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411" r:id="rId6"/>
    <p:sldId id="400" r:id="rId7"/>
    <p:sldId id="397" r:id="rId8"/>
    <p:sldId id="412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7C1E3-FF71-4378-85F9-94952AC4F603}" v="102" dt="2019-09-20T03:48:3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227" autoAdjust="0"/>
  </p:normalViewPr>
  <p:slideViewPr>
    <p:cSldViewPr snapToGrid="0">
      <p:cViewPr varScale="1">
        <p:scale>
          <a:sx n="90" d="100"/>
          <a:sy n="9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8458-8B41-4FDD-9FF1-4B29D0BDC65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06E5-E448-4996-9F08-A56497C8B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BA229-F1BE-4270-B300-177985312B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4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BA229-F1BE-4270-B300-177985312B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75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ECBE76E-2566-4CB2-9374-F8C2620F5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72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AA44B-27D9-40B9-9BD9-A0F12A7AE0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06E5-E448-4996-9F08-A56497C8BE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84E85-FA07-46F5-923F-06DA6F56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8ED19-E02F-4953-BFE2-521B1C31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D57CD-9A1F-4559-9F44-D2228A63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B3542-3C80-4BD9-970D-F68FBC7C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26CA7-0146-467E-A358-320C2169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4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95E2-3D3A-4EAD-A014-2B3B2F0E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5FF37-1509-4B64-AD5D-3CD392FB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8FC2-1788-4DA8-8520-27A17BDF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6594B-4C58-40E6-A78B-1CE13D54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605DC-CB3E-4010-920D-42EEE8C2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D06015-0DE9-4C27-9AE4-86FFC2889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8B354-DCDB-4625-B79A-E119599D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6C40C-3E84-43CA-A448-439BC9C9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3A88C-9412-4E44-9962-1D2AA7F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0B4AD-7B02-4961-8E0F-7E79832C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0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263885" y="4618989"/>
            <a:ext cx="6276593" cy="358307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966772"/>
            <a:ext cx="12192000" cy="3890220"/>
          </a:xfrm>
          <a:prstGeom prst="rect">
            <a:avLst/>
          </a:prstGeom>
          <a:gradFill>
            <a:gsLst>
              <a:gs pos="0">
                <a:srgbClr val="010A07">
                  <a:alpha val="0"/>
                </a:srgbClr>
              </a:gs>
              <a:gs pos="100000">
                <a:srgbClr val="010A07">
                  <a:alpha val="9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57354" y="4576555"/>
            <a:ext cx="8354964" cy="1255173"/>
          </a:xfrm>
          <a:noFill/>
        </p:spPr>
        <p:txBody>
          <a:bodyPr lIns="146304" tIns="91440" rIns="146304" bIns="0" anchor="b" anchorCtr="0"/>
          <a:lstStyle>
            <a:lvl1pPr marL="0" algn="l" defTabSz="896386" rtl="0" eaLnBrk="1" latinLnBrk="0" hangingPunct="1">
              <a:defRPr lang="en-US" sz="4902" b="0" kern="1200" spc="-147" dirty="0">
                <a:solidFill>
                  <a:srgbClr val="FFFFFF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3884" y="5840964"/>
            <a:ext cx="8354964" cy="476135"/>
          </a:xfrm>
        </p:spPr>
        <p:txBody>
          <a:bodyPr tIns="0" bIns="109728">
            <a:noAutofit/>
          </a:bodyPr>
          <a:lstStyle>
            <a:lvl1pPr marL="0" indent="0" algn="l" defTabSz="896386" rtl="0" eaLnBrk="1" latinLnBrk="0" hangingPunct="1">
              <a:spcBef>
                <a:spcPts val="0"/>
              </a:spcBef>
              <a:buNone/>
              <a:defRPr lang="en-US" sz="2451" kern="1200" spc="-147" baseline="0" dirty="0" smtClean="0">
                <a:solidFill>
                  <a:srgbClr val="FFFFFF"/>
                </a:solidFill>
                <a:latin typeface="+mn-lt"/>
                <a:ea typeface="+mn-ea"/>
                <a:cs typeface="Bodoni Std Bold Italic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476" y="5645716"/>
            <a:ext cx="2004978" cy="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">
            <a:extLst>
              <a:ext uri="{FF2B5EF4-FFF2-40B4-BE49-F238E27FC236}">
                <a16:creationId xmlns:a16="http://schemas.microsoft.com/office/drawing/2014/main" id="{6FD2ADE3-86CE-4A19-AF1F-4F9B52BF894F}"/>
              </a:ext>
            </a:extLst>
          </p:cNvPr>
          <p:cNvSpPr/>
          <p:nvPr userDrawn="1"/>
        </p:nvSpPr>
        <p:spPr bwMode="auto">
          <a:xfrm flipH="1">
            <a:off x="-162312" y="0"/>
            <a:ext cx="10898656" cy="6858000"/>
          </a:xfrm>
          <a:custGeom>
            <a:avLst/>
            <a:gdLst>
              <a:gd name="connsiteX0" fmla="*/ 0 w 3907899"/>
              <a:gd name="connsiteY0" fmla="*/ 0 h 6858000"/>
              <a:gd name="connsiteX1" fmla="*/ 3907899 w 3907899"/>
              <a:gd name="connsiteY1" fmla="*/ 0 h 6858000"/>
              <a:gd name="connsiteX2" fmla="*/ 3907899 w 3907899"/>
              <a:gd name="connsiteY2" fmla="*/ 6858000 h 6858000"/>
              <a:gd name="connsiteX3" fmla="*/ 0 w 3907899"/>
              <a:gd name="connsiteY3" fmla="*/ 6858000 h 6858000"/>
              <a:gd name="connsiteX4" fmla="*/ 0 w 3907899"/>
              <a:gd name="connsiteY4" fmla="*/ 0 h 6858000"/>
              <a:gd name="connsiteX0" fmla="*/ 1005234 w 4913133"/>
              <a:gd name="connsiteY0" fmla="*/ 0 h 6858000"/>
              <a:gd name="connsiteX1" fmla="*/ 4913133 w 4913133"/>
              <a:gd name="connsiteY1" fmla="*/ 0 h 6858000"/>
              <a:gd name="connsiteX2" fmla="*/ 4913133 w 4913133"/>
              <a:gd name="connsiteY2" fmla="*/ 6858000 h 6858000"/>
              <a:gd name="connsiteX3" fmla="*/ 0 w 4913133"/>
              <a:gd name="connsiteY3" fmla="*/ 6858000 h 6858000"/>
              <a:gd name="connsiteX4" fmla="*/ 1005234 w 491313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133" h="6858000">
                <a:moveTo>
                  <a:pt x="1005234" y="0"/>
                </a:moveTo>
                <a:lnTo>
                  <a:pt x="4913133" y="0"/>
                </a:lnTo>
                <a:lnTo>
                  <a:pt x="4913133" y="6858000"/>
                </a:lnTo>
                <a:lnTo>
                  <a:pt x="0" y="6858000"/>
                </a:lnTo>
                <a:lnTo>
                  <a:pt x="1005234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19800"/>
            <a:ext cx="11655840" cy="503908"/>
          </a:xfrm>
        </p:spPr>
        <p:txBody>
          <a:bodyPr/>
          <a:lstStyle>
            <a:lvl1pPr marL="0" algn="l" defTabSz="896218" rtl="0" eaLnBrk="1" latinLnBrk="0" hangingPunct="1">
              <a:spcBef>
                <a:spcPct val="0"/>
              </a:spcBef>
              <a:buNone/>
              <a:defRPr lang="en-US" sz="3000" b="0" i="0" u="none" kern="1200" spc="-147" baseline="0" dirty="0">
                <a:solidFill>
                  <a:schemeClr val="accent5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2D4CC-ACBA-4018-9DE4-3B67E0294838}"/>
              </a:ext>
            </a:extLst>
          </p:cNvPr>
          <p:cNvSpPr/>
          <p:nvPr userDrawn="1"/>
        </p:nvSpPr>
        <p:spPr bwMode="auto">
          <a:xfrm>
            <a:off x="-162312" y="419800"/>
            <a:ext cx="429231" cy="5039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83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925784"/>
            <a:ext cx="7171399" cy="3006433"/>
          </a:xfrm>
          <a:noFill/>
        </p:spPr>
        <p:txBody>
          <a:bodyPr lIns="146304" tIns="91440" rIns="146304" bIns="91440" anchor="ctr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005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6AE7E-1116-4027-BE24-F8A7E130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C3348-F855-46E8-9620-17B42970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339EB-BC69-4F3B-B11F-CC8617F2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3F22A-8F6B-4736-969F-3DCF83C5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6BA4C-9C4C-476D-ABC6-225D19F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4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0CE8A-7CE7-43BC-B114-1993DE8E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0C3F3-D33D-426E-92CD-5BCCF75E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4B9BF-3CDD-4EEA-ABA5-8B8514B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B3228-E56D-4500-BD57-EFF0615E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A8CB0-DE1F-4A90-988A-F7D334CC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03BD4-A087-47C5-97AC-46A2CCC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1E86C-C535-4E67-8AB7-35B97F135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AD635-7F7E-4B0F-8A3E-E8B6900E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B5EE6-2DDB-4FB5-B7FD-C00CCFB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F1C73-0506-4846-9931-5C70E4A3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7DDD2-C915-406A-AB36-488C889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7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47E7-8C29-4E31-BC58-A62E4E22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600F4-6291-499B-AC79-D7D32ADE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C85C6-202C-496C-A3BA-68C0161A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BE5EC7-B8C4-4C89-B755-5E88B1B8F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C5EB2-FB12-4340-A549-281C50DE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3D556-7D51-474F-9E1D-5C05F4E8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6F6FCE-FD93-48F3-9E23-23BE8898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EDD040-F0C7-4666-A5E7-D03C4D0C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6F15-5EA9-43B5-ACE5-68C0204D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DA3BD-C852-4EB6-AE60-3DB41610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77136-058D-47AE-9B5B-BF552743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F5448-1F07-4AB4-A1A5-8EA6C11A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5D4E9-33EB-4E65-BD36-F46D8A7B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5F1F8-D5B1-4987-9AD7-858DEBA7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A98DE-1DC2-41F5-A017-2FE242F4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0B14-F535-45B0-9B05-50BCDBA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EC81C-AE52-4DD7-8E9B-3DA37A83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5F22A-3CA2-491F-8B5D-4CDDA8B48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ADF5A-7530-407E-BA30-83CD5D9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117BC-8EE8-410A-A68E-62626C48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7D0F5-976A-4F3D-80DC-6365482D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6F58-10BD-4AC7-91FF-53C9BDFE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E6C1B-75E9-4D80-A364-6FF1145EB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C49F1-1277-4742-AD26-279BE479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BDDF6-3D27-4843-8E14-43F69698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166CF-B616-409A-8FBB-D801AF76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6E90A-49DC-4E9F-B06C-27B9143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5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DC509-8024-4412-94A9-745BEA6A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59AB4-0726-4D34-A7F7-10A69A6B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315AC-D641-4E38-A5FF-2C9C10BC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1A14-77CE-4854-98AC-73DAEA4C952F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31A4-9736-45EC-8E11-1C4FE8E2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D0E7-49AD-4DF5-82FC-058FAD7C3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9732-9220-478D-8DC7-F03476B2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1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docs.microsoft.com/en-us/learn/browse/?levels=intermediate&amp;roles=develo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zh-cn/learn/browse/?levels=intermediate&amp;roles=developer" TargetMode="External"/><Relationship Id="rId5" Type="http://schemas.openxmlformats.org/officeDocument/2006/relationships/hyperlink" Target="https://www.microsoft.com/zh-cn/learning/exam-AZ-203.aspx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.docx"/><Relationship Id="rId4" Type="http://schemas.openxmlformats.org/officeDocument/2006/relationships/hyperlink" Target="&#24494;&#36719;&#32771;&#35797;&#27880;&#20876;&#27969;&#31243;&#65288;AZ-900&#65289;(1)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isyz@dcclouds.com" TargetMode="External"/><Relationship Id="rId2" Type="http://schemas.openxmlformats.org/officeDocument/2006/relationships/hyperlink" Target="mailto:lijuan.gu@yungoal.com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782982-7735-4690-AE08-36890D8CFB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8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9E93D9-409A-4DF8-8813-C9A9502D15BC}"/>
              </a:ext>
            </a:extLst>
          </p:cNvPr>
          <p:cNvSpPr/>
          <p:nvPr/>
        </p:nvSpPr>
        <p:spPr>
          <a:xfrm>
            <a:off x="0" y="4514850"/>
            <a:ext cx="12192000" cy="20463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AC4EE73-D927-4B89-9216-44658114FE01}"/>
              </a:ext>
            </a:extLst>
          </p:cNvPr>
          <p:cNvCxnSpPr>
            <a:cxnSpLocks/>
          </p:cNvCxnSpPr>
          <p:nvPr/>
        </p:nvCxnSpPr>
        <p:spPr>
          <a:xfrm>
            <a:off x="7832436" y="5397411"/>
            <a:ext cx="43595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B438E24-151B-4BE7-ADA2-DB70F44C91B1}"/>
              </a:ext>
            </a:extLst>
          </p:cNvPr>
          <p:cNvSpPr txBox="1"/>
          <p:nvPr/>
        </p:nvSpPr>
        <p:spPr>
          <a:xfrm>
            <a:off x="1988949" y="5105023"/>
            <a:ext cx="742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AZ-203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考试说明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118320-EE2D-4166-A401-90090A57018C}"/>
              </a:ext>
            </a:extLst>
          </p:cNvPr>
          <p:cNvCxnSpPr>
            <a:cxnSpLocks/>
          </p:cNvCxnSpPr>
          <p:nvPr/>
        </p:nvCxnSpPr>
        <p:spPr>
          <a:xfrm flipH="1">
            <a:off x="1" y="5397411"/>
            <a:ext cx="3565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934BA1B-5CEF-46EC-BA8B-1B5C8D1A1974}"/>
              </a:ext>
            </a:extLst>
          </p:cNvPr>
          <p:cNvSpPr txBox="1"/>
          <p:nvPr/>
        </p:nvSpPr>
        <p:spPr>
          <a:xfrm>
            <a:off x="409443" y="295360"/>
            <a:ext cx="8830809" cy="7109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微软考试介绍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2284944-F8B3-44D9-ACFA-D0EA161859DC}"/>
              </a:ext>
            </a:extLst>
          </p:cNvPr>
          <p:cNvSpPr/>
          <p:nvPr/>
        </p:nvSpPr>
        <p:spPr>
          <a:xfrm>
            <a:off x="713779" y="3517072"/>
            <a:ext cx="3427653" cy="1106197"/>
          </a:xfrm>
          <a:custGeom>
            <a:avLst/>
            <a:gdLst>
              <a:gd name="connsiteX0" fmla="*/ 0 w 3427653"/>
              <a:gd name="connsiteY0" fmla="*/ 0 h 1071141"/>
              <a:gd name="connsiteX1" fmla="*/ 3427653 w 3427653"/>
              <a:gd name="connsiteY1" fmla="*/ 0 h 1071141"/>
              <a:gd name="connsiteX2" fmla="*/ 3427653 w 3427653"/>
              <a:gd name="connsiteY2" fmla="*/ 1071141 h 1071141"/>
              <a:gd name="connsiteX3" fmla="*/ 0 w 3427653"/>
              <a:gd name="connsiteY3" fmla="*/ 1071141 h 1071141"/>
              <a:gd name="connsiteX4" fmla="*/ 0 w 3427653"/>
              <a:gd name="connsiteY4" fmla="*/ 0 h 10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653" h="1071141">
                <a:moveTo>
                  <a:pt x="0" y="0"/>
                </a:moveTo>
                <a:lnTo>
                  <a:pt x="3427653" y="0"/>
                </a:lnTo>
                <a:lnTo>
                  <a:pt x="3427653" y="1071141"/>
                </a:lnTo>
                <a:lnTo>
                  <a:pt x="0" y="107114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5520" tIns="60960" rIns="60960" bIns="60960" numCol="1" spcCol="1270" anchor="ctr" anchorCtr="0">
            <a:noAutofit/>
          </a:bodyPr>
          <a:lstStyle/>
          <a:p>
            <a:pPr marL="0" lvl="0" indent="0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考试题型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</a:t>
            </a:r>
            <a:r>
              <a: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单选，多选）</a:t>
            </a:r>
            <a:endPara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拖拽题</a:t>
            </a:r>
            <a:endParaRPr 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4FC0FEA-0497-4073-B136-DFBAEEDB5659}"/>
              </a:ext>
            </a:extLst>
          </p:cNvPr>
          <p:cNvSpPr/>
          <p:nvPr/>
        </p:nvSpPr>
        <p:spPr>
          <a:xfrm>
            <a:off x="8276232" y="3517072"/>
            <a:ext cx="3453187" cy="1071141"/>
          </a:xfrm>
          <a:custGeom>
            <a:avLst/>
            <a:gdLst>
              <a:gd name="connsiteX0" fmla="*/ 0 w 3427653"/>
              <a:gd name="connsiteY0" fmla="*/ 0 h 1071141"/>
              <a:gd name="connsiteX1" fmla="*/ 3427653 w 3427653"/>
              <a:gd name="connsiteY1" fmla="*/ 0 h 1071141"/>
              <a:gd name="connsiteX2" fmla="*/ 3427653 w 3427653"/>
              <a:gd name="connsiteY2" fmla="*/ 1071141 h 1071141"/>
              <a:gd name="connsiteX3" fmla="*/ 0 w 3427653"/>
              <a:gd name="connsiteY3" fmla="*/ 1071141 h 1071141"/>
              <a:gd name="connsiteX4" fmla="*/ 0 w 3427653"/>
              <a:gd name="connsiteY4" fmla="*/ 0 h 10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653" h="1071141">
                <a:moveTo>
                  <a:pt x="0" y="0"/>
                </a:moveTo>
                <a:lnTo>
                  <a:pt x="3427653" y="0"/>
                </a:lnTo>
                <a:lnTo>
                  <a:pt x="3427653" y="1071141"/>
                </a:lnTo>
                <a:lnTo>
                  <a:pt x="0" y="107114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552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考试证件（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驾照</a:t>
            </a:r>
            <a:r>
              <a: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护照</a:t>
            </a:r>
            <a:r>
              <a: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社保卡</a:t>
            </a:r>
            <a:r>
              <a: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签名信用卡</a:t>
            </a:r>
            <a:endPara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98F6373-C4B8-4F46-95E5-ADCD9D62C872}"/>
              </a:ext>
            </a:extLst>
          </p:cNvPr>
          <p:cNvSpPr/>
          <p:nvPr/>
        </p:nvSpPr>
        <p:spPr>
          <a:xfrm>
            <a:off x="4470740" y="3529760"/>
            <a:ext cx="3427653" cy="1071141"/>
          </a:xfrm>
          <a:custGeom>
            <a:avLst/>
            <a:gdLst>
              <a:gd name="connsiteX0" fmla="*/ 0 w 3427653"/>
              <a:gd name="connsiteY0" fmla="*/ 0 h 1071141"/>
              <a:gd name="connsiteX1" fmla="*/ 3427653 w 3427653"/>
              <a:gd name="connsiteY1" fmla="*/ 0 h 1071141"/>
              <a:gd name="connsiteX2" fmla="*/ 3427653 w 3427653"/>
              <a:gd name="connsiteY2" fmla="*/ 1071141 h 1071141"/>
              <a:gd name="connsiteX3" fmla="*/ 0 w 3427653"/>
              <a:gd name="connsiteY3" fmla="*/ 1071141 h 1071141"/>
              <a:gd name="connsiteX4" fmla="*/ 0 w 3427653"/>
              <a:gd name="connsiteY4" fmla="*/ 0 h 10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653" h="1071141">
                <a:moveTo>
                  <a:pt x="0" y="0"/>
                </a:moveTo>
                <a:lnTo>
                  <a:pt x="3427653" y="0"/>
                </a:lnTo>
                <a:lnTo>
                  <a:pt x="3427653" y="1071141"/>
                </a:lnTo>
                <a:lnTo>
                  <a:pt x="0" y="107114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5520" tIns="60960" rIns="60960" bIns="60960" numCol="1" spcCol="1270" anchor="ctr" anchorCtr="0">
            <a:noAutofit/>
          </a:bodyPr>
          <a:lstStyle/>
          <a:p>
            <a:pPr lvl="0" defTabSz="711200"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需答对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2168716-589A-4D38-A8A3-BA3BFC0C430F}"/>
              </a:ext>
            </a:extLst>
          </p:cNvPr>
          <p:cNvSpPr/>
          <p:nvPr/>
        </p:nvSpPr>
        <p:spPr>
          <a:xfrm>
            <a:off x="6648394" y="5136002"/>
            <a:ext cx="3427653" cy="1071141"/>
          </a:xfrm>
          <a:custGeom>
            <a:avLst/>
            <a:gdLst>
              <a:gd name="connsiteX0" fmla="*/ 0 w 3427653"/>
              <a:gd name="connsiteY0" fmla="*/ 0 h 1071141"/>
              <a:gd name="connsiteX1" fmla="*/ 3427653 w 3427653"/>
              <a:gd name="connsiteY1" fmla="*/ 0 h 1071141"/>
              <a:gd name="connsiteX2" fmla="*/ 3427653 w 3427653"/>
              <a:gd name="connsiteY2" fmla="*/ 1071141 h 1071141"/>
              <a:gd name="connsiteX3" fmla="*/ 0 w 3427653"/>
              <a:gd name="connsiteY3" fmla="*/ 1071141 h 1071141"/>
              <a:gd name="connsiteX4" fmla="*/ 0 w 3427653"/>
              <a:gd name="connsiteY4" fmla="*/ 0 h 10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653" h="1071141">
                <a:moveTo>
                  <a:pt x="0" y="0"/>
                </a:moveTo>
                <a:lnTo>
                  <a:pt x="3427653" y="0"/>
                </a:lnTo>
                <a:lnTo>
                  <a:pt x="3427653" y="1071141"/>
                </a:lnTo>
                <a:lnTo>
                  <a:pt x="0" y="107114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552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考试结果反馈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考试券发放后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2DB63F1-4DEB-4B2E-A9A8-8DA4358FEB78}"/>
              </a:ext>
            </a:extLst>
          </p:cNvPr>
          <p:cNvSpPr/>
          <p:nvPr/>
        </p:nvSpPr>
        <p:spPr>
          <a:xfrm>
            <a:off x="2115953" y="5136002"/>
            <a:ext cx="3427653" cy="1071141"/>
          </a:xfrm>
          <a:custGeom>
            <a:avLst/>
            <a:gdLst>
              <a:gd name="connsiteX0" fmla="*/ 0 w 3427653"/>
              <a:gd name="connsiteY0" fmla="*/ 0 h 1071141"/>
              <a:gd name="connsiteX1" fmla="*/ 3427653 w 3427653"/>
              <a:gd name="connsiteY1" fmla="*/ 0 h 1071141"/>
              <a:gd name="connsiteX2" fmla="*/ 3427653 w 3427653"/>
              <a:gd name="connsiteY2" fmla="*/ 1071141 h 1071141"/>
              <a:gd name="connsiteX3" fmla="*/ 0 w 3427653"/>
              <a:gd name="connsiteY3" fmla="*/ 1071141 h 1071141"/>
              <a:gd name="connsiteX4" fmla="*/ 0 w 3427653"/>
              <a:gd name="connsiteY4" fmla="*/ 0 h 10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653" h="1071141">
                <a:moveTo>
                  <a:pt x="0" y="0"/>
                </a:moveTo>
                <a:lnTo>
                  <a:pt x="3427653" y="0"/>
                </a:lnTo>
                <a:lnTo>
                  <a:pt x="3427653" y="1071141"/>
                </a:lnTo>
                <a:lnTo>
                  <a:pt x="0" y="107114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4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5520" tIns="60960" rIns="60960" bIns="60960" numCol="1" spcCol="1270" anchor="ctr" anchorCtr="0">
            <a:noAutofit/>
          </a:bodyPr>
          <a:lstStyle/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考试券发放日期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培训结束后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形 34" descr="铅笔">
            <a:extLst>
              <a:ext uri="{FF2B5EF4-FFF2-40B4-BE49-F238E27FC236}">
                <a16:creationId xmlns:a16="http://schemas.microsoft.com/office/drawing/2014/main" id="{BF0E433C-89E6-4136-90C4-77B53586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049" y="3346773"/>
            <a:ext cx="914400" cy="914400"/>
          </a:xfrm>
          <a:prstGeom prst="rect">
            <a:avLst/>
          </a:prstGeom>
        </p:spPr>
      </p:pic>
      <p:pic>
        <p:nvPicPr>
          <p:cNvPr id="39" name="图形 38" descr="头上的大脑">
            <a:extLst>
              <a:ext uri="{FF2B5EF4-FFF2-40B4-BE49-F238E27FC236}">
                <a16:creationId xmlns:a16="http://schemas.microsoft.com/office/drawing/2014/main" id="{F2D47799-EF0B-4E0C-A8C0-B656795CD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581" y="3344546"/>
            <a:ext cx="914400" cy="914400"/>
          </a:xfrm>
          <a:prstGeom prst="rect">
            <a:avLst/>
          </a:prstGeom>
        </p:spPr>
      </p:pic>
      <p:pic>
        <p:nvPicPr>
          <p:cNvPr id="41" name="图形 40" descr="Internet">
            <a:extLst>
              <a:ext uri="{FF2B5EF4-FFF2-40B4-BE49-F238E27FC236}">
                <a16:creationId xmlns:a16="http://schemas.microsoft.com/office/drawing/2014/main" id="{777F4BF6-AB9A-4046-ABFB-FFD6D951B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0950" y="4818866"/>
            <a:ext cx="914400" cy="914400"/>
          </a:xfrm>
          <a:prstGeom prst="rect">
            <a:avLst/>
          </a:prstGeom>
        </p:spPr>
      </p:pic>
      <p:pic>
        <p:nvPicPr>
          <p:cNvPr id="45" name="图形 44" descr="出租车">
            <a:extLst>
              <a:ext uri="{FF2B5EF4-FFF2-40B4-BE49-F238E27FC236}">
                <a16:creationId xmlns:a16="http://schemas.microsoft.com/office/drawing/2014/main" id="{ADB5D880-802B-4406-9794-BA88A878FD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2047" y="3253220"/>
            <a:ext cx="914400" cy="914400"/>
          </a:xfrm>
          <a:prstGeom prst="rect">
            <a:avLst/>
          </a:prstGeom>
        </p:spPr>
      </p:pic>
      <p:pic>
        <p:nvPicPr>
          <p:cNvPr id="49" name="图形 48" descr="拼图">
            <a:extLst>
              <a:ext uri="{FF2B5EF4-FFF2-40B4-BE49-F238E27FC236}">
                <a16:creationId xmlns:a16="http://schemas.microsoft.com/office/drawing/2014/main" id="{8E21C785-2782-4A3C-9BDC-61B559CF2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5139" y="4820695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D057FB-8523-4F4D-AEE2-30F7ABD8CBC2}"/>
              </a:ext>
            </a:extLst>
          </p:cNvPr>
          <p:cNvSpPr txBox="1"/>
          <p:nvPr/>
        </p:nvSpPr>
        <p:spPr>
          <a:xfrm>
            <a:off x="1157287" y="1053531"/>
            <a:ext cx="987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科目：</a:t>
            </a:r>
            <a:r>
              <a:rPr lang="pt-BR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 AZ-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</a:t>
            </a:r>
            <a:r>
              <a:rPr lang="pt-BR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Developing Solutions for Microsoft Azure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F47879C-8CBB-4A7F-A1C2-C20691F4D865}"/>
              </a:ext>
            </a:extLst>
          </p:cNvPr>
          <p:cNvGrpSpPr/>
          <p:nvPr/>
        </p:nvGrpSpPr>
        <p:grpSpPr>
          <a:xfrm>
            <a:off x="339428" y="1724707"/>
            <a:ext cx="11317676" cy="1330973"/>
            <a:chOff x="299332" y="2165898"/>
            <a:chExt cx="11317676" cy="133097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8E76A9B-994C-4334-B25E-7CC41C21F990}"/>
                </a:ext>
              </a:extLst>
            </p:cNvPr>
            <p:cNvSpPr/>
            <p:nvPr/>
          </p:nvSpPr>
          <p:spPr>
            <a:xfrm>
              <a:off x="666777" y="2422788"/>
              <a:ext cx="3427653" cy="1071141"/>
            </a:xfrm>
            <a:custGeom>
              <a:avLst/>
              <a:gdLst>
                <a:gd name="connsiteX0" fmla="*/ 0 w 3427653"/>
                <a:gd name="connsiteY0" fmla="*/ 0 h 1071141"/>
                <a:gd name="connsiteX1" fmla="*/ 3427653 w 3427653"/>
                <a:gd name="connsiteY1" fmla="*/ 0 h 1071141"/>
                <a:gd name="connsiteX2" fmla="*/ 3427653 w 3427653"/>
                <a:gd name="connsiteY2" fmla="*/ 1071141 h 1071141"/>
                <a:gd name="connsiteX3" fmla="*/ 0 w 3427653"/>
                <a:gd name="connsiteY3" fmla="*/ 1071141 h 1071141"/>
                <a:gd name="connsiteX4" fmla="*/ 0 w 3427653"/>
                <a:gd name="connsiteY4" fmla="*/ 0 h 107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7653" h="1071141">
                  <a:moveTo>
                    <a:pt x="0" y="0"/>
                  </a:moveTo>
                  <a:lnTo>
                    <a:pt x="3427653" y="0"/>
                  </a:lnTo>
                  <a:lnTo>
                    <a:pt x="3427653" y="1071141"/>
                  </a:lnTo>
                  <a:lnTo>
                    <a:pt x="0" y="107114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552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3FF31C7-0CC1-4B7F-91CE-79505DC62C9C}"/>
                </a:ext>
              </a:extLst>
            </p:cNvPr>
            <p:cNvSpPr/>
            <p:nvPr/>
          </p:nvSpPr>
          <p:spPr>
            <a:xfrm>
              <a:off x="4430644" y="2422788"/>
              <a:ext cx="3427653" cy="1071141"/>
            </a:xfrm>
            <a:custGeom>
              <a:avLst/>
              <a:gdLst>
                <a:gd name="connsiteX0" fmla="*/ 0 w 3427653"/>
                <a:gd name="connsiteY0" fmla="*/ 0 h 1071141"/>
                <a:gd name="connsiteX1" fmla="*/ 3427653 w 3427653"/>
                <a:gd name="connsiteY1" fmla="*/ 0 h 1071141"/>
                <a:gd name="connsiteX2" fmla="*/ 3427653 w 3427653"/>
                <a:gd name="connsiteY2" fmla="*/ 1071141 h 1071141"/>
                <a:gd name="connsiteX3" fmla="*/ 0 w 3427653"/>
                <a:gd name="connsiteY3" fmla="*/ 1071141 h 1071141"/>
                <a:gd name="connsiteX4" fmla="*/ 0 w 3427653"/>
                <a:gd name="connsiteY4" fmla="*/ 0 h 107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7653" h="1071141">
                  <a:moveTo>
                    <a:pt x="0" y="0"/>
                  </a:moveTo>
                  <a:lnTo>
                    <a:pt x="3427653" y="0"/>
                  </a:lnTo>
                  <a:lnTo>
                    <a:pt x="3427653" y="1071141"/>
                  </a:lnTo>
                  <a:lnTo>
                    <a:pt x="0" y="107114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552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考题：</a:t>
              </a:r>
              <a:r>
                <a: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40-60</a:t>
              </a:r>
              <a:r>
                <a:rPr lang="zh-CN" altLang="en-US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道</a:t>
              </a:r>
              <a:endPara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随机派发</a:t>
              </a:r>
              <a:endParaRPr 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D5EE28F-C8E1-43F0-AE23-6680446B33C7}"/>
                </a:ext>
              </a:extLst>
            </p:cNvPr>
            <p:cNvSpPr/>
            <p:nvPr/>
          </p:nvSpPr>
          <p:spPr>
            <a:xfrm>
              <a:off x="8189355" y="2425730"/>
              <a:ext cx="3427653" cy="1071141"/>
            </a:xfrm>
            <a:custGeom>
              <a:avLst/>
              <a:gdLst>
                <a:gd name="connsiteX0" fmla="*/ 0 w 3427653"/>
                <a:gd name="connsiteY0" fmla="*/ 0 h 1071141"/>
                <a:gd name="connsiteX1" fmla="*/ 3427653 w 3427653"/>
                <a:gd name="connsiteY1" fmla="*/ 0 h 1071141"/>
                <a:gd name="connsiteX2" fmla="*/ 3427653 w 3427653"/>
                <a:gd name="connsiteY2" fmla="*/ 1071141 h 1071141"/>
                <a:gd name="connsiteX3" fmla="*/ 0 w 3427653"/>
                <a:gd name="connsiteY3" fmla="*/ 1071141 h 1071141"/>
                <a:gd name="connsiteX4" fmla="*/ 0 w 3427653"/>
                <a:gd name="connsiteY4" fmla="*/ 0 h 107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7653" h="1071141">
                  <a:moveTo>
                    <a:pt x="0" y="0"/>
                  </a:moveTo>
                  <a:lnTo>
                    <a:pt x="3427653" y="0"/>
                  </a:lnTo>
                  <a:lnTo>
                    <a:pt x="3427653" y="1071141"/>
                  </a:lnTo>
                  <a:lnTo>
                    <a:pt x="0" y="107114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552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考试语言</a:t>
              </a:r>
              <a:endPara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英文（推荐）</a:t>
              </a:r>
              <a:endPara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</a:t>
              </a:r>
              <a:endPara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图形 30" descr="文档">
              <a:extLst>
                <a:ext uri="{FF2B5EF4-FFF2-40B4-BE49-F238E27FC236}">
                  <a16:creationId xmlns:a16="http://schemas.microsoft.com/office/drawing/2014/main" id="{C6D35D8C-7480-4448-9990-B3B61C3E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9332" y="2165898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枞树">
              <a:extLst>
                <a:ext uri="{FF2B5EF4-FFF2-40B4-BE49-F238E27FC236}">
                  <a16:creationId xmlns:a16="http://schemas.microsoft.com/office/drawing/2014/main" id="{A7C5EC73-1CFC-4794-9FC6-869C05A23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05096" y="2187398"/>
              <a:ext cx="914400" cy="914400"/>
            </a:xfrm>
            <a:prstGeom prst="rect">
              <a:avLst/>
            </a:prstGeom>
          </p:spPr>
        </p:pic>
        <p:pic>
          <p:nvPicPr>
            <p:cNvPr id="43" name="图形 42" descr="投影仪屏幕">
              <a:extLst>
                <a:ext uri="{FF2B5EF4-FFF2-40B4-BE49-F238E27FC236}">
                  <a16:creationId xmlns:a16="http://schemas.microsoft.com/office/drawing/2014/main" id="{1F8E5FCE-2586-491E-94A5-E7274A0D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23224" y="2183623"/>
              <a:ext cx="914400" cy="91440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E1B8D6-CF0F-452F-AD68-51C1E55AD340}"/>
                </a:ext>
              </a:extLst>
            </p:cNvPr>
            <p:cNvSpPr/>
            <p:nvPr/>
          </p:nvSpPr>
          <p:spPr>
            <a:xfrm>
              <a:off x="1469814" y="2337528"/>
              <a:ext cx="2777107" cy="1116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考试时长：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考试准备（不计入）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分钟正式考试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72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52CE33-9B24-4734-8D77-CF8BE6154FD3}"/>
              </a:ext>
            </a:extLst>
          </p:cNvPr>
          <p:cNvSpPr txBox="1"/>
          <p:nvPr/>
        </p:nvSpPr>
        <p:spPr>
          <a:xfrm>
            <a:off x="418321" y="357264"/>
            <a:ext cx="8204204" cy="7109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AZ-203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考试内容及比例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2019FD-2935-453D-903C-10D44B5FC34B}"/>
              </a:ext>
            </a:extLst>
          </p:cNvPr>
          <p:cNvSpPr>
            <a:spLocks noChangeAspect="1"/>
          </p:cNvSpPr>
          <p:nvPr/>
        </p:nvSpPr>
        <p:spPr bwMode="auto">
          <a:xfrm>
            <a:off x="5323806" y="3231248"/>
            <a:ext cx="6868194" cy="361295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dk1"/>
                </a:solidFill>
                <a:prstDash val="solid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AB01DE-EE8C-48A6-82B7-DCA1F5DD7D7F}"/>
              </a:ext>
            </a:extLst>
          </p:cNvPr>
          <p:cNvSpPr/>
          <p:nvPr/>
        </p:nvSpPr>
        <p:spPr>
          <a:xfrm>
            <a:off x="523782" y="1523127"/>
            <a:ext cx="11407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AZ-203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考试中，会着重考察如下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方面的内容，请在课堂培训之后进行系统复习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12292D-C47D-48CA-AB6B-174FD827A09A}"/>
              </a:ext>
            </a:extLst>
          </p:cNvPr>
          <p:cNvSpPr/>
          <p:nvPr/>
        </p:nvSpPr>
        <p:spPr>
          <a:xfrm>
            <a:off x="1034434" y="1862137"/>
            <a:ext cx="6118842" cy="412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基础架构作为服务计算解决方案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(10-15%)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平台作为服务计算解决方案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(20-25%)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15-20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监控，排除故障和优化解决方案（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连接并使用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服务和第三方服务（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20-25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％）</a:t>
            </a:r>
          </a:p>
        </p:txBody>
      </p:sp>
    </p:spTree>
    <p:extLst>
      <p:ext uri="{BB962C8B-B14F-4D97-AF65-F5344CB8AC3E}">
        <p14:creationId xmlns:p14="http://schemas.microsoft.com/office/powerpoint/2010/main" val="237877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2369719-FA1F-4F2D-AE89-53F0562B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" b="99711" l="21869" r="88825">
                        <a14:foregroundMark x1="68786" y1="58092" x2="38632" y2="19220"/>
                        <a14:foregroundMark x1="38632" y1="19220" x2="38439" y2="19075"/>
                        <a14:foregroundMark x1="58863" y1="75000" x2="45376" y2="28324"/>
                        <a14:foregroundMark x1="45376" y1="28324" x2="45087" y2="27601"/>
                        <a14:foregroundMark x1="57225" y1="72543" x2="78131" y2="58092"/>
                        <a14:foregroundMark x1="78131" y1="58092" x2="81985" y2="38295"/>
                        <a14:foregroundMark x1="81985" y1="38295" x2="77264" y2="28468"/>
                        <a14:foregroundMark x1="77264" y1="28468" x2="61368" y2="22977"/>
                        <a14:foregroundMark x1="61368" y1="22977" x2="46821" y2="23844"/>
                        <a14:foregroundMark x1="46821" y1="23844" x2="39210" y2="41040"/>
                        <a14:foregroundMark x1="39210" y1="41040" x2="46628" y2="51012"/>
                        <a14:foregroundMark x1="46628" y1="51012" x2="56551" y2="51012"/>
                        <a14:foregroundMark x1="56551" y1="51012" x2="61079" y2="39451"/>
                        <a14:foregroundMark x1="61079" y1="39451" x2="55491" y2="28468"/>
                        <a14:foregroundMark x1="55491" y1="28468" x2="42678" y2="37428"/>
                        <a14:foregroundMark x1="42678" y1="37428" x2="37380" y2="59827"/>
                        <a14:foregroundMark x1="37380" y1="59827" x2="42582" y2="67197"/>
                        <a14:foregroundMark x1="35742" y1="82803" x2="24470" y2="34682"/>
                        <a14:foregroundMark x1="30250" y1="6214" x2="51830" y2="7659"/>
                        <a14:foregroundMark x1="51830" y1="7659" x2="59345" y2="12428"/>
                        <a14:foregroundMark x1="59345" y1="12428" x2="67148" y2="21965"/>
                        <a14:foregroundMark x1="67148" y1="21965" x2="75048" y2="54191"/>
                        <a14:foregroundMark x1="75048" y1="54191" x2="76493" y2="68208"/>
                        <a14:foregroundMark x1="76493" y1="68208" x2="72832" y2="80202"/>
                        <a14:foregroundMark x1="72832" y1="80202" x2="44509" y2="86127"/>
                        <a14:foregroundMark x1="44509" y1="86127" x2="33526" y2="76301"/>
                        <a14:foregroundMark x1="26879" y1="89884" x2="23314" y2="62139"/>
                        <a14:foregroundMark x1="23314" y1="62139" x2="23892" y2="10838"/>
                        <a14:foregroundMark x1="24952" y1="5347" x2="52794" y2="867"/>
                        <a14:foregroundMark x1="85260" y1="38728" x2="83719" y2="66618"/>
                        <a14:foregroundMark x1="83719" y1="66618" x2="72447" y2="86416"/>
                        <a14:foregroundMark x1="72447" y1="86416" x2="48073" y2="99711"/>
                        <a14:foregroundMark x1="48073" y1="99711" x2="48073" y2="99711"/>
                        <a14:foregroundMark x1="31310" y1="93931" x2="28324" y2="67197"/>
                        <a14:foregroundMark x1="44027" y1="58960" x2="42100" y2="32225"/>
                        <a14:foregroundMark x1="61561" y1="30925" x2="61561" y2="23555"/>
                        <a14:foregroundMark x1="37669" y1="49133" x2="37283" y2="35694"/>
                        <a14:foregroundMark x1="37283" y1="35694" x2="44027" y2="27312"/>
                        <a14:foregroundMark x1="44027" y1="27312" x2="36320" y2="31503"/>
                        <a14:foregroundMark x1="36320" y1="31503" x2="36320" y2="44942"/>
                        <a14:foregroundMark x1="36320" y1="44942" x2="38728" y2="54480"/>
                        <a14:foregroundMark x1="70135" y1="59827" x2="52697" y2="69075"/>
                        <a14:foregroundMark x1="52697" y1="69075" x2="46146" y2="50289"/>
                        <a14:foregroundMark x1="46724" y1="54913" x2="70424" y2="67197"/>
                        <a14:foregroundMark x1="29961" y1="18208" x2="21965" y2="59249"/>
                        <a14:foregroundMark x1="21965" y1="59249" x2="21965" y2="61416"/>
                        <a14:foregroundMark x1="23314" y1="2601" x2="22062" y2="94364"/>
                        <a14:foregroundMark x1="22062" y1="94364" x2="24759" y2="82514"/>
                        <a14:foregroundMark x1="24759" y1="82514" x2="24759" y2="82514"/>
                        <a14:foregroundMark x1="88825" y1="53613" x2="87765" y2="45809"/>
                        <a14:foregroundMark x1="51252" y1="1445" x2="34778" y2="434"/>
                        <a14:foregroundMark x1="34778" y1="434" x2="23218" y2="434"/>
                        <a14:foregroundMark x1="23218" y1="434" x2="22929" y2="11561"/>
                        <a14:foregroundMark x1="22929" y1="11561" x2="22736" y2="12428"/>
                        <a14:foregroundMark x1="24952" y1="62572" x2="25434" y2="55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613" t="1" r="7047" b="-230"/>
          <a:stretch/>
        </p:blipFill>
        <p:spPr>
          <a:xfrm flipH="1">
            <a:off x="6825342" y="1750709"/>
            <a:ext cx="5366657" cy="510729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60BB638-F2F7-47F7-84FD-F24AA66F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40"/>
            <a:ext cx="11143962" cy="71096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相关链接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0542A8-0CFD-40EA-8562-418F5C17E375}"/>
              </a:ext>
            </a:extLst>
          </p:cNvPr>
          <p:cNvSpPr/>
          <p:nvPr/>
        </p:nvSpPr>
        <p:spPr>
          <a:xfrm>
            <a:off x="379346" y="1420277"/>
            <a:ext cx="9379017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报考链接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https://www.microsoft.com/zh-cn/learning/exam-AZ-203.aspx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中英文学习资料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https://docs.microsoft.com/zh-cn/learn/browse/?levels=intermediate&amp;roles=developer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https://docs.microsoft.com/en-us/learn/browse/?levels=intermediate&amp;roles=developer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4409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4F6C-E501-4888-B678-C76DFD3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考生注册流程</a:t>
            </a:r>
            <a:endParaRPr lang="zh-CN" altLang="en-US" dirty="0"/>
          </a:p>
        </p:txBody>
      </p:sp>
      <p:graphicFrame>
        <p:nvGraphicFramePr>
          <p:cNvPr id="3" name="对象 2">
            <a:hlinkClick r:id="rId4" action="ppaction://hlinkfile"/>
            <a:extLst>
              <a:ext uri="{FF2B5EF4-FFF2-40B4-BE49-F238E27FC236}">
                <a16:creationId xmlns:a16="http://schemas.microsoft.com/office/drawing/2014/main" id="{EDCE53EC-053F-496B-9431-AB924FEB4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84972"/>
              </p:ext>
            </p:extLst>
          </p:nvPr>
        </p:nvGraphicFramePr>
        <p:xfrm>
          <a:off x="1714500" y="595313"/>
          <a:ext cx="38100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5" imgW="6150101" imgH="8943606" progId="Word.Document.12">
                  <p:embed/>
                </p:oleObj>
              </mc:Choice>
              <mc:Fallback>
                <p:oleObj name="Document" r:id="rId5" imgW="6150101" imgH="8943606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DCE53EC-053F-496B-9431-AB924FEB4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595313"/>
                        <a:ext cx="3810000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7C1BFB6-2656-4F5E-A290-A4A9320B8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907" y="2206799"/>
            <a:ext cx="5972093" cy="3981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85D984-4DB9-4B6E-805B-C966AC8A3B2A}"/>
              </a:ext>
            </a:extLst>
          </p:cNvPr>
          <p:cNvSpPr txBox="1"/>
          <p:nvPr/>
        </p:nvSpPr>
        <p:spPr>
          <a:xfrm>
            <a:off x="6096000" y="1088960"/>
            <a:ext cx="59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如过注册过程有问题，请致电</a:t>
            </a:r>
            <a:r>
              <a:rPr lang="en-US" altLang="zh-CN" dirty="0">
                <a:solidFill>
                  <a:srgbClr val="FF0000"/>
                </a:solidFill>
              </a:rPr>
              <a:t>PVUE</a:t>
            </a:r>
            <a:r>
              <a:rPr lang="zh-CN" altLang="en-US" dirty="0">
                <a:solidFill>
                  <a:srgbClr val="FF0000"/>
                </a:solidFill>
              </a:rPr>
              <a:t>客服</a:t>
            </a:r>
            <a:r>
              <a:rPr lang="en-US" altLang="zh-CN" dirty="0">
                <a:solidFill>
                  <a:srgbClr val="FF0000"/>
                </a:solidFill>
              </a:rPr>
              <a:t>400-120-0832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需提供</a:t>
            </a:r>
            <a:r>
              <a:rPr lang="en-US" altLang="zh-CN" dirty="0">
                <a:solidFill>
                  <a:srgbClr val="FF0000"/>
                </a:solidFill>
              </a:rPr>
              <a:t>MS06</a:t>
            </a:r>
            <a:r>
              <a:rPr lang="zh-CN" altLang="en-US" dirty="0">
                <a:solidFill>
                  <a:srgbClr val="FF0000"/>
                </a:solidFill>
              </a:rPr>
              <a:t>*****的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给客服进行查询</a:t>
            </a:r>
          </a:p>
        </p:txBody>
      </p:sp>
    </p:spTree>
    <p:extLst>
      <p:ext uri="{BB962C8B-B14F-4D97-AF65-F5344CB8AC3E}">
        <p14:creationId xmlns:p14="http://schemas.microsoft.com/office/powerpoint/2010/main" val="27609990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58" y="1925784"/>
            <a:ext cx="6847143" cy="1250553"/>
          </a:xfrm>
        </p:spPr>
        <p:txBody>
          <a:bodyPr/>
          <a:lstStyle/>
          <a:p>
            <a:r>
              <a:rPr lang="zh-CN" altLang="en-US" sz="4800" dirty="0"/>
              <a:t>感谢聆听</a:t>
            </a:r>
            <a:endParaRPr lang="en-US" sz="4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604FA3B-20EF-4FD3-9B0F-C0CD92DB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10618"/>
              </p:ext>
            </p:extLst>
          </p:nvPr>
        </p:nvGraphicFramePr>
        <p:xfrm>
          <a:off x="896645" y="3433518"/>
          <a:ext cx="7541502" cy="145323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50823">
                  <a:extLst>
                    <a:ext uri="{9D8B030D-6E8A-4147-A177-3AD203B41FA5}">
                      <a16:colId xmlns:a16="http://schemas.microsoft.com/office/drawing/2014/main" val="3324039966"/>
                    </a:ext>
                  </a:extLst>
                </a:gridCol>
                <a:gridCol w="5590679">
                  <a:extLst>
                    <a:ext uri="{9D8B030D-6E8A-4147-A177-3AD203B41FA5}">
                      <a16:colId xmlns:a16="http://schemas.microsoft.com/office/drawing/2014/main" val="4165668532"/>
                    </a:ext>
                  </a:extLst>
                </a:gridCol>
              </a:tblGrid>
              <a:tr h="484413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 dirty="0">
                          <a:effectLst/>
                        </a:rPr>
                        <a:t>考试联系人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000046"/>
                  </a:ext>
                </a:extLst>
              </a:tr>
              <a:tr h="484413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顾丽娟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lijuan.gu@yungoal.com</a:t>
                      </a:r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13764635085</a:t>
                      </a:r>
                      <a:endParaRPr lang="es-E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115703"/>
                  </a:ext>
                </a:extLst>
              </a:tr>
              <a:tr h="484413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李思远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lisyz@dcclouds.com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15073961675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79622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F5AA30A-5C98-476D-817B-33188A70D7B7}"/>
              </a:ext>
            </a:extLst>
          </p:cNvPr>
          <p:cNvSpPr/>
          <p:nvPr/>
        </p:nvSpPr>
        <p:spPr>
          <a:xfrm>
            <a:off x="739383" y="2876107"/>
            <a:ext cx="1291297" cy="90377"/>
          </a:xfrm>
          <a:prstGeom prst="rect">
            <a:avLst/>
          </a:prstGeom>
          <a:solidFill>
            <a:schemeClr val="tx2"/>
          </a:solidFill>
          <a:ln w="28575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72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7C75AC1EC08064695E86E58E890F773" ma:contentTypeVersion="10" ma:contentTypeDescription="新建文档。" ma:contentTypeScope="" ma:versionID="0634c2d367f80d0d4b16f047b9ec833a">
  <xsd:schema xmlns:xsd="http://www.w3.org/2001/XMLSchema" xmlns:xs="http://www.w3.org/2001/XMLSchema" xmlns:p="http://schemas.microsoft.com/office/2006/metadata/properties" xmlns:ns3="643be874-f4c3-49cb-9842-b1101a703d39" xmlns:ns4="d570f951-72f9-4221-92a8-ecaaa6e4bd38" targetNamespace="http://schemas.microsoft.com/office/2006/metadata/properties" ma:root="true" ma:fieldsID="52ec302c0a157598a01d7ccdca85a2dd" ns3:_="" ns4:_="">
    <xsd:import namespace="643be874-f4c3-49cb-9842-b1101a703d39"/>
    <xsd:import namespace="d570f951-72f9-4221-92a8-ecaaa6e4bd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be874-f4c3-49cb-9842-b1101a703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f951-72f9-4221-92a8-ecaaa6e4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867286-5550-4B5F-91A1-2DC55C17E855}">
  <ds:schemaRefs>
    <ds:schemaRef ds:uri="http://purl.org/dc/elements/1.1/"/>
    <ds:schemaRef ds:uri="http://schemas.microsoft.com/office/2006/metadata/properties"/>
    <ds:schemaRef ds:uri="643be874-f4c3-49cb-9842-b1101a703d3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570f951-72f9-4221-92a8-ecaaa6e4bd3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52EF1E-8E6E-4F86-B79A-FF0BD6ABE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958B7-F099-4866-8EA5-C8D43F287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be874-f4c3-49cb-9842-b1101a703d39"/>
    <ds:schemaRef ds:uri="d570f951-72f9-4221-92a8-ecaaa6e4b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317</Words>
  <Application>Microsoft Office PowerPoint</Application>
  <PresentationFormat>宽屏</PresentationFormat>
  <Paragraphs>54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微软雅黑</vt:lpstr>
      <vt:lpstr>微软雅黑 Light</vt:lpstr>
      <vt:lpstr>等线</vt:lpstr>
      <vt:lpstr>等线 Light</vt:lpstr>
      <vt:lpstr>Arial</vt:lpstr>
      <vt:lpstr>Segoe UI</vt:lpstr>
      <vt:lpstr>Segoe UI Semibold</vt:lpstr>
      <vt:lpstr>Wingdings</vt:lpstr>
      <vt:lpstr>Office 主题​​</vt:lpstr>
      <vt:lpstr>Document</vt:lpstr>
      <vt:lpstr>PowerPoint 演示文稿</vt:lpstr>
      <vt:lpstr>PowerPoint 演示文稿</vt:lpstr>
      <vt:lpstr>PowerPoint 演示文稿</vt:lpstr>
      <vt:lpstr>相关链接</vt:lpstr>
      <vt:lpstr>考生注册流程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Zhang (张希)</dc:creator>
  <cp:lastModifiedBy>Abraham Cheng</cp:lastModifiedBy>
  <cp:revision>24</cp:revision>
  <dcterms:created xsi:type="dcterms:W3CDTF">2019-09-04T07:46:08Z</dcterms:created>
  <dcterms:modified xsi:type="dcterms:W3CDTF">2019-10-19T04:47:13Z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0x01010097C75AC1EC08064695E86E58E890F773</vt:lpwstr>
  </property>
</Properties>
</file>