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E5A7-4729-5E2C-4993-BE1377423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C573A-317E-CFCE-1F11-DF8A162E8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47856-716D-3F7D-B439-841A6A20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29C0-D38E-464F-9A33-0EDD3C56CB8C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42446-EB48-6AF4-3269-93F9F8C3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E2E39-D042-9936-D777-3976F508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9660-BDA3-43A5-B886-CFBD366AA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0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1A6E-6855-8887-F1BA-FFACE948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7B643-4D78-5DA0-6734-765648ADD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F6DC8-C4B2-E33F-9552-A1FF58A0F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29C0-D38E-464F-9A33-0EDD3C56CB8C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16E32-2568-C79B-B178-83628D4F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108D4-5BE5-042D-0144-BDBA7B10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9660-BDA3-43A5-B886-CFBD366AA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E5685-03C7-C2FF-11B1-71845D29D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2BE51-3138-ABD7-48A3-DB1BA254C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170A3-4B5C-9D6B-970A-1B54A442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29C0-D38E-464F-9A33-0EDD3C56CB8C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F4D1D-DEA0-1D1C-5915-CE5DFC2B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AD781-F3B9-72B7-3EAE-099EF91F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9660-BDA3-43A5-B886-CFBD366AA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2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54CF-B241-D206-2CD3-84DE2267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BFE6D-D085-5EFF-D486-CEBC61AA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43A76-257D-B50E-858E-DF8A2E11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29C0-D38E-464F-9A33-0EDD3C56CB8C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1A9BD-F811-ECD9-ACF2-15DDB21B2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13F7D-42C9-B553-66C5-BCFA88D0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9660-BDA3-43A5-B886-CFBD366AA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4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E699-9F34-E30A-407F-21B1E70D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2CF5A-9391-539A-FA43-DA49BE8BA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7ABDE-FB0D-8814-DE22-F24EC7FED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29C0-D38E-464F-9A33-0EDD3C56CB8C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3A918-67D2-76D5-4FC1-F79EA9E8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98A10-0283-0CF4-422E-2E8185976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9660-BDA3-43A5-B886-CFBD366AA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4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136A-02ED-ECA1-D7C4-964B4D95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51CC-9E5C-6C22-A3D4-A04E0FBE4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994BB-F606-4C41-45B9-893D20F7F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3A5A5-9042-8C49-28A4-6077B7812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29C0-D38E-464F-9A33-0EDD3C56CB8C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BE294-257E-BD29-2B5D-1D1162A00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E4E4A-7522-4E2D-8CB2-4EC2F86A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9660-BDA3-43A5-B886-CFBD366AA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0A54-851C-9150-6633-B03CF6AC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13B9F-E384-3D14-C230-473E73A89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006E6-D018-92EE-EF61-81ED15885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527EF-9D6D-FD00-9DA2-3F542DF9E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99087B-8E43-5FB1-CCB3-2B04CAEAE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9EEA3C-249C-92DB-345F-A7F188E1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29C0-D38E-464F-9A33-0EDD3C56CB8C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5A1D93-B3C9-C911-74CD-54E52200D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F481BB-ABE7-B6E3-C727-21D80657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9660-BDA3-43A5-B886-CFBD366AA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0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73D9-8E09-65D6-E84D-61527FF5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64A462-73C3-2C88-2367-9BD42DAA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29C0-D38E-464F-9A33-0EDD3C56CB8C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409D2-4448-E4E1-422A-B5214F48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6DCF5-584D-2660-EAD3-2AAB82B4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9660-BDA3-43A5-B886-CFBD366AA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1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B71692-FE70-DC42-F65C-B242C0EB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29C0-D38E-464F-9A33-0EDD3C56CB8C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4C539-4B4A-A4D3-52F0-B47A38F9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97D3A-688E-6212-100C-EDEDEBA1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9660-BDA3-43A5-B886-CFBD366AA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8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4DEC-4E09-96C7-52E8-3576FD73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E7736-6E8D-E415-46EF-0B86151F4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68993-97C2-0FD0-6818-11AD63272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0972B-CE55-1D4B-8B10-33531797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29C0-D38E-464F-9A33-0EDD3C56CB8C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C1B39-1FDA-C904-24F0-A89B46B53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00C0C-A663-A0D3-E678-E15A367F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9660-BDA3-43A5-B886-CFBD366AA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4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E3A7C-4982-3BA0-6662-ED582C7CB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DA50B-B912-6BA7-9897-F2E4ED50C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B3BFE-108D-F594-5DB8-E81BDAEE5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9B8CE-A3FA-2090-9543-2F2F4291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29C0-D38E-464F-9A33-0EDD3C56CB8C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79491-B8E7-BAA6-DEBE-3A27FEA4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EDBDB-75EF-704E-8B60-573C9141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9660-BDA3-43A5-B886-CFBD366AA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B3136-5DBB-D922-04A7-DB3DDC96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DA519-C515-6761-256F-D4E96736A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54622-1479-9ABA-5581-C8B82DD3A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9929C0-D38E-464F-9A33-0EDD3C56CB8C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CC35-9949-F951-1A3C-D3B37CE7B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EC870-73F8-B73E-2960-71055B0E3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D89660-BDA3-43A5-B886-CFBD366AA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D802-36AF-390E-24C0-69E3299F6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83AA3-4E20-6076-9820-CD66AED3C5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3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C3ECC-98DB-B8D0-6D42-88F9A7632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BE650E-A467-60D0-209D-552C538B8626}"/>
              </a:ext>
            </a:extLst>
          </p:cNvPr>
          <p:cNvSpPr/>
          <p:nvPr/>
        </p:nvSpPr>
        <p:spPr>
          <a:xfrm>
            <a:off x="1448136" y="2017486"/>
            <a:ext cx="1502888" cy="1438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9ED48-F50E-2F13-50B9-E4BDC54BF56E}"/>
              </a:ext>
            </a:extLst>
          </p:cNvPr>
          <p:cNvSpPr/>
          <p:nvPr/>
        </p:nvSpPr>
        <p:spPr>
          <a:xfrm>
            <a:off x="1452091" y="2288639"/>
            <a:ext cx="1502888" cy="1438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3AF74C-BC2C-99EF-26DC-25945AE4FF1B}"/>
              </a:ext>
            </a:extLst>
          </p:cNvPr>
          <p:cNvSpPr/>
          <p:nvPr/>
        </p:nvSpPr>
        <p:spPr>
          <a:xfrm>
            <a:off x="1448136" y="2547914"/>
            <a:ext cx="1502888" cy="1438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3725A2-E356-B561-0DD9-7D8B4A2978EC}"/>
              </a:ext>
            </a:extLst>
          </p:cNvPr>
          <p:cNvSpPr/>
          <p:nvPr/>
        </p:nvSpPr>
        <p:spPr>
          <a:xfrm>
            <a:off x="1448136" y="2819067"/>
            <a:ext cx="1502888" cy="1438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8B6A8-6593-F5A7-731B-75A1242FFF62}"/>
              </a:ext>
            </a:extLst>
          </p:cNvPr>
          <p:cNvSpPr/>
          <p:nvPr/>
        </p:nvSpPr>
        <p:spPr>
          <a:xfrm>
            <a:off x="4023103" y="2039258"/>
            <a:ext cx="1502888" cy="1438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2C645F-EBD6-250C-7C67-C64793444B40}"/>
              </a:ext>
            </a:extLst>
          </p:cNvPr>
          <p:cNvSpPr/>
          <p:nvPr/>
        </p:nvSpPr>
        <p:spPr>
          <a:xfrm>
            <a:off x="4027058" y="2310411"/>
            <a:ext cx="1502888" cy="1438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E37CE3-DD95-8A44-4F31-55927764C2F8}"/>
              </a:ext>
            </a:extLst>
          </p:cNvPr>
          <p:cNvSpPr/>
          <p:nvPr/>
        </p:nvSpPr>
        <p:spPr>
          <a:xfrm>
            <a:off x="4023103" y="2569686"/>
            <a:ext cx="1502888" cy="1438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F62C19-C07D-8170-BA45-2D1ADA17F61B}"/>
              </a:ext>
            </a:extLst>
          </p:cNvPr>
          <p:cNvSpPr/>
          <p:nvPr/>
        </p:nvSpPr>
        <p:spPr>
          <a:xfrm>
            <a:off x="6146805" y="2061028"/>
            <a:ext cx="1502888" cy="1438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E7148D-DDF1-724D-B7FA-40B3B5737610}"/>
              </a:ext>
            </a:extLst>
          </p:cNvPr>
          <p:cNvSpPr/>
          <p:nvPr/>
        </p:nvSpPr>
        <p:spPr>
          <a:xfrm>
            <a:off x="6150760" y="2332181"/>
            <a:ext cx="1502888" cy="1438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894E02-AD29-0FC8-34C8-3626458D415B}"/>
              </a:ext>
            </a:extLst>
          </p:cNvPr>
          <p:cNvSpPr/>
          <p:nvPr/>
        </p:nvSpPr>
        <p:spPr>
          <a:xfrm>
            <a:off x="8282384" y="2106553"/>
            <a:ext cx="1502888" cy="1438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32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 kantor</dc:creator>
  <cp:lastModifiedBy>p kantor</cp:lastModifiedBy>
  <cp:revision>1</cp:revision>
  <dcterms:created xsi:type="dcterms:W3CDTF">2025-06-27T20:04:42Z</dcterms:created>
  <dcterms:modified xsi:type="dcterms:W3CDTF">2025-06-27T20:21:09Z</dcterms:modified>
</cp:coreProperties>
</file>