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6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5A7-4729-5E2C-4993-BE1377423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C573A-317E-CFCE-1F11-DF8A162E8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47856-716D-3F7D-B439-841A6A20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42446-EB48-6AF4-3269-93F9F8C3B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2E39-D042-9936-D777-3976F508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0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1A6E-6855-8887-F1BA-FFACE948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97B643-4D78-5DA0-6734-765648AD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F6DC8-C4B2-E33F-9552-A1FF58A0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6E32-2568-C79B-B178-83628D4F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108D4-5BE5-042D-0144-BDBA7B10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E5685-03C7-C2FF-11B1-71845D29D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2BE51-3138-ABD7-48A3-DB1BA254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170A3-4B5C-9D6B-970A-1B54A442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F4D1D-DEA0-1D1C-5915-CE5DFC2B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AD781-F3B9-72B7-3EAE-099EF91F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54CF-B241-D206-2CD3-84DE2267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BFE6D-D085-5EFF-D486-CEBC61AA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43A76-257D-B50E-858E-DF8A2E11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A9BD-F811-ECD9-ACF2-15DDB21B2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13F7D-42C9-B553-66C5-BCFA88D0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4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E699-9F34-E30A-407F-21B1E70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2CF5A-9391-539A-FA43-DA49BE8BA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ABDE-FB0D-8814-DE22-F24EC7F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3A918-67D2-76D5-4FC1-F79EA9E8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8A10-0283-0CF4-422E-2E818597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136A-02ED-ECA1-D7C4-964B4D9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51CC-9E5C-6C22-A3D4-A04E0FBE4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994BB-F606-4C41-45B9-893D20F7F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3A5A5-9042-8C49-28A4-6077B781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BE294-257E-BD29-2B5D-1D1162A0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E4E4A-7522-4E2D-8CB2-4EC2F86A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1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0A54-851C-9150-6633-B03CF6AC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3B9F-E384-3D14-C230-473E73A89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006E6-D018-92EE-EF61-81ED15885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527EF-9D6D-FD00-9DA2-3F542DF9E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99087B-8E43-5FB1-CCB3-2B04CAEAE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EEA3C-249C-92DB-345F-A7F188E1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A1D93-B3C9-C911-74CD-54E52200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481BB-ABE7-B6E3-C727-21D80657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00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73D9-8E09-65D6-E84D-61527FF5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4A462-73C3-2C88-2367-9BD42DAA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409D2-4448-E4E1-422A-B5214F48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6DCF5-584D-2660-EAD3-2AAB82B4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71692-FE70-DC42-F65C-B242C0EB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A4C539-4B4A-A4D3-52F0-B47A38F9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7D3A-688E-6212-100C-EDEDEBA1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DEC-4E09-96C7-52E8-3576FD73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7736-6E8D-E415-46EF-0B86151F4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68993-97C2-0FD0-6818-11AD63272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972B-CE55-1D4B-8B10-33531797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C1B39-1FDA-C904-24F0-A89B46B5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00C0C-A663-A0D3-E678-E15A367F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3A7C-4982-3BA0-6662-ED582C7CB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DA50B-B912-6BA7-9897-F2E4ED50C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B3BFE-108D-F594-5DB8-E81BDAEE5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9B8CE-A3FA-2090-9543-2F2F4291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9491-B8E7-BAA6-DEBE-3A27FEA4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EDBDB-75EF-704E-8B60-573C9141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B3136-5DBB-D922-04A7-DB3DDC96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DA519-C515-6761-256F-D4E96736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54622-1479-9ABA-5581-C8B82DD3A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929C0-D38E-464F-9A33-0EDD3C56CB8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CC35-9949-F951-1A3C-D3B37CE7B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EC870-73F8-B73E-2960-71055B0E3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89660-BDA3-43A5-B886-CFBD366AA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D802-36AF-390E-24C0-69E3299F6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83AA3-4E20-6076-9820-CD66AED3C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E650E-A467-60D0-209D-552C538B8626}"/>
              </a:ext>
            </a:extLst>
          </p:cNvPr>
          <p:cNvSpPr/>
          <p:nvPr/>
        </p:nvSpPr>
        <p:spPr>
          <a:xfrm>
            <a:off x="1448136" y="2017486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89ED48-F50E-2F13-50B9-E4BDC54BF56E}"/>
              </a:ext>
            </a:extLst>
          </p:cNvPr>
          <p:cNvSpPr/>
          <p:nvPr/>
        </p:nvSpPr>
        <p:spPr>
          <a:xfrm>
            <a:off x="1452091" y="2288639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3AF74C-BC2C-99EF-26DC-25945AE4FF1B}"/>
              </a:ext>
            </a:extLst>
          </p:cNvPr>
          <p:cNvSpPr/>
          <p:nvPr/>
        </p:nvSpPr>
        <p:spPr>
          <a:xfrm>
            <a:off x="1448136" y="2547914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725A2-E356-B561-0DD9-7D8B4A2978EC}"/>
              </a:ext>
            </a:extLst>
          </p:cNvPr>
          <p:cNvSpPr/>
          <p:nvPr/>
        </p:nvSpPr>
        <p:spPr>
          <a:xfrm>
            <a:off x="1448136" y="2819067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18B6A8-6593-F5A7-731B-75A1242FFF62}"/>
              </a:ext>
            </a:extLst>
          </p:cNvPr>
          <p:cNvSpPr/>
          <p:nvPr/>
        </p:nvSpPr>
        <p:spPr>
          <a:xfrm>
            <a:off x="4023103" y="2039258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2C645F-EBD6-250C-7C67-C64793444B40}"/>
              </a:ext>
            </a:extLst>
          </p:cNvPr>
          <p:cNvSpPr/>
          <p:nvPr/>
        </p:nvSpPr>
        <p:spPr>
          <a:xfrm>
            <a:off x="4027058" y="2310411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E37CE3-DD95-8A44-4F31-55927764C2F8}"/>
              </a:ext>
            </a:extLst>
          </p:cNvPr>
          <p:cNvSpPr/>
          <p:nvPr/>
        </p:nvSpPr>
        <p:spPr>
          <a:xfrm>
            <a:off x="4023103" y="2569686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F62C19-C07D-8170-BA45-2D1ADA17F61B}"/>
              </a:ext>
            </a:extLst>
          </p:cNvPr>
          <p:cNvSpPr/>
          <p:nvPr/>
        </p:nvSpPr>
        <p:spPr>
          <a:xfrm>
            <a:off x="6146805" y="2061028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E7148D-DDF1-724D-B7FA-40B3B5737610}"/>
              </a:ext>
            </a:extLst>
          </p:cNvPr>
          <p:cNvSpPr/>
          <p:nvPr/>
        </p:nvSpPr>
        <p:spPr>
          <a:xfrm>
            <a:off x="6150760" y="2332181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94E02-AD29-0FC8-34C8-3626458D415B}"/>
              </a:ext>
            </a:extLst>
          </p:cNvPr>
          <p:cNvSpPr/>
          <p:nvPr/>
        </p:nvSpPr>
        <p:spPr>
          <a:xfrm>
            <a:off x="8282384" y="2106553"/>
            <a:ext cx="1502888" cy="1438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02FC6F6-E8E3-CF60-377D-32D343351DDA}"/>
              </a:ext>
            </a:extLst>
          </p:cNvPr>
          <p:cNvCxnSpPr/>
          <p:nvPr/>
        </p:nvCxnSpPr>
        <p:spPr>
          <a:xfrm flipV="1">
            <a:off x="5225143" y="3301340"/>
            <a:ext cx="463138" cy="605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002B87-6586-F410-661B-C269A6B3886C}"/>
              </a:ext>
            </a:extLst>
          </p:cNvPr>
          <p:cNvSpPr/>
          <p:nvPr/>
        </p:nvSpPr>
        <p:spPr>
          <a:xfrm>
            <a:off x="6935190" y="3063834"/>
            <a:ext cx="1678341" cy="1075951"/>
          </a:xfrm>
          <a:custGeom>
            <a:avLst/>
            <a:gdLst>
              <a:gd name="connsiteX0" fmla="*/ 201880 w 1678341"/>
              <a:gd name="connsiteY0" fmla="*/ 0 h 1075951"/>
              <a:gd name="connsiteX1" fmla="*/ 926275 w 1678341"/>
              <a:gd name="connsiteY1" fmla="*/ 581891 h 1075951"/>
              <a:gd name="connsiteX2" fmla="*/ 1056904 w 1678341"/>
              <a:gd name="connsiteY2" fmla="*/ 1068779 h 1075951"/>
              <a:gd name="connsiteX3" fmla="*/ 1674420 w 1678341"/>
              <a:gd name="connsiteY3" fmla="*/ 201880 h 1075951"/>
              <a:gd name="connsiteX4" fmla="*/ 724394 w 1678341"/>
              <a:gd name="connsiteY4" fmla="*/ 380010 h 1075951"/>
              <a:gd name="connsiteX5" fmla="*/ 0 w 1678341"/>
              <a:gd name="connsiteY5" fmla="*/ 415636 h 1075951"/>
              <a:gd name="connsiteX6" fmla="*/ 0 w 1678341"/>
              <a:gd name="connsiteY6" fmla="*/ 415636 h 107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341" h="1075951">
                <a:moveTo>
                  <a:pt x="201880" y="0"/>
                </a:moveTo>
                <a:cubicBezTo>
                  <a:pt x="492825" y="201880"/>
                  <a:pt x="783771" y="403761"/>
                  <a:pt x="926275" y="581891"/>
                </a:cubicBezTo>
                <a:cubicBezTo>
                  <a:pt x="1068779" y="760021"/>
                  <a:pt x="932213" y="1132114"/>
                  <a:pt x="1056904" y="1068779"/>
                </a:cubicBezTo>
                <a:cubicBezTo>
                  <a:pt x="1181595" y="1005444"/>
                  <a:pt x="1729838" y="316675"/>
                  <a:pt x="1674420" y="201880"/>
                </a:cubicBezTo>
                <a:cubicBezTo>
                  <a:pt x="1619002" y="87085"/>
                  <a:pt x="1003464" y="344384"/>
                  <a:pt x="724394" y="380010"/>
                </a:cubicBezTo>
                <a:cubicBezTo>
                  <a:pt x="445324" y="415636"/>
                  <a:pt x="0" y="415636"/>
                  <a:pt x="0" y="415636"/>
                </a:cubicBezTo>
                <a:lnTo>
                  <a:pt x="0" y="41563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475B1EF-505E-7ACE-4CE6-BF936F6C653E}"/>
              </a:ext>
            </a:extLst>
          </p:cNvPr>
          <p:cNvCxnSpPr/>
          <p:nvPr/>
        </p:nvCxnSpPr>
        <p:spPr>
          <a:xfrm>
            <a:off x="5688281" y="3301340"/>
            <a:ext cx="407719" cy="5106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EF3591-1A12-CF36-4C6A-AA50843522FB}"/>
              </a:ext>
            </a:extLst>
          </p:cNvPr>
          <p:cNvSpPr/>
          <p:nvPr/>
        </p:nvSpPr>
        <p:spPr>
          <a:xfrm>
            <a:off x="2434442" y="3800104"/>
            <a:ext cx="1045028" cy="1320813"/>
          </a:xfrm>
          <a:custGeom>
            <a:avLst/>
            <a:gdLst>
              <a:gd name="connsiteX0" fmla="*/ 0 w 1045028"/>
              <a:gd name="connsiteY0" fmla="*/ 617517 h 1320813"/>
              <a:gd name="connsiteX1" fmla="*/ 0 w 1045028"/>
              <a:gd name="connsiteY1" fmla="*/ 617517 h 1320813"/>
              <a:gd name="connsiteX2" fmla="*/ 118753 w 1045028"/>
              <a:gd name="connsiteY2" fmla="*/ 510639 h 1320813"/>
              <a:gd name="connsiteX3" fmla="*/ 249381 w 1045028"/>
              <a:gd name="connsiteY3" fmla="*/ 415636 h 1320813"/>
              <a:gd name="connsiteX4" fmla="*/ 320633 w 1045028"/>
              <a:gd name="connsiteY4" fmla="*/ 356260 h 1320813"/>
              <a:gd name="connsiteX5" fmla="*/ 368135 w 1045028"/>
              <a:gd name="connsiteY5" fmla="*/ 261257 h 1320813"/>
              <a:gd name="connsiteX6" fmla="*/ 391885 w 1045028"/>
              <a:gd name="connsiteY6" fmla="*/ 225631 h 1320813"/>
              <a:gd name="connsiteX7" fmla="*/ 534389 w 1045028"/>
              <a:gd name="connsiteY7" fmla="*/ 118753 h 1320813"/>
              <a:gd name="connsiteX8" fmla="*/ 581890 w 1045028"/>
              <a:gd name="connsiteY8" fmla="*/ 0 h 1320813"/>
              <a:gd name="connsiteX9" fmla="*/ 593766 w 1045028"/>
              <a:gd name="connsiteY9" fmla="*/ 23751 h 1320813"/>
              <a:gd name="connsiteX10" fmla="*/ 676893 w 1045028"/>
              <a:gd name="connsiteY10" fmla="*/ 178130 h 1320813"/>
              <a:gd name="connsiteX11" fmla="*/ 724394 w 1045028"/>
              <a:gd name="connsiteY11" fmla="*/ 225631 h 1320813"/>
              <a:gd name="connsiteX12" fmla="*/ 760020 w 1045028"/>
              <a:gd name="connsiteY12" fmla="*/ 296883 h 1320813"/>
              <a:gd name="connsiteX13" fmla="*/ 819397 w 1045028"/>
              <a:gd name="connsiteY13" fmla="*/ 332509 h 1320813"/>
              <a:gd name="connsiteX14" fmla="*/ 878774 w 1045028"/>
              <a:gd name="connsiteY14" fmla="*/ 391886 h 1320813"/>
              <a:gd name="connsiteX15" fmla="*/ 926275 w 1045028"/>
              <a:gd name="connsiteY15" fmla="*/ 486888 h 1320813"/>
              <a:gd name="connsiteX16" fmla="*/ 950026 w 1045028"/>
              <a:gd name="connsiteY16" fmla="*/ 534390 h 1320813"/>
              <a:gd name="connsiteX17" fmla="*/ 985652 w 1045028"/>
              <a:gd name="connsiteY17" fmla="*/ 581891 h 1320813"/>
              <a:gd name="connsiteX18" fmla="*/ 985652 w 1045028"/>
              <a:gd name="connsiteY18" fmla="*/ 581891 h 1320813"/>
              <a:gd name="connsiteX19" fmla="*/ 1009402 w 1045028"/>
              <a:gd name="connsiteY19" fmla="*/ 1021278 h 1320813"/>
              <a:gd name="connsiteX20" fmla="*/ 1045028 w 1045028"/>
              <a:gd name="connsiteY20" fmla="*/ 1187532 h 1320813"/>
              <a:gd name="connsiteX21" fmla="*/ 1033153 w 1045028"/>
              <a:gd name="connsiteY21" fmla="*/ 1270660 h 1320813"/>
              <a:gd name="connsiteX22" fmla="*/ 1033153 w 1045028"/>
              <a:gd name="connsiteY22" fmla="*/ 1270660 h 1320813"/>
              <a:gd name="connsiteX23" fmla="*/ 890649 w 1045028"/>
              <a:gd name="connsiteY23" fmla="*/ 1223158 h 1320813"/>
              <a:gd name="connsiteX24" fmla="*/ 629392 w 1045028"/>
              <a:gd name="connsiteY24" fmla="*/ 1282535 h 1320813"/>
              <a:gd name="connsiteX25" fmla="*/ 391885 w 1045028"/>
              <a:gd name="connsiteY25" fmla="*/ 1294410 h 1320813"/>
              <a:gd name="connsiteX26" fmla="*/ 308758 w 1045028"/>
              <a:gd name="connsiteY26" fmla="*/ 1270660 h 1320813"/>
              <a:gd name="connsiteX27" fmla="*/ 118753 w 1045028"/>
              <a:gd name="connsiteY27" fmla="*/ 1235034 h 1320813"/>
              <a:gd name="connsiteX28" fmla="*/ 95002 w 1045028"/>
              <a:gd name="connsiteY28" fmla="*/ 1282535 h 1320813"/>
              <a:gd name="connsiteX29" fmla="*/ 130628 w 1045028"/>
              <a:gd name="connsiteY29" fmla="*/ 1318161 h 1320813"/>
              <a:gd name="connsiteX30" fmla="*/ 95002 w 1045028"/>
              <a:gd name="connsiteY30" fmla="*/ 1258784 h 1320813"/>
              <a:gd name="connsiteX31" fmla="*/ 95002 w 1045028"/>
              <a:gd name="connsiteY31" fmla="*/ 1258784 h 1320813"/>
              <a:gd name="connsiteX32" fmla="*/ 83127 w 1045028"/>
              <a:gd name="connsiteY32" fmla="*/ 855023 h 1320813"/>
              <a:gd name="connsiteX33" fmla="*/ 59376 w 1045028"/>
              <a:gd name="connsiteY33" fmla="*/ 819397 h 1320813"/>
              <a:gd name="connsiteX34" fmla="*/ 11875 w 1045028"/>
              <a:gd name="connsiteY34" fmla="*/ 688769 h 1320813"/>
              <a:gd name="connsiteX35" fmla="*/ 35626 w 1045028"/>
              <a:gd name="connsiteY35" fmla="*/ 570015 h 1320813"/>
              <a:gd name="connsiteX36" fmla="*/ 0 w 1045028"/>
              <a:gd name="connsiteY36" fmla="*/ 617517 h 1320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045028" h="1320813">
                <a:moveTo>
                  <a:pt x="0" y="617517"/>
                </a:moveTo>
                <a:lnTo>
                  <a:pt x="0" y="617517"/>
                </a:lnTo>
                <a:cubicBezTo>
                  <a:pt x="39584" y="581891"/>
                  <a:pt x="77361" y="544147"/>
                  <a:pt x="118753" y="510639"/>
                </a:cubicBezTo>
                <a:cubicBezTo>
                  <a:pt x="160600" y="476763"/>
                  <a:pt x="208019" y="450104"/>
                  <a:pt x="249381" y="415636"/>
                </a:cubicBezTo>
                <a:lnTo>
                  <a:pt x="320633" y="356260"/>
                </a:lnTo>
                <a:cubicBezTo>
                  <a:pt x="336467" y="324592"/>
                  <a:pt x="351181" y="292339"/>
                  <a:pt x="368135" y="261257"/>
                </a:cubicBezTo>
                <a:cubicBezTo>
                  <a:pt x="374969" y="248727"/>
                  <a:pt x="381049" y="234919"/>
                  <a:pt x="391885" y="225631"/>
                </a:cubicBezTo>
                <a:cubicBezTo>
                  <a:pt x="436967" y="186989"/>
                  <a:pt x="486888" y="154379"/>
                  <a:pt x="534389" y="118753"/>
                </a:cubicBezTo>
                <a:cubicBezTo>
                  <a:pt x="569336" y="48860"/>
                  <a:pt x="552542" y="88046"/>
                  <a:pt x="581890" y="0"/>
                </a:cubicBezTo>
                <a:lnTo>
                  <a:pt x="593766" y="23751"/>
                </a:lnTo>
                <a:cubicBezTo>
                  <a:pt x="621475" y="75211"/>
                  <a:pt x="645142" y="129061"/>
                  <a:pt x="676893" y="178130"/>
                </a:cubicBezTo>
                <a:cubicBezTo>
                  <a:pt x="689058" y="196930"/>
                  <a:pt x="711379" y="207410"/>
                  <a:pt x="724394" y="225631"/>
                </a:cubicBezTo>
                <a:cubicBezTo>
                  <a:pt x="757204" y="271565"/>
                  <a:pt x="710605" y="254527"/>
                  <a:pt x="760020" y="296883"/>
                </a:cubicBezTo>
                <a:cubicBezTo>
                  <a:pt x="777545" y="311904"/>
                  <a:pt x="801373" y="318090"/>
                  <a:pt x="819397" y="332509"/>
                </a:cubicBezTo>
                <a:cubicBezTo>
                  <a:pt x="841254" y="349995"/>
                  <a:pt x="858982" y="372094"/>
                  <a:pt x="878774" y="391886"/>
                </a:cubicBezTo>
                <a:lnTo>
                  <a:pt x="926275" y="486888"/>
                </a:lnTo>
                <a:cubicBezTo>
                  <a:pt x="934192" y="502722"/>
                  <a:pt x="939404" y="520228"/>
                  <a:pt x="950026" y="534390"/>
                </a:cubicBezTo>
                <a:lnTo>
                  <a:pt x="985652" y="581891"/>
                </a:lnTo>
                <a:lnTo>
                  <a:pt x="985652" y="581891"/>
                </a:lnTo>
                <a:cubicBezTo>
                  <a:pt x="993569" y="728353"/>
                  <a:pt x="973827" y="878981"/>
                  <a:pt x="1009402" y="1021278"/>
                </a:cubicBezTo>
                <a:cubicBezTo>
                  <a:pt x="1015620" y="1046149"/>
                  <a:pt x="1045028" y="1153045"/>
                  <a:pt x="1045028" y="1187532"/>
                </a:cubicBezTo>
                <a:cubicBezTo>
                  <a:pt x="1045028" y="1215523"/>
                  <a:pt x="1037111" y="1242951"/>
                  <a:pt x="1033153" y="1270660"/>
                </a:cubicBezTo>
                <a:lnTo>
                  <a:pt x="1033153" y="1270660"/>
                </a:lnTo>
                <a:cubicBezTo>
                  <a:pt x="985652" y="1254826"/>
                  <a:pt x="940261" y="1229923"/>
                  <a:pt x="890649" y="1223158"/>
                </a:cubicBezTo>
                <a:cubicBezTo>
                  <a:pt x="806908" y="1211739"/>
                  <a:pt x="702861" y="1258045"/>
                  <a:pt x="629392" y="1282535"/>
                </a:cubicBezTo>
                <a:cubicBezTo>
                  <a:pt x="332868" y="1245471"/>
                  <a:pt x="797848" y="1294410"/>
                  <a:pt x="391885" y="1294410"/>
                </a:cubicBezTo>
                <a:cubicBezTo>
                  <a:pt x="363067" y="1294410"/>
                  <a:pt x="336918" y="1276782"/>
                  <a:pt x="308758" y="1270660"/>
                </a:cubicBezTo>
                <a:cubicBezTo>
                  <a:pt x="245790" y="1256971"/>
                  <a:pt x="182088" y="1246909"/>
                  <a:pt x="118753" y="1235034"/>
                </a:cubicBezTo>
                <a:cubicBezTo>
                  <a:pt x="110836" y="1250868"/>
                  <a:pt x="92499" y="1265010"/>
                  <a:pt x="95002" y="1282535"/>
                </a:cubicBezTo>
                <a:cubicBezTo>
                  <a:pt x="97377" y="1299160"/>
                  <a:pt x="118753" y="1330036"/>
                  <a:pt x="130628" y="1318161"/>
                </a:cubicBezTo>
                <a:cubicBezTo>
                  <a:pt x="143753" y="1305036"/>
                  <a:pt x="106941" y="1270724"/>
                  <a:pt x="95002" y="1258784"/>
                </a:cubicBezTo>
                <a:lnTo>
                  <a:pt x="95002" y="1258784"/>
                </a:lnTo>
                <a:cubicBezTo>
                  <a:pt x="107304" y="1074244"/>
                  <a:pt x="118956" y="1052085"/>
                  <a:pt x="83127" y="855023"/>
                </a:cubicBezTo>
                <a:cubicBezTo>
                  <a:pt x="80574" y="840981"/>
                  <a:pt x="64998" y="832515"/>
                  <a:pt x="59376" y="819397"/>
                </a:cubicBezTo>
                <a:cubicBezTo>
                  <a:pt x="41125" y="776811"/>
                  <a:pt x="27709" y="732312"/>
                  <a:pt x="11875" y="688769"/>
                </a:cubicBezTo>
                <a:cubicBezTo>
                  <a:pt x="36485" y="578027"/>
                  <a:pt x="35626" y="618386"/>
                  <a:pt x="35626" y="570015"/>
                </a:cubicBezTo>
                <a:lnTo>
                  <a:pt x="0" y="61751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C84600-D47A-341C-39E7-0F21B466204A}"/>
              </a:ext>
            </a:extLst>
          </p:cNvPr>
          <p:cNvSpPr/>
          <p:nvPr/>
        </p:nvSpPr>
        <p:spPr>
          <a:xfrm>
            <a:off x="8217725" y="4572000"/>
            <a:ext cx="1235033" cy="1306286"/>
          </a:xfrm>
          <a:custGeom>
            <a:avLst/>
            <a:gdLst>
              <a:gd name="connsiteX0" fmla="*/ 0 w 1235033"/>
              <a:gd name="connsiteY0" fmla="*/ 1306286 h 1306286"/>
              <a:gd name="connsiteX1" fmla="*/ 0 w 1235033"/>
              <a:gd name="connsiteY1" fmla="*/ 593766 h 1306286"/>
              <a:gd name="connsiteX2" fmla="*/ 605641 w 1235033"/>
              <a:gd name="connsiteY2" fmla="*/ 0 h 1306286"/>
              <a:gd name="connsiteX3" fmla="*/ 1199407 w 1235033"/>
              <a:gd name="connsiteY3" fmla="*/ 475013 h 1306286"/>
              <a:gd name="connsiteX4" fmla="*/ 1235033 w 1235033"/>
              <a:gd name="connsiteY4" fmla="*/ 1282535 h 1306286"/>
              <a:gd name="connsiteX5" fmla="*/ 0 w 1235033"/>
              <a:gd name="connsiteY5" fmla="*/ 1306286 h 1306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5033" h="1306286">
                <a:moveTo>
                  <a:pt x="0" y="1306286"/>
                </a:moveTo>
                <a:lnTo>
                  <a:pt x="0" y="593766"/>
                </a:lnTo>
                <a:lnTo>
                  <a:pt x="605641" y="0"/>
                </a:lnTo>
                <a:lnTo>
                  <a:pt x="1199407" y="475013"/>
                </a:lnTo>
                <a:lnTo>
                  <a:pt x="1235033" y="1282535"/>
                </a:lnTo>
                <a:lnTo>
                  <a:pt x="0" y="1306286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32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8663-5631-8A38-97AB-03CF39E2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B99548-C9CA-C964-B4A6-D2971537B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73" y="1825625"/>
            <a:ext cx="6774454" cy="4351338"/>
          </a:xfrm>
        </p:spPr>
      </p:pic>
    </p:spTree>
    <p:extLst>
      <p:ext uri="{BB962C8B-B14F-4D97-AF65-F5344CB8AC3E}">
        <p14:creationId xmlns:p14="http://schemas.microsoft.com/office/powerpoint/2010/main" val="153160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727F-33AF-4161-0DCC-AB52E2D5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B8AE64-39B8-FB50-F93F-F62C9E109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8773" y="1825625"/>
            <a:ext cx="6774454" cy="4351338"/>
          </a:xfrm>
        </p:spPr>
      </p:pic>
    </p:spTree>
    <p:extLst>
      <p:ext uri="{BB962C8B-B14F-4D97-AF65-F5344CB8AC3E}">
        <p14:creationId xmlns:p14="http://schemas.microsoft.com/office/powerpoint/2010/main" val="151530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2768-E650-2C09-54E5-42038BA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6D74-1C5C-9C69-D9B2-781669DED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27F5D35-551A-1AE4-C994-18D2B7D5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642" b="43889"/>
          <a:stretch>
            <a:fillRect/>
          </a:stretch>
        </p:blipFill>
        <p:spPr>
          <a:xfrm>
            <a:off x="2708773" y="1825625"/>
            <a:ext cx="2937284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52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081E-9BD3-7ECE-D0C0-6DBB912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2F844F-6531-D7A1-B698-8F45C75E3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170" y="1825625"/>
            <a:ext cx="7935660" cy="4351338"/>
          </a:xfrm>
        </p:spPr>
      </p:pic>
    </p:spTree>
    <p:extLst>
      <p:ext uri="{BB962C8B-B14F-4D97-AF65-F5344CB8AC3E}">
        <p14:creationId xmlns:p14="http://schemas.microsoft.com/office/powerpoint/2010/main" val="340078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97CB-2975-B5D4-3778-FDF34AB8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can peek at the info tab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4D3A9-FADC-2AD7-8B8B-817C3DF11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3" y="1825625"/>
            <a:ext cx="7463753" cy="4351338"/>
          </a:xfrm>
        </p:spPr>
      </p:pic>
    </p:spTree>
    <p:extLst>
      <p:ext uri="{BB962C8B-B14F-4D97-AF65-F5344CB8AC3E}">
        <p14:creationId xmlns:p14="http://schemas.microsoft.com/office/powerpoint/2010/main" val="2932112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D20B-0C8D-F7AE-B750-DC974AF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3D484-319E-1943-E40B-CB57441C5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123" y="1825625"/>
            <a:ext cx="7463753" cy="4351338"/>
          </a:xfrm>
        </p:spPr>
      </p:pic>
    </p:spTree>
    <p:extLst>
      <p:ext uri="{BB962C8B-B14F-4D97-AF65-F5344CB8AC3E}">
        <p14:creationId xmlns:p14="http://schemas.microsoft.com/office/powerpoint/2010/main" val="124977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7991</TotalTime>
  <Words>7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can peek at the info tab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kantor</dc:creator>
  <cp:lastModifiedBy>p kantor</cp:lastModifiedBy>
  <cp:revision>4</cp:revision>
  <dcterms:created xsi:type="dcterms:W3CDTF">2025-06-27T20:04:42Z</dcterms:created>
  <dcterms:modified xsi:type="dcterms:W3CDTF">2025-07-06T16:06:20Z</dcterms:modified>
</cp:coreProperties>
</file>