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9" r:id="rId9"/>
    <p:sldId id="261" r:id="rId10"/>
    <p:sldId id="270" r:id="rId11"/>
    <p:sldId id="262" r:id="rId12"/>
    <p:sldId id="271" r:id="rId13"/>
    <p:sldId id="263" r:id="rId14"/>
    <p:sldId id="264" r:id="rId15"/>
    <p:sldId id="266" r:id="rId16"/>
    <p:sldId id="265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5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0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77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5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6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2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3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1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3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1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asyminer.eu/screencas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asyminer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Business Rule Learning with Interactive Selection of Association Rules</a:t>
            </a:r>
            <a:endParaRPr lang="cs-CZ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542738"/>
          </a:xfrm>
        </p:spPr>
        <p:txBody>
          <a:bodyPr>
            <a:normAutofit/>
          </a:bodyPr>
          <a:lstStyle/>
          <a:p>
            <a:r>
              <a:rPr lang="en-US" b="1" dirty="0"/>
              <a:t>Stanislav Vojíř, </a:t>
            </a:r>
            <a:r>
              <a:rPr lang="en-US" b="1" dirty="0" err="1"/>
              <a:t>Přemysl</a:t>
            </a:r>
            <a:r>
              <a:rPr lang="en-US" b="1" dirty="0"/>
              <a:t> </a:t>
            </a:r>
            <a:r>
              <a:rPr lang="en-US" b="1" dirty="0" err="1"/>
              <a:t>Václav</a:t>
            </a:r>
            <a:r>
              <a:rPr lang="en-US" b="1" dirty="0"/>
              <a:t> </a:t>
            </a:r>
            <a:r>
              <a:rPr lang="en-US" b="1" dirty="0" err="1"/>
              <a:t>Duben</a:t>
            </a:r>
            <a:r>
              <a:rPr lang="en-US" b="1" dirty="0"/>
              <a:t> and </a:t>
            </a:r>
            <a:r>
              <a:rPr lang="en-US" b="1" dirty="0" err="1"/>
              <a:t>Tomáš</a:t>
            </a:r>
            <a:r>
              <a:rPr lang="en-US" b="1" dirty="0"/>
              <a:t> </a:t>
            </a:r>
            <a:r>
              <a:rPr lang="en-US" b="1" dirty="0" err="1"/>
              <a:t>Kliegr</a:t>
            </a:r>
            <a:endParaRPr lang="en-US" b="1" dirty="0"/>
          </a:p>
          <a:p>
            <a:endParaRPr lang="cs-CZ" sz="1400" dirty="0" smtClean="0"/>
          </a:p>
          <a:p>
            <a:r>
              <a:rPr lang="en-US" sz="1400" dirty="0" smtClean="0"/>
              <a:t>Department of Information</a:t>
            </a:r>
            <a:r>
              <a:rPr lang="cs-CZ" sz="1400" dirty="0" smtClean="0"/>
              <a:t> </a:t>
            </a:r>
            <a:r>
              <a:rPr lang="en-US" sz="1400" dirty="0" smtClean="0"/>
              <a:t>and Knowledge Engineering</a:t>
            </a:r>
          </a:p>
          <a:p>
            <a:r>
              <a:rPr lang="en-US" sz="1400" dirty="0" smtClean="0"/>
              <a:t>University of Economics, Prague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15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 testing</a:t>
            </a:r>
            <a:endParaRPr lang="en-US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l="19615" t="21323" r="21269" b="21508"/>
          <a:stretch/>
        </p:blipFill>
        <p:spPr>
          <a:xfrm>
            <a:off x="842682" y="1667435"/>
            <a:ext cx="7691718" cy="41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Ruleset</a:t>
            </a:r>
            <a:r>
              <a:rPr lang="en-US" dirty="0" smtClean="0"/>
              <a:t> editing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selection of rules gained from data mining results</a:t>
            </a:r>
          </a:p>
          <a:p>
            <a:r>
              <a:rPr lang="en-US" dirty="0" smtClean="0"/>
              <a:t>Rule editing using interactive editor</a:t>
            </a:r>
          </a:p>
          <a:p>
            <a:pPr lvl="1"/>
            <a:r>
              <a:rPr lang="en-US" dirty="0" smtClean="0"/>
              <a:t>Antecedent =&gt; Rule condition</a:t>
            </a:r>
          </a:p>
          <a:p>
            <a:pPr lvl="1"/>
            <a:r>
              <a:rPr lang="en-US" dirty="0" smtClean="0"/>
              <a:t>Consequent =&gt; Rule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Ruleset</a:t>
            </a:r>
            <a:r>
              <a:rPr lang="en-US" dirty="0" smtClean="0"/>
              <a:t> editing</a:t>
            </a:r>
            <a:endParaRPr lang="en-US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l="13620" t="25368" r="15171" b="7904"/>
          <a:stretch/>
        </p:blipFill>
        <p:spPr>
          <a:xfrm>
            <a:off x="245098" y="1757083"/>
            <a:ext cx="8737538" cy="46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 summary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EasyMiner</a:t>
            </a:r>
            <a:endParaRPr lang="en-US" dirty="0" smtClean="0"/>
          </a:p>
          <a:p>
            <a:pPr lvl="1"/>
            <a:r>
              <a:rPr lang="en-US" dirty="0" smtClean="0"/>
              <a:t>Interactive data mining system</a:t>
            </a:r>
          </a:p>
          <a:p>
            <a:pPr lvl="1"/>
            <a:r>
              <a:rPr lang="en-US" dirty="0" smtClean="0"/>
              <a:t>PHP, JavaScript + Joomla! based CMS (reports support)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LISp</a:t>
            </a:r>
            <a:r>
              <a:rPr lang="en-US" dirty="0" smtClean="0"/>
              <a:t>-Miner </a:t>
            </a:r>
            <a:r>
              <a:rPr lang="cs-CZ" dirty="0" err="1" smtClean="0"/>
              <a:t>system</a:t>
            </a:r>
            <a:endParaRPr lang="en-US" dirty="0" smtClean="0"/>
          </a:p>
          <a:p>
            <a:pPr lvl="2"/>
            <a:r>
              <a:rPr lang="en-US" dirty="0" smtClean="0"/>
              <a:t>C++, C#.NET</a:t>
            </a:r>
          </a:p>
          <a:p>
            <a:pPr lvl="2"/>
            <a:r>
              <a:rPr lang="en-US" dirty="0" smtClean="0"/>
              <a:t>GUHA procedure ASSOC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EasyMinerCenter</a:t>
            </a:r>
            <a:endParaRPr lang="en-US" dirty="0" smtClean="0"/>
          </a:p>
          <a:p>
            <a:pPr lvl="1"/>
            <a:r>
              <a:rPr lang="en-US" dirty="0" smtClean="0"/>
              <a:t>New component for background knowledge management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Data saved in RDF form (using ARC2 Store)</a:t>
            </a:r>
          </a:p>
        </p:txBody>
      </p:sp>
    </p:spTree>
    <p:extLst>
      <p:ext uri="{BB962C8B-B14F-4D97-AF65-F5344CB8AC3E}">
        <p14:creationId xmlns:p14="http://schemas.microsoft.com/office/powerpoint/2010/main" val="11345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 summary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rules editor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tester</a:t>
            </a:r>
          </a:p>
          <a:p>
            <a:pPr lvl="1"/>
            <a:r>
              <a:rPr lang="en-US" dirty="0" smtClean="0"/>
              <a:t>Java EE application based on Drools Expert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New data </a:t>
            </a:r>
            <a:r>
              <a:rPr lang="cs-CZ" dirty="0" err="1" smtClean="0"/>
              <a:t>mining</a:t>
            </a:r>
            <a:r>
              <a:rPr lang="cs-CZ" dirty="0" smtClean="0"/>
              <a:t> </a:t>
            </a:r>
            <a:r>
              <a:rPr lang="cs-CZ" dirty="0" err="1" smtClean="0"/>
              <a:t>backend</a:t>
            </a:r>
            <a:endParaRPr lang="cs-CZ" dirty="0" smtClean="0"/>
          </a:p>
          <a:p>
            <a:r>
              <a:rPr lang="cs-CZ" dirty="0" smtClean="0"/>
              <a:t>Support </a:t>
            </a:r>
            <a:r>
              <a:rPr lang="cs-CZ" dirty="0" err="1" smtClean="0"/>
              <a:t>for</a:t>
            </a:r>
            <a:r>
              <a:rPr lang="cs-CZ" dirty="0" smtClean="0"/>
              <a:t> rule </a:t>
            </a:r>
            <a:r>
              <a:rPr lang="cs-CZ" dirty="0" err="1" smtClean="0"/>
              <a:t>prunning</a:t>
            </a:r>
            <a:endParaRPr lang="cs-CZ" dirty="0" smtClean="0"/>
          </a:p>
          <a:p>
            <a:r>
              <a:rPr lang="cs-CZ" dirty="0" err="1" smtClean="0"/>
              <a:t>Work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background </a:t>
            </a:r>
            <a:r>
              <a:rPr lang="cs-CZ" dirty="0" err="1" smtClean="0"/>
              <a:t>knowledge</a:t>
            </a:r>
            <a:r>
              <a:rPr lang="cs-CZ" dirty="0" smtClean="0"/>
              <a:t> base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404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Example</a:t>
            </a:r>
            <a:r>
              <a:rPr lang="cs-CZ" dirty="0" smtClean="0"/>
              <a:t> </a:t>
            </a:r>
            <a:r>
              <a:rPr lang="cs-CZ" dirty="0" err="1" smtClean="0"/>
              <a:t>dataset</a:t>
            </a:r>
            <a:endParaRPr lang="cs-CZ" dirty="0" smtClean="0"/>
          </a:p>
          <a:p>
            <a:pPr lvl="1"/>
            <a:r>
              <a:rPr lang="cs-CZ" dirty="0" smtClean="0"/>
              <a:t>7 </a:t>
            </a:r>
            <a:r>
              <a:rPr lang="cs-CZ" dirty="0" err="1" smtClean="0"/>
              <a:t>columns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(</a:t>
            </a:r>
            <a:r>
              <a:rPr lang="cs-CZ" dirty="0" err="1" smtClean="0"/>
              <a:t>age</a:t>
            </a:r>
            <a:r>
              <a:rPr lang="cs-CZ" dirty="0" smtClean="0"/>
              <a:t>, </a:t>
            </a:r>
            <a:r>
              <a:rPr lang="cs-CZ" dirty="0" err="1" smtClean="0"/>
              <a:t>salary</a:t>
            </a:r>
            <a:r>
              <a:rPr lang="cs-CZ" dirty="0" smtClean="0"/>
              <a:t>, </a:t>
            </a:r>
            <a:r>
              <a:rPr lang="cs-CZ" dirty="0" err="1" smtClean="0"/>
              <a:t>district</a:t>
            </a:r>
            <a:r>
              <a:rPr lang="cs-CZ" dirty="0" smtClean="0"/>
              <a:t>, </a:t>
            </a:r>
            <a:r>
              <a:rPr lang="cs-CZ" dirty="0" err="1" smtClean="0"/>
              <a:t>amount</a:t>
            </a:r>
            <a:r>
              <a:rPr lang="cs-CZ" dirty="0" smtClean="0"/>
              <a:t>, </a:t>
            </a:r>
            <a:r>
              <a:rPr lang="cs-CZ" dirty="0" err="1" smtClean="0"/>
              <a:t>payments</a:t>
            </a:r>
            <a:r>
              <a:rPr lang="cs-CZ" dirty="0" smtClean="0"/>
              <a:t>, </a:t>
            </a:r>
            <a:r>
              <a:rPr lang="cs-CZ" dirty="0" err="1" smtClean="0"/>
              <a:t>duration</a:t>
            </a:r>
            <a:r>
              <a:rPr lang="cs-CZ" dirty="0" smtClean="0"/>
              <a:t>, rating)</a:t>
            </a:r>
          </a:p>
          <a:p>
            <a:pPr lvl="1"/>
            <a:r>
              <a:rPr lang="cs-CZ" dirty="0" smtClean="0"/>
              <a:t>6181 </a:t>
            </a:r>
            <a:r>
              <a:rPr lang="cs-CZ" dirty="0" err="1" smtClean="0"/>
              <a:t>rows</a:t>
            </a:r>
            <a:endParaRPr lang="cs-CZ" dirty="0" smtClean="0"/>
          </a:p>
          <a:p>
            <a:pPr lvl="1"/>
            <a:endParaRPr lang="cs-CZ" dirty="0"/>
          </a:p>
          <a:p>
            <a:pPr lvl="1"/>
            <a:endParaRPr lang="cs-CZ" dirty="0" smtClean="0"/>
          </a:p>
          <a:p>
            <a:r>
              <a:rPr lang="cs-CZ" dirty="0" smtClean="0"/>
              <a:t>Demo </a:t>
            </a:r>
            <a:r>
              <a:rPr lang="cs-CZ" dirty="0" err="1" smtClean="0"/>
              <a:t>screencast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easyminer.eu/screencasts</a:t>
            </a:r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875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yourself! EasyMiner.eu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please visit the web: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http://easyminer.eu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Screencasts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Technical information and papers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44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Relevant</a:t>
            </a:r>
            <a:r>
              <a:rPr lang="cs-CZ" dirty="0" smtClean="0"/>
              <a:t> </a:t>
            </a:r>
            <a:r>
              <a:rPr lang="cs-CZ" dirty="0" err="1" smtClean="0"/>
              <a:t>paper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42415" y="2133600"/>
            <a:ext cx="72015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Learning Business </a:t>
            </a:r>
            <a:r>
              <a:rPr lang="en-US" sz="2000" b="1" dirty="0" smtClean="0"/>
              <a:t>Rules</a:t>
            </a:r>
            <a:r>
              <a:rPr lang="cs-CZ" sz="2000" b="1" dirty="0" smtClean="0"/>
              <a:t/>
            </a:r>
            <a:br>
              <a:rPr lang="cs-CZ" sz="2000" b="1" dirty="0" smtClean="0"/>
            </a:br>
            <a:r>
              <a:rPr lang="en-US" sz="2000" b="1" dirty="0" smtClean="0"/>
              <a:t>with </a:t>
            </a:r>
            <a:r>
              <a:rPr lang="en-US" sz="2000" b="1" dirty="0"/>
              <a:t>Association Rule </a:t>
            </a:r>
            <a:r>
              <a:rPr lang="en-US" sz="2000" b="1" dirty="0" smtClean="0"/>
              <a:t>Classifiers</a:t>
            </a:r>
            <a:r>
              <a:rPr lang="cs-CZ" sz="2000" b="1" dirty="0"/>
              <a:t/>
            </a:r>
            <a:br>
              <a:rPr lang="cs-CZ" sz="2000" b="1" dirty="0"/>
            </a:br>
            <a:r>
              <a:rPr lang="cs-CZ" sz="2000" b="1" dirty="0" smtClean="0"/>
              <a:t/>
            </a:r>
            <a:br>
              <a:rPr lang="cs-CZ" sz="2000" b="1" dirty="0" smtClean="0"/>
            </a:br>
            <a:r>
              <a:rPr lang="cs-CZ" dirty="0" smtClean="0"/>
              <a:t>Tomáš </a:t>
            </a:r>
            <a:r>
              <a:rPr lang="cs-CZ" dirty="0" err="1"/>
              <a:t>Kliegr</a:t>
            </a:r>
            <a:r>
              <a:rPr lang="cs-CZ" dirty="0"/>
              <a:t>, Jaroslav Kuchař, Davide </a:t>
            </a:r>
            <a:r>
              <a:rPr lang="cs-CZ" dirty="0" err="1"/>
              <a:t>Sottara</a:t>
            </a:r>
            <a:r>
              <a:rPr lang="cs-CZ" dirty="0"/>
              <a:t>, 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8674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possible scenarios</a:t>
            </a:r>
          </a:p>
          <a:p>
            <a:pPr lvl="1"/>
            <a:r>
              <a:rPr lang="cs-CZ" dirty="0" err="1" smtClean="0"/>
              <a:t>Automatic</a:t>
            </a:r>
            <a:r>
              <a:rPr lang="cs-CZ" dirty="0" smtClean="0"/>
              <a:t> model </a:t>
            </a:r>
            <a:r>
              <a:rPr lang="cs-CZ" dirty="0" err="1" smtClean="0"/>
              <a:t>creation</a:t>
            </a:r>
            <a:endParaRPr lang="cs-CZ" dirty="0"/>
          </a:p>
          <a:p>
            <a:pPr lvl="2"/>
            <a:r>
              <a:rPr lang="cs-CZ" dirty="0" smtClean="0"/>
              <a:t>Data </a:t>
            </a:r>
            <a:r>
              <a:rPr lang="cs-CZ" dirty="0" err="1" smtClean="0"/>
              <a:t>mining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rules</a:t>
            </a:r>
            <a:r>
              <a:rPr lang="cs-CZ" dirty="0" smtClean="0"/>
              <a:t> (</a:t>
            </a:r>
            <a:r>
              <a:rPr lang="cs-CZ" dirty="0" err="1" smtClean="0"/>
              <a:t>without</a:t>
            </a:r>
            <a:r>
              <a:rPr lang="cs-CZ" dirty="0" smtClean="0"/>
              <a:t> support)</a:t>
            </a:r>
          </a:p>
          <a:p>
            <a:pPr lvl="2"/>
            <a:r>
              <a:rPr lang="cs-CZ" dirty="0" err="1" smtClean="0"/>
              <a:t>Rules</a:t>
            </a:r>
            <a:r>
              <a:rPr lang="cs-CZ" dirty="0" smtClean="0"/>
              <a:t> </a:t>
            </a:r>
            <a:r>
              <a:rPr lang="cs-CZ" dirty="0" err="1" smtClean="0"/>
              <a:t>prunning</a:t>
            </a:r>
            <a:endParaRPr lang="cs-CZ" dirty="0" smtClean="0"/>
          </a:p>
          <a:p>
            <a:pPr lvl="2"/>
            <a:endParaRPr lang="cs-CZ" dirty="0" smtClean="0"/>
          </a:p>
          <a:p>
            <a:pPr lvl="1"/>
            <a:r>
              <a:rPr lang="cs-CZ" dirty="0" smtClean="0"/>
              <a:t>User-</a:t>
            </a:r>
            <a:r>
              <a:rPr lang="cs-CZ" dirty="0" err="1" smtClean="0"/>
              <a:t>managed</a:t>
            </a:r>
            <a:r>
              <a:rPr lang="cs-CZ" dirty="0" smtClean="0"/>
              <a:t> model </a:t>
            </a:r>
            <a:r>
              <a:rPr lang="cs-CZ" dirty="0" err="1" smtClean="0"/>
              <a:t>creation</a:t>
            </a:r>
            <a:endParaRPr lang="cs-CZ" dirty="0"/>
          </a:p>
          <a:p>
            <a:pPr lvl="2"/>
            <a:r>
              <a:rPr lang="cs-CZ" dirty="0" err="1" smtClean="0"/>
              <a:t>Selection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rules</a:t>
            </a:r>
            <a:r>
              <a:rPr lang="cs-CZ" dirty="0" smtClean="0"/>
              <a:t> </a:t>
            </a:r>
            <a:r>
              <a:rPr lang="cs-CZ" dirty="0" err="1" smtClean="0"/>
              <a:t>gained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data </a:t>
            </a:r>
            <a:r>
              <a:rPr lang="cs-CZ" dirty="0" err="1" smtClean="0"/>
              <a:t>mining</a:t>
            </a:r>
            <a:endParaRPr lang="cs-CZ" dirty="0" smtClean="0"/>
          </a:p>
          <a:p>
            <a:pPr lvl="2"/>
            <a:r>
              <a:rPr lang="cs-CZ" dirty="0" err="1" smtClean="0"/>
              <a:t>Manually</a:t>
            </a:r>
            <a:r>
              <a:rPr lang="cs-CZ" dirty="0" smtClean="0"/>
              <a:t> </a:t>
            </a:r>
            <a:r>
              <a:rPr lang="cs-CZ" dirty="0" err="1" smtClean="0"/>
              <a:t>rules</a:t>
            </a:r>
            <a:r>
              <a:rPr lang="cs-CZ" dirty="0" smtClean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5894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Rule base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Data preparation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Association rule mining, rule selection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Classification model testing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Ruleset</a:t>
            </a:r>
            <a:r>
              <a:rPr lang="en-US" dirty="0" smtClean="0"/>
              <a:t> editing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Classification model testing</a:t>
            </a:r>
          </a:p>
        </p:txBody>
      </p:sp>
    </p:spTree>
    <p:extLst>
      <p:ext uri="{BB962C8B-B14F-4D97-AF65-F5344CB8AC3E}">
        <p14:creationId xmlns:p14="http://schemas.microsoft.com/office/powerpoint/2010/main" val="15313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for data mining (CSV file, MySQL source)</a:t>
            </a:r>
          </a:p>
          <a:p>
            <a:pPr lvl="1"/>
            <a:r>
              <a:rPr lang="en-US" dirty="0" smtClean="0"/>
              <a:t>Import configuration (encoding, separators, primary key)</a:t>
            </a:r>
          </a:p>
          <a:p>
            <a:pPr lvl="1"/>
            <a:r>
              <a:rPr lang="en-US" dirty="0" smtClean="0"/>
              <a:t>(Training and testing dataset)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Columns in data set =&gt; attributes for data mining</a:t>
            </a:r>
          </a:p>
          <a:p>
            <a:pPr lvl="1"/>
            <a:r>
              <a:rPr lang="en-US" dirty="0" smtClean="0"/>
              <a:t>Numerical columns =&gt; intervals, bins of values</a:t>
            </a:r>
          </a:p>
          <a:p>
            <a:pPr lvl="1"/>
            <a:r>
              <a:rPr lang="en-US" dirty="0" smtClean="0"/>
              <a:t>Categorical columns =&gt; bins of values</a:t>
            </a:r>
          </a:p>
        </p:txBody>
      </p:sp>
    </p:spTree>
    <p:extLst>
      <p:ext uri="{BB962C8B-B14F-4D97-AF65-F5344CB8AC3E}">
        <p14:creationId xmlns:p14="http://schemas.microsoft.com/office/powerpoint/2010/main" val="38246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of association rules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GUHA procedure ASSOC</a:t>
            </a:r>
          </a:p>
          <a:p>
            <a:r>
              <a:rPr lang="en-US" dirty="0" smtClean="0"/>
              <a:t>Interactive data mining task configuration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b="1" dirty="0" smtClean="0"/>
              <a:t>rule pattern</a:t>
            </a:r>
          </a:p>
          <a:p>
            <a:pPr lvl="1"/>
            <a:r>
              <a:rPr lang="en-US" dirty="0" smtClean="0"/>
              <a:t>Attributes with fixed values, dynamic binning wildcard…</a:t>
            </a:r>
          </a:p>
          <a:p>
            <a:pPr lvl="1"/>
            <a:r>
              <a:rPr lang="en-US" dirty="0" smtClean="0"/>
              <a:t>Interest measures (not only confidence, support)</a:t>
            </a:r>
            <a:endParaRPr lang="cs-CZ" dirty="0" smtClean="0"/>
          </a:p>
          <a:p>
            <a:pPr lvl="1"/>
            <a:r>
              <a:rPr lang="cs-CZ" dirty="0" smtClean="0"/>
              <a:t>Support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disjunctions</a:t>
            </a:r>
            <a:r>
              <a:rPr lang="cs-CZ" dirty="0" smtClean="0"/>
              <a:t>, </a:t>
            </a:r>
            <a:r>
              <a:rPr lang="cs-CZ" dirty="0" err="1" smtClean="0"/>
              <a:t>negations</a:t>
            </a:r>
            <a:r>
              <a:rPr lang="cs-CZ" dirty="0" smtClean="0"/>
              <a:t>, </a:t>
            </a:r>
            <a:r>
              <a:rPr lang="cs-CZ" dirty="0" err="1" smtClean="0"/>
              <a:t>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Rules selection into rule clipboard</a:t>
            </a:r>
          </a:p>
          <a:p>
            <a:pPr lvl="1"/>
            <a:r>
              <a:rPr lang="en-US" dirty="0" smtClean="0"/>
              <a:t>classification model testing</a:t>
            </a:r>
          </a:p>
          <a:p>
            <a:pPr lvl="1"/>
            <a:r>
              <a:rPr lang="en-US" dirty="0" smtClean="0"/>
              <a:t>export of rules into knowledge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2149" t="17830" r="9901" b="12806"/>
          <a:stretch/>
        </p:blipFill>
        <p:spPr>
          <a:xfrm>
            <a:off x="258530" y="2120152"/>
            <a:ext cx="8804788" cy="390412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of 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of association rules</a:t>
            </a:r>
            <a:endParaRPr lang="en-US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2"/>
          <a:srcRect l="2769" t="31066" r="24886" b="12868"/>
          <a:stretch/>
        </p:blipFill>
        <p:spPr>
          <a:xfrm>
            <a:off x="255714" y="2151530"/>
            <a:ext cx="8888286" cy="38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 testing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training dataset or testing dataset with columns with the same names</a:t>
            </a:r>
          </a:p>
          <a:p>
            <a:r>
              <a:rPr lang="en-US" dirty="0" smtClean="0"/>
              <a:t>Rules in DRL form =&gt; testing using Drools Expert</a:t>
            </a:r>
          </a:p>
          <a:p>
            <a:endParaRPr lang="en-US" dirty="0" smtClean="0"/>
          </a:p>
          <a:p>
            <a:r>
              <a:rPr lang="en-US" dirty="0" smtClean="0"/>
              <a:t>Conflict resolution</a:t>
            </a:r>
          </a:p>
          <a:p>
            <a:pPr lvl="1"/>
            <a:r>
              <a:rPr lang="en-US" dirty="0" smtClean="0"/>
              <a:t>Confidence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Support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First fired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315</Words>
  <Application>Microsoft Office PowerPoint</Application>
  <PresentationFormat>Předvádění na obrazovce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Stébla</vt:lpstr>
      <vt:lpstr>Business Rule Learning with Interactive Selection of Association Rules</vt:lpstr>
      <vt:lpstr>Relevant paper</vt:lpstr>
      <vt:lpstr>Motivation</vt:lpstr>
      <vt:lpstr>Rule base preparation</vt:lpstr>
      <vt:lpstr>Data preparation</vt:lpstr>
      <vt:lpstr>Data mining of association rules</vt:lpstr>
      <vt:lpstr>Data mining of association rules</vt:lpstr>
      <vt:lpstr>Data mining of association rules</vt:lpstr>
      <vt:lpstr>Classification model testing</vt:lpstr>
      <vt:lpstr>Classification model testing</vt:lpstr>
      <vt:lpstr>Ruleset editing</vt:lpstr>
      <vt:lpstr>Ruleset editing</vt:lpstr>
      <vt:lpstr>Software components summary</vt:lpstr>
      <vt:lpstr>Software components summary</vt:lpstr>
      <vt:lpstr>Future work</vt:lpstr>
      <vt:lpstr>Demo</vt:lpstr>
      <vt:lpstr>Try it yourself! EasyMiner.eu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Stanislav Vojíř</dc:creator>
  <cp:lastModifiedBy>Stanislav Vojíř</cp:lastModifiedBy>
  <cp:revision>19</cp:revision>
  <dcterms:created xsi:type="dcterms:W3CDTF">2014-08-18T19:16:51Z</dcterms:created>
  <dcterms:modified xsi:type="dcterms:W3CDTF">2014-08-27T10:30:39Z</dcterms:modified>
</cp:coreProperties>
</file>