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preferSingleView="1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74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7758-CF7B-43BE-9448-1C278233E8D1}" type="datetimeFigureOut">
              <a:rPr lang="en-US" smtClean="0"/>
              <a:t>9/17/2008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080-0654-4333-9CF1-4A0B13EA7A4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7758-CF7B-43BE-9448-1C278233E8D1}" type="datetimeFigureOut">
              <a:rPr lang="en-US" smtClean="0"/>
              <a:t>9/17/2008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080-0654-4333-9CF1-4A0B13EA7A4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7758-CF7B-43BE-9448-1C278233E8D1}" type="datetimeFigureOut">
              <a:rPr lang="en-US" smtClean="0"/>
              <a:t>9/17/2008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080-0654-4333-9CF1-4A0B13EA7A4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7758-CF7B-43BE-9448-1C278233E8D1}" type="datetimeFigureOut">
              <a:rPr lang="en-US" smtClean="0"/>
              <a:t>9/17/2008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080-0654-4333-9CF1-4A0B13EA7A4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7758-CF7B-43BE-9448-1C278233E8D1}" type="datetimeFigureOut">
              <a:rPr lang="en-US" smtClean="0"/>
              <a:t>9/17/2008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080-0654-4333-9CF1-4A0B13EA7A4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7758-CF7B-43BE-9448-1C278233E8D1}" type="datetimeFigureOut">
              <a:rPr lang="en-US" smtClean="0"/>
              <a:t>9/17/2008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080-0654-4333-9CF1-4A0B13EA7A4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7758-CF7B-43BE-9448-1C278233E8D1}" type="datetimeFigureOut">
              <a:rPr lang="en-US" smtClean="0"/>
              <a:t>9/17/2008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080-0654-4333-9CF1-4A0B13EA7A4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7758-CF7B-43BE-9448-1C278233E8D1}" type="datetimeFigureOut">
              <a:rPr lang="en-US" smtClean="0"/>
              <a:t>9/17/2008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080-0654-4333-9CF1-4A0B13EA7A4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7758-CF7B-43BE-9448-1C278233E8D1}" type="datetimeFigureOut">
              <a:rPr lang="en-US" smtClean="0"/>
              <a:t>9/17/2008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080-0654-4333-9CF1-4A0B13EA7A4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7758-CF7B-43BE-9448-1C278233E8D1}" type="datetimeFigureOut">
              <a:rPr lang="en-US" smtClean="0"/>
              <a:t>9/17/2008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080-0654-4333-9CF1-4A0B13EA7A4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17758-CF7B-43BE-9448-1C278233E8D1}" type="datetimeFigureOut">
              <a:rPr lang="en-US" smtClean="0"/>
              <a:t>9/17/2008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B080-0654-4333-9CF1-4A0B13EA7A4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7758-CF7B-43BE-9448-1C278233E8D1}" type="datetimeFigureOut">
              <a:rPr lang="en-US" smtClean="0"/>
              <a:t>9/17/2008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4B080-0654-4333-9CF1-4A0B13EA7A42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714356"/>
            <a:ext cx="5289569" cy="628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Tshering</dc:creator>
  <cp:lastModifiedBy>Tshering</cp:lastModifiedBy>
  <cp:revision>1</cp:revision>
  <dcterms:created xsi:type="dcterms:W3CDTF">2008-09-17T21:30:23Z</dcterms:created>
  <dcterms:modified xsi:type="dcterms:W3CDTF">2008-09-17T21:31:56Z</dcterms:modified>
</cp:coreProperties>
</file>