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9769" autoAdjust="0"/>
  </p:normalViewPr>
  <p:slideViewPr>
    <p:cSldViewPr>
      <p:cViewPr>
        <p:scale>
          <a:sx n="140" d="100"/>
          <a:sy n="14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_Bridges_Graph_and_Relational_Datab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Systematics: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PSOA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Illustrated by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973" y="764704"/>
            <a:ext cx="1118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0" y="4046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Exemplify PSOA</a:t>
            </a:r>
            <a:r>
              <a:rPr lang="en-CA" sz="600" dirty="0"/>
              <a:t> </a:t>
            </a:r>
            <a:r>
              <a:rPr lang="en-CA" sz="1600" dirty="0" err="1" smtClean="0"/>
              <a:t>metamodel</a:t>
            </a:r>
            <a:r>
              <a:rPr lang="en-CA" sz="1600" dirty="0" smtClean="0"/>
              <a:t> with 18 </a:t>
            </a:r>
            <a:r>
              <a:rPr lang="en-CA" sz="1600" dirty="0" err="1" smtClean="0"/>
              <a:t>oidless</a:t>
            </a:r>
            <a:r>
              <a:rPr lang="en-CA" sz="1600" dirty="0" smtClean="0"/>
              <a:t>/</a:t>
            </a:r>
            <a:r>
              <a:rPr lang="en-CA" sz="1600" dirty="0" err="1" smtClean="0"/>
              <a:t>oidful</a:t>
            </a:r>
            <a:r>
              <a:rPr lang="en-CA" sz="1600" dirty="0" smtClean="0"/>
              <a:t>,</a:t>
            </a:r>
            <a:r>
              <a:rPr lang="en-CA" sz="100" dirty="0" smtClean="0"/>
              <a:t> </a:t>
            </a:r>
            <a:r>
              <a:rPr lang="en-CA" sz="1600" dirty="0" err="1" smtClean="0"/>
              <a:t>tupled</a:t>
            </a:r>
            <a:r>
              <a:rPr lang="en-CA" sz="1600" dirty="0"/>
              <a:t>/slotted,</a:t>
            </a:r>
            <a:r>
              <a:rPr lang="en-CA" sz="100" dirty="0"/>
              <a:t> </a:t>
            </a:r>
            <a:r>
              <a:rPr lang="en-CA" sz="1600" dirty="0" err="1" smtClean="0"/>
              <a:t>perspeneutral</a:t>
            </a:r>
            <a:r>
              <a:rPr lang="en-CA" sz="1600" dirty="0" smtClean="0"/>
              <a:t>/perspectival</a:t>
            </a:r>
            <a:r>
              <a:rPr lang="en-CA" sz="1500" dirty="0" smtClean="0"/>
              <a:t> </a:t>
            </a:r>
            <a:r>
              <a:rPr lang="en-CA" sz="1600" dirty="0"/>
              <a:t>wedding</a:t>
            </a:r>
            <a:r>
              <a:rPr lang="en-CA" sz="1500" dirty="0"/>
              <a:t> </a:t>
            </a:r>
            <a:r>
              <a:rPr lang="en-CA" sz="1600" dirty="0" smtClean="0"/>
              <a:t>atoms.</a:t>
            </a:r>
            <a:endParaRPr lang="en-CA" sz="1900" dirty="0"/>
          </a:p>
        </p:txBody>
      </p:sp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76699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128693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6003759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67432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51" name="TextBox 150"/>
          <p:cNvSpPr txBox="1"/>
          <p:nvPr/>
        </p:nvSpPr>
        <p:spPr>
          <a:xfrm>
            <a:off x="3059832" y="748441"/>
            <a:ext cx="588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wiki.ruleml.org/index.php/PSOA_RuleML_Bridges_Graph_and_Relational_Databases</a:t>
            </a:r>
            <a:endParaRPr lang="en-CA" sz="1200" i="1" dirty="0" smtClean="0"/>
          </a:p>
          <a:p>
            <a:r>
              <a:rPr lang="en-CA" sz="1200" i="1" dirty="0" smtClean="0"/>
              <a:t>(</a:t>
            </a:r>
            <a:r>
              <a:rPr lang="en-CA" sz="1200" i="1" dirty="0">
                <a:solidFill>
                  <a:schemeClr val="accent3">
                    <a:lumMod val="75000"/>
                  </a:schemeClr>
                </a:solidFill>
              </a:rPr>
              <a:t>syntactic </a:t>
            </a:r>
            <a:r>
              <a:rPr lang="en-CA" sz="1200" i="1" dirty="0" smtClean="0">
                <a:solidFill>
                  <a:schemeClr val="accent3">
                    <a:lumMod val="75000"/>
                  </a:schemeClr>
                </a:solidFill>
              </a:rPr>
              <a:t>realization</a:t>
            </a:r>
            <a:r>
              <a:rPr lang="en-CA" sz="1200" i="1" dirty="0" smtClean="0"/>
              <a:t> for core interoperation path pv1-pv3-pv4-pn4, abridged </a:t>
            </a:r>
            <a:r>
              <a:rPr lang="en-CA" sz="1200" i="1" dirty="0"/>
              <a:t>by PSOA </a:t>
            </a:r>
            <a:r>
              <a:rPr lang="en-CA" sz="1200" i="1" dirty="0" smtClean="0"/>
              <a:t>rule)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52589" y="76470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June 6,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47145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36377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340496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700647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14096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447962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339710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2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77072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60669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6003759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  <a:endParaRPr lang="en-CA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71600" y="3501008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505599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339462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237324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340496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700647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655130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703137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28498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3933056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6003759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60102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505599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4725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03622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472508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14110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08541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851631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15305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190885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168581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85816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790646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368378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887746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789040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790646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790646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661248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Opening Up the</a:t>
            </a:r>
            <a:r>
              <a:rPr lang="en-CA" dirty="0"/>
              <a:t> 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385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given as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populating (elementary) </a:t>
            </a:r>
            <a:r>
              <a:rPr lang="en-CA" dirty="0" err="1" smtClean="0"/>
              <a:t>subcubes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Usually arranged</a:t>
            </a:r>
            <a:r>
              <a:rPr lang="en-CA" dirty="0"/>
              <a:t> </a:t>
            </a:r>
            <a:r>
              <a:rPr lang="en-CA" dirty="0" smtClean="0"/>
              <a:t>in 3 layers, </a:t>
            </a:r>
            <a:r>
              <a:rPr lang="en-CA" dirty="0"/>
              <a:t>each</a:t>
            </a:r>
            <a:r>
              <a:rPr lang="en-US" dirty="0" smtClean="0"/>
              <a:t> with </a:t>
            </a:r>
            <a:r>
              <a:rPr lang="en-CA" dirty="0" smtClean="0"/>
              <a:t>6 </a:t>
            </a:r>
            <a:r>
              <a:rPr lang="en-CA" dirty="0" err="1" smtClean="0"/>
              <a:t>subcubes</a:t>
            </a:r>
            <a:r>
              <a:rPr lang="en-CA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</a:t>
            </a:r>
            <a:r>
              <a:rPr lang="en-CA" dirty="0" err="1" smtClean="0"/>
              <a:t>subcubes</a:t>
            </a: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=n) </a:t>
            </a:r>
            <a:r>
              <a:rPr lang="en-CA" dirty="0"/>
              <a:t>vs. 6 perspectival </a:t>
            </a:r>
            <a:r>
              <a:rPr lang="en-CA" dirty="0" err="1"/>
              <a:t>subcubes</a:t>
            </a:r>
            <a:r>
              <a:rPr lang="en-CA" dirty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=v) </a:t>
            </a:r>
            <a:r>
              <a:rPr lang="en-CA" dirty="0"/>
              <a:t>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err="1"/>
              <a:t>subcubes</a:t>
            </a:r>
            <a:r>
              <a:rPr lang="en-CA" dirty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=p)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Core </a:t>
            </a:r>
            <a:r>
              <a:rPr lang="en-CA" dirty="0" err="1" smtClean="0"/>
              <a:t>metamodel</a:t>
            </a:r>
            <a:r>
              <a:rPr lang="en-CA" dirty="0" smtClean="0"/>
              <a:t> has</a:t>
            </a:r>
            <a:r>
              <a:rPr lang="en-CA" dirty="0"/>
              <a:t> 8 </a:t>
            </a:r>
            <a:r>
              <a:rPr lang="en-CA" dirty="0" err="1"/>
              <a:t>subcubes</a:t>
            </a:r>
            <a:r>
              <a:rPr lang="en-CA" dirty="0" smtClean="0"/>
              <a:t> </a:t>
            </a:r>
            <a:r>
              <a:rPr lang="en-CA" dirty="0"/>
              <a:t>arranged </a:t>
            </a:r>
            <a:r>
              <a:rPr lang="en-CA" dirty="0" smtClean="0"/>
              <a:t>in 2 </a:t>
            </a:r>
            <a:r>
              <a:rPr lang="en-CA" dirty="0"/>
              <a:t>layers</a:t>
            </a:r>
            <a:r>
              <a:rPr lang="en-US" dirty="0"/>
              <a:t> with </a:t>
            </a:r>
            <a:r>
              <a:rPr lang="en-CA" dirty="0" smtClean="0"/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Contain pivotal </a:t>
            </a:r>
            <a:r>
              <a:rPr lang="en-CA" dirty="0" err="1" smtClean="0"/>
              <a:t>subcubes</a:t>
            </a:r>
            <a:r>
              <a:rPr lang="en-CA" dirty="0"/>
              <a:t> for </a:t>
            </a:r>
            <a:r>
              <a:rPr lang="en-CA" dirty="0" smtClean="0"/>
              <a:t>frame </a:t>
            </a:r>
            <a:r>
              <a:rPr lang="en-CA" dirty="0"/>
              <a:t>(pn4) and </a:t>
            </a:r>
            <a:r>
              <a:rPr lang="en-CA" dirty="0" smtClean="0"/>
              <a:t>relationship (pv1)</a:t>
            </a:r>
            <a:r>
              <a:rPr lang="en-US" dirty="0"/>
              <a:t> atoms</a:t>
            </a:r>
            <a:endParaRPr lang="en-CA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Other arrangements of all</a:t>
            </a:r>
            <a:r>
              <a:rPr lang="en-CA" dirty="0"/>
              <a:t> </a:t>
            </a:r>
            <a:r>
              <a:rPr lang="en-CA" dirty="0" smtClean="0"/>
              <a:t>18 (according to the OID and descriptor dimensions):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9 </a:t>
            </a:r>
            <a:r>
              <a:rPr lang="en-CA" dirty="0" err="1" smtClean="0"/>
              <a:t>oidless</a:t>
            </a:r>
            <a:r>
              <a:rPr lang="en-CA" dirty="0" smtClean="0"/>
              <a:t> </a:t>
            </a:r>
            <a:r>
              <a:rPr lang="en-CA" dirty="0" err="1"/>
              <a:t>subcubes</a:t>
            </a:r>
            <a:r>
              <a:rPr lang="en-CA" dirty="0"/>
              <a:t> </a:t>
            </a:r>
            <a:r>
              <a:rPr lang="en-CA" dirty="0" smtClean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=1,3,5) vs.</a:t>
            </a:r>
            <a:r>
              <a:rPr lang="en-CA" dirty="0"/>
              <a:t> 9 </a:t>
            </a:r>
            <a:r>
              <a:rPr lang="en-CA" dirty="0" err="1"/>
              <a:t>oidful</a:t>
            </a:r>
            <a:r>
              <a:rPr lang="en-CA" dirty="0"/>
              <a:t> </a:t>
            </a:r>
            <a:r>
              <a:rPr lang="en-CA" dirty="0" err="1"/>
              <a:t>subcubes</a:t>
            </a:r>
            <a:r>
              <a:rPr lang="en-CA" dirty="0"/>
              <a:t>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=2,4,6)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tupled</a:t>
            </a:r>
            <a:r>
              <a:rPr lang="en-CA" dirty="0"/>
              <a:t> </a:t>
            </a:r>
            <a:r>
              <a:rPr lang="en-CA" dirty="0" err="1"/>
              <a:t>subcubes</a:t>
            </a:r>
            <a:r>
              <a:rPr lang="en-CA" dirty="0"/>
              <a:t> </a:t>
            </a:r>
            <a:r>
              <a:rPr lang="en-CA" dirty="0" smtClean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=1,2) vs</a:t>
            </a:r>
            <a:r>
              <a:rPr lang="en-CA" dirty="0"/>
              <a:t>. </a:t>
            </a:r>
            <a:r>
              <a:rPr lang="en-CA" dirty="0" smtClean="0"/>
              <a:t>6 slotted</a:t>
            </a:r>
            <a:r>
              <a:rPr lang="en-CA" dirty="0"/>
              <a:t> </a:t>
            </a:r>
            <a:r>
              <a:rPr lang="en-CA" dirty="0" err="1"/>
              <a:t>subcubes</a:t>
            </a:r>
            <a:r>
              <a:rPr lang="en-CA" dirty="0"/>
              <a:t> </a:t>
            </a:r>
            <a:r>
              <a:rPr lang="en-CA" dirty="0" smtClean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 smtClean="0"/>
              <a:t>tupled+slotted</a:t>
            </a:r>
            <a:r>
              <a:rPr lang="en-CA" dirty="0" smtClean="0"/>
              <a:t> </a:t>
            </a:r>
            <a:r>
              <a:rPr lang="en-CA" dirty="0" err="1"/>
              <a:t>subcubes</a:t>
            </a:r>
            <a:r>
              <a:rPr lang="en-CA" dirty="0"/>
              <a:t> </a:t>
            </a:r>
            <a:r>
              <a:rPr lang="en-CA" dirty="0" smtClean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=5,6)</a:t>
            </a:r>
            <a:endParaRPr lang="en-CA" i="1" dirty="0"/>
          </a:p>
          <a:p>
            <a:endParaRPr lang="en-CA" dirty="0"/>
          </a:p>
          <a:p>
            <a:pPr marL="285750" indent="-285750">
              <a:buFont typeface="Arial" charset="0"/>
              <a:buChar char="•"/>
            </a:pPr>
            <a:endParaRPr lang="en-CA" dirty="0" smtClean="0"/>
          </a:p>
          <a:p>
            <a:pPr marL="285750" indent="-285750">
              <a:buFont typeface="Arial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413</Words>
  <Application>Microsoft Office PowerPoint</Application>
  <PresentationFormat>On-screen Show (4:3)</PresentationFormat>
  <Paragraphs>172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Opening Up the PSOA Metamodel Cube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130</cp:revision>
  <dcterms:created xsi:type="dcterms:W3CDTF">2017-04-24T00:13:32Z</dcterms:created>
  <dcterms:modified xsi:type="dcterms:W3CDTF">2018-06-07T02:00:42Z</dcterms:modified>
</cp:coreProperties>
</file>