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802" autoAdjust="0"/>
  </p:normalViewPr>
  <p:slideViewPr>
    <p:cSldViewPr>
      <p:cViewPr>
        <p:scale>
          <a:sx n="100" d="100"/>
          <a:sy n="100" d="100"/>
        </p:scale>
        <p:origin x="-180" y="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_Bridges_Graph_and_Relational_Datab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Systematics: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of PSOA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Illustrated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973" y="764704"/>
            <a:ext cx="1118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5496" y="404664"/>
            <a:ext cx="910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Exemplify PSOA</a:t>
            </a:r>
            <a:r>
              <a:rPr lang="en-CA" sz="1400" dirty="0"/>
              <a:t> </a:t>
            </a:r>
            <a:r>
              <a:rPr lang="en-CA" sz="1600" dirty="0" err="1" smtClean="0"/>
              <a:t>metamodel</a:t>
            </a:r>
            <a:r>
              <a:rPr lang="en-CA" sz="1600" dirty="0" smtClean="0"/>
              <a:t> with 8 </a:t>
            </a:r>
            <a:r>
              <a:rPr lang="en-CA" sz="1600" dirty="0" err="1" smtClean="0"/>
              <a:t>oidless</a:t>
            </a:r>
            <a:r>
              <a:rPr lang="en-CA" sz="1600" dirty="0" smtClean="0"/>
              <a:t>/</a:t>
            </a:r>
            <a:r>
              <a:rPr lang="en-CA" sz="1600" dirty="0" err="1" smtClean="0"/>
              <a:t>oidful</a:t>
            </a:r>
            <a:r>
              <a:rPr lang="en-CA" sz="1600" dirty="0" smtClean="0"/>
              <a:t>,</a:t>
            </a:r>
            <a:r>
              <a:rPr lang="en-CA" sz="700" dirty="0" smtClean="0"/>
              <a:t> </a:t>
            </a:r>
            <a:r>
              <a:rPr lang="en-CA" sz="1600" dirty="0" err="1" smtClean="0"/>
              <a:t>tupled</a:t>
            </a:r>
            <a:r>
              <a:rPr lang="en-CA" sz="1600" dirty="0"/>
              <a:t>/slotted,</a:t>
            </a:r>
            <a:r>
              <a:rPr lang="en-CA" sz="700" dirty="0"/>
              <a:t> </a:t>
            </a:r>
            <a:r>
              <a:rPr lang="en-CA" sz="1600" dirty="0" err="1" smtClean="0"/>
              <a:t>perspeneutral</a:t>
            </a:r>
            <a:r>
              <a:rPr lang="en-CA" sz="1600" dirty="0" smtClean="0"/>
              <a:t>/perspectival </a:t>
            </a:r>
            <a:r>
              <a:rPr lang="en-CA" sz="1600" dirty="0"/>
              <a:t>wedding </a:t>
            </a:r>
            <a:r>
              <a:rPr lang="en-CA" sz="1600" dirty="0" smtClean="0"/>
              <a:t>atoms.</a:t>
            </a:r>
            <a:endParaRPr lang="en-CA" sz="1900" dirty="0"/>
          </a:p>
        </p:txBody>
      </p:sp>
      <p:grpSp>
        <p:nvGrpSpPr>
          <p:cNvPr id="401" name="Group 400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2549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2936321" y="5955750"/>
            <a:ext cx="2376264" cy="457200"/>
            <a:chOff x="1979712" y="4875630"/>
            <a:chExt cx="2376264" cy="457200"/>
          </a:xfrm>
        </p:grpSpPr>
        <p:grpSp>
          <p:nvGrpSpPr>
            <p:cNvPr id="267" name="Group 266"/>
            <p:cNvGrpSpPr/>
            <p:nvPr/>
          </p:nvGrpSpPr>
          <p:grpSpPr>
            <a:xfrm>
              <a:off x="1979712" y="4875630"/>
              <a:ext cx="1000125" cy="457200"/>
              <a:chOff x="1979712" y="4972959"/>
              <a:chExt cx="1000125" cy="457200"/>
            </a:xfrm>
          </p:grpSpPr>
          <p:sp>
            <p:nvSpPr>
              <p:cNvPr id="268" name="Text Box 26"/>
              <p:cNvSpPr txBox="1">
                <a:spLocks noChangeArrowheads="1"/>
              </p:cNvSpPr>
              <p:nvPr/>
            </p:nvSpPr>
            <p:spPr bwMode="auto">
              <a:xfrm>
                <a:off x="1979712" y="5046088"/>
                <a:ext cx="9888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CA" sz="1600" dirty="0"/>
                  <a:t>Wedding</a:t>
                </a:r>
                <a:endParaRPr lang="en-US" altLang="en-US" sz="2400" b="1" i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69" name="Group 98"/>
              <p:cNvGrpSpPr>
                <a:grpSpLocks/>
              </p:cNvGrpSpPr>
              <p:nvPr/>
            </p:nvGrpSpPr>
            <p:grpSpPr bwMode="auto">
              <a:xfrm>
                <a:off x="1979712" y="4972959"/>
                <a:ext cx="1000125" cy="457200"/>
                <a:chOff x="58972" y="6096000"/>
                <a:chExt cx="1000102" cy="609600"/>
              </a:xfrm>
            </p:grpSpPr>
            <p:grpSp>
              <p:nvGrpSpPr>
                <p:cNvPr id="270" name="Group 36"/>
                <p:cNvGrpSpPr>
                  <a:grpSpLocks/>
                </p:cNvGrpSpPr>
                <p:nvPr/>
              </p:nvGrpSpPr>
              <p:grpSpPr bwMode="auto">
                <a:xfrm flipV="1">
                  <a:off x="123383" y="6096000"/>
                  <a:ext cx="868850" cy="304800"/>
                  <a:chOff x="609616" y="2438400"/>
                  <a:chExt cx="609217" cy="151872"/>
                </a:xfrm>
              </p:grpSpPr>
              <p:sp>
                <p:nvSpPr>
                  <p:cNvPr id="280" name="Arc 279"/>
                  <p:cNvSpPr/>
                  <p:nvPr/>
                </p:nvSpPr>
                <p:spPr bwMode="auto">
                  <a:xfrm rot="10800000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1" name="Arc 280"/>
                  <p:cNvSpPr/>
                  <p:nvPr/>
                </p:nvSpPr>
                <p:spPr bwMode="auto">
                  <a:xfrm rot="10800000" flipH="1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1" name="Group 62"/>
                <p:cNvGrpSpPr>
                  <a:grpSpLocks/>
                </p:cNvGrpSpPr>
                <p:nvPr/>
              </p:nvGrpSpPr>
              <p:grpSpPr bwMode="auto">
                <a:xfrm>
                  <a:off x="122554" y="6400800"/>
                  <a:ext cx="868850" cy="304800"/>
                  <a:chOff x="121750" y="6400800"/>
                  <a:chExt cx="868850" cy="304800"/>
                </a:xfrm>
              </p:grpSpPr>
              <p:sp>
                <p:nvSpPr>
                  <p:cNvPr id="278" name="Arc 277"/>
                  <p:cNvSpPr/>
                  <p:nvPr/>
                </p:nvSpPr>
                <p:spPr bwMode="auto">
                  <a:xfrm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9" name="Arc 278"/>
                  <p:cNvSpPr/>
                  <p:nvPr/>
                </p:nvSpPr>
                <p:spPr bwMode="auto">
                  <a:xfrm flipH="1"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2" name="Group 63"/>
                <p:cNvGrpSpPr>
                  <a:grpSpLocks/>
                </p:cNvGrpSpPr>
                <p:nvPr/>
              </p:nvGrpSpPr>
              <p:grpSpPr bwMode="auto">
                <a:xfrm>
                  <a:off x="907477" y="6248219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6" name="Arc 275"/>
                  <p:cNvSpPr/>
                  <p:nvPr/>
                </p:nvSpPr>
                <p:spPr bwMode="auto">
                  <a:xfrm rot="16200000" flipH="1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7" name="Arc 276"/>
                  <p:cNvSpPr/>
                  <p:nvPr/>
                </p:nvSpPr>
                <p:spPr bwMode="auto">
                  <a:xfrm rot="16200000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3" name="Group 63"/>
                <p:cNvGrpSpPr>
                  <a:grpSpLocks/>
                </p:cNvGrpSpPr>
                <p:nvPr/>
              </p:nvGrpSpPr>
              <p:grpSpPr bwMode="auto">
                <a:xfrm rot="10800000">
                  <a:off x="58972" y="6248400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4" name="Arc 273"/>
                  <p:cNvSpPr/>
                  <p:nvPr/>
                </p:nvSpPr>
                <p:spPr bwMode="auto">
                  <a:xfrm rot="16200000" flipH="1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5" name="Arc 274"/>
                  <p:cNvSpPr/>
                  <p:nvPr/>
                </p:nvSpPr>
                <p:spPr bwMode="auto">
                  <a:xfrm rot="16200000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91" name="Group 390"/>
            <p:cNvGrpSpPr/>
            <p:nvPr/>
          </p:nvGrpSpPr>
          <p:grpSpPr>
            <a:xfrm>
              <a:off x="2979837" y="5048573"/>
              <a:ext cx="1376139" cy="96014"/>
              <a:chOff x="2979837" y="5048573"/>
              <a:chExt cx="1376139" cy="96014"/>
            </a:xfrm>
          </p:grpSpPr>
          <p:cxnSp>
            <p:nvCxnSpPr>
              <p:cNvPr id="290" name="Straight Connector 289"/>
              <p:cNvCxnSpPr>
                <a:stCxn id="277" idx="0"/>
              </p:cNvCxnSpPr>
              <p:nvPr/>
            </p:nvCxnSpPr>
            <p:spPr>
              <a:xfrm flipV="1">
                <a:off x="2979837" y="5096580"/>
                <a:ext cx="1376139" cy="7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92" name="Arc 291"/>
              <p:cNvSpPr/>
              <p:nvPr/>
            </p:nvSpPr>
            <p:spPr>
              <a:xfrm rot="16200000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3" name="Arc 292"/>
              <p:cNvSpPr/>
              <p:nvPr/>
            </p:nvSpPr>
            <p:spPr>
              <a:xfrm rot="16200000" flipH="1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94" name="Straight Arrow Connector 293"/>
          <p:cNvCxnSpPr/>
          <p:nvPr/>
        </p:nvCxnSpPr>
        <p:spPr>
          <a:xfrm>
            <a:off x="6008801" y="6003759"/>
            <a:ext cx="1608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>
            <a:off x="6004741" y="6367431"/>
            <a:ext cx="1615459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298" name="Rectangle 29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w41</a:t>
              </a:r>
              <a:endParaRPr lang="en-US" altLang="en-US" sz="1400" dirty="0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pn4.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pn3</a:t>
            </a:r>
            <a:r>
              <a:rPr lang="en-CA" dirty="0"/>
              <a:t>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/>
          <p:nvPr/>
        </p:nvCxnSpPr>
        <p:spPr>
          <a:xfrm>
            <a:off x="3920989" y="3063080"/>
            <a:ext cx="506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5336449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431" name="Group 430"/>
          <p:cNvGrpSpPr/>
          <p:nvPr/>
        </p:nvGrpSpPr>
        <p:grpSpPr>
          <a:xfrm>
            <a:off x="4424988" y="2883603"/>
            <a:ext cx="725353" cy="475130"/>
            <a:chOff x="3270584" y="1057409"/>
            <a:chExt cx="725353" cy="475130"/>
          </a:xfrm>
        </p:grpSpPr>
        <p:sp>
          <p:nvSpPr>
            <p:cNvPr id="432" name="Rectangle 431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w21</a:t>
              </a:r>
              <a:endParaRPr lang="en-US" altLang="en-US" sz="14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51" name="TextBox 150"/>
          <p:cNvSpPr txBox="1"/>
          <p:nvPr/>
        </p:nvSpPr>
        <p:spPr>
          <a:xfrm>
            <a:off x="3059832" y="748441"/>
            <a:ext cx="604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wiki.ruleml.org/index.php/PSOA_RuleML_Bridges_Graph_and_Relational_Databases</a:t>
            </a:r>
            <a:endParaRPr lang="en-CA" sz="1200" i="1" dirty="0" smtClean="0"/>
          </a:p>
          <a:p>
            <a:r>
              <a:rPr lang="en-CA" sz="1200" i="1" dirty="0" smtClean="0"/>
              <a:t>(</a:t>
            </a:r>
            <a:r>
              <a:rPr lang="en-CA" sz="1200" i="1" dirty="0"/>
              <a:t>syntactic </a:t>
            </a:r>
            <a:r>
              <a:rPr lang="en-CA" sz="1200" i="1" dirty="0" smtClean="0"/>
              <a:t>realization </a:t>
            </a:r>
            <a:r>
              <a:rPr lang="en-CA" sz="1200" i="1" dirty="0"/>
              <a:t>for </a:t>
            </a:r>
            <a:r>
              <a:rPr lang="en-CA" sz="1200" i="1" dirty="0" smtClean="0"/>
              <a:t>interoperation path pv1-pv3-pv4-pn4, abridged </a:t>
            </a:r>
            <a:r>
              <a:rPr lang="en-CA" sz="1200" i="1" dirty="0"/>
              <a:t>by PSOA </a:t>
            </a:r>
            <a:r>
              <a:rPr lang="en-CA" sz="1200" i="1" dirty="0" err="1"/>
              <a:t>RuleML</a:t>
            </a:r>
            <a:r>
              <a:rPr lang="en-CA" sz="1200" i="1" dirty="0"/>
              <a:t> rule</a:t>
            </a:r>
            <a:r>
              <a:rPr lang="en-CA" sz="1200" i="1" dirty="0" smtClean="0"/>
              <a:t>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259632" y="764704"/>
            <a:ext cx="180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June 5, </a:t>
            </a:r>
            <a:r>
              <a:rPr lang="en-CA" sz="1400" dirty="0" smtClean="0"/>
              <a:t>2018</a:t>
            </a:r>
          </a:p>
          <a:p>
            <a:r>
              <a:rPr lang="en-CA" sz="1400" dirty="0" smtClean="0"/>
              <a:t>Update: Dec. 26, </a:t>
            </a:r>
            <a:r>
              <a:rPr lang="en-CA" sz="1400" dirty="0"/>
              <a:t>2018</a:t>
            </a:r>
            <a:endParaRPr lang="en-CA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1300698"/>
            <a:ext cx="17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36449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810299" y="5960669"/>
            <a:ext cx="1502286" cy="96015"/>
            <a:chOff x="2853690" y="3621017"/>
            <a:chExt cx="1502286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2853690" y="3669025"/>
              <a:ext cx="1502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4202323" y="3570979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>
            <a:off x="5314862" y="6003759"/>
            <a:ext cx="23019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312585" y="6367432"/>
            <a:ext cx="230761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361" name="Group 360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362" name="Rectangle 3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w31</a:t>
              </a:r>
              <a:endParaRPr lang="en-US" altLang="en-US" sz="1400" dirty="0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792160" y="6320709"/>
            <a:ext cx="1520425" cy="96015"/>
            <a:chOff x="2835551" y="3981057"/>
            <a:chExt cx="1520425" cy="96015"/>
          </a:xfrm>
        </p:grpSpPr>
        <p:cxnSp>
          <p:nvCxnSpPr>
            <p:cNvPr id="379" name="Straight Connector 378"/>
            <p:cNvCxnSpPr/>
            <p:nvPr/>
          </p:nvCxnSpPr>
          <p:spPr>
            <a:xfrm>
              <a:off x="2835551" y="4029065"/>
              <a:ext cx="1520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4202323" y="3931019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47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pv3.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pv4</a:t>
            </a:r>
            <a:r>
              <a:rPr lang="en-CA" dirty="0"/>
              <a:t>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>
            <a:endCxn id="260" idx="0"/>
          </p:cNvCxnSpPr>
          <p:nvPr/>
        </p:nvCxnSpPr>
        <p:spPr>
          <a:xfrm>
            <a:off x="3920989" y="3063080"/>
            <a:ext cx="503999" cy="5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8" name="Group 257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259" name="Arc 258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36449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>
            <a:stCxn id="259" idx="0"/>
          </p:cNvCxnSpPr>
          <p:nvPr/>
        </p:nvCxnSpPr>
        <p:spPr>
          <a:xfrm flipV="1">
            <a:off x="4424988" y="3065620"/>
            <a:ext cx="3186010" cy="249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424988" y="2953870"/>
            <a:ext cx="725353" cy="475130"/>
            <a:chOff x="3270584" y="1057409"/>
            <a:chExt cx="725353" cy="475130"/>
          </a:xfrm>
        </p:grpSpPr>
        <p:sp>
          <p:nvSpPr>
            <p:cNvPr id="301" name="Rectangle 300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w11</a:t>
              </a:r>
              <a:endParaRPr lang="en-US" alt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476672"/>
            <a:ext cx="154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136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90</cp:revision>
  <dcterms:created xsi:type="dcterms:W3CDTF">2017-04-24T00:13:32Z</dcterms:created>
  <dcterms:modified xsi:type="dcterms:W3CDTF">2018-12-26T19:47:18Z</dcterms:modified>
</cp:coreProperties>
</file>