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1" autoAdjust="0"/>
    <p:restoredTop sz="99802" autoAdjust="0"/>
  </p:normalViewPr>
  <p:slideViewPr>
    <p:cSldViewPr>
      <p:cViewPr>
        <p:scale>
          <a:sx n="140" d="100"/>
          <a:sy n="140" d="100"/>
        </p:scale>
        <p:origin x="-806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4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7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5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5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78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1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567E-57D3-4E43-AC89-D1A4605D9845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CB01-9E1A-4A3C-8DCA-3238C65515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3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uleml.org/index.php/PSOA_RuleML_Bridges_Graph_and_Relational_Database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008" y="35331"/>
            <a:ext cx="91085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Systematics: 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</a:t>
            </a:r>
            <a:r>
              <a:rPr lang="en-CA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PSOA </a:t>
            </a:r>
            <a:r>
              <a:rPr lang="en-CA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RuleML</a:t>
            </a:r>
            <a:r>
              <a:rPr lang="en-CA" sz="1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9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Illustrated 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CA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Grailog</a:t>
            </a:r>
            <a:r>
              <a:rPr lang="en-CA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 </a:t>
            </a:r>
            <a:endParaRPr lang="en-CA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973" y="764704"/>
            <a:ext cx="1118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Harold </a:t>
            </a:r>
            <a:r>
              <a:rPr lang="en-CA" sz="1400" dirty="0" smtClean="0"/>
              <a:t>Boley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5496" y="404664"/>
            <a:ext cx="9108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Exemplify PSOA</a:t>
            </a:r>
            <a:r>
              <a:rPr lang="en-CA" sz="1400" dirty="0"/>
              <a:t> </a:t>
            </a:r>
            <a:r>
              <a:rPr lang="en-CA" sz="1600" dirty="0" err="1" smtClean="0"/>
              <a:t>metamodel</a:t>
            </a:r>
            <a:r>
              <a:rPr lang="en-CA" sz="1600" dirty="0" smtClean="0"/>
              <a:t> with 8 </a:t>
            </a:r>
            <a:r>
              <a:rPr lang="en-CA" sz="1600" dirty="0" err="1" smtClean="0"/>
              <a:t>oidless</a:t>
            </a:r>
            <a:r>
              <a:rPr lang="en-CA" sz="1600" dirty="0" smtClean="0"/>
              <a:t>/</a:t>
            </a:r>
            <a:r>
              <a:rPr lang="en-CA" sz="1600" dirty="0" err="1" smtClean="0"/>
              <a:t>oidful</a:t>
            </a:r>
            <a:r>
              <a:rPr lang="en-CA" sz="1600" dirty="0" smtClean="0"/>
              <a:t>,</a:t>
            </a:r>
            <a:r>
              <a:rPr lang="en-CA" sz="700" dirty="0" smtClean="0"/>
              <a:t> </a:t>
            </a:r>
            <a:r>
              <a:rPr lang="en-CA" sz="1600" dirty="0" err="1" smtClean="0"/>
              <a:t>tupled</a:t>
            </a:r>
            <a:r>
              <a:rPr lang="en-CA" sz="1600" dirty="0"/>
              <a:t>/slotted,</a:t>
            </a:r>
            <a:r>
              <a:rPr lang="en-CA" sz="700" dirty="0"/>
              <a:t> </a:t>
            </a:r>
            <a:r>
              <a:rPr lang="en-CA" sz="1600" dirty="0" err="1" smtClean="0"/>
              <a:t>perspeneutral</a:t>
            </a:r>
            <a:r>
              <a:rPr lang="en-CA" sz="1600" dirty="0" smtClean="0"/>
              <a:t>/perspectival </a:t>
            </a:r>
            <a:r>
              <a:rPr lang="en-CA" sz="1600" dirty="0"/>
              <a:t>wedding </a:t>
            </a:r>
            <a:r>
              <a:rPr lang="en-CA" sz="1600" dirty="0" smtClean="0"/>
              <a:t>atoms</a:t>
            </a:r>
            <a:r>
              <a:rPr lang="en-CA" sz="1600" dirty="0" smtClean="0"/>
              <a:t>.</a:t>
            </a:r>
            <a:endParaRPr lang="en-CA" sz="1900" dirty="0"/>
          </a:p>
        </p:txBody>
      </p:sp>
      <p:grpSp>
        <p:nvGrpSpPr>
          <p:cNvPr id="401" name="Group 400"/>
          <p:cNvGrpSpPr/>
          <p:nvPr/>
        </p:nvGrpSpPr>
        <p:grpSpPr>
          <a:xfrm>
            <a:off x="3920989" y="1966574"/>
            <a:ext cx="879284" cy="96015"/>
            <a:chOff x="3920989" y="1460777"/>
            <a:chExt cx="879284" cy="96015"/>
          </a:xfrm>
        </p:grpSpPr>
        <p:cxnSp>
          <p:nvCxnSpPr>
            <p:cNvPr id="203" name="Straight Connector 202"/>
            <p:cNvCxnSpPr>
              <a:endCxn id="206" idx="0"/>
            </p:cNvCxnSpPr>
            <p:nvPr/>
          </p:nvCxnSpPr>
          <p:spPr>
            <a:xfrm>
              <a:off x="3920989" y="1508785"/>
              <a:ext cx="879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645751" y="1402271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15" name="TextBox 214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21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1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1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29" name="Arc 22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0" name="Arc 22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27" name="Arc 22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8" name="Arc 22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25" name="Arc 22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6" name="Arc 22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2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23" name="Arc 22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4" name="Arc 22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31" name="Group 230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232" name="Rectangle 23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7620200" y="4653136"/>
            <a:ext cx="696216" cy="475130"/>
            <a:chOff x="3299721" y="1014694"/>
            <a:chExt cx="696216" cy="475130"/>
          </a:xfrm>
        </p:grpSpPr>
        <p:sp>
          <p:nvSpPr>
            <p:cNvPr id="235" name="Rectangle 234"/>
            <p:cNvSpPr/>
            <p:nvPr/>
          </p:nvSpPr>
          <p:spPr>
            <a:xfrm>
              <a:off x="3299721" y="1014694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6" name="Text Box 55"/>
            <p:cNvSpPr txBox="1">
              <a:spLocks noChangeArrowheads="1"/>
            </p:cNvSpPr>
            <p:nvPr/>
          </p:nvSpPr>
          <p:spPr bwMode="auto">
            <a:xfrm>
              <a:off x="3301998" y="1086702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237" name="Straight Connector 236"/>
          <p:cNvCxnSpPr/>
          <p:nvPr/>
        </p:nvCxnSpPr>
        <p:spPr>
          <a:xfrm flipH="1">
            <a:off x="5683404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38" name="Group 237"/>
          <p:cNvGrpSpPr/>
          <p:nvPr/>
        </p:nvGrpSpPr>
        <p:grpSpPr>
          <a:xfrm>
            <a:off x="3936446" y="4509120"/>
            <a:ext cx="1746082" cy="96015"/>
            <a:chOff x="2979837" y="4689711"/>
            <a:chExt cx="1746081" cy="96015"/>
          </a:xfrm>
        </p:grpSpPr>
        <p:cxnSp>
          <p:nvCxnSpPr>
            <p:cNvPr id="239" name="Straight Connector 23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40" name="Group 23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241" name="Arc 24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2" name="Arc 24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3" name="Straight Arrow Connector 242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44" name="Straight Arrow Connector 243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45" name="TextBox 244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cxnSp>
        <p:nvCxnSpPr>
          <p:cNvPr id="248" name="Straight Connector 247"/>
          <p:cNvCxnSpPr/>
          <p:nvPr/>
        </p:nvCxnSpPr>
        <p:spPr>
          <a:xfrm>
            <a:off x="4807571" y="1702549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53" name="Straight Arrow Connector 252"/>
          <p:cNvCxnSpPr/>
          <p:nvPr/>
        </p:nvCxnSpPr>
        <p:spPr>
          <a:xfrm flipV="1">
            <a:off x="4808050" y="1903207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66" name="TextBox 265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282" name="Group 281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283" name="Rectangle 282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4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286" name="Rectangle 285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2936321" y="5955750"/>
            <a:ext cx="2376264" cy="457200"/>
            <a:chOff x="1979712" y="4875630"/>
            <a:chExt cx="2376264" cy="457200"/>
          </a:xfrm>
        </p:grpSpPr>
        <p:grpSp>
          <p:nvGrpSpPr>
            <p:cNvPr id="267" name="Group 266"/>
            <p:cNvGrpSpPr/>
            <p:nvPr/>
          </p:nvGrpSpPr>
          <p:grpSpPr>
            <a:xfrm>
              <a:off x="1979712" y="4875630"/>
              <a:ext cx="1000125" cy="457200"/>
              <a:chOff x="1979712" y="4972959"/>
              <a:chExt cx="1000125" cy="457200"/>
            </a:xfrm>
          </p:grpSpPr>
          <p:sp>
            <p:nvSpPr>
              <p:cNvPr id="268" name="Text Box 26"/>
              <p:cNvSpPr txBox="1">
                <a:spLocks noChangeArrowheads="1"/>
              </p:cNvSpPr>
              <p:nvPr/>
            </p:nvSpPr>
            <p:spPr bwMode="auto">
              <a:xfrm>
                <a:off x="1979712" y="5046088"/>
                <a:ext cx="98886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CA" sz="1600" dirty="0"/>
                  <a:t>Wedding</a:t>
                </a:r>
                <a:endParaRPr lang="en-US" altLang="en-US" sz="2400" b="1" i="1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269" name="Group 98"/>
              <p:cNvGrpSpPr>
                <a:grpSpLocks/>
              </p:cNvGrpSpPr>
              <p:nvPr/>
            </p:nvGrpSpPr>
            <p:grpSpPr bwMode="auto">
              <a:xfrm>
                <a:off x="1979712" y="4972959"/>
                <a:ext cx="1000125" cy="457200"/>
                <a:chOff x="58972" y="6096000"/>
                <a:chExt cx="1000102" cy="609600"/>
              </a:xfrm>
            </p:grpSpPr>
            <p:grpSp>
              <p:nvGrpSpPr>
                <p:cNvPr id="270" name="Group 36"/>
                <p:cNvGrpSpPr>
                  <a:grpSpLocks/>
                </p:cNvGrpSpPr>
                <p:nvPr/>
              </p:nvGrpSpPr>
              <p:grpSpPr bwMode="auto">
                <a:xfrm flipV="1">
                  <a:off x="123383" y="6096000"/>
                  <a:ext cx="868850" cy="304800"/>
                  <a:chOff x="609616" y="2438400"/>
                  <a:chExt cx="609217" cy="151872"/>
                </a:xfrm>
              </p:grpSpPr>
              <p:sp>
                <p:nvSpPr>
                  <p:cNvPr id="280" name="Arc 279"/>
                  <p:cNvSpPr/>
                  <p:nvPr/>
                </p:nvSpPr>
                <p:spPr bwMode="auto">
                  <a:xfrm rot="10800000">
                    <a:off x="610090" y="2438400"/>
                    <a:ext cx="608861" cy="151872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1" name="Arc 280"/>
                  <p:cNvSpPr/>
                  <p:nvPr/>
                </p:nvSpPr>
                <p:spPr bwMode="auto">
                  <a:xfrm rot="10800000" flipH="1">
                    <a:off x="610090" y="2438400"/>
                    <a:ext cx="608861" cy="151872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1" name="Group 62"/>
                <p:cNvGrpSpPr>
                  <a:grpSpLocks/>
                </p:cNvGrpSpPr>
                <p:nvPr/>
              </p:nvGrpSpPr>
              <p:grpSpPr bwMode="auto">
                <a:xfrm>
                  <a:off x="122554" y="6400800"/>
                  <a:ext cx="868850" cy="304800"/>
                  <a:chOff x="121750" y="6400800"/>
                  <a:chExt cx="868850" cy="304800"/>
                </a:xfrm>
              </p:grpSpPr>
              <p:sp>
                <p:nvSpPr>
                  <p:cNvPr id="278" name="Arc 277"/>
                  <p:cNvSpPr/>
                  <p:nvPr/>
                </p:nvSpPr>
                <p:spPr bwMode="auto">
                  <a:xfrm flipV="1">
                    <a:off x="121667" y="6400800"/>
                    <a:ext cx="868343" cy="30480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9" name="Arc 278"/>
                  <p:cNvSpPr/>
                  <p:nvPr/>
                </p:nvSpPr>
                <p:spPr bwMode="auto">
                  <a:xfrm flipH="1" flipV="1">
                    <a:off x="121667" y="6400800"/>
                    <a:ext cx="868343" cy="30480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2" name="Group 63"/>
                <p:cNvGrpSpPr>
                  <a:grpSpLocks/>
                </p:cNvGrpSpPr>
                <p:nvPr/>
              </p:nvGrpSpPr>
              <p:grpSpPr bwMode="auto">
                <a:xfrm>
                  <a:off x="907477" y="6248219"/>
                  <a:ext cx="151597" cy="304299"/>
                  <a:chOff x="914399" y="6248219"/>
                  <a:chExt cx="151597" cy="304299"/>
                </a:xfrm>
              </p:grpSpPr>
              <p:sp>
                <p:nvSpPr>
                  <p:cNvPr id="276" name="Arc 275"/>
                  <p:cNvSpPr/>
                  <p:nvPr/>
                </p:nvSpPr>
                <p:spPr bwMode="auto">
                  <a:xfrm rot="16200000" flipH="1" flipV="1">
                    <a:off x="838191" y="6325396"/>
                    <a:ext cx="304800" cy="150809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7" name="Arc 276"/>
                  <p:cNvSpPr/>
                  <p:nvPr/>
                </p:nvSpPr>
                <p:spPr bwMode="auto">
                  <a:xfrm rot="16200000" flipV="1">
                    <a:off x="838191" y="6325396"/>
                    <a:ext cx="304800" cy="150809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273" name="Group 63"/>
                <p:cNvGrpSpPr>
                  <a:grpSpLocks/>
                </p:cNvGrpSpPr>
                <p:nvPr/>
              </p:nvGrpSpPr>
              <p:grpSpPr bwMode="auto">
                <a:xfrm rot="10800000">
                  <a:off x="58972" y="6248400"/>
                  <a:ext cx="151597" cy="304299"/>
                  <a:chOff x="914399" y="6248219"/>
                  <a:chExt cx="151597" cy="304299"/>
                </a:xfrm>
              </p:grpSpPr>
              <p:sp>
                <p:nvSpPr>
                  <p:cNvPr id="274" name="Arc 273"/>
                  <p:cNvSpPr/>
                  <p:nvPr/>
                </p:nvSpPr>
                <p:spPr bwMode="auto">
                  <a:xfrm rot="16200000" flipH="1" flipV="1">
                    <a:off x="838190" y="6324713"/>
                    <a:ext cx="304800" cy="15081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5" name="Arc 274"/>
                  <p:cNvSpPr/>
                  <p:nvPr/>
                </p:nvSpPr>
                <p:spPr bwMode="auto">
                  <a:xfrm rot="16200000" flipV="1">
                    <a:off x="838190" y="6324713"/>
                    <a:ext cx="304800" cy="150810"/>
                  </a:xfrm>
                  <a:prstGeom prst="arc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391" name="Group 390"/>
            <p:cNvGrpSpPr/>
            <p:nvPr/>
          </p:nvGrpSpPr>
          <p:grpSpPr>
            <a:xfrm>
              <a:off x="2979837" y="5048573"/>
              <a:ext cx="1376139" cy="96014"/>
              <a:chOff x="2979837" y="5048573"/>
              <a:chExt cx="1376139" cy="96014"/>
            </a:xfrm>
          </p:grpSpPr>
          <p:cxnSp>
            <p:nvCxnSpPr>
              <p:cNvPr id="290" name="Straight Connector 289"/>
              <p:cNvCxnSpPr>
                <a:stCxn id="277" idx="0"/>
              </p:cNvCxnSpPr>
              <p:nvPr/>
            </p:nvCxnSpPr>
            <p:spPr>
              <a:xfrm flipV="1">
                <a:off x="2979837" y="5096580"/>
                <a:ext cx="1376139" cy="7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  <p:sp>
            <p:nvSpPr>
              <p:cNvPr id="292" name="Arc 291"/>
              <p:cNvSpPr/>
              <p:nvPr/>
            </p:nvSpPr>
            <p:spPr>
              <a:xfrm rot="16200000" flipV="1">
                <a:off x="4202323" y="4998534"/>
                <a:ext cx="96014" cy="196091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3" name="Arc 292"/>
              <p:cNvSpPr/>
              <p:nvPr/>
            </p:nvSpPr>
            <p:spPr>
              <a:xfrm rot="16200000" flipH="1" flipV="1">
                <a:off x="4202323" y="4998534"/>
                <a:ext cx="96014" cy="196091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94" name="Straight Arrow Connector 293"/>
          <p:cNvCxnSpPr/>
          <p:nvPr/>
        </p:nvCxnSpPr>
        <p:spPr>
          <a:xfrm>
            <a:off x="6008801" y="6003759"/>
            <a:ext cx="160804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295" name="Straight Arrow Connector 294"/>
          <p:cNvCxnSpPr/>
          <p:nvPr/>
        </p:nvCxnSpPr>
        <p:spPr>
          <a:xfrm>
            <a:off x="6004741" y="6367431"/>
            <a:ext cx="1615459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96" name="TextBox 295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297" name="Group 296"/>
          <p:cNvGrpSpPr/>
          <p:nvPr/>
        </p:nvGrpSpPr>
        <p:grpSpPr>
          <a:xfrm>
            <a:off x="5312585" y="5949280"/>
            <a:ext cx="696216" cy="475130"/>
            <a:chOff x="3299721" y="1057776"/>
            <a:chExt cx="696216" cy="475130"/>
          </a:xfrm>
        </p:grpSpPr>
        <p:sp>
          <p:nvSpPr>
            <p:cNvPr id="298" name="Rectangle 29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9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w41</a:t>
              </a:r>
              <a:endParaRPr lang="en-US" altLang="en-US" sz="1400" dirty="0"/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971600" y="183727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pn1.</a:t>
            </a:r>
            <a:endParaRPr lang="en-CA" dirty="0"/>
          </a:p>
        </p:txBody>
      </p:sp>
      <p:sp>
        <p:nvSpPr>
          <p:cNvPr id="396" name="TextBox 395"/>
          <p:cNvSpPr txBox="1"/>
          <p:nvPr/>
        </p:nvSpPr>
        <p:spPr>
          <a:xfrm>
            <a:off x="971600" y="6011996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pn4. </a:t>
            </a:r>
            <a:r>
              <a:rPr lang="en-CA" b="1" dirty="0"/>
              <a:t>frames</a:t>
            </a:r>
            <a:endParaRPr lang="en-CA" dirty="0"/>
          </a:p>
        </p:txBody>
      </p:sp>
      <p:sp>
        <p:nvSpPr>
          <p:cNvPr id="397" name="TextBox 396"/>
          <p:cNvSpPr txBox="1"/>
          <p:nvPr/>
        </p:nvSpPr>
        <p:spPr>
          <a:xfrm>
            <a:off x="971600" y="43558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pn3.</a:t>
            </a:r>
          </a:p>
        </p:txBody>
      </p:sp>
      <p:grpSp>
        <p:nvGrpSpPr>
          <p:cNvPr id="402" name="Group 401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403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04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405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415" name="Arc 414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6" name="Arc 41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6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413" name="Arc 4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4" name="Arc 4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411" name="Arc 4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2" name="Arc 4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409" name="Arc 4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0" name="Arc 4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418" name="Straight Connector 417"/>
          <p:cNvCxnSpPr/>
          <p:nvPr/>
        </p:nvCxnSpPr>
        <p:spPr>
          <a:xfrm>
            <a:off x="3920989" y="3063080"/>
            <a:ext cx="50699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19" name="Group 418"/>
          <p:cNvGrpSpPr/>
          <p:nvPr/>
        </p:nvGrpSpPr>
        <p:grpSpPr>
          <a:xfrm rot="16200000" flipV="1">
            <a:off x="4270467" y="2961604"/>
            <a:ext cx="96015" cy="213028"/>
            <a:chOff x="2843808" y="2132856"/>
            <a:chExt cx="113535" cy="216024"/>
          </a:xfrm>
        </p:grpSpPr>
        <p:sp>
          <p:nvSpPr>
            <p:cNvPr id="420" name="Arc 419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1" name="Arc 420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5336449" y="2883603"/>
            <a:ext cx="696216" cy="475130"/>
            <a:chOff x="3299721" y="1057776"/>
            <a:chExt cx="696216" cy="475130"/>
          </a:xfrm>
        </p:grpSpPr>
        <p:sp>
          <p:nvSpPr>
            <p:cNvPr id="424" name="Rectangle 42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426" name="Straight Arrow Connector 425"/>
          <p:cNvCxnSpPr/>
          <p:nvPr/>
        </p:nvCxnSpPr>
        <p:spPr>
          <a:xfrm flipV="1">
            <a:off x="5117144" y="2950575"/>
            <a:ext cx="2493854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427" name="Group 426"/>
          <p:cNvGrpSpPr/>
          <p:nvPr/>
        </p:nvGrpSpPr>
        <p:grpSpPr>
          <a:xfrm>
            <a:off x="7608721" y="2878563"/>
            <a:ext cx="696216" cy="475130"/>
            <a:chOff x="3299721" y="1057776"/>
            <a:chExt cx="696216" cy="475130"/>
          </a:xfrm>
        </p:grpSpPr>
        <p:sp>
          <p:nvSpPr>
            <p:cNvPr id="428" name="Rectangle 42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430" name="TextBox 429"/>
          <p:cNvSpPr txBox="1"/>
          <p:nvPr/>
        </p:nvSpPr>
        <p:spPr>
          <a:xfrm>
            <a:off x="971600" y="2854677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pn2. </a:t>
            </a:r>
            <a:r>
              <a:rPr lang="en-CA" dirty="0" smtClean="0"/>
              <a:t>single-tuple:</a:t>
            </a:r>
          </a:p>
          <a:p>
            <a:r>
              <a:rPr lang="en-CA" dirty="0" smtClean="0"/>
              <a:t>shelves</a:t>
            </a:r>
            <a:endParaRPr lang="en-CA" dirty="0"/>
          </a:p>
        </p:txBody>
      </p:sp>
      <p:grpSp>
        <p:nvGrpSpPr>
          <p:cNvPr id="431" name="Group 430"/>
          <p:cNvGrpSpPr/>
          <p:nvPr/>
        </p:nvGrpSpPr>
        <p:grpSpPr>
          <a:xfrm>
            <a:off x="4424988" y="2883603"/>
            <a:ext cx="725353" cy="475130"/>
            <a:chOff x="3270584" y="1057409"/>
            <a:chExt cx="725353" cy="475130"/>
          </a:xfrm>
        </p:grpSpPr>
        <p:sp>
          <p:nvSpPr>
            <p:cNvPr id="432" name="Rectangle 431"/>
            <p:cNvSpPr/>
            <p:nvPr/>
          </p:nvSpPr>
          <p:spPr>
            <a:xfrm>
              <a:off x="3270584" y="1057409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3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w21</a:t>
              </a:r>
              <a:endParaRPr lang="en-US" altLang="en-US" sz="14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334666" y="1833364"/>
            <a:ext cx="696216" cy="475130"/>
            <a:chOff x="3299721" y="1057776"/>
            <a:chExt cx="696216" cy="475130"/>
          </a:xfrm>
        </p:grpSpPr>
        <p:sp>
          <p:nvSpPr>
            <p:cNvPr id="131" name="Rectangle 13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134" name="Rectangle 133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5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8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9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9" name="Arc 148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0" name="Arc 149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0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7" name="Arc 146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8" name="Arc 147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1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45" name="Arc 144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42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51" name="TextBox 150"/>
          <p:cNvSpPr txBox="1"/>
          <p:nvPr/>
        </p:nvSpPr>
        <p:spPr>
          <a:xfrm>
            <a:off x="3059832" y="748441"/>
            <a:ext cx="604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>
                <a:hlinkClick r:id="rId2"/>
              </a:rPr>
              <a:t>http://</a:t>
            </a:r>
            <a:r>
              <a:rPr lang="en-CA" sz="1200" i="1" dirty="0" smtClean="0">
                <a:hlinkClick r:id="rId2"/>
              </a:rPr>
              <a:t>wiki.ruleml.org/index.php/PSOA_RuleML_Bridges_Graph_and_Relational_Databases</a:t>
            </a:r>
            <a:endParaRPr lang="en-CA" sz="1200" i="1" dirty="0" smtClean="0"/>
          </a:p>
          <a:p>
            <a:r>
              <a:rPr lang="en-CA" sz="1200" i="1" dirty="0" smtClean="0"/>
              <a:t>(</a:t>
            </a:r>
            <a:r>
              <a:rPr lang="en-CA" sz="1200" i="1" dirty="0"/>
              <a:t>syntactic realizations for </a:t>
            </a:r>
            <a:r>
              <a:rPr lang="en-CA" sz="1200" i="1" dirty="0" smtClean="0"/>
              <a:t>interoperation path pv1-pv3-pv4-pn4, abridged </a:t>
            </a:r>
            <a:r>
              <a:rPr lang="en-CA" sz="1200" i="1" dirty="0"/>
              <a:t>by PSOA </a:t>
            </a:r>
            <a:r>
              <a:rPr lang="en-CA" sz="1200" i="1" dirty="0" err="1"/>
              <a:t>RuleML</a:t>
            </a:r>
            <a:r>
              <a:rPr lang="en-CA" sz="1200" i="1" dirty="0"/>
              <a:t> rule</a:t>
            </a:r>
            <a:r>
              <a:rPr lang="en-CA" sz="1200" i="1" dirty="0" smtClean="0"/>
              <a:t>)</a:t>
            </a:r>
            <a:endParaRPr lang="en-CA" sz="1200" i="1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1452589" y="764704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June 4, 2018</a:t>
            </a:r>
            <a:endParaRPr lang="en-CA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71600" y="1156682"/>
            <a:ext cx="17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err="1" smtClean="0"/>
              <a:t>p</a:t>
            </a:r>
            <a:r>
              <a:rPr lang="en-CA" sz="2000" dirty="0" err="1" smtClean="0"/>
              <a:t>erspe</a:t>
            </a:r>
            <a:r>
              <a:rPr lang="en-CA" sz="2000" b="1" dirty="0" err="1" smtClean="0"/>
              <a:t>n</a:t>
            </a:r>
            <a:r>
              <a:rPr lang="en-CA" sz="2000" dirty="0" err="1" smtClean="0"/>
              <a:t>eutral</a:t>
            </a:r>
            <a:r>
              <a:rPr lang="en-CA" sz="2000" dirty="0" smtClean="0"/>
              <a:t>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426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936321" y="1060641"/>
            <a:ext cx="1000125" cy="457200"/>
            <a:chOff x="1979712" y="1060641"/>
            <a:chExt cx="1000125" cy="457200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1979712" y="1133770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1979712" y="1060641"/>
              <a:ext cx="1000125" cy="457200"/>
              <a:chOff x="58972" y="6096000"/>
              <a:chExt cx="1000102" cy="609600"/>
            </a:xfrm>
          </p:grpSpPr>
          <p:grpSp>
            <p:nvGrpSpPr>
              <p:cNvPr id="4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56" name="Arc 5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Arc 5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54" name="Arc 5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Arc 5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52" name="Arc 5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4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50" name="Arc 4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Arc 5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6164023" y="400506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336449" y="1057776"/>
            <a:ext cx="696216" cy="475130"/>
            <a:chOff x="3299721" y="1057776"/>
            <a:chExt cx="696216" cy="475130"/>
          </a:xfrm>
        </p:grpSpPr>
        <p:sp>
          <p:nvSpPr>
            <p:cNvPr id="122" name="Rectangle 12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27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3836103" y="1124748"/>
            <a:ext cx="3772618" cy="334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28" name="Group 127"/>
          <p:cNvGrpSpPr/>
          <p:nvPr/>
        </p:nvGrpSpPr>
        <p:grpSpPr>
          <a:xfrm>
            <a:off x="7604661" y="1052736"/>
            <a:ext cx="696216" cy="475130"/>
            <a:chOff x="3299721" y="1057776"/>
            <a:chExt cx="696216" cy="475130"/>
          </a:xfrm>
        </p:grpSpPr>
        <p:sp>
          <p:nvSpPr>
            <p:cNvPr id="129" name="Rectangle 12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36321" y="4336178"/>
            <a:ext cx="1000125" cy="457200"/>
            <a:chOff x="1979712" y="4972959"/>
            <a:chExt cx="1000125" cy="457200"/>
          </a:xfrm>
        </p:grpSpPr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3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3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43" name="Arc 14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41" name="Arc 14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2" name="Arc 14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39" name="Arc 13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3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37" name="Arc 13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47" name="Group 146"/>
          <p:cNvGrpSpPr/>
          <p:nvPr/>
        </p:nvGrpSpPr>
        <p:grpSpPr>
          <a:xfrm>
            <a:off x="7612781" y="4005064"/>
            <a:ext cx="696216" cy="475130"/>
            <a:chOff x="3299721" y="1057776"/>
            <a:chExt cx="696216" cy="475130"/>
          </a:xfrm>
        </p:grpSpPr>
        <p:sp>
          <p:nvSpPr>
            <p:cNvPr id="148" name="Rectangle 14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4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620200" y="4653136"/>
            <a:ext cx="696216" cy="475130"/>
            <a:chOff x="3299721" y="1057776"/>
            <a:chExt cx="696216" cy="475130"/>
          </a:xfrm>
        </p:grpSpPr>
        <p:sp>
          <p:nvSpPr>
            <p:cNvPr id="152" name="Rectangle 1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3" name="Text Box 55"/>
            <p:cNvSpPr txBox="1">
              <a:spLocks noChangeArrowheads="1"/>
            </p:cNvSpPr>
            <p:nvPr/>
          </p:nvSpPr>
          <p:spPr bwMode="auto">
            <a:xfrm>
              <a:off x="3301998" y="1129784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cxnSp>
        <p:nvCxnSpPr>
          <p:cNvPr id="103" name="Straight Connector 102"/>
          <p:cNvCxnSpPr/>
          <p:nvPr/>
        </p:nvCxnSpPr>
        <p:spPr>
          <a:xfrm flipH="1">
            <a:off x="5678340" y="4120154"/>
            <a:ext cx="1" cy="8640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164" name="Group 163"/>
          <p:cNvGrpSpPr/>
          <p:nvPr/>
        </p:nvGrpSpPr>
        <p:grpSpPr>
          <a:xfrm>
            <a:off x="3785634" y="4336178"/>
            <a:ext cx="1896894" cy="96015"/>
            <a:chOff x="2979837" y="4689711"/>
            <a:chExt cx="1746081" cy="96015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0" name="Group 159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1" name="Arc 16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2" name="Arc 16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3792160" y="4699853"/>
            <a:ext cx="1896894" cy="96015"/>
            <a:chOff x="2979837" y="4689711"/>
            <a:chExt cx="1746081" cy="96015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2979837" y="4737719"/>
              <a:ext cx="17460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167" name="Group 166"/>
            <p:cNvGrpSpPr/>
            <p:nvPr/>
          </p:nvGrpSpPr>
          <p:grpSpPr>
            <a:xfrm rot="16200000" flipV="1">
              <a:off x="4572265" y="4639673"/>
              <a:ext cx="96015" cy="196091"/>
              <a:chOff x="2843808" y="2132856"/>
              <a:chExt cx="113535" cy="216024"/>
            </a:xfrm>
          </p:grpSpPr>
          <p:sp>
            <p:nvSpPr>
              <p:cNvPr id="168" name="Arc 167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9" name="Arc 168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170" name="Straight Arrow Connector 169"/>
          <p:cNvCxnSpPr/>
          <p:nvPr/>
        </p:nvCxnSpPr>
        <p:spPr>
          <a:xfrm>
            <a:off x="5685695" y="4384186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72" name="Straight Arrow Connector 171"/>
          <p:cNvCxnSpPr/>
          <p:nvPr/>
        </p:nvCxnSpPr>
        <p:spPr>
          <a:xfrm>
            <a:off x="5689054" y="4747859"/>
            <a:ext cx="1931146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78" name="TextBox 177"/>
          <p:cNvSpPr txBox="1"/>
          <p:nvPr/>
        </p:nvSpPr>
        <p:spPr>
          <a:xfrm>
            <a:off x="6183080" y="4723441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936321" y="1851294"/>
            <a:ext cx="1000125" cy="457200"/>
            <a:chOff x="1979712" y="4972959"/>
            <a:chExt cx="1000125" cy="457200"/>
          </a:xfrm>
        </p:grpSpPr>
        <p:sp>
          <p:nvSpPr>
            <p:cNvPr id="181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182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183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193" name="Arc 192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4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191" name="Arc 190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2" name="Arc 191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5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189" name="Arc 188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86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187" name="Arc 186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247" name="Group 246"/>
          <p:cNvGrpSpPr/>
          <p:nvPr/>
        </p:nvGrpSpPr>
        <p:grpSpPr>
          <a:xfrm>
            <a:off x="3790514" y="1851294"/>
            <a:ext cx="1018015" cy="96015"/>
            <a:chOff x="3707904" y="2067318"/>
            <a:chExt cx="1018015" cy="96015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3707904" y="2115326"/>
              <a:ext cx="10180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204" name="Group 203"/>
            <p:cNvGrpSpPr/>
            <p:nvPr/>
          </p:nvGrpSpPr>
          <p:grpSpPr>
            <a:xfrm rot="16200000" flipV="1">
              <a:off x="4563141" y="2008812"/>
              <a:ext cx="96015" cy="213028"/>
              <a:chOff x="2843808" y="2132856"/>
              <a:chExt cx="113535" cy="216024"/>
            </a:xfrm>
          </p:grpSpPr>
          <p:sp>
            <p:nvSpPr>
              <p:cNvPr id="205" name="Arc 204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Arc 205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48" name="Straight Connector 247"/>
          <p:cNvCxnSpPr/>
          <p:nvPr/>
        </p:nvCxnSpPr>
        <p:spPr>
          <a:xfrm>
            <a:off x="4807571" y="1700808"/>
            <a:ext cx="958" cy="4320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0" name="Group 249"/>
          <p:cNvGrpSpPr/>
          <p:nvPr/>
        </p:nvGrpSpPr>
        <p:grpSpPr>
          <a:xfrm>
            <a:off x="5334666" y="1833364"/>
            <a:ext cx="696216" cy="475130"/>
            <a:chOff x="3299721" y="1057776"/>
            <a:chExt cx="696216" cy="475130"/>
          </a:xfrm>
        </p:grpSpPr>
        <p:sp>
          <p:nvSpPr>
            <p:cNvPr id="251" name="Rectangle 250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 flipV="1">
            <a:off x="4809487" y="1900335"/>
            <a:ext cx="2801511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4" name="Group 253"/>
          <p:cNvGrpSpPr/>
          <p:nvPr/>
        </p:nvGrpSpPr>
        <p:grpSpPr>
          <a:xfrm>
            <a:off x="7608721" y="1828324"/>
            <a:ext cx="696216" cy="475130"/>
            <a:chOff x="3299721" y="1057776"/>
            <a:chExt cx="696216" cy="475130"/>
          </a:xfrm>
        </p:grpSpPr>
        <p:sp>
          <p:nvSpPr>
            <p:cNvPr id="255" name="Rectangle 254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6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6164023" y="562463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bride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2936321" y="5955750"/>
            <a:ext cx="1000125" cy="457200"/>
            <a:chOff x="1979712" y="4972959"/>
            <a:chExt cx="1000125" cy="457200"/>
          </a:xfrm>
        </p:grpSpPr>
        <p:sp>
          <p:nvSpPr>
            <p:cNvPr id="334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335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336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346" name="Arc 3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7" name="Arc 346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7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344" name="Arc 343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5" name="Arc 344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8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342" name="Arc 341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3" name="Arc 342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339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340" name="Arc 339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1" name="Arc 340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48" name="Group 347"/>
          <p:cNvGrpSpPr/>
          <p:nvPr/>
        </p:nvGrpSpPr>
        <p:grpSpPr>
          <a:xfrm>
            <a:off x="7612781" y="5624636"/>
            <a:ext cx="696216" cy="475130"/>
            <a:chOff x="3299721" y="1057776"/>
            <a:chExt cx="696216" cy="475130"/>
          </a:xfrm>
        </p:grpSpPr>
        <p:sp>
          <p:nvSpPr>
            <p:cNvPr id="349" name="Rectangle 348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0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7620200" y="6266238"/>
            <a:ext cx="696216" cy="475130"/>
            <a:chOff x="3299721" y="1057776"/>
            <a:chExt cx="696216" cy="475130"/>
          </a:xfrm>
        </p:grpSpPr>
        <p:sp>
          <p:nvSpPr>
            <p:cNvPr id="352" name="Rectangle 35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3810299" y="5960669"/>
            <a:ext cx="1502286" cy="96015"/>
            <a:chOff x="2853690" y="3621017"/>
            <a:chExt cx="1502286" cy="96015"/>
          </a:xfrm>
        </p:grpSpPr>
        <p:cxnSp>
          <p:nvCxnSpPr>
            <p:cNvPr id="354" name="Straight Connector 353"/>
            <p:cNvCxnSpPr/>
            <p:nvPr/>
          </p:nvCxnSpPr>
          <p:spPr>
            <a:xfrm>
              <a:off x="2853690" y="3669025"/>
              <a:ext cx="1502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55" name="Group 354"/>
            <p:cNvGrpSpPr/>
            <p:nvPr/>
          </p:nvGrpSpPr>
          <p:grpSpPr>
            <a:xfrm rot="16200000" flipV="1">
              <a:off x="4202323" y="3570979"/>
              <a:ext cx="96015" cy="196091"/>
              <a:chOff x="2843808" y="2132856"/>
              <a:chExt cx="113535" cy="216024"/>
            </a:xfrm>
          </p:grpSpPr>
          <p:sp>
            <p:nvSpPr>
              <p:cNvPr id="356" name="Arc 355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57" name="Arc 356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358" name="Straight Arrow Connector 357"/>
          <p:cNvCxnSpPr/>
          <p:nvPr/>
        </p:nvCxnSpPr>
        <p:spPr>
          <a:xfrm>
            <a:off x="5314862" y="6003759"/>
            <a:ext cx="230197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59" name="Straight Arrow Connector 358"/>
          <p:cNvCxnSpPr/>
          <p:nvPr/>
        </p:nvCxnSpPr>
        <p:spPr>
          <a:xfrm flipV="1">
            <a:off x="5312585" y="6367432"/>
            <a:ext cx="2307615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60" name="TextBox 359"/>
          <p:cNvSpPr txBox="1"/>
          <p:nvPr/>
        </p:nvSpPr>
        <p:spPr>
          <a:xfrm>
            <a:off x="6183080" y="6343013"/>
            <a:ext cx="79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groom</a:t>
            </a:r>
          </a:p>
        </p:txBody>
      </p:sp>
      <p:grpSp>
        <p:nvGrpSpPr>
          <p:cNvPr id="361" name="Group 360"/>
          <p:cNvGrpSpPr/>
          <p:nvPr/>
        </p:nvGrpSpPr>
        <p:grpSpPr>
          <a:xfrm>
            <a:off x="5312585" y="5949280"/>
            <a:ext cx="696216" cy="475130"/>
            <a:chOff x="3299721" y="1057776"/>
            <a:chExt cx="696216" cy="475130"/>
          </a:xfrm>
        </p:grpSpPr>
        <p:sp>
          <p:nvSpPr>
            <p:cNvPr id="362" name="Rectangle 3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w31</a:t>
              </a:r>
              <a:endParaRPr lang="en-US" altLang="en-US" sz="1400" dirty="0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3792160" y="6320709"/>
            <a:ext cx="1520425" cy="96015"/>
            <a:chOff x="2835551" y="3981057"/>
            <a:chExt cx="1520425" cy="96015"/>
          </a:xfrm>
        </p:grpSpPr>
        <p:cxnSp>
          <p:nvCxnSpPr>
            <p:cNvPr id="379" name="Straight Connector 378"/>
            <p:cNvCxnSpPr/>
            <p:nvPr/>
          </p:nvCxnSpPr>
          <p:spPr>
            <a:xfrm>
              <a:off x="2835551" y="4029065"/>
              <a:ext cx="1520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grpSp>
          <p:nvGrpSpPr>
            <p:cNvPr id="380" name="Group 379"/>
            <p:cNvGrpSpPr/>
            <p:nvPr/>
          </p:nvGrpSpPr>
          <p:grpSpPr>
            <a:xfrm rot="16200000" flipV="1">
              <a:off x="4202323" y="3931019"/>
              <a:ext cx="96015" cy="196091"/>
              <a:chOff x="2843808" y="2132856"/>
              <a:chExt cx="113535" cy="216024"/>
            </a:xfrm>
          </p:grpSpPr>
          <p:sp>
            <p:nvSpPr>
              <p:cNvPr id="381" name="Arc 380"/>
              <p:cNvSpPr/>
              <p:nvPr/>
            </p:nvSpPr>
            <p:spPr>
              <a:xfrm>
                <a:off x="2843809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843808" y="2132856"/>
                <a:ext cx="113534" cy="216024"/>
              </a:xfrm>
              <a:prstGeom prst="arc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non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393" name="TextBox 392"/>
          <p:cNvSpPr txBox="1"/>
          <p:nvPr/>
        </p:nvSpPr>
        <p:spPr>
          <a:xfrm>
            <a:off x="971600" y="1342509"/>
            <a:ext cx="180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pv1. </a:t>
            </a:r>
            <a:r>
              <a:rPr lang="en-CA" dirty="0" smtClean="0"/>
              <a:t>single-tuple:</a:t>
            </a:r>
          </a:p>
          <a:p>
            <a:r>
              <a:rPr lang="en-CA" b="1" dirty="0" smtClean="0"/>
              <a:t>relationships</a:t>
            </a:r>
            <a:endParaRPr lang="en-CA" dirty="0"/>
          </a:p>
        </p:txBody>
      </p:sp>
      <p:sp>
        <p:nvSpPr>
          <p:cNvPr id="394" name="TextBox 393"/>
          <p:cNvSpPr txBox="1"/>
          <p:nvPr/>
        </p:nvSpPr>
        <p:spPr>
          <a:xfrm>
            <a:off x="971600" y="4367536"/>
            <a:ext cx="147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pv3. </a:t>
            </a:r>
            <a:r>
              <a:rPr lang="en-CA" dirty="0" err="1"/>
              <a:t>pairships</a:t>
            </a:r>
            <a:endParaRPr lang="en-CA" dirty="0"/>
          </a:p>
        </p:txBody>
      </p:sp>
      <p:sp>
        <p:nvSpPr>
          <p:cNvPr id="395" name="TextBox 394"/>
          <p:cNvSpPr txBox="1"/>
          <p:nvPr/>
        </p:nvSpPr>
        <p:spPr>
          <a:xfrm>
            <a:off x="971600" y="6010293"/>
            <a:ext cx="58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pv4.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936321" y="2901533"/>
            <a:ext cx="1000125" cy="457200"/>
            <a:chOff x="1979712" y="4972959"/>
            <a:chExt cx="1000125" cy="457200"/>
          </a:xfrm>
        </p:grpSpPr>
        <p:sp>
          <p:nvSpPr>
            <p:cNvPr id="199" name="Text Box 26"/>
            <p:cNvSpPr txBox="1">
              <a:spLocks noChangeArrowheads="1"/>
            </p:cNvSpPr>
            <p:nvPr/>
          </p:nvSpPr>
          <p:spPr bwMode="auto">
            <a:xfrm>
              <a:off x="1979712" y="5046088"/>
              <a:ext cx="9888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/>
                <a:t>Wedding</a:t>
              </a:r>
              <a:endParaRPr lang="en-US" altLang="en-US" sz="2400" b="1" i="1" dirty="0">
                <a:solidFill>
                  <a:schemeClr val="tx2"/>
                </a:solidFill>
              </a:endParaRPr>
            </a:p>
          </p:txBody>
        </p:sp>
        <p:grpSp>
          <p:nvGrpSpPr>
            <p:cNvPr id="200" name="Group 98"/>
            <p:cNvGrpSpPr>
              <a:grpSpLocks/>
            </p:cNvGrpSpPr>
            <p:nvPr/>
          </p:nvGrpSpPr>
          <p:grpSpPr bwMode="auto">
            <a:xfrm>
              <a:off x="1979712" y="4972959"/>
              <a:ext cx="1000125" cy="457200"/>
              <a:chOff x="58972" y="6096000"/>
              <a:chExt cx="1000102" cy="609600"/>
            </a:xfrm>
          </p:grpSpPr>
          <p:grpSp>
            <p:nvGrpSpPr>
              <p:cNvPr id="201" name="Group 36"/>
              <p:cNvGrpSpPr>
                <a:grpSpLocks/>
              </p:cNvGrpSpPr>
              <p:nvPr/>
            </p:nvGrpSpPr>
            <p:grpSpPr bwMode="auto">
              <a:xfrm flipV="1">
                <a:off x="123383" y="6096000"/>
                <a:ext cx="868850" cy="304800"/>
                <a:chOff x="609616" y="2438400"/>
                <a:chExt cx="609217" cy="151872"/>
              </a:xfrm>
            </p:grpSpPr>
            <p:sp>
              <p:nvSpPr>
                <p:cNvPr id="246" name="Arc 245"/>
                <p:cNvSpPr/>
                <p:nvPr/>
              </p:nvSpPr>
              <p:spPr bwMode="auto">
                <a:xfrm rot="10800000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9" name="Arc 248"/>
                <p:cNvSpPr/>
                <p:nvPr/>
              </p:nvSpPr>
              <p:spPr bwMode="auto">
                <a:xfrm rot="10800000" flipH="1">
                  <a:off x="610090" y="2438400"/>
                  <a:ext cx="608861" cy="151872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2" name="Group 62"/>
              <p:cNvGrpSpPr>
                <a:grpSpLocks/>
              </p:cNvGrpSpPr>
              <p:nvPr/>
            </p:nvGrpSpPr>
            <p:grpSpPr bwMode="auto">
              <a:xfrm>
                <a:off x="122554" y="6400800"/>
                <a:ext cx="868850" cy="304800"/>
                <a:chOff x="121750" y="6400800"/>
                <a:chExt cx="868850" cy="304800"/>
              </a:xfrm>
            </p:grpSpPr>
            <p:sp>
              <p:nvSpPr>
                <p:cNvPr id="213" name="Arc 212"/>
                <p:cNvSpPr/>
                <p:nvPr/>
              </p:nvSpPr>
              <p:spPr bwMode="auto">
                <a:xfrm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4" name="Arc 213"/>
                <p:cNvSpPr/>
                <p:nvPr/>
              </p:nvSpPr>
              <p:spPr bwMode="auto">
                <a:xfrm flipH="1" flipV="1">
                  <a:off x="121667" y="6400800"/>
                  <a:ext cx="868343" cy="30480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7" name="Group 63"/>
              <p:cNvGrpSpPr>
                <a:grpSpLocks/>
              </p:cNvGrpSpPr>
              <p:nvPr/>
            </p:nvGrpSpPr>
            <p:grpSpPr bwMode="auto">
              <a:xfrm>
                <a:off x="907477" y="6248219"/>
                <a:ext cx="151597" cy="304299"/>
                <a:chOff x="914399" y="6248219"/>
                <a:chExt cx="151597" cy="304299"/>
              </a:xfrm>
            </p:grpSpPr>
            <p:sp>
              <p:nvSpPr>
                <p:cNvPr id="211" name="Arc 210"/>
                <p:cNvSpPr/>
                <p:nvPr/>
              </p:nvSpPr>
              <p:spPr bwMode="auto">
                <a:xfrm rot="16200000" flipH="1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2" name="Arc 211"/>
                <p:cNvSpPr/>
                <p:nvPr/>
              </p:nvSpPr>
              <p:spPr bwMode="auto">
                <a:xfrm rot="16200000" flipV="1">
                  <a:off x="838191" y="6325396"/>
                  <a:ext cx="304800" cy="150809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8" name="Group 63"/>
              <p:cNvGrpSpPr>
                <a:grpSpLocks/>
              </p:cNvGrpSpPr>
              <p:nvPr/>
            </p:nvGrpSpPr>
            <p:grpSpPr bwMode="auto">
              <a:xfrm rot="10800000">
                <a:off x="58972" y="6248400"/>
                <a:ext cx="151597" cy="304299"/>
                <a:chOff x="914399" y="6248219"/>
                <a:chExt cx="151597" cy="304299"/>
              </a:xfrm>
            </p:grpSpPr>
            <p:sp>
              <p:nvSpPr>
                <p:cNvPr id="209" name="Arc 208"/>
                <p:cNvSpPr/>
                <p:nvPr/>
              </p:nvSpPr>
              <p:spPr bwMode="auto">
                <a:xfrm rot="16200000" flipH="1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0" name="Arc 209"/>
                <p:cNvSpPr/>
                <p:nvPr/>
              </p:nvSpPr>
              <p:spPr bwMode="auto">
                <a:xfrm rot="16200000" flipV="1">
                  <a:off x="838190" y="6324713"/>
                  <a:ext cx="304800" cy="150810"/>
                </a:xfrm>
                <a:prstGeom prst="arc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cxnSp>
        <p:nvCxnSpPr>
          <p:cNvPr id="257" name="Straight Connector 256"/>
          <p:cNvCxnSpPr>
            <a:endCxn id="260" idx="0"/>
          </p:cNvCxnSpPr>
          <p:nvPr/>
        </p:nvCxnSpPr>
        <p:spPr>
          <a:xfrm>
            <a:off x="3920989" y="3063080"/>
            <a:ext cx="503999" cy="50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58" name="Group 257"/>
          <p:cNvGrpSpPr/>
          <p:nvPr/>
        </p:nvGrpSpPr>
        <p:grpSpPr>
          <a:xfrm rot="16200000" flipV="1">
            <a:off x="4270467" y="2961604"/>
            <a:ext cx="96015" cy="213028"/>
            <a:chOff x="2843808" y="2132856"/>
            <a:chExt cx="113535" cy="216024"/>
          </a:xfrm>
        </p:grpSpPr>
        <p:sp>
          <p:nvSpPr>
            <p:cNvPr id="259" name="Arc 258"/>
            <p:cNvSpPr/>
            <p:nvPr/>
          </p:nvSpPr>
          <p:spPr>
            <a:xfrm>
              <a:off x="2843809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0" name="Arc 259"/>
            <p:cNvSpPr/>
            <p:nvPr/>
          </p:nvSpPr>
          <p:spPr>
            <a:xfrm flipH="1">
              <a:off x="2843808" y="2132856"/>
              <a:ext cx="113534" cy="216024"/>
            </a:xfrm>
            <a:prstGeom prst="arc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36449" y="2953870"/>
            <a:ext cx="696216" cy="475130"/>
            <a:chOff x="3299721" y="1057776"/>
            <a:chExt cx="696216" cy="475130"/>
          </a:xfrm>
        </p:grpSpPr>
        <p:sp>
          <p:nvSpPr>
            <p:cNvPr id="262" name="Rectangle 261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3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5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 smtClean="0"/>
                <a:t>Mary</a:t>
              </a:r>
              <a:endParaRPr lang="en-US" altLang="en-US" sz="1600" dirty="0"/>
            </a:p>
          </p:txBody>
        </p:sp>
      </p:grpSp>
      <p:cxnSp>
        <p:nvCxnSpPr>
          <p:cNvPr id="264" name="Straight Arrow Connector 263"/>
          <p:cNvCxnSpPr>
            <a:stCxn id="259" idx="0"/>
          </p:cNvCxnSpPr>
          <p:nvPr/>
        </p:nvCxnSpPr>
        <p:spPr>
          <a:xfrm flipV="1">
            <a:off x="4424988" y="3065620"/>
            <a:ext cx="3186010" cy="249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grpSp>
        <p:nvGrpSpPr>
          <p:cNvPr id="265" name="Group 264"/>
          <p:cNvGrpSpPr/>
          <p:nvPr/>
        </p:nvGrpSpPr>
        <p:grpSpPr>
          <a:xfrm>
            <a:off x="7608721" y="2948830"/>
            <a:ext cx="696216" cy="475130"/>
            <a:chOff x="3299721" y="1057776"/>
            <a:chExt cx="696216" cy="475130"/>
          </a:xfrm>
        </p:grpSpPr>
        <p:sp>
          <p:nvSpPr>
            <p:cNvPr id="288" name="Rectangle 287"/>
            <p:cNvSpPr/>
            <p:nvPr/>
          </p:nvSpPr>
          <p:spPr>
            <a:xfrm>
              <a:off x="3299721" y="1057776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89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800" dirty="0"/>
                <a:t>John</a:t>
              </a:r>
              <a:endParaRPr lang="en-US" altLang="en-US" sz="1600" dirty="0"/>
            </a:p>
          </p:txBody>
        </p:sp>
      </p:grpSp>
      <p:sp>
        <p:nvSpPr>
          <p:cNvPr id="291" name="TextBox 290"/>
          <p:cNvSpPr txBox="1"/>
          <p:nvPr/>
        </p:nvSpPr>
        <p:spPr>
          <a:xfrm>
            <a:off x="971600" y="2924944"/>
            <a:ext cx="58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pv2.</a:t>
            </a:r>
            <a:endParaRPr lang="en-CA" dirty="0"/>
          </a:p>
        </p:txBody>
      </p:sp>
      <p:grpSp>
        <p:nvGrpSpPr>
          <p:cNvPr id="300" name="Group 299"/>
          <p:cNvGrpSpPr/>
          <p:nvPr/>
        </p:nvGrpSpPr>
        <p:grpSpPr>
          <a:xfrm>
            <a:off x="4424988" y="2953870"/>
            <a:ext cx="725353" cy="475130"/>
            <a:chOff x="3270584" y="1057409"/>
            <a:chExt cx="725353" cy="475130"/>
          </a:xfrm>
        </p:grpSpPr>
        <p:sp>
          <p:nvSpPr>
            <p:cNvPr id="301" name="Rectangle 300"/>
            <p:cNvSpPr/>
            <p:nvPr/>
          </p:nvSpPr>
          <p:spPr>
            <a:xfrm>
              <a:off x="3270584" y="1057409"/>
              <a:ext cx="692156" cy="4751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02" name="Text Box 55"/>
            <p:cNvSpPr txBox="1">
              <a:spLocks noChangeArrowheads="1"/>
            </p:cNvSpPr>
            <p:nvPr/>
          </p:nvSpPr>
          <p:spPr bwMode="auto">
            <a:xfrm>
              <a:off x="3301998" y="1133131"/>
              <a:ext cx="6939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CA" sz="1600" dirty="0" smtClean="0"/>
                <a:t> w11</a:t>
              </a:r>
              <a:endParaRPr lang="en-US" altLang="en-US" sz="1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600" y="476672"/>
            <a:ext cx="1546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p</a:t>
            </a:r>
            <a:r>
              <a:rPr lang="en-CA" sz="2000" dirty="0" smtClean="0"/>
              <a:t>erspecti</a:t>
            </a:r>
            <a:r>
              <a:rPr lang="en-CA" sz="2000" b="1" dirty="0" smtClean="0"/>
              <a:t>v</a:t>
            </a:r>
            <a:r>
              <a:rPr lang="en-CA" sz="2000" dirty="0" smtClean="0"/>
              <a:t>al: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207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120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</dc:creator>
  <cp:lastModifiedBy>Harold</cp:lastModifiedBy>
  <cp:revision>86</cp:revision>
  <dcterms:created xsi:type="dcterms:W3CDTF">2017-04-24T00:13:32Z</dcterms:created>
  <dcterms:modified xsi:type="dcterms:W3CDTF">2018-06-05T01:16:31Z</dcterms:modified>
</cp:coreProperties>
</file>