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9" r:id="rId3"/>
    <p:sldId id="257" r:id="rId4"/>
    <p:sldId id="261" r:id="rId5"/>
    <p:sldId id="270" r:id="rId6"/>
    <p:sldId id="265" r:id="rId7"/>
    <p:sldId id="258" r:id="rId8"/>
    <p:sldId id="263" r:id="rId9"/>
    <p:sldId id="283" r:id="rId10"/>
    <p:sldId id="264" r:id="rId11"/>
    <p:sldId id="259" r:id="rId12"/>
    <p:sldId id="267" r:id="rId13"/>
    <p:sldId id="284" r:id="rId14"/>
    <p:sldId id="280" r:id="rId15"/>
    <p:sldId id="285" r:id="rId16"/>
    <p:sldId id="262" r:id="rId17"/>
    <p:sldId id="286" r:id="rId18"/>
    <p:sldId id="268" r:id="rId19"/>
    <p:sldId id="269" r:id="rId20"/>
    <p:sldId id="287" r:id="rId21"/>
    <p:sldId id="271" r:id="rId22"/>
    <p:sldId id="288" r:id="rId23"/>
    <p:sldId id="272" r:id="rId24"/>
    <p:sldId id="273" r:id="rId25"/>
    <p:sldId id="277" r:id="rId26"/>
    <p:sldId id="274" r:id="rId27"/>
    <p:sldId id="276" r:id="rId28"/>
    <p:sldId id="275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1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3A399-D868-0C45-A02B-1A7D2E34E75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A14CE-1439-B24B-9C2F-949F971EB739}">
      <dgm:prSet phldrT="[Text]"/>
      <dgm:spPr/>
      <dgm:t>
        <a:bodyPr/>
        <a:lstStyle/>
        <a:p>
          <a:r>
            <a:rPr lang="en-US" dirty="0" smtClean="0"/>
            <a:t>Rule Engine</a:t>
          </a:r>
          <a:endParaRPr lang="en-US" dirty="0"/>
        </a:p>
      </dgm:t>
    </dgm:pt>
    <dgm:pt modelId="{07CF88E7-AB26-8040-AE1C-00B870B31B4E}" type="parTrans" cxnId="{9ED94C17-9EDF-404E-892F-2D3B22AFE25B}">
      <dgm:prSet/>
      <dgm:spPr/>
      <dgm:t>
        <a:bodyPr/>
        <a:lstStyle/>
        <a:p>
          <a:endParaRPr lang="en-US"/>
        </a:p>
      </dgm:t>
    </dgm:pt>
    <dgm:pt modelId="{3967C817-FCCC-0543-A451-540452DBB91C}" type="sibTrans" cxnId="{9ED94C17-9EDF-404E-892F-2D3B22AFE25B}">
      <dgm:prSet/>
      <dgm:spPr/>
      <dgm:t>
        <a:bodyPr/>
        <a:lstStyle/>
        <a:p>
          <a:endParaRPr lang="en-US"/>
        </a:p>
      </dgm:t>
    </dgm:pt>
    <dgm:pt modelId="{E64D40F0-C12E-794E-B654-C1EBB75FCEC0}">
      <dgm:prSet phldrT="[Text]" custT="1"/>
      <dgm:spPr/>
      <dgm:t>
        <a:bodyPr/>
        <a:lstStyle/>
        <a:p>
          <a:pPr algn="l"/>
          <a:r>
            <a:rPr lang="en-US" sz="2000" b="1" dirty="0" err="1" smtClean="0"/>
            <a:t>Prova</a:t>
          </a:r>
          <a:r>
            <a:rPr lang="en-US" sz="1900" dirty="0" smtClean="0"/>
            <a:t>: </a:t>
          </a:r>
          <a:r>
            <a:rPr lang="en-US" sz="1400" dirty="0" smtClean="0"/>
            <a:t>Uses Reaction </a:t>
          </a:r>
          <a:r>
            <a:rPr lang="en-US" sz="1400" dirty="0" err="1" smtClean="0"/>
            <a:t>RuleML</a:t>
          </a:r>
          <a:r>
            <a:rPr lang="en-US" sz="1400" dirty="0" smtClean="0"/>
            <a:t> to implement agent interaction (behavior), e.g. realizing Organizational Agent (OA</a:t>
          </a:r>
          <a:r>
            <a:rPr lang="en-US" sz="1900" dirty="0" smtClean="0"/>
            <a:t>)</a:t>
          </a:r>
          <a:endParaRPr lang="en-US" sz="1400" dirty="0"/>
        </a:p>
      </dgm:t>
    </dgm:pt>
    <dgm:pt modelId="{2ABED010-D862-2D41-8808-23C5ECB49A47}" type="parTrans" cxnId="{41B1F5D9-2E44-8D4D-8C24-EF59D3AE8958}">
      <dgm:prSet/>
      <dgm:spPr/>
      <dgm:t>
        <a:bodyPr/>
        <a:lstStyle/>
        <a:p>
          <a:endParaRPr lang="en-US"/>
        </a:p>
      </dgm:t>
    </dgm:pt>
    <dgm:pt modelId="{6BE0C3D1-1F7A-5A49-B5FD-8B7B270BA975}" type="sibTrans" cxnId="{41B1F5D9-2E44-8D4D-8C24-EF59D3AE8958}">
      <dgm:prSet/>
      <dgm:spPr/>
      <dgm:t>
        <a:bodyPr/>
        <a:lstStyle/>
        <a:p>
          <a:endParaRPr lang="en-US"/>
        </a:p>
      </dgm:t>
    </dgm:pt>
    <dgm:pt modelId="{A5C9A43E-2BF1-934F-AA6B-0CCD026DBD40}">
      <dgm:prSet phldrT="[Text]" custT="1"/>
      <dgm:spPr/>
      <dgm:t>
        <a:bodyPr/>
        <a:lstStyle/>
        <a:p>
          <a:pPr algn="l"/>
          <a:r>
            <a:rPr lang="en-US" sz="2000" b="1" dirty="0" smtClean="0"/>
            <a:t>OO </a:t>
          </a:r>
          <a:r>
            <a:rPr lang="en-US" sz="2000" b="1" dirty="0" err="1" smtClean="0"/>
            <a:t>jDREW</a:t>
          </a:r>
          <a:r>
            <a:rPr lang="en-US" sz="1900" dirty="0" smtClean="0"/>
            <a:t>:</a:t>
          </a:r>
          <a:r>
            <a:rPr lang="en-US" sz="1400" dirty="0" smtClean="0"/>
            <a:t> Uses </a:t>
          </a:r>
          <a:r>
            <a:rPr lang="en-US" sz="1400" dirty="0" err="1" smtClean="0"/>
            <a:t>Hornlog</a:t>
          </a:r>
          <a:r>
            <a:rPr lang="en-US" sz="1400" dirty="0" smtClean="0"/>
            <a:t> </a:t>
          </a:r>
          <a:r>
            <a:rPr lang="en-US" sz="1400" dirty="0" err="1" smtClean="0"/>
            <a:t>RuleML</a:t>
          </a:r>
          <a:r>
            <a:rPr lang="en-US" sz="1400" dirty="0" smtClean="0"/>
            <a:t> to implement reasoning (</a:t>
          </a:r>
          <a:r>
            <a:rPr lang="en-US" sz="1400" dirty="0" err="1" smtClean="0"/>
            <a:t>decisioning</a:t>
          </a:r>
          <a:r>
            <a:rPr lang="en-US" sz="1400" dirty="0" smtClean="0"/>
            <a:t>), e.g. realizing Personal Agent (PA)</a:t>
          </a:r>
          <a:endParaRPr lang="en-US" sz="1400" dirty="0"/>
        </a:p>
      </dgm:t>
    </dgm:pt>
    <dgm:pt modelId="{590FE4BF-C522-FA44-9A2D-C08F60D934EE}" type="parTrans" cxnId="{9A8452DF-6E9F-5F45-900F-2FD8E9432553}">
      <dgm:prSet/>
      <dgm:spPr/>
      <dgm:t>
        <a:bodyPr/>
        <a:lstStyle/>
        <a:p>
          <a:endParaRPr lang="en-US"/>
        </a:p>
      </dgm:t>
    </dgm:pt>
    <dgm:pt modelId="{D3111E06-8FCD-3045-9D47-37AE6F5DF633}" type="sibTrans" cxnId="{9A8452DF-6E9F-5F45-900F-2FD8E9432553}">
      <dgm:prSet/>
      <dgm:spPr/>
      <dgm:t>
        <a:bodyPr/>
        <a:lstStyle/>
        <a:p>
          <a:endParaRPr lang="en-US"/>
        </a:p>
      </dgm:t>
    </dgm:pt>
    <dgm:pt modelId="{94A8FA3E-9B1E-7F48-9639-766FC1451CB5}">
      <dgm:prSet phldrT="[Text]" custT="1"/>
      <dgm:spPr/>
      <dgm:t>
        <a:bodyPr/>
        <a:lstStyle/>
        <a:p>
          <a:pPr algn="l"/>
          <a:r>
            <a:rPr lang="en-US" sz="2000" b="1" dirty="0" smtClean="0"/>
            <a:t>DR-Device</a:t>
          </a:r>
          <a:r>
            <a:rPr lang="en-US" sz="1900" dirty="0" smtClean="0"/>
            <a:t>:</a:t>
          </a:r>
          <a:r>
            <a:rPr lang="en-US" sz="1400" dirty="0" smtClean="0"/>
            <a:t> Uses DR </a:t>
          </a:r>
          <a:r>
            <a:rPr lang="en-US" sz="1400" dirty="0" err="1" smtClean="0"/>
            <a:t>RuleML</a:t>
          </a:r>
          <a:r>
            <a:rPr lang="en-US" sz="1400" dirty="0" smtClean="0"/>
            <a:t> to implement defeasible logic</a:t>
          </a:r>
          <a:endParaRPr lang="en-US" sz="1400" dirty="0"/>
        </a:p>
      </dgm:t>
    </dgm:pt>
    <dgm:pt modelId="{C331091C-9BF2-454B-A033-BCDEE812AD2A}" type="parTrans" cxnId="{1AA03804-964C-D546-8236-BDC667CE19E8}">
      <dgm:prSet/>
      <dgm:spPr/>
      <dgm:t>
        <a:bodyPr/>
        <a:lstStyle/>
        <a:p>
          <a:endParaRPr lang="en-US"/>
        </a:p>
      </dgm:t>
    </dgm:pt>
    <dgm:pt modelId="{C3102E2F-D449-9A49-BA5A-93AC2AACC5F7}" type="sibTrans" cxnId="{1AA03804-964C-D546-8236-BDC667CE19E8}">
      <dgm:prSet/>
      <dgm:spPr/>
      <dgm:t>
        <a:bodyPr/>
        <a:lstStyle/>
        <a:p>
          <a:endParaRPr lang="en-US"/>
        </a:p>
      </dgm:t>
    </dgm:pt>
    <dgm:pt modelId="{C2E767B3-89F3-014F-9212-6E3AD6B58DA0}" type="pres">
      <dgm:prSet presAssocID="{E9D3A399-D868-0C45-A02B-1A7D2E34E7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C3402C-E640-C148-9915-99BACD2F9AB2}" type="pres">
      <dgm:prSet presAssocID="{220A14CE-1439-B24B-9C2F-949F971EB739}" presName="root1" presStyleCnt="0"/>
      <dgm:spPr/>
    </dgm:pt>
    <dgm:pt modelId="{DBF00ABA-C8ED-C040-9903-49E2F5F9515E}" type="pres">
      <dgm:prSet presAssocID="{220A14CE-1439-B24B-9C2F-949F971EB739}" presName="LevelOneTextNode" presStyleLbl="node0" presStyleIdx="0" presStyleCnt="1" custLinFactX="-100000" custLinFactNeighborX="-173624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4625F1-B039-A444-8A59-FEC0BE60CF31}" type="pres">
      <dgm:prSet presAssocID="{220A14CE-1439-B24B-9C2F-949F971EB739}" presName="level2hierChild" presStyleCnt="0"/>
      <dgm:spPr/>
    </dgm:pt>
    <dgm:pt modelId="{098FDB9A-7CBB-2A48-AEA9-07D93C115665}" type="pres">
      <dgm:prSet presAssocID="{2ABED010-D862-2D41-8808-23C5ECB49A4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639C3B1-484A-0845-88AD-D55629DA7C6D}" type="pres">
      <dgm:prSet presAssocID="{2ABED010-D862-2D41-8808-23C5ECB49A4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A53F370-07F4-4A49-9728-DCFF2ED67694}" type="pres">
      <dgm:prSet presAssocID="{E64D40F0-C12E-794E-B654-C1EBB75FCEC0}" presName="root2" presStyleCnt="0"/>
      <dgm:spPr/>
    </dgm:pt>
    <dgm:pt modelId="{95E3A4A4-0CFE-E445-AE97-75B867C2B395}" type="pres">
      <dgm:prSet presAssocID="{E64D40F0-C12E-794E-B654-C1EBB75FCEC0}" presName="LevelTwoTextNode" presStyleLbl="node2" presStyleIdx="0" presStyleCnt="3" custScaleX="223686" custLinFactNeighborX="-13739" custLinFactNeighborY="-8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10791A-DAEA-144C-B8BC-56C8A9AECDC0}" type="pres">
      <dgm:prSet presAssocID="{E64D40F0-C12E-794E-B654-C1EBB75FCEC0}" presName="level3hierChild" presStyleCnt="0"/>
      <dgm:spPr/>
    </dgm:pt>
    <dgm:pt modelId="{F52E89EC-EFA8-5A45-B3D2-0F231E104427}" type="pres">
      <dgm:prSet presAssocID="{590FE4BF-C522-FA44-9A2D-C08F60D934EE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289E69D-B24E-E749-800D-3A758B8562D5}" type="pres">
      <dgm:prSet presAssocID="{590FE4BF-C522-FA44-9A2D-C08F60D934E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F529BE8-B80F-5443-80E8-08AA57E43BFA}" type="pres">
      <dgm:prSet presAssocID="{A5C9A43E-2BF1-934F-AA6B-0CCD026DBD40}" presName="root2" presStyleCnt="0"/>
      <dgm:spPr/>
    </dgm:pt>
    <dgm:pt modelId="{4E62BB8E-AE39-C545-9651-D60591E4F9E1}" type="pres">
      <dgm:prSet presAssocID="{A5C9A43E-2BF1-934F-AA6B-0CCD026DBD40}" presName="LevelTwoTextNode" presStyleLbl="node2" presStyleIdx="1" presStyleCnt="3" custScaleX="223686" custScaleY="100001" custLinFactNeighborX="-12758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A968C-1B47-3A43-AA3F-EC9ABBAD7EDA}" type="pres">
      <dgm:prSet presAssocID="{A5C9A43E-2BF1-934F-AA6B-0CCD026DBD40}" presName="level3hierChild" presStyleCnt="0"/>
      <dgm:spPr/>
    </dgm:pt>
    <dgm:pt modelId="{36D7D35C-B800-4A40-94CF-34223AFF0D64}" type="pres">
      <dgm:prSet presAssocID="{C331091C-9BF2-454B-A033-BCDEE812AD2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AEAFB08-8359-0547-BEF5-2F91ACD9BCC7}" type="pres">
      <dgm:prSet presAssocID="{C331091C-9BF2-454B-A033-BCDEE812AD2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93A8488-5F84-BF46-BA14-09225E901EF0}" type="pres">
      <dgm:prSet presAssocID="{94A8FA3E-9B1E-7F48-9639-766FC1451CB5}" presName="root2" presStyleCnt="0"/>
      <dgm:spPr/>
    </dgm:pt>
    <dgm:pt modelId="{DEF31305-2592-DF48-B32E-1D7795E58272}" type="pres">
      <dgm:prSet presAssocID="{94A8FA3E-9B1E-7F48-9639-766FC1451CB5}" presName="LevelTwoTextNode" presStyleLbl="node2" presStyleIdx="2" presStyleCnt="3" custScaleX="223686" custLinFactNeighborX="-13249" custLinFactNeighborY="225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E8BDE-8C6E-734F-B2B5-695215C551E3}" type="pres">
      <dgm:prSet presAssocID="{94A8FA3E-9B1E-7F48-9639-766FC1451CB5}" presName="level3hierChild" presStyleCnt="0"/>
      <dgm:spPr/>
    </dgm:pt>
  </dgm:ptLst>
  <dgm:cxnLst>
    <dgm:cxn modelId="{72008244-D13D-DD49-BBD6-0DABEAA2D01C}" type="presOf" srcId="{590FE4BF-C522-FA44-9A2D-C08F60D934EE}" destId="{F52E89EC-EFA8-5A45-B3D2-0F231E104427}" srcOrd="0" destOrd="0" presId="urn:microsoft.com/office/officeart/2008/layout/HorizontalMultiLevelHierarchy"/>
    <dgm:cxn modelId="{4E95B49B-29E0-BD48-931F-7FBCB2B3C42F}" type="presOf" srcId="{A5C9A43E-2BF1-934F-AA6B-0CCD026DBD40}" destId="{4E62BB8E-AE39-C545-9651-D60591E4F9E1}" srcOrd="0" destOrd="0" presId="urn:microsoft.com/office/officeart/2008/layout/HorizontalMultiLevelHierarchy"/>
    <dgm:cxn modelId="{B664FE6B-D080-E849-BF32-03F5EF7BB87B}" type="presOf" srcId="{C331091C-9BF2-454B-A033-BCDEE812AD2A}" destId="{BAEAFB08-8359-0547-BEF5-2F91ACD9BCC7}" srcOrd="1" destOrd="0" presId="urn:microsoft.com/office/officeart/2008/layout/HorizontalMultiLevelHierarchy"/>
    <dgm:cxn modelId="{0B3A88A5-F09A-2F41-B287-C8190D2D8678}" type="presOf" srcId="{E64D40F0-C12E-794E-B654-C1EBB75FCEC0}" destId="{95E3A4A4-0CFE-E445-AE97-75B867C2B395}" srcOrd="0" destOrd="0" presId="urn:microsoft.com/office/officeart/2008/layout/HorizontalMultiLevelHierarchy"/>
    <dgm:cxn modelId="{1AA03804-964C-D546-8236-BDC667CE19E8}" srcId="{220A14CE-1439-B24B-9C2F-949F971EB739}" destId="{94A8FA3E-9B1E-7F48-9639-766FC1451CB5}" srcOrd="2" destOrd="0" parTransId="{C331091C-9BF2-454B-A033-BCDEE812AD2A}" sibTransId="{C3102E2F-D449-9A49-BA5A-93AC2AACC5F7}"/>
    <dgm:cxn modelId="{09BD9066-789D-5840-BD59-57149E6596B4}" type="presOf" srcId="{C331091C-9BF2-454B-A033-BCDEE812AD2A}" destId="{36D7D35C-B800-4A40-94CF-34223AFF0D64}" srcOrd="0" destOrd="0" presId="urn:microsoft.com/office/officeart/2008/layout/HorizontalMultiLevelHierarchy"/>
    <dgm:cxn modelId="{A87EC187-B401-394C-96CE-B3CF1CBD2427}" type="presOf" srcId="{E9D3A399-D868-0C45-A02B-1A7D2E34E758}" destId="{C2E767B3-89F3-014F-9212-6E3AD6B58DA0}" srcOrd="0" destOrd="0" presId="urn:microsoft.com/office/officeart/2008/layout/HorizontalMultiLevelHierarchy"/>
    <dgm:cxn modelId="{F16BC6F3-14A9-F748-9086-BCBA74975993}" type="presOf" srcId="{590FE4BF-C522-FA44-9A2D-C08F60D934EE}" destId="{3289E69D-B24E-E749-800D-3A758B8562D5}" srcOrd="1" destOrd="0" presId="urn:microsoft.com/office/officeart/2008/layout/HorizontalMultiLevelHierarchy"/>
    <dgm:cxn modelId="{60D12882-81EC-1244-BEE4-F672184E7598}" type="presOf" srcId="{220A14CE-1439-B24B-9C2F-949F971EB739}" destId="{DBF00ABA-C8ED-C040-9903-49E2F5F9515E}" srcOrd="0" destOrd="0" presId="urn:microsoft.com/office/officeart/2008/layout/HorizontalMultiLevelHierarchy"/>
    <dgm:cxn modelId="{9A8452DF-6E9F-5F45-900F-2FD8E9432553}" srcId="{220A14CE-1439-B24B-9C2F-949F971EB739}" destId="{A5C9A43E-2BF1-934F-AA6B-0CCD026DBD40}" srcOrd="1" destOrd="0" parTransId="{590FE4BF-C522-FA44-9A2D-C08F60D934EE}" sibTransId="{D3111E06-8FCD-3045-9D47-37AE6F5DF633}"/>
    <dgm:cxn modelId="{B2309DB8-EC8F-9745-BA2C-676CF260A316}" type="presOf" srcId="{2ABED010-D862-2D41-8808-23C5ECB49A47}" destId="{0639C3B1-484A-0845-88AD-D55629DA7C6D}" srcOrd="1" destOrd="0" presId="urn:microsoft.com/office/officeart/2008/layout/HorizontalMultiLevelHierarchy"/>
    <dgm:cxn modelId="{1605EF4A-5C82-1649-971F-B1179EC16E15}" type="presOf" srcId="{94A8FA3E-9B1E-7F48-9639-766FC1451CB5}" destId="{DEF31305-2592-DF48-B32E-1D7795E58272}" srcOrd="0" destOrd="0" presId="urn:microsoft.com/office/officeart/2008/layout/HorizontalMultiLevelHierarchy"/>
    <dgm:cxn modelId="{9ED94C17-9EDF-404E-892F-2D3B22AFE25B}" srcId="{E9D3A399-D868-0C45-A02B-1A7D2E34E758}" destId="{220A14CE-1439-B24B-9C2F-949F971EB739}" srcOrd="0" destOrd="0" parTransId="{07CF88E7-AB26-8040-AE1C-00B870B31B4E}" sibTransId="{3967C817-FCCC-0543-A451-540452DBB91C}"/>
    <dgm:cxn modelId="{41B1F5D9-2E44-8D4D-8C24-EF59D3AE8958}" srcId="{220A14CE-1439-B24B-9C2F-949F971EB739}" destId="{E64D40F0-C12E-794E-B654-C1EBB75FCEC0}" srcOrd="0" destOrd="0" parTransId="{2ABED010-D862-2D41-8808-23C5ECB49A47}" sibTransId="{6BE0C3D1-1F7A-5A49-B5FD-8B7B270BA975}"/>
    <dgm:cxn modelId="{F7BB637F-49F3-8243-9DE3-7BCD485D7BC1}" type="presOf" srcId="{2ABED010-D862-2D41-8808-23C5ECB49A47}" destId="{098FDB9A-7CBB-2A48-AEA9-07D93C115665}" srcOrd="0" destOrd="0" presId="urn:microsoft.com/office/officeart/2008/layout/HorizontalMultiLevelHierarchy"/>
    <dgm:cxn modelId="{84DC581E-2A09-7943-9DCF-5F4ACFA26D76}" type="presParOf" srcId="{C2E767B3-89F3-014F-9212-6E3AD6B58DA0}" destId="{1CC3402C-E640-C148-9915-99BACD2F9AB2}" srcOrd="0" destOrd="0" presId="urn:microsoft.com/office/officeart/2008/layout/HorizontalMultiLevelHierarchy"/>
    <dgm:cxn modelId="{DC6C8DEE-78D0-AD4A-BAEE-99EDAAA806AA}" type="presParOf" srcId="{1CC3402C-E640-C148-9915-99BACD2F9AB2}" destId="{DBF00ABA-C8ED-C040-9903-49E2F5F9515E}" srcOrd="0" destOrd="0" presId="urn:microsoft.com/office/officeart/2008/layout/HorizontalMultiLevelHierarchy"/>
    <dgm:cxn modelId="{1624F1D0-7755-8E4D-B9CE-A37D8BCCB224}" type="presParOf" srcId="{1CC3402C-E640-C148-9915-99BACD2F9AB2}" destId="{B74625F1-B039-A444-8A59-FEC0BE60CF31}" srcOrd="1" destOrd="0" presId="urn:microsoft.com/office/officeart/2008/layout/HorizontalMultiLevelHierarchy"/>
    <dgm:cxn modelId="{709B3B7F-CE6F-214E-8A8C-5A245859C53E}" type="presParOf" srcId="{B74625F1-B039-A444-8A59-FEC0BE60CF31}" destId="{098FDB9A-7CBB-2A48-AEA9-07D93C115665}" srcOrd="0" destOrd="0" presId="urn:microsoft.com/office/officeart/2008/layout/HorizontalMultiLevelHierarchy"/>
    <dgm:cxn modelId="{355017E0-AFCF-904F-A1DB-5E8B367B1EBD}" type="presParOf" srcId="{098FDB9A-7CBB-2A48-AEA9-07D93C115665}" destId="{0639C3B1-484A-0845-88AD-D55629DA7C6D}" srcOrd="0" destOrd="0" presId="urn:microsoft.com/office/officeart/2008/layout/HorizontalMultiLevelHierarchy"/>
    <dgm:cxn modelId="{B7705399-B7BC-BC47-B85B-633D1B4F820C}" type="presParOf" srcId="{B74625F1-B039-A444-8A59-FEC0BE60CF31}" destId="{9A53F370-07F4-4A49-9728-DCFF2ED67694}" srcOrd="1" destOrd="0" presId="urn:microsoft.com/office/officeart/2008/layout/HorizontalMultiLevelHierarchy"/>
    <dgm:cxn modelId="{04EF6F57-72E1-D84E-82DD-195C687ADBEC}" type="presParOf" srcId="{9A53F370-07F4-4A49-9728-DCFF2ED67694}" destId="{95E3A4A4-0CFE-E445-AE97-75B867C2B395}" srcOrd="0" destOrd="0" presId="urn:microsoft.com/office/officeart/2008/layout/HorizontalMultiLevelHierarchy"/>
    <dgm:cxn modelId="{EE521AC2-76FF-1847-A303-AEB3C6E6DBF7}" type="presParOf" srcId="{9A53F370-07F4-4A49-9728-DCFF2ED67694}" destId="{E510791A-DAEA-144C-B8BC-56C8A9AECDC0}" srcOrd="1" destOrd="0" presId="urn:microsoft.com/office/officeart/2008/layout/HorizontalMultiLevelHierarchy"/>
    <dgm:cxn modelId="{72A2C303-B34B-3C48-9DFE-6EE210BB7F17}" type="presParOf" srcId="{B74625F1-B039-A444-8A59-FEC0BE60CF31}" destId="{F52E89EC-EFA8-5A45-B3D2-0F231E104427}" srcOrd="2" destOrd="0" presId="urn:microsoft.com/office/officeart/2008/layout/HorizontalMultiLevelHierarchy"/>
    <dgm:cxn modelId="{CFB7CCB4-079A-3349-A60A-DF6C6BC740B7}" type="presParOf" srcId="{F52E89EC-EFA8-5A45-B3D2-0F231E104427}" destId="{3289E69D-B24E-E749-800D-3A758B8562D5}" srcOrd="0" destOrd="0" presId="urn:microsoft.com/office/officeart/2008/layout/HorizontalMultiLevelHierarchy"/>
    <dgm:cxn modelId="{9E4566EC-69AC-5148-9721-391D3B60A138}" type="presParOf" srcId="{B74625F1-B039-A444-8A59-FEC0BE60CF31}" destId="{8F529BE8-B80F-5443-80E8-08AA57E43BFA}" srcOrd="3" destOrd="0" presId="urn:microsoft.com/office/officeart/2008/layout/HorizontalMultiLevelHierarchy"/>
    <dgm:cxn modelId="{698F3711-BB86-0240-AD81-CE28FBC0753F}" type="presParOf" srcId="{8F529BE8-B80F-5443-80E8-08AA57E43BFA}" destId="{4E62BB8E-AE39-C545-9651-D60591E4F9E1}" srcOrd="0" destOrd="0" presId="urn:microsoft.com/office/officeart/2008/layout/HorizontalMultiLevelHierarchy"/>
    <dgm:cxn modelId="{929896D8-5504-F24B-9692-CDE7318FBCCE}" type="presParOf" srcId="{8F529BE8-B80F-5443-80E8-08AA57E43BFA}" destId="{221A968C-1B47-3A43-AA3F-EC9ABBAD7EDA}" srcOrd="1" destOrd="0" presId="urn:microsoft.com/office/officeart/2008/layout/HorizontalMultiLevelHierarchy"/>
    <dgm:cxn modelId="{CF0C8126-0065-5349-8670-61ACD712E848}" type="presParOf" srcId="{B74625F1-B039-A444-8A59-FEC0BE60CF31}" destId="{36D7D35C-B800-4A40-94CF-34223AFF0D64}" srcOrd="4" destOrd="0" presId="urn:microsoft.com/office/officeart/2008/layout/HorizontalMultiLevelHierarchy"/>
    <dgm:cxn modelId="{1A0A6105-C647-EB4A-8A0C-B44A837EB7C7}" type="presParOf" srcId="{36D7D35C-B800-4A40-94CF-34223AFF0D64}" destId="{BAEAFB08-8359-0547-BEF5-2F91ACD9BCC7}" srcOrd="0" destOrd="0" presId="urn:microsoft.com/office/officeart/2008/layout/HorizontalMultiLevelHierarchy"/>
    <dgm:cxn modelId="{FF98E841-5899-AA43-BBB8-0FCEF8A52FD8}" type="presParOf" srcId="{B74625F1-B039-A444-8A59-FEC0BE60CF31}" destId="{F93A8488-5F84-BF46-BA14-09225E901EF0}" srcOrd="5" destOrd="0" presId="urn:microsoft.com/office/officeart/2008/layout/HorizontalMultiLevelHierarchy"/>
    <dgm:cxn modelId="{689FEC27-46C8-4F4A-A3F5-B9E61E38F796}" type="presParOf" srcId="{F93A8488-5F84-BF46-BA14-09225E901EF0}" destId="{DEF31305-2592-DF48-B32E-1D7795E58272}" srcOrd="0" destOrd="0" presId="urn:microsoft.com/office/officeart/2008/layout/HorizontalMultiLevelHierarchy"/>
    <dgm:cxn modelId="{E92410F4-0829-DA44-A662-F23CB609810E}" type="presParOf" srcId="{F93A8488-5F84-BF46-BA14-09225E901EF0}" destId="{91EE8BDE-8C6E-734F-B2B5-695215C551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EDD59-49B8-9D43-8B0C-B8211DCF361C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49BD4-9EC4-BF4E-BB29-4AD643296D32}">
      <dgm:prSet phldrT="[Text]"/>
      <dgm:spPr/>
      <dgm:t>
        <a:bodyPr/>
        <a:lstStyle/>
        <a:p>
          <a:r>
            <a:rPr lang="en-US" dirty="0" smtClean="0"/>
            <a:t>person2</a:t>
          </a:r>
          <a:endParaRPr lang="en-US" dirty="0"/>
        </a:p>
      </dgm:t>
    </dgm:pt>
    <dgm:pt modelId="{98DEE794-5D52-654F-9A75-F96ED77E10FA}" type="parTrans" cxnId="{AAA53023-9982-1E4C-95A6-06B7C5920106}">
      <dgm:prSet/>
      <dgm:spPr/>
      <dgm:t>
        <a:bodyPr/>
        <a:lstStyle/>
        <a:p>
          <a:endParaRPr lang="en-US"/>
        </a:p>
      </dgm:t>
    </dgm:pt>
    <dgm:pt modelId="{10D82D6C-133F-DA41-AB77-70E59CD5C351}" type="sibTrans" cxnId="{AAA53023-9982-1E4C-95A6-06B7C5920106}">
      <dgm:prSet/>
      <dgm:spPr/>
      <dgm:t>
        <a:bodyPr/>
        <a:lstStyle/>
        <a:p>
          <a:endParaRPr lang="en-US"/>
        </a:p>
      </dgm:t>
    </dgm:pt>
    <dgm:pt modelId="{2471A409-153C-FA45-83E9-AAF4763F75E5}">
      <dgm:prSet phldrT="[Text]"/>
      <dgm:spPr/>
      <dgm:t>
        <a:bodyPr/>
        <a:lstStyle/>
        <a:p>
          <a:r>
            <a:rPr lang="en-US" dirty="0" smtClean="0"/>
            <a:t>Interest</a:t>
          </a:r>
          <a:endParaRPr lang="en-US" dirty="0"/>
        </a:p>
      </dgm:t>
    </dgm:pt>
    <dgm:pt modelId="{7B56657F-C37C-FA49-946D-140F4FB8D55C}" type="parTrans" cxnId="{FA9FBE56-3DA1-5B4B-842A-230407191CEC}">
      <dgm:prSet/>
      <dgm:spPr/>
      <dgm:t>
        <a:bodyPr/>
        <a:lstStyle/>
        <a:p>
          <a:endParaRPr lang="en-US"/>
        </a:p>
      </dgm:t>
    </dgm:pt>
    <dgm:pt modelId="{C9CA18DC-E8EF-3142-AFAC-D9189B74C350}" type="sibTrans" cxnId="{FA9FBE56-3DA1-5B4B-842A-230407191CEC}">
      <dgm:prSet/>
      <dgm:spPr/>
      <dgm:t>
        <a:bodyPr/>
        <a:lstStyle/>
        <a:p>
          <a:endParaRPr lang="en-US"/>
        </a:p>
      </dgm:t>
    </dgm:pt>
    <dgm:pt modelId="{67B9DBE3-F7F3-434F-A051-2CF6F10BFC00}">
      <dgm:prSet phldrT="[Text]"/>
      <dgm:spPr/>
      <dgm:t>
        <a:bodyPr/>
        <a:lstStyle/>
        <a:p>
          <a:r>
            <a:rPr lang="en-US" dirty="0" err="1" smtClean="0"/>
            <a:t>DailyRoutines</a:t>
          </a:r>
          <a:endParaRPr lang="en-US" dirty="0"/>
        </a:p>
      </dgm:t>
    </dgm:pt>
    <dgm:pt modelId="{8C56ADAB-2436-1147-8F90-D6765BEB920E}" type="parTrans" cxnId="{A15EA7B2-685B-344B-94DC-7CFC739AD78F}">
      <dgm:prSet/>
      <dgm:spPr/>
      <dgm:t>
        <a:bodyPr/>
        <a:lstStyle/>
        <a:p>
          <a:endParaRPr lang="en-US"/>
        </a:p>
      </dgm:t>
    </dgm:pt>
    <dgm:pt modelId="{31E38CEE-5BD4-1749-9F29-927634502C19}" type="sibTrans" cxnId="{A15EA7B2-685B-344B-94DC-7CFC739AD78F}">
      <dgm:prSet/>
      <dgm:spPr/>
      <dgm:t>
        <a:bodyPr/>
        <a:lstStyle/>
        <a:p>
          <a:endParaRPr lang="en-US"/>
        </a:p>
      </dgm:t>
    </dgm:pt>
    <dgm:pt modelId="{6F77BAA3-2901-4D4B-97D4-995B9796149D}">
      <dgm:prSet/>
      <dgm:spPr/>
      <dgm:t>
        <a:bodyPr/>
        <a:lstStyle/>
        <a:p>
          <a:r>
            <a:rPr lang="en-US" dirty="0" smtClean="0"/>
            <a:t>person3</a:t>
          </a:r>
          <a:endParaRPr lang="en-US" dirty="0"/>
        </a:p>
      </dgm:t>
    </dgm:pt>
    <dgm:pt modelId="{5A752D0C-E883-594B-8754-18169471218F}" type="parTrans" cxnId="{3E1A2EA4-C38B-A246-869A-E0DF968EFF1F}">
      <dgm:prSet/>
      <dgm:spPr/>
      <dgm:t>
        <a:bodyPr/>
        <a:lstStyle/>
        <a:p>
          <a:endParaRPr lang="en-US"/>
        </a:p>
      </dgm:t>
    </dgm:pt>
    <dgm:pt modelId="{A6CA2DE5-B0A5-164B-8A22-7F71CA96AC58}" type="sibTrans" cxnId="{3E1A2EA4-C38B-A246-869A-E0DF968EFF1F}">
      <dgm:prSet/>
      <dgm:spPr/>
      <dgm:t>
        <a:bodyPr/>
        <a:lstStyle/>
        <a:p>
          <a:endParaRPr lang="en-US"/>
        </a:p>
      </dgm:t>
    </dgm:pt>
    <dgm:pt modelId="{0B7A884C-DA5B-D746-850B-EF4C09B2E0FD}">
      <dgm:prSet/>
      <dgm:spPr/>
      <dgm:t>
        <a:bodyPr/>
        <a:lstStyle/>
        <a:p>
          <a:r>
            <a:rPr lang="en-US" smtClean="0"/>
            <a:t>Interest</a:t>
          </a:r>
          <a:endParaRPr lang="en-US" dirty="0"/>
        </a:p>
      </dgm:t>
    </dgm:pt>
    <dgm:pt modelId="{8F91D971-2B7E-884F-95BA-54CD66B94C4A}" type="parTrans" cxnId="{9014CDC0-3603-CB43-9245-A053C09F46E1}">
      <dgm:prSet/>
      <dgm:spPr/>
      <dgm:t>
        <a:bodyPr/>
        <a:lstStyle/>
        <a:p>
          <a:endParaRPr lang="en-US"/>
        </a:p>
      </dgm:t>
    </dgm:pt>
    <dgm:pt modelId="{684648AC-AE31-2341-B068-DA7BA9F4B1C4}" type="sibTrans" cxnId="{9014CDC0-3603-CB43-9245-A053C09F46E1}">
      <dgm:prSet/>
      <dgm:spPr/>
      <dgm:t>
        <a:bodyPr/>
        <a:lstStyle/>
        <a:p>
          <a:endParaRPr lang="en-US"/>
        </a:p>
      </dgm:t>
    </dgm:pt>
    <dgm:pt modelId="{6E374B4E-EDD6-FA42-99F8-B3D71F994557}">
      <dgm:prSet/>
      <dgm:spPr/>
      <dgm:t>
        <a:bodyPr/>
        <a:lstStyle/>
        <a:p>
          <a:r>
            <a:rPr lang="en-US" smtClean="0"/>
            <a:t>DailyRoutines</a:t>
          </a:r>
          <a:endParaRPr lang="en-US" dirty="0"/>
        </a:p>
      </dgm:t>
    </dgm:pt>
    <dgm:pt modelId="{B2D4EB6E-919D-8240-B69D-6132E88BC067}" type="parTrans" cxnId="{C6CA9507-30DF-0B4A-A36B-6D5B073E8812}">
      <dgm:prSet/>
      <dgm:spPr/>
      <dgm:t>
        <a:bodyPr/>
        <a:lstStyle/>
        <a:p>
          <a:endParaRPr lang="en-US"/>
        </a:p>
      </dgm:t>
    </dgm:pt>
    <dgm:pt modelId="{9BA40B80-0E1B-F541-B780-1356A1E6DDFA}" type="sibTrans" cxnId="{C6CA9507-30DF-0B4A-A36B-6D5B073E8812}">
      <dgm:prSet/>
      <dgm:spPr/>
      <dgm:t>
        <a:bodyPr/>
        <a:lstStyle/>
        <a:p>
          <a:endParaRPr lang="en-US"/>
        </a:p>
      </dgm:t>
    </dgm:pt>
    <dgm:pt modelId="{703E5751-3A03-0F45-9D9A-D816DD4EFA82}">
      <dgm:prSet/>
      <dgm:spPr/>
      <dgm:t>
        <a:bodyPr/>
        <a:lstStyle/>
        <a:p>
          <a:r>
            <a:rPr lang="en-US" dirty="0" smtClean="0"/>
            <a:t>person1</a:t>
          </a:r>
          <a:endParaRPr lang="en-US" dirty="0"/>
        </a:p>
      </dgm:t>
    </dgm:pt>
    <dgm:pt modelId="{473B73C5-089A-D84D-9AA7-FBBA0142F484}" type="parTrans" cxnId="{0761FEDB-5062-F345-A4FA-1620634E1A81}">
      <dgm:prSet/>
      <dgm:spPr/>
      <dgm:t>
        <a:bodyPr/>
        <a:lstStyle/>
        <a:p>
          <a:endParaRPr lang="en-US"/>
        </a:p>
      </dgm:t>
    </dgm:pt>
    <dgm:pt modelId="{8A1AFC3C-0036-C84E-A2AA-B993564722E0}" type="sibTrans" cxnId="{0761FEDB-5062-F345-A4FA-1620634E1A81}">
      <dgm:prSet/>
      <dgm:spPr/>
      <dgm:t>
        <a:bodyPr/>
        <a:lstStyle/>
        <a:p>
          <a:endParaRPr lang="en-US"/>
        </a:p>
      </dgm:t>
    </dgm:pt>
    <dgm:pt modelId="{8B1772C2-C64A-F34E-966C-3EB2E83D0758}">
      <dgm:prSet/>
      <dgm:spPr/>
      <dgm:t>
        <a:bodyPr/>
        <a:lstStyle/>
        <a:p>
          <a:r>
            <a:rPr lang="en-US" smtClean="0"/>
            <a:t>Interest</a:t>
          </a:r>
          <a:endParaRPr lang="en-US" dirty="0"/>
        </a:p>
      </dgm:t>
    </dgm:pt>
    <dgm:pt modelId="{BA31D83D-76F5-E446-8BD2-655F3AF884F6}" type="parTrans" cxnId="{1976AADD-7E87-3440-B4CF-D0B60288FBDC}">
      <dgm:prSet/>
      <dgm:spPr/>
      <dgm:t>
        <a:bodyPr/>
        <a:lstStyle/>
        <a:p>
          <a:endParaRPr lang="en-US"/>
        </a:p>
      </dgm:t>
    </dgm:pt>
    <dgm:pt modelId="{56459539-45EC-A34A-9745-D06735FA020A}" type="sibTrans" cxnId="{1976AADD-7E87-3440-B4CF-D0B60288FBDC}">
      <dgm:prSet/>
      <dgm:spPr/>
      <dgm:t>
        <a:bodyPr/>
        <a:lstStyle/>
        <a:p>
          <a:endParaRPr lang="en-US"/>
        </a:p>
      </dgm:t>
    </dgm:pt>
    <dgm:pt modelId="{6908E343-F992-0D40-8320-BCB07710AC0C}">
      <dgm:prSet/>
      <dgm:spPr/>
      <dgm:t>
        <a:bodyPr/>
        <a:lstStyle/>
        <a:p>
          <a:r>
            <a:rPr lang="en-US" smtClean="0"/>
            <a:t>DailyRoutines</a:t>
          </a:r>
          <a:endParaRPr lang="en-US" dirty="0"/>
        </a:p>
      </dgm:t>
    </dgm:pt>
    <dgm:pt modelId="{0D58284C-D436-7F4E-9DFF-7492FDE3AB69}" type="parTrans" cxnId="{97AD676B-0A9C-594D-909D-36CCE5B27891}">
      <dgm:prSet/>
      <dgm:spPr/>
      <dgm:t>
        <a:bodyPr/>
        <a:lstStyle/>
        <a:p>
          <a:endParaRPr lang="en-US"/>
        </a:p>
      </dgm:t>
    </dgm:pt>
    <dgm:pt modelId="{5EAF73A4-3D89-5844-9AFB-465A1010F446}" type="sibTrans" cxnId="{97AD676B-0A9C-594D-909D-36CCE5B27891}">
      <dgm:prSet/>
      <dgm:spPr/>
      <dgm:t>
        <a:bodyPr/>
        <a:lstStyle/>
        <a:p>
          <a:endParaRPr lang="en-US"/>
        </a:p>
      </dgm:t>
    </dgm:pt>
    <dgm:pt modelId="{1C65CD4A-4151-3446-B2FE-A2429CB25B05}">
      <dgm:prSet/>
      <dgm:spPr/>
      <dgm:t>
        <a:bodyPr/>
        <a:lstStyle/>
        <a:p>
          <a:r>
            <a:rPr lang="en-US" dirty="0" smtClean="0"/>
            <a:t>person4</a:t>
          </a:r>
          <a:endParaRPr lang="en-US" dirty="0"/>
        </a:p>
      </dgm:t>
    </dgm:pt>
    <dgm:pt modelId="{EA0634FC-721F-4543-BB79-DC701992023C}" type="parTrans" cxnId="{A876644D-493E-2A4B-8420-1375B2C6E576}">
      <dgm:prSet/>
      <dgm:spPr/>
      <dgm:t>
        <a:bodyPr/>
        <a:lstStyle/>
        <a:p>
          <a:endParaRPr lang="en-US"/>
        </a:p>
      </dgm:t>
    </dgm:pt>
    <dgm:pt modelId="{A1B95579-68DE-F64B-B8C1-6907546274AB}" type="sibTrans" cxnId="{A876644D-493E-2A4B-8420-1375B2C6E576}">
      <dgm:prSet/>
      <dgm:spPr/>
      <dgm:t>
        <a:bodyPr/>
        <a:lstStyle/>
        <a:p>
          <a:endParaRPr lang="en-US"/>
        </a:p>
      </dgm:t>
    </dgm:pt>
    <dgm:pt modelId="{06F43D8C-58B5-8B47-A200-45CB7F806D31}">
      <dgm:prSet/>
      <dgm:spPr/>
      <dgm:t>
        <a:bodyPr/>
        <a:lstStyle/>
        <a:p>
          <a:r>
            <a:rPr lang="en-US" dirty="0" smtClean="0"/>
            <a:t>Interest</a:t>
          </a:r>
          <a:endParaRPr lang="en-US" dirty="0"/>
        </a:p>
      </dgm:t>
    </dgm:pt>
    <dgm:pt modelId="{238D0D6D-139C-FD4A-8328-AE5393B74E99}" type="parTrans" cxnId="{74555E2A-7DD5-264B-99E6-AA17BEA9D28C}">
      <dgm:prSet/>
      <dgm:spPr/>
      <dgm:t>
        <a:bodyPr/>
        <a:lstStyle/>
        <a:p>
          <a:endParaRPr lang="en-US"/>
        </a:p>
      </dgm:t>
    </dgm:pt>
    <dgm:pt modelId="{EAD7FDE3-713C-7043-8C52-6818481A6C44}" type="sibTrans" cxnId="{74555E2A-7DD5-264B-99E6-AA17BEA9D28C}">
      <dgm:prSet/>
      <dgm:spPr/>
      <dgm:t>
        <a:bodyPr/>
        <a:lstStyle/>
        <a:p>
          <a:endParaRPr lang="en-US"/>
        </a:p>
      </dgm:t>
    </dgm:pt>
    <dgm:pt modelId="{2BFDD5EB-FBC4-8F46-98B2-A0C179A80A96}">
      <dgm:prSet/>
      <dgm:spPr/>
      <dgm:t>
        <a:bodyPr/>
        <a:lstStyle/>
        <a:p>
          <a:r>
            <a:rPr lang="en-US" smtClean="0"/>
            <a:t>DailyRoutines</a:t>
          </a:r>
          <a:endParaRPr lang="en-US" dirty="0"/>
        </a:p>
      </dgm:t>
    </dgm:pt>
    <dgm:pt modelId="{DDFDCEC1-2374-3348-8201-7847AE6708E3}" type="parTrans" cxnId="{138F08EF-964A-5C4A-813F-D51F01707C3C}">
      <dgm:prSet/>
      <dgm:spPr/>
      <dgm:t>
        <a:bodyPr/>
        <a:lstStyle/>
        <a:p>
          <a:endParaRPr lang="en-US"/>
        </a:p>
      </dgm:t>
    </dgm:pt>
    <dgm:pt modelId="{BE2C87C9-0148-584A-92A0-2D3D50C55B94}" type="sibTrans" cxnId="{138F08EF-964A-5C4A-813F-D51F01707C3C}">
      <dgm:prSet/>
      <dgm:spPr/>
      <dgm:t>
        <a:bodyPr/>
        <a:lstStyle/>
        <a:p>
          <a:endParaRPr lang="en-US"/>
        </a:p>
      </dgm:t>
    </dgm:pt>
    <dgm:pt modelId="{4D459541-3ACA-E04A-98DC-EF3E5E687B57}">
      <dgm:prSet/>
      <dgm:spPr/>
      <dgm:t>
        <a:bodyPr/>
        <a:lstStyle/>
        <a:p>
          <a:r>
            <a:rPr lang="en-US" dirty="0" smtClean="0"/>
            <a:t>person5</a:t>
          </a:r>
          <a:endParaRPr lang="en-US" dirty="0"/>
        </a:p>
      </dgm:t>
    </dgm:pt>
    <dgm:pt modelId="{D4DC83A9-F54B-8642-B65A-64211369FF45}" type="parTrans" cxnId="{D897962B-B30D-8349-B74A-02AB52698A9D}">
      <dgm:prSet/>
      <dgm:spPr/>
      <dgm:t>
        <a:bodyPr/>
        <a:lstStyle/>
        <a:p>
          <a:endParaRPr lang="en-US"/>
        </a:p>
      </dgm:t>
    </dgm:pt>
    <dgm:pt modelId="{5131ACB6-E259-044D-8145-5197A72F850C}" type="sibTrans" cxnId="{D897962B-B30D-8349-B74A-02AB52698A9D}">
      <dgm:prSet/>
      <dgm:spPr/>
      <dgm:t>
        <a:bodyPr/>
        <a:lstStyle/>
        <a:p>
          <a:endParaRPr lang="en-US"/>
        </a:p>
      </dgm:t>
    </dgm:pt>
    <dgm:pt modelId="{F44F16AE-1EA9-6C40-92AC-4EEBA9CCC975}">
      <dgm:prSet/>
      <dgm:spPr/>
      <dgm:t>
        <a:bodyPr/>
        <a:lstStyle/>
        <a:p>
          <a:r>
            <a:rPr lang="en-US" smtClean="0"/>
            <a:t>Interest</a:t>
          </a:r>
          <a:endParaRPr lang="en-US" dirty="0"/>
        </a:p>
      </dgm:t>
    </dgm:pt>
    <dgm:pt modelId="{356F1CF0-F39E-834F-977C-AD02596340BD}" type="parTrans" cxnId="{0EACD411-C497-0546-B664-A5EAFE7B7E18}">
      <dgm:prSet/>
      <dgm:spPr/>
      <dgm:t>
        <a:bodyPr/>
        <a:lstStyle/>
        <a:p>
          <a:endParaRPr lang="en-US"/>
        </a:p>
      </dgm:t>
    </dgm:pt>
    <dgm:pt modelId="{30D65914-0BA5-0349-ACA4-8E852228E3A1}" type="sibTrans" cxnId="{0EACD411-C497-0546-B664-A5EAFE7B7E18}">
      <dgm:prSet/>
      <dgm:spPr/>
      <dgm:t>
        <a:bodyPr/>
        <a:lstStyle/>
        <a:p>
          <a:endParaRPr lang="en-US"/>
        </a:p>
      </dgm:t>
    </dgm:pt>
    <dgm:pt modelId="{A4806868-B275-7B41-9690-71B6CB6BC4D8}">
      <dgm:prSet/>
      <dgm:spPr/>
      <dgm:t>
        <a:bodyPr/>
        <a:lstStyle/>
        <a:p>
          <a:r>
            <a:rPr lang="en-US" dirty="0" err="1" smtClean="0"/>
            <a:t>DailyRoutines</a:t>
          </a:r>
          <a:endParaRPr lang="en-US" dirty="0"/>
        </a:p>
      </dgm:t>
    </dgm:pt>
    <dgm:pt modelId="{301F71E5-6022-5443-8AF9-5C3B9C7CD40F}" type="parTrans" cxnId="{D5888173-5E32-B24C-BE69-5E4A3EEC4915}">
      <dgm:prSet/>
      <dgm:spPr/>
      <dgm:t>
        <a:bodyPr/>
        <a:lstStyle/>
        <a:p>
          <a:endParaRPr lang="en-US"/>
        </a:p>
      </dgm:t>
    </dgm:pt>
    <dgm:pt modelId="{5EFF4D33-5E18-A14F-A768-D7D13F5B5051}" type="sibTrans" cxnId="{D5888173-5E32-B24C-BE69-5E4A3EEC4915}">
      <dgm:prSet/>
      <dgm:spPr/>
      <dgm:t>
        <a:bodyPr/>
        <a:lstStyle/>
        <a:p>
          <a:endParaRPr lang="en-US"/>
        </a:p>
      </dgm:t>
    </dgm:pt>
    <dgm:pt modelId="{2CF69F24-7761-F64B-85A3-48D31A2307CC}" type="pres">
      <dgm:prSet presAssocID="{109EDD59-49B8-9D43-8B0C-B8211DCF361C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9E93FDCA-EE1B-D34E-A538-674ED77EE218}" type="pres">
      <dgm:prSet presAssocID="{5D749BD4-9EC4-BF4E-BB29-4AD643296D32}" presName="text1" presStyleCnt="0"/>
      <dgm:spPr/>
    </dgm:pt>
    <dgm:pt modelId="{4C514C75-C2F5-F443-B8ED-520F7B3BBC77}" type="pres">
      <dgm:prSet presAssocID="{5D749BD4-9EC4-BF4E-BB29-4AD643296D32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62831-1F9F-3B46-94A3-6636C5E6DEC4}" type="pres">
      <dgm:prSet presAssocID="{5D749BD4-9EC4-BF4E-BB29-4AD643296D32}" presName="textaccent1" presStyleCnt="0"/>
      <dgm:spPr/>
    </dgm:pt>
    <dgm:pt modelId="{FAFA8CA2-E43C-124F-8FED-688C77021F01}" type="pres">
      <dgm:prSet presAssocID="{5D749BD4-9EC4-BF4E-BB29-4AD643296D32}" presName="accentRepeatNode" presStyleLbl="solidAlignAcc1" presStyleIdx="0" presStyleCnt="10"/>
      <dgm:spPr/>
    </dgm:pt>
    <dgm:pt modelId="{A4BB5419-6603-6745-A31D-E7B891A3BBCE}" type="pres">
      <dgm:prSet presAssocID="{10D82D6C-133F-DA41-AB77-70E59CD5C351}" presName="image1" presStyleCnt="0"/>
      <dgm:spPr/>
    </dgm:pt>
    <dgm:pt modelId="{77C627B3-21A6-C842-9020-23E9ABE2D0A0}" type="pres">
      <dgm:prSet presAssocID="{10D82D6C-133F-DA41-AB77-70E59CD5C351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2B72B47D-9129-F24C-BB2B-6BF4B6A3485B}" type="pres">
      <dgm:prSet presAssocID="{10D82D6C-133F-DA41-AB77-70E59CD5C351}" presName="imageaccent1" presStyleCnt="0"/>
      <dgm:spPr/>
    </dgm:pt>
    <dgm:pt modelId="{985505AD-7FF1-B74A-B070-1BC45E2DE489}" type="pres">
      <dgm:prSet presAssocID="{10D82D6C-133F-DA41-AB77-70E59CD5C351}" presName="accentRepeatNode" presStyleLbl="solidAlignAcc1" presStyleIdx="1" presStyleCnt="10"/>
      <dgm:spPr/>
    </dgm:pt>
    <dgm:pt modelId="{596F688F-83DF-854D-8871-5F6806A2BF12}" type="pres">
      <dgm:prSet presAssocID="{6F77BAA3-2901-4D4B-97D4-995B9796149D}" presName="text2" presStyleCnt="0"/>
      <dgm:spPr/>
    </dgm:pt>
    <dgm:pt modelId="{C507B56A-A59D-FA48-BB69-7DC1CBD04CCC}" type="pres">
      <dgm:prSet presAssocID="{6F77BAA3-2901-4D4B-97D4-995B9796149D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EBB39-37B0-B349-A297-1AEBD4BA7847}" type="pres">
      <dgm:prSet presAssocID="{6F77BAA3-2901-4D4B-97D4-995B9796149D}" presName="textaccent2" presStyleCnt="0"/>
      <dgm:spPr/>
    </dgm:pt>
    <dgm:pt modelId="{9D0DD2AF-1197-7E42-A491-93DBBA3C637D}" type="pres">
      <dgm:prSet presAssocID="{6F77BAA3-2901-4D4B-97D4-995B9796149D}" presName="accentRepeatNode" presStyleLbl="solidAlignAcc1" presStyleIdx="2" presStyleCnt="10"/>
      <dgm:spPr/>
    </dgm:pt>
    <dgm:pt modelId="{7A14FD47-8B13-BA41-B96B-37111A6CD761}" type="pres">
      <dgm:prSet presAssocID="{A6CA2DE5-B0A5-164B-8A22-7F71CA96AC58}" presName="image2" presStyleCnt="0"/>
      <dgm:spPr/>
    </dgm:pt>
    <dgm:pt modelId="{8CCB2096-ADA8-6041-B91F-C127705C462A}" type="pres">
      <dgm:prSet presAssocID="{A6CA2DE5-B0A5-164B-8A22-7F71CA96AC58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DE6B6DA6-5F74-FE4F-9778-57CA9510D72A}" type="pres">
      <dgm:prSet presAssocID="{A6CA2DE5-B0A5-164B-8A22-7F71CA96AC58}" presName="imageaccent2" presStyleCnt="0"/>
      <dgm:spPr/>
    </dgm:pt>
    <dgm:pt modelId="{311A45F7-5C6F-A445-8AA5-399A16932AC6}" type="pres">
      <dgm:prSet presAssocID="{A6CA2DE5-B0A5-164B-8A22-7F71CA96AC58}" presName="accentRepeatNode" presStyleLbl="solidAlignAcc1" presStyleIdx="3" presStyleCnt="10"/>
      <dgm:spPr/>
    </dgm:pt>
    <dgm:pt modelId="{36F3BF52-5A4C-4445-81B4-8FE7BB5FBE3E}" type="pres">
      <dgm:prSet presAssocID="{703E5751-3A03-0F45-9D9A-D816DD4EFA82}" presName="text3" presStyleCnt="0"/>
      <dgm:spPr/>
    </dgm:pt>
    <dgm:pt modelId="{49C30DEB-F4C6-3F42-89AB-42AAFD2E188F}" type="pres">
      <dgm:prSet presAssocID="{703E5751-3A03-0F45-9D9A-D816DD4EFA82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2C81E-0A4D-2D43-A74F-0572E39C63B7}" type="pres">
      <dgm:prSet presAssocID="{703E5751-3A03-0F45-9D9A-D816DD4EFA82}" presName="textaccent3" presStyleCnt="0"/>
      <dgm:spPr/>
    </dgm:pt>
    <dgm:pt modelId="{9C48D689-B763-6A42-8802-CB2B817F4BBC}" type="pres">
      <dgm:prSet presAssocID="{703E5751-3A03-0F45-9D9A-D816DD4EFA82}" presName="accentRepeatNode" presStyleLbl="solidAlignAcc1" presStyleIdx="4" presStyleCnt="10"/>
      <dgm:spPr/>
    </dgm:pt>
    <dgm:pt modelId="{146EDA0B-32EE-0948-B8E5-DA69768984C3}" type="pres">
      <dgm:prSet presAssocID="{8A1AFC3C-0036-C84E-A2AA-B993564722E0}" presName="image3" presStyleCnt="0"/>
      <dgm:spPr/>
    </dgm:pt>
    <dgm:pt modelId="{7FE53193-5C6E-2149-AC91-AADC86D86865}" type="pres">
      <dgm:prSet presAssocID="{8A1AFC3C-0036-C84E-A2AA-B993564722E0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95325905-462D-AC49-A3E7-9CAA6419B74F}" type="pres">
      <dgm:prSet presAssocID="{8A1AFC3C-0036-C84E-A2AA-B993564722E0}" presName="imageaccent3" presStyleCnt="0"/>
      <dgm:spPr/>
    </dgm:pt>
    <dgm:pt modelId="{FCEB4699-DE53-E24B-A692-802B129332BD}" type="pres">
      <dgm:prSet presAssocID="{8A1AFC3C-0036-C84E-A2AA-B993564722E0}" presName="accentRepeatNode" presStyleLbl="solidAlignAcc1" presStyleIdx="5" presStyleCnt="10"/>
      <dgm:spPr/>
    </dgm:pt>
    <dgm:pt modelId="{ED86D3D2-2D1C-AA43-90AB-46AC818E64FE}" type="pres">
      <dgm:prSet presAssocID="{1C65CD4A-4151-3446-B2FE-A2429CB25B05}" presName="text4" presStyleCnt="0"/>
      <dgm:spPr/>
    </dgm:pt>
    <dgm:pt modelId="{579F3CBF-0A2B-F345-94F6-CB1DD22F0AE2}" type="pres">
      <dgm:prSet presAssocID="{1C65CD4A-4151-3446-B2FE-A2429CB25B05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23F57-62D3-D040-A589-84F6F7140F36}" type="pres">
      <dgm:prSet presAssocID="{1C65CD4A-4151-3446-B2FE-A2429CB25B05}" presName="textaccent4" presStyleCnt="0"/>
      <dgm:spPr/>
    </dgm:pt>
    <dgm:pt modelId="{5E6FC63D-4DF3-F446-98A2-8F70C59816D7}" type="pres">
      <dgm:prSet presAssocID="{1C65CD4A-4151-3446-B2FE-A2429CB25B05}" presName="accentRepeatNode" presStyleLbl="solidAlignAcc1" presStyleIdx="6" presStyleCnt="10"/>
      <dgm:spPr/>
    </dgm:pt>
    <dgm:pt modelId="{6E44C0CF-D613-EC44-872E-07E3B3249CFD}" type="pres">
      <dgm:prSet presAssocID="{A1B95579-68DE-F64B-B8C1-6907546274AB}" presName="image4" presStyleCnt="0"/>
      <dgm:spPr/>
    </dgm:pt>
    <dgm:pt modelId="{0126D0FC-A03A-BC4C-AA4F-DFC88AFF28C7}" type="pres">
      <dgm:prSet presAssocID="{A1B95579-68DE-F64B-B8C1-6907546274AB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8C47FB37-CE64-2C43-AFCC-2196E09801CD}" type="pres">
      <dgm:prSet presAssocID="{A1B95579-68DE-F64B-B8C1-6907546274AB}" presName="imageaccent4" presStyleCnt="0"/>
      <dgm:spPr/>
    </dgm:pt>
    <dgm:pt modelId="{F9C15A9E-94EF-5B4C-A34E-3C3BD165E293}" type="pres">
      <dgm:prSet presAssocID="{A1B95579-68DE-F64B-B8C1-6907546274AB}" presName="accentRepeatNode" presStyleLbl="solidAlignAcc1" presStyleIdx="7" presStyleCnt="10"/>
      <dgm:spPr/>
    </dgm:pt>
    <dgm:pt modelId="{44BCED1C-8887-084E-A2D1-8EBAD752E058}" type="pres">
      <dgm:prSet presAssocID="{4D459541-3ACA-E04A-98DC-EF3E5E687B57}" presName="text5" presStyleCnt="0"/>
      <dgm:spPr/>
    </dgm:pt>
    <dgm:pt modelId="{236EB8C6-0685-3A43-903E-F62B4B9355A2}" type="pres">
      <dgm:prSet presAssocID="{4D459541-3ACA-E04A-98DC-EF3E5E687B57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A2CB9-D4C5-134B-9A6D-4ACE0676CDC8}" type="pres">
      <dgm:prSet presAssocID="{4D459541-3ACA-E04A-98DC-EF3E5E687B57}" presName="textaccent5" presStyleCnt="0"/>
      <dgm:spPr/>
    </dgm:pt>
    <dgm:pt modelId="{073AE945-E006-5643-98B2-1C388F470985}" type="pres">
      <dgm:prSet presAssocID="{4D459541-3ACA-E04A-98DC-EF3E5E687B57}" presName="accentRepeatNode" presStyleLbl="solidAlignAcc1" presStyleIdx="8" presStyleCnt="10"/>
      <dgm:spPr/>
    </dgm:pt>
    <dgm:pt modelId="{EFA02EDA-00D1-3848-B138-0B1FD334CF7A}" type="pres">
      <dgm:prSet presAssocID="{5131ACB6-E259-044D-8145-5197A72F850C}" presName="image5" presStyleCnt="0"/>
      <dgm:spPr/>
    </dgm:pt>
    <dgm:pt modelId="{1271D8D4-EE74-DB4A-B150-1F36A4586792}" type="pres">
      <dgm:prSet presAssocID="{5131ACB6-E259-044D-8145-5197A72F850C}" presName="imageRepeatNode" presStyleLbl="alignAcc1" presStyleIdx="4" presStyleCnt="5"/>
      <dgm:spPr/>
      <dgm:t>
        <a:bodyPr/>
        <a:lstStyle/>
        <a:p>
          <a:endParaRPr lang="en-US"/>
        </a:p>
      </dgm:t>
    </dgm:pt>
    <dgm:pt modelId="{8FB4DEF4-1A97-6E4D-B9A1-D2F238949B30}" type="pres">
      <dgm:prSet presAssocID="{5131ACB6-E259-044D-8145-5197A72F850C}" presName="imageaccent5" presStyleCnt="0"/>
      <dgm:spPr/>
    </dgm:pt>
    <dgm:pt modelId="{B3FB4D7B-3FE7-8848-8E71-4A4DF39EE92B}" type="pres">
      <dgm:prSet presAssocID="{5131ACB6-E259-044D-8145-5197A72F850C}" presName="accentRepeatNode" presStyleLbl="solidAlignAcc1" presStyleIdx="9" presStyleCnt="10"/>
      <dgm:spPr/>
    </dgm:pt>
  </dgm:ptLst>
  <dgm:cxnLst>
    <dgm:cxn modelId="{321F7BE0-78B4-664E-B502-C3EE89916EFF}" type="presOf" srcId="{A1B95579-68DE-F64B-B8C1-6907546274AB}" destId="{0126D0FC-A03A-BC4C-AA4F-DFC88AFF28C7}" srcOrd="0" destOrd="0" presId="urn:microsoft.com/office/officeart/2008/layout/HexagonCluster"/>
    <dgm:cxn modelId="{C18C6E2D-6604-F340-85E6-20B41444F1F6}" type="presOf" srcId="{5D749BD4-9EC4-BF4E-BB29-4AD643296D32}" destId="{4C514C75-C2F5-F443-B8ED-520F7B3BBC77}" srcOrd="0" destOrd="0" presId="urn:microsoft.com/office/officeart/2008/layout/HexagonCluster"/>
    <dgm:cxn modelId="{CED35029-28FE-9D4F-A560-3538BFAD20D4}" type="presOf" srcId="{A4806868-B275-7B41-9690-71B6CB6BC4D8}" destId="{236EB8C6-0685-3A43-903E-F62B4B9355A2}" srcOrd="0" destOrd="2" presId="urn:microsoft.com/office/officeart/2008/layout/HexagonCluster"/>
    <dgm:cxn modelId="{CC3C0A74-8241-FF47-A098-BBB396800268}" type="presOf" srcId="{F44F16AE-1EA9-6C40-92AC-4EEBA9CCC975}" destId="{236EB8C6-0685-3A43-903E-F62B4B9355A2}" srcOrd="0" destOrd="1" presId="urn:microsoft.com/office/officeart/2008/layout/HexagonCluster"/>
    <dgm:cxn modelId="{A15EA7B2-685B-344B-94DC-7CFC739AD78F}" srcId="{5D749BD4-9EC4-BF4E-BB29-4AD643296D32}" destId="{67B9DBE3-F7F3-434F-A051-2CF6F10BFC00}" srcOrd="1" destOrd="0" parTransId="{8C56ADAB-2436-1147-8F90-D6765BEB920E}" sibTransId="{31E38CEE-5BD4-1749-9F29-927634502C19}"/>
    <dgm:cxn modelId="{C6CA9507-30DF-0B4A-A36B-6D5B073E8812}" srcId="{6F77BAA3-2901-4D4B-97D4-995B9796149D}" destId="{6E374B4E-EDD6-FA42-99F8-B3D71F994557}" srcOrd="1" destOrd="0" parTransId="{B2D4EB6E-919D-8240-B69D-6132E88BC067}" sibTransId="{9BA40B80-0E1B-F541-B780-1356A1E6DDFA}"/>
    <dgm:cxn modelId="{22163D39-1693-8044-A221-B427B35C1BF7}" type="presOf" srcId="{10D82D6C-133F-DA41-AB77-70E59CD5C351}" destId="{77C627B3-21A6-C842-9020-23E9ABE2D0A0}" srcOrd="0" destOrd="0" presId="urn:microsoft.com/office/officeart/2008/layout/HexagonCluster"/>
    <dgm:cxn modelId="{9530B74F-ED97-9A41-A063-1AA9226A6FFC}" type="presOf" srcId="{6E374B4E-EDD6-FA42-99F8-B3D71F994557}" destId="{C507B56A-A59D-FA48-BB69-7DC1CBD04CCC}" srcOrd="0" destOrd="2" presId="urn:microsoft.com/office/officeart/2008/layout/HexagonCluster"/>
    <dgm:cxn modelId="{1F81F5A9-98E6-9542-B1C8-9821343CD17D}" type="presOf" srcId="{67B9DBE3-F7F3-434F-A051-2CF6F10BFC00}" destId="{4C514C75-C2F5-F443-B8ED-520F7B3BBC77}" srcOrd="0" destOrd="2" presId="urn:microsoft.com/office/officeart/2008/layout/HexagonCluster"/>
    <dgm:cxn modelId="{9014CDC0-3603-CB43-9245-A053C09F46E1}" srcId="{6F77BAA3-2901-4D4B-97D4-995B9796149D}" destId="{0B7A884C-DA5B-D746-850B-EF4C09B2E0FD}" srcOrd="0" destOrd="0" parTransId="{8F91D971-2B7E-884F-95BA-54CD66B94C4A}" sibTransId="{684648AC-AE31-2341-B068-DA7BA9F4B1C4}"/>
    <dgm:cxn modelId="{1AA8672F-A2D6-044C-9CBC-CF29328E14B6}" type="presOf" srcId="{109EDD59-49B8-9D43-8B0C-B8211DCF361C}" destId="{2CF69F24-7761-F64B-85A3-48D31A2307CC}" srcOrd="0" destOrd="0" presId="urn:microsoft.com/office/officeart/2008/layout/HexagonCluster"/>
    <dgm:cxn modelId="{AAA53023-9982-1E4C-95A6-06B7C5920106}" srcId="{109EDD59-49B8-9D43-8B0C-B8211DCF361C}" destId="{5D749BD4-9EC4-BF4E-BB29-4AD643296D32}" srcOrd="0" destOrd="0" parTransId="{98DEE794-5D52-654F-9A75-F96ED77E10FA}" sibTransId="{10D82D6C-133F-DA41-AB77-70E59CD5C351}"/>
    <dgm:cxn modelId="{0F807FDC-5545-0E44-9FD0-05EB042B9254}" type="presOf" srcId="{0B7A884C-DA5B-D746-850B-EF4C09B2E0FD}" destId="{C507B56A-A59D-FA48-BB69-7DC1CBD04CCC}" srcOrd="0" destOrd="1" presId="urn:microsoft.com/office/officeart/2008/layout/HexagonCluster"/>
    <dgm:cxn modelId="{74555E2A-7DD5-264B-99E6-AA17BEA9D28C}" srcId="{1C65CD4A-4151-3446-B2FE-A2429CB25B05}" destId="{06F43D8C-58B5-8B47-A200-45CB7F806D31}" srcOrd="0" destOrd="0" parTransId="{238D0D6D-139C-FD4A-8328-AE5393B74E99}" sibTransId="{EAD7FDE3-713C-7043-8C52-6818481A6C44}"/>
    <dgm:cxn modelId="{76EEA526-94D9-DC4D-97D9-F76FA06F9FC3}" type="presOf" srcId="{1C65CD4A-4151-3446-B2FE-A2429CB25B05}" destId="{579F3CBF-0A2B-F345-94F6-CB1DD22F0AE2}" srcOrd="0" destOrd="0" presId="urn:microsoft.com/office/officeart/2008/layout/HexagonCluster"/>
    <dgm:cxn modelId="{B5CC3FDD-942C-DE41-A66D-FFB6D334FA42}" type="presOf" srcId="{6908E343-F992-0D40-8320-BCB07710AC0C}" destId="{49C30DEB-F4C6-3F42-89AB-42AAFD2E188F}" srcOrd="0" destOrd="2" presId="urn:microsoft.com/office/officeart/2008/layout/HexagonCluster"/>
    <dgm:cxn modelId="{D5888173-5E32-B24C-BE69-5E4A3EEC4915}" srcId="{4D459541-3ACA-E04A-98DC-EF3E5E687B57}" destId="{A4806868-B275-7B41-9690-71B6CB6BC4D8}" srcOrd="1" destOrd="0" parTransId="{301F71E5-6022-5443-8AF9-5C3B9C7CD40F}" sibTransId="{5EFF4D33-5E18-A14F-A768-D7D13F5B5051}"/>
    <dgm:cxn modelId="{A876644D-493E-2A4B-8420-1375B2C6E576}" srcId="{109EDD59-49B8-9D43-8B0C-B8211DCF361C}" destId="{1C65CD4A-4151-3446-B2FE-A2429CB25B05}" srcOrd="3" destOrd="0" parTransId="{EA0634FC-721F-4543-BB79-DC701992023C}" sibTransId="{A1B95579-68DE-F64B-B8C1-6907546274AB}"/>
    <dgm:cxn modelId="{1976AADD-7E87-3440-B4CF-D0B60288FBDC}" srcId="{703E5751-3A03-0F45-9D9A-D816DD4EFA82}" destId="{8B1772C2-C64A-F34E-966C-3EB2E83D0758}" srcOrd="0" destOrd="0" parTransId="{BA31D83D-76F5-E446-8BD2-655F3AF884F6}" sibTransId="{56459539-45EC-A34A-9745-D06735FA020A}"/>
    <dgm:cxn modelId="{FA9FBE56-3DA1-5B4B-842A-230407191CEC}" srcId="{5D749BD4-9EC4-BF4E-BB29-4AD643296D32}" destId="{2471A409-153C-FA45-83E9-AAF4763F75E5}" srcOrd="0" destOrd="0" parTransId="{7B56657F-C37C-FA49-946D-140F4FB8D55C}" sibTransId="{C9CA18DC-E8EF-3142-AFAC-D9189B74C350}"/>
    <dgm:cxn modelId="{D897962B-B30D-8349-B74A-02AB52698A9D}" srcId="{109EDD59-49B8-9D43-8B0C-B8211DCF361C}" destId="{4D459541-3ACA-E04A-98DC-EF3E5E687B57}" srcOrd="4" destOrd="0" parTransId="{D4DC83A9-F54B-8642-B65A-64211369FF45}" sibTransId="{5131ACB6-E259-044D-8145-5197A72F850C}"/>
    <dgm:cxn modelId="{B15CF2D7-3FAC-2F4B-AE1B-762FC6A8CDEC}" type="presOf" srcId="{8B1772C2-C64A-F34E-966C-3EB2E83D0758}" destId="{49C30DEB-F4C6-3F42-89AB-42AAFD2E188F}" srcOrd="0" destOrd="1" presId="urn:microsoft.com/office/officeart/2008/layout/HexagonCluster"/>
    <dgm:cxn modelId="{8C9CE5F2-A124-1443-8672-365825F3C451}" type="presOf" srcId="{8A1AFC3C-0036-C84E-A2AA-B993564722E0}" destId="{7FE53193-5C6E-2149-AC91-AADC86D86865}" srcOrd="0" destOrd="0" presId="urn:microsoft.com/office/officeart/2008/layout/HexagonCluster"/>
    <dgm:cxn modelId="{2874BB8C-8A79-DC41-9A11-2117C8660ABA}" type="presOf" srcId="{6F77BAA3-2901-4D4B-97D4-995B9796149D}" destId="{C507B56A-A59D-FA48-BB69-7DC1CBD04CCC}" srcOrd="0" destOrd="0" presId="urn:microsoft.com/office/officeart/2008/layout/HexagonCluster"/>
    <dgm:cxn modelId="{4CE74F03-10CD-024B-9E3E-9BAF8C5BB884}" type="presOf" srcId="{5131ACB6-E259-044D-8145-5197A72F850C}" destId="{1271D8D4-EE74-DB4A-B150-1F36A4586792}" srcOrd="0" destOrd="0" presId="urn:microsoft.com/office/officeart/2008/layout/HexagonCluster"/>
    <dgm:cxn modelId="{97AD676B-0A9C-594D-909D-36CCE5B27891}" srcId="{703E5751-3A03-0F45-9D9A-D816DD4EFA82}" destId="{6908E343-F992-0D40-8320-BCB07710AC0C}" srcOrd="1" destOrd="0" parTransId="{0D58284C-D436-7F4E-9DFF-7492FDE3AB69}" sibTransId="{5EAF73A4-3D89-5844-9AFB-465A1010F446}"/>
    <dgm:cxn modelId="{3A150B1B-39D3-8941-8C67-94B714851ED4}" type="presOf" srcId="{2BFDD5EB-FBC4-8F46-98B2-A0C179A80A96}" destId="{579F3CBF-0A2B-F345-94F6-CB1DD22F0AE2}" srcOrd="0" destOrd="2" presId="urn:microsoft.com/office/officeart/2008/layout/HexagonCluster"/>
    <dgm:cxn modelId="{AE1B30E2-C011-964A-8DBB-BC4C5737D962}" type="presOf" srcId="{A6CA2DE5-B0A5-164B-8A22-7F71CA96AC58}" destId="{8CCB2096-ADA8-6041-B91F-C127705C462A}" srcOrd="0" destOrd="0" presId="urn:microsoft.com/office/officeart/2008/layout/HexagonCluster"/>
    <dgm:cxn modelId="{138F08EF-964A-5C4A-813F-D51F01707C3C}" srcId="{1C65CD4A-4151-3446-B2FE-A2429CB25B05}" destId="{2BFDD5EB-FBC4-8F46-98B2-A0C179A80A96}" srcOrd="1" destOrd="0" parTransId="{DDFDCEC1-2374-3348-8201-7847AE6708E3}" sibTransId="{BE2C87C9-0148-584A-92A0-2D3D50C55B94}"/>
    <dgm:cxn modelId="{BB320B15-FD9F-4F42-BB19-BF11F8A5A365}" type="presOf" srcId="{4D459541-3ACA-E04A-98DC-EF3E5E687B57}" destId="{236EB8C6-0685-3A43-903E-F62B4B9355A2}" srcOrd="0" destOrd="0" presId="urn:microsoft.com/office/officeart/2008/layout/HexagonCluster"/>
    <dgm:cxn modelId="{0EACD411-C497-0546-B664-A5EAFE7B7E18}" srcId="{4D459541-3ACA-E04A-98DC-EF3E5E687B57}" destId="{F44F16AE-1EA9-6C40-92AC-4EEBA9CCC975}" srcOrd="0" destOrd="0" parTransId="{356F1CF0-F39E-834F-977C-AD02596340BD}" sibTransId="{30D65914-0BA5-0349-ACA4-8E852228E3A1}"/>
    <dgm:cxn modelId="{3E1A2EA4-C38B-A246-869A-E0DF968EFF1F}" srcId="{109EDD59-49B8-9D43-8B0C-B8211DCF361C}" destId="{6F77BAA3-2901-4D4B-97D4-995B9796149D}" srcOrd="1" destOrd="0" parTransId="{5A752D0C-E883-594B-8754-18169471218F}" sibTransId="{A6CA2DE5-B0A5-164B-8A22-7F71CA96AC58}"/>
    <dgm:cxn modelId="{FFE6CD43-7391-6747-9E21-6C73E6618D5B}" type="presOf" srcId="{703E5751-3A03-0F45-9D9A-D816DD4EFA82}" destId="{49C30DEB-F4C6-3F42-89AB-42AAFD2E188F}" srcOrd="0" destOrd="0" presId="urn:microsoft.com/office/officeart/2008/layout/HexagonCluster"/>
    <dgm:cxn modelId="{0761FEDB-5062-F345-A4FA-1620634E1A81}" srcId="{109EDD59-49B8-9D43-8B0C-B8211DCF361C}" destId="{703E5751-3A03-0F45-9D9A-D816DD4EFA82}" srcOrd="2" destOrd="0" parTransId="{473B73C5-089A-D84D-9AA7-FBBA0142F484}" sibTransId="{8A1AFC3C-0036-C84E-A2AA-B993564722E0}"/>
    <dgm:cxn modelId="{F4A5D0B1-07E9-7643-9D64-D3A6CC1104A8}" type="presOf" srcId="{2471A409-153C-FA45-83E9-AAF4763F75E5}" destId="{4C514C75-C2F5-F443-B8ED-520F7B3BBC77}" srcOrd="0" destOrd="1" presId="urn:microsoft.com/office/officeart/2008/layout/HexagonCluster"/>
    <dgm:cxn modelId="{87ADDABB-1498-FD4A-8B9C-74C5F86ED51C}" type="presOf" srcId="{06F43D8C-58B5-8B47-A200-45CB7F806D31}" destId="{579F3CBF-0A2B-F345-94F6-CB1DD22F0AE2}" srcOrd="0" destOrd="1" presId="urn:microsoft.com/office/officeart/2008/layout/HexagonCluster"/>
    <dgm:cxn modelId="{A9FB0652-0A15-EB46-88A9-8DDF4FB0F739}" type="presParOf" srcId="{2CF69F24-7761-F64B-85A3-48D31A2307CC}" destId="{9E93FDCA-EE1B-D34E-A538-674ED77EE218}" srcOrd="0" destOrd="0" presId="urn:microsoft.com/office/officeart/2008/layout/HexagonCluster"/>
    <dgm:cxn modelId="{B58FC7D1-5E0A-5B4E-B079-1A3067975103}" type="presParOf" srcId="{9E93FDCA-EE1B-D34E-A538-674ED77EE218}" destId="{4C514C75-C2F5-F443-B8ED-520F7B3BBC77}" srcOrd="0" destOrd="0" presId="urn:microsoft.com/office/officeart/2008/layout/HexagonCluster"/>
    <dgm:cxn modelId="{0530C071-B7FE-C84E-9850-AF0606AD57E6}" type="presParOf" srcId="{2CF69F24-7761-F64B-85A3-48D31A2307CC}" destId="{77862831-1F9F-3B46-94A3-6636C5E6DEC4}" srcOrd="1" destOrd="0" presId="urn:microsoft.com/office/officeart/2008/layout/HexagonCluster"/>
    <dgm:cxn modelId="{079FA4EA-599A-4B41-B0F4-303A90CC8227}" type="presParOf" srcId="{77862831-1F9F-3B46-94A3-6636C5E6DEC4}" destId="{FAFA8CA2-E43C-124F-8FED-688C77021F01}" srcOrd="0" destOrd="0" presId="urn:microsoft.com/office/officeart/2008/layout/HexagonCluster"/>
    <dgm:cxn modelId="{98E7D0F9-C6C4-C54C-A729-29CAE79A4CED}" type="presParOf" srcId="{2CF69F24-7761-F64B-85A3-48D31A2307CC}" destId="{A4BB5419-6603-6745-A31D-E7B891A3BBCE}" srcOrd="2" destOrd="0" presId="urn:microsoft.com/office/officeart/2008/layout/HexagonCluster"/>
    <dgm:cxn modelId="{348A9BC1-0C73-EC4C-8E27-2E91B520ED11}" type="presParOf" srcId="{A4BB5419-6603-6745-A31D-E7B891A3BBCE}" destId="{77C627B3-21A6-C842-9020-23E9ABE2D0A0}" srcOrd="0" destOrd="0" presId="urn:microsoft.com/office/officeart/2008/layout/HexagonCluster"/>
    <dgm:cxn modelId="{2E146847-3FC7-514B-A43D-B7904E4E4C20}" type="presParOf" srcId="{2CF69F24-7761-F64B-85A3-48D31A2307CC}" destId="{2B72B47D-9129-F24C-BB2B-6BF4B6A3485B}" srcOrd="3" destOrd="0" presId="urn:microsoft.com/office/officeart/2008/layout/HexagonCluster"/>
    <dgm:cxn modelId="{CBE24C10-EA18-4F43-B305-7A41BC68DF9B}" type="presParOf" srcId="{2B72B47D-9129-F24C-BB2B-6BF4B6A3485B}" destId="{985505AD-7FF1-B74A-B070-1BC45E2DE489}" srcOrd="0" destOrd="0" presId="urn:microsoft.com/office/officeart/2008/layout/HexagonCluster"/>
    <dgm:cxn modelId="{B5EF1F64-5B62-2348-8FDD-7AA0141B9583}" type="presParOf" srcId="{2CF69F24-7761-F64B-85A3-48D31A2307CC}" destId="{596F688F-83DF-854D-8871-5F6806A2BF12}" srcOrd="4" destOrd="0" presId="urn:microsoft.com/office/officeart/2008/layout/HexagonCluster"/>
    <dgm:cxn modelId="{DF73475C-1B48-1B4F-AD7E-C48F3633CD15}" type="presParOf" srcId="{596F688F-83DF-854D-8871-5F6806A2BF12}" destId="{C507B56A-A59D-FA48-BB69-7DC1CBD04CCC}" srcOrd="0" destOrd="0" presId="urn:microsoft.com/office/officeart/2008/layout/HexagonCluster"/>
    <dgm:cxn modelId="{DC5C07AE-A7C7-C148-A7AB-56AA8C6C7E8C}" type="presParOf" srcId="{2CF69F24-7761-F64B-85A3-48D31A2307CC}" destId="{A6AEBB39-37B0-B349-A297-1AEBD4BA7847}" srcOrd="5" destOrd="0" presId="urn:microsoft.com/office/officeart/2008/layout/HexagonCluster"/>
    <dgm:cxn modelId="{32CB5B4B-1054-ED4C-B674-9584BD2B69EC}" type="presParOf" srcId="{A6AEBB39-37B0-B349-A297-1AEBD4BA7847}" destId="{9D0DD2AF-1197-7E42-A491-93DBBA3C637D}" srcOrd="0" destOrd="0" presId="urn:microsoft.com/office/officeart/2008/layout/HexagonCluster"/>
    <dgm:cxn modelId="{45503C9F-1F60-A14E-839D-F5B13ECC8BCD}" type="presParOf" srcId="{2CF69F24-7761-F64B-85A3-48D31A2307CC}" destId="{7A14FD47-8B13-BA41-B96B-37111A6CD761}" srcOrd="6" destOrd="0" presId="urn:microsoft.com/office/officeart/2008/layout/HexagonCluster"/>
    <dgm:cxn modelId="{E808B5D7-1EC1-FE40-8177-F0EAED2703EF}" type="presParOf" srcId="{7A14FD47-8B13-BA41-B96B-37111A6CD761}" destId="{8CCB2096-ADA8-6041-B91F-C127705C462A}" srcOrd="0" destOrd="0" presId="urn:microsoft.com/office/officeart/2008/layout/HexagonCluster"/>
    <dgm:cxn modelId="{CFA245FD-B67B-DF4E-936C-938ADD29FCA5}" type="presParOf" srcId="{2CF69F24-7761-F64B-85A3-48D31A2307CC}" destId="{DE6B6DA6-5F74-FE4F-9778-57CA9510D72A}" srcOrd="7" destOrd="0" presId="urn:microsoft.com/office/officeart/2008/layout/HexagonCluster"/>
    <dgm:cxn modelId="{48136CDC-3996-C64B-9A05-8D934740BC29}" type="presParOf" srcId="{DE6B6DA6-5F74-FE4F-9778-57CA9510D72A}" destId="{311A45F7-5C6F-A445-8AA5-399A16932AC6}" srcOrd="0" destOrd="0" presId="urn:microsoft.com/office/officeart/2008/layout/HexagonCluster"/>
    <dgm:cxn modelId="{94261718-6EA6-5647-A298-45102B1F02FC}" type="presParOf" srcId="{2CF69F24-7761-F64B-85A3-48D31A2307CC}" destId="{36F3BF52-5A4C-4445-81B4-8FE7BB5FBE3E}" srcOrd="8" destOrd="0" presId="urn:microsoft.com/office/officeart/2008/layout/HexagonCluster"/>
    <dgm:cxn modelId="{CEF229AD-3A34-334C-A6F2-AB134E5A240D}" type="presParOf" srcId="{36F3BF52-5A4C-4445-81B4-8FE7BB5FBE3E}" destId="{49C30DEB-F4C6-3F42-89AB-42AAFD2E188F}" srcOrd="0" destOrd="0" presId="urn:microsoft.com/office/officeart/2008/layout/HexagonCluster"/>
    <dgm:cxn modelId="{0375E67A-8ABD-1749-ADC4-07C6ADCED7DC}" type="presParOf" srcId="{2CF69F24-7761-F64B-85A3-48D31A2307CC}" destId="{5632C81E-0A4D-2D43-A74F-0572E39C63B7}" srcOrd="9" destOrd="0" presId="urn:microsoft.com/office/officeart/2008/layout/HexagonCluster"/>
    <dgm:cxn modelId="{30EF346E-20EA-4544-8710-456B2EB8DA54}" type="presParOf" srcId="{5632C81E-0A4D-2D43-A74F-0572E39C63B7}" destId="{9C48D689-B763-6A42-8802-CB2B817F4BBC}" srcOrd="0" destOrd="0" presId="urn:microsoft.com/office/officeart/2008/layout/HexagonCluster"/>
    <dgm:cxn modelId="{B6CF44AB-20CD-7046-A1E4-8C15BD234583}" type="presParOf" srcId="{2CF69F24-7761-F64B-85A3-48D31A2307CC}" destId="{146EDA0B-32EE-0948-B8E5-DA69768984C3}" srcOrd="10" destOrd="0" presId="urn:microsoft.com/office/officeart/2008/layout/HexagonCluster"/>
    <dgm:cxn modelId="{87C12AA8-DA55-1D40-9113-E714B225187A}" type="presParOf" srcId="{146EDA0B-32EE-0948-B8E5-DA69768984C3}" destId="{7FE53193-5C6E-2149-AC91-AADC86D86865}" srcOrd="0" destOrd="0" presId="urn:microsoft.com/office/officeart/2008/layout/HexagonCluster"/>
    <dgm:cxn modelId="{9B7CE03F-50C3-7445-AEE7-8B463F6D5F82}" type="presParOf" srcId="{2CF69F24-7761-F64B-85A3-48D31A2307CC}" destId="{95325905-462D-AC49-A3E7-9CAA6419B74F}" srcOrd="11" destOrd="0" presId="urn:microsoft.com/office/officeart/2008/layout/HexagonCluster"/>
    <dgm:cxn modelId="{D0F388E7-0BEF-5642-9812-37CD1083F4A6}" type="presParOf" srcId="{95325905-462D-AC49-A3E7-9CAA6419B74F}" destId="{FCEB4699-DE53-E24B-A692-802B129332BD}" srcOrd="0" destOrd="0" presId="urn:microsoft.com/office/officeart/2008/layout/HexagonCluster"/>
    <dgm:cxn modelId="{0C340AEC-2C75-0149-BB00-1633A5852F6C}" type="presParOf" srcId="{2CF69F24-7761-F64B-85A3-48D31A2307CC}" destId="{ED86D3D2-2D1C-AA43-90AB-46AC818E64FE}" srcOrd="12" destOrd="0" presId="urn:microsoft.com/office/officeart/2008/layout/HexagonCluster"/>
    <dgm:cxn modelId="{BF74972E-2AA4-DA40-88CC-C0989DB178D4}" type="presParOf" srcId="{ED86D3D2-2D1C-AA43-90AB-46AC818E64FE}" destId="{579F3CBF-0A2B-F345-94F6-CB1DD22F0AE2}" srcOrd="0" destOrd="0" presId="urn:microsoft.com/office/officeart/2008/layout/HexagonCluster"/>
    <dgm:cxn modelId="{2373E76E-F4D7-824F-9A43-61020F17A753}" type="presParOf" srcId="{2CF69F24-7761-F64B-85A3-48D31A2307CC}" destId="{54D23F57-62D3-D040-A589-84F6F7140F36}" srcOrd="13" destOrd="0" presId="urn:microsoft.com/office/officeart/2008/layout/HexagonCluster"/>
    <dgm:cxn modelId="{E144D97D-8033-7F47-B16A-748CEE664AF4}" type="presParOf" srcId="{54D23F57-62D3-D040-A589-84F6F7140F36}" destId="{5E6FC63D-4DF3-F446-98A2-8F70C59816D7}" srcOrd="0" destOrd="0" presId="urn:microsoft.com/office/officeart/2008/layout/HexagonCluster"/>
    <dgm:cxn modelId="{40152735-28F5-5A46-9AE4-9EC16960DF7D}" type="presParOf" srcId="{2CF69F24-7761-F64B-85A3-48D31A2307CC}" destId="{6E44C0CF-D613-EC44-872E-07E3B3249CFD}" srcOrd="14" destOrd="0" presId="urn:microsoft.com/office/officeart/2008/layout/HexagonCluster"/>
    <dgm:cxn modelId="{55900501-62B2-9943-8981-E96098314129}" type="presParOf" srcId="{6E44C0CF-D613-EC44-872E-07E3B3249CFD}" destId="{0126D0FC-A03A-BC4C-AA4F-DFC88AFF28C7}" srcOrd="0" destOrd="0" presId="urn:microsoft.com/office/officeart/2008/layout/HexagonCluster"/>
    <dgm:cxn modelId="{399DBA8C-AD1E-694D-AA1C-D726D596C924}" type="presParOf" srcId="{2CF69F24-7761-F64B-85A3-48D31A2307CC}" destId="{8C47FB37-CE64-2C43-AFCC-2196E09801CD}" srcOrd="15" destOrd="0" presId="urn:microsoft.com/office/officeart/2008/layout/HexagonCluster"/>
    <dgm:cxn modelId="{18D4C976-5D6B-674F-8643-A50A239C173B}" type="presParOf" srcId="{8C47FB37-CE64-2C43-AFCC-2196E09801CD}" destId="{F9C15A9E-94EF-5B4C-A34E-3C3BD165E293}" srcOrd="0" destOrd="0" presId="urn:microsoft.com/office/officeart/2008/layout/HexagonCluster"/>
    <dgm:cxn modelId="{208AC461-20BA-E441-ABBB-6C36D9C49A28}" type="presParOf" srcId="{2CF69F24-7761-F64B-85A3-48D31A2307CC}" destId="{44BCED1C-8887-084E-A2D1-8EBAD752E058}" srcOrd="16" destOrd="0" presId="urn:microsoft.com/office/officeart/2008/layout/HexagonCluster"/>
    <dgm:cxn modelId="{06B83DE3-C29D-A141-9F11-67468F07CBCD}" type="presParOf" srcId="{44BCED1C-8887-084E-A2D1-8EBAD752E058}" destId="{236EB8C6-0685-3A43-903E-F62B4B9355A2}" srcOrd="0" destOrd="0" presId="urn:microsoft.com/office/officeart/2008/layout/HexagonCluster"/>
    <dgm:cxn modelId="{C5F24884-E214-A845-944F-21872D389004}" type="presParOf" srcId="{2CF69F24-7761-F64B-85A3-48D31A2307CC}" destId="{732A2CB9-D4C5-134B-9A6D-4ACE0676CDC8}" srcOrd="17" destOrd="0" presId="urn:microsoft.com/office/officeart/2008/layout/HexagonCluster"/>
    <dgm:cxn modelId="{78EEB9E3-7CA6-344B-BD76-4FFA0ABFA62F}" type="presParOf" srcId="{732A2CB9-D4C5-134B-9A6D-4ACE0676CDC8}" destId="{073AE945-E006-5643-98B2-1C388F470985}" srcOrd="0" destOrd="0" presId="urn:microsoft.com/office/officeart/2008/layout/HexagonCluster"/>
    <dgm:cxn modelId="{7A5A3568-717B-E844-B277-5F7C6B83D919}" type="presParOf" srcId="{2CF69F24-7761-F64B-85A3-48D31A2307CC}" destId="{EFA02EDA-00D1-3848-B138-0B1FD334CF7A}" srcOrd="18" destOrd="0" presId="urn:microsoft.com/office/officeart/2008/layout/HexagonCluster"/>
    <dgm:cxn modelId="{8A2FEC7B-73D5-6745-91AB-5CD55740FFD5}" type="presParOf" srcId="{EFA02EDA-00D1-3848-B138-0B1FD334CF7A}" destId="{1271D8D4-EE74-DB4A-B150-1F36A4586792}" srcOrd="0" destOrd="0" presId="urn:microsoft.com/office/officeart/2008/layout/HexagonCluster"/>
    <dgm:cxn modelId="{2F442BC9-160F-E642-8EF0-6308FC8904ED}" type="presParOf" srcId="{2CF69F24-7761-F64B-85A3-48D31A2307CC}" destId="{8FB4DEF4-1A97-6E4D-B9A1-D2F238949B30}" srcOrd="19" destOrd="0" presId="urn:microsoft.com/office/officeart/2008/layout/HexagonCluster"/>
    <dgm:cxn modelId="{1017D406-3664-1B42-A704-2E86B96951B6}" type="presParOf" srcId="{8FB4DEF4-1A97-6E4D-B9A1-D2F238949B30}" destId="{B3FB4D7B-3FE7-8848-8E71-4A4DF39EE92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F3E07-2C56-B44F-B8E1-DC1625A1E16E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</dgm:pt>
    <dgm:pt modelId="{55FC776C-CCBF-4D42-96FA-2A87B961C6E3}">
      <dgm:prSet phldrT="[Text]"/>
      <dgm:spPr/>
      <dgm:t>
        <a:bodyPr/>
        <a:lstStyle/>
        <a:p>
          <a:r>
            <a:rPr lang="en-US" dirty="0" err="1" smtClean="0"/>
            <a:t>HomeInterest</a:t>
          </a:r>
          <a:endParaRPr lang="en-US" dirty="0"/>
        </a:p>
      </dgm:t>
    </dgm:pt>
    <dgm:pt modelId="{25F470CB-27FC-8042-9A04-0A4A5BFBE6D6}" type="parTrans" cxnId="{88901DC5-1DB6-8541-9D39-7629AB9E1A51}">
      <dgm:prSet/>
      <dgm:spPr/>
      <dgm:t>
        <a:bodyPr/>
        <a:lstStyle/>
        <a:p>
          <a:endParaRPr lang="en-US"/>
        </a:p>
      </dgm:t>
    </dgm:pt>
    <dgm:pt modelId="{EA7AC09A-12FE-F647-9360-E48C0784D04E}" type="sibTrans" cxnId="{88901DC5-1DB6-8541-9D39-7629AB9E1A51}">
      <dgm:prSet/>
      <dgm:spPr/>
      <dgm:t>
        <a:bodyPr/>
        <a:lstStyle/>
        <a:p>
          <a:endParaRPr lang="en-US"/>
        </a:p>
      </dgm:t>
    </dgm:pt>
    <dgm:pt modelId="{80E23F10-D7E0-4347-8E3E-8FCA74E2810F}">
      <dgm:prSet phldrT="[Text]"/>
      <dgm:spPr/>
      <dgm:t>
        <a:bodyPr/>
        <a:lstStyle/>
        <a:p>
          <a:r>
            <a:rPr lang="en-US" dirty="0" err="1" smtClean="0"/>
            <a:t>JobInterest</a:t>
          </a:r>
          <a:endParaRPr lang="en-US" dirty="0"/>
        </a:p>
      </dgm:t>
    </dgm:pt>
    <dgm:pt modelId="{E97C0325-27FD-9542-B3C0-2055C415A31A}" type="parTrans" cxnId="{E0022F99-B030-F141-90A8-2D7BFDC646B2}">
      <dgm:prSet/>
      <dgm:spPr/>
      <dgm:t>
        <a:bodyPr/>
        <a:lstStyle/>
        <a:p>
          <a:endParaRPr lang="en-US"/>
        </a:p>
      </dgm:t>
    </dgm:pt>
    <dgm:pt modelId="{BBE01FBB-289A-BD46-A5E8-A19DDD80CF14}" type="sibTrans" cxnId="{E0022F99-B030-F141-90A8-2D7BFDC646B2}">
      <dgm:prSet/>
      <dgm:spPr/>
      <dgm:t>
        <a:bodyPr/>
        <a:lstStyle/>
        <a:p>
          <a:endParaRPr lang="en-US"/>
        </a:p>
      </dgm:t>
    </dgm:pt>
    <dgm:pt modelId="{1EF4F309-76EB-234C-9C4C-66863981E7BC}" type="pres">
      <dgm:prSet presAssocID="{9C5F3E07-2C56-B44F-B8E1-DC1625A1E16E}" presName="Name0" presStyleCnt="0">
        <dgm:presLayoutVars>
          <dgm:dir/>
          <dgm:animLvl val="lvl"/>
          <dgm:resizeHandles/>
        </dgm:presLayoutVars>
      </dgm:prSet>
      <dgm:spPr/>
    </dgm:pt>
    <dgm:pt modelId="{6C0A2D11-67D7-254E-BD49-A42F2FE9A616}" type="pres">
      <dgm:prSet presAssocID="{55FC776C-CCBF-4D42-96FA-2A87B961C6E3}" presName="linNode" presStyleCnt="0"/>
      <dgm:spPr/>
    </dgm:pt>
    <dgm:pt modelId="{83A749B2-55B3-6F49-992A-E0FD85BF5BC0}" type="pres">
      <dgm:prSet presAssocID="{55FC776C-CCBF-4D42-96FA-2A87B961C6E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1F299-A1E4-FF43-9B2A-B661DF373ABD}" type="pres">
      <dgm:prSet presAssocID="{55FC776C-CCBF-4D42-96FA-2A87B961C6E3}" presName="childShp" presStyleLbl="bgAccFollowNode1" presStyleIdx="0" presStyleCnt="2" custLinFactNeighborY="-5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512F7-BB6A-8D41-BA2E-1A4F8D8FBEAA}" type="pres">
      <dgm:prSet presAssocID="{EA7AC09A-12FE-F647-9360-E48C0784D04E}" presName="spacing" presStyleCnt="0"/>
      <dgm:spPr/>
    </dgm:pt>
    <dgm:pt modelId="{ACD2C24F-5EDE-8B4B-B3CB-CB509C3F9648}" type="pres">
      <dgm:prSet presAssocID="{80E23F10-D7E0-4347-8E3E-8FCA74E2810F}" presName="linNode" presStyleCnt="0"/>
      <dgm:spPr/>
    </dgm:pt>
    <dgm:pt modelId="{17A288C5-B38F-FA47-A0B3-E5B0F06D257E}" type="pres">
      <dgm:prSet presAssocID="{80E23F10-D7E0-4347-8E3E-8FCA74E2810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907DB-AE3A-4E4A-A4CA-AFFD2DE6C05A}" type="pres">
      <dgm:prSet presAssocID="{80E23F10-D7E0-4347-8E3E-8FCA74E2810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834F49E-987C-6F42-8298-C713FDD3CD6D}" type="presOf" srcId="{55FC776C-CCBF-4D42-96FA-2A87B961C6E3}" destId="{83A749B2-55B3-6F49-992A-E0FD85BF5BC0}" srcOrd="0" destOrd="0" presId="urn:microsoft.com/office/officeart/2005/8/layout/vList6"/>
    <dgm:cxn modelId="{E0022F99-B030-F141-90A8-2D7BFDC646B2}" srcId="{9C5F3E07-2C56-B44F-B8E1-DC1625A1E16E}" destId="{80E23F10-D7E0-4347-8E3E-8FCA74E2810F}" srcOrd="1" destOrd="0" parTransId="{E97C0325-27FD-9542-B3C0-2055C415A31A}" sibTransId="{BBE01FBB-289A-BD46-A5E8-A19DDD80CF14}"/>
    <dgm:cxn modelId="{91DD9654-F0D2-A746-A400-3C77D2596E07}" type="presOf" srcId="{9C5F3E07-2C56-B44F-B8E1-DC1625A1E16E}" destId="{1EF4F309-76EB-234C-9C4C-66863981E7BC}" srcOrd="0" destOrd="0" presId="urn:microsoft.com/office/officeart/2005/8/layout/vList6"/>
    <dgm:cxn modelId="{88901DC5-1DB6-8541-9D39-7629AB9E1A51}" srcId="{9C5F3E07-2C56-B44F-B8E1-DC1625A1E16E}" destId="{55FC776C-CCBF-4D42-96FA-2A87B961C6E3}" srcOrd="0" destOrd="0" parTransId="{25F470CB-27FC-8042-9A04-0A4A5BFBE6D6}" sibTransId="{EA7AC09A-12FE-F647-9360-E48C0784D04E}"/>
    <dgm:cxn modelId="{24A93B63-11E0-F742-A51F-F213263AF1F6}" type="presOf" srcId="{80E23F10-D7E0-4347-8E3E-8FCA74E2810F}" destId="{17A288C5-B38F-FA47-A0B3-E5B0F06D257E}" srcOrd="0" destOrd="0" presId="urn:microsoft.com/office/officeart/2005/8/layout/vList6"/>
    <dgm:cxn modelId="{77623E23-5931-2B4C-821F-98FDFF0F342F}" type="presParOf" srcId="{1EF4F309-76EB-234C-9C4C-66863981E7BC}" destId="{6C0A2D11-67D7-254E-BD49-A42F2FE9A616}" srcOrd="0" destOrd="0" presId="urn:microsoft.com/office/officeart/2005/8/layout/vList6"/>
    <dgm:cxn modelId="{477E63BA-0070-8341-9F85-F004CDAD3A2A}" type="presParOf" srcId="{6C0A2D11-67D7-254E-BD49-A42F2FE9A616}" destId="{83A749B2-55B3-6F49-992A-E0FD85BF5BC0}" srcOrd="0" destOrd="0" presId="urn:microsoft.com/office/officeart/2005/8/layout/vList6"/>
    <dgm:cxn modelId="{7FA68B2E-5906-D444-8454-70830F6DA851}" type="presParOf" srcId="{6C0A2D11-67D7-254E-BD49-A42F2FE9A616}" destId="{46A1F299-A1E4-FF43-9B2A-B661DF373ABD}" srcOrd="1" destOrd="0" presId="urn:microsoft.com/office/officeart/2005/8/layout/vList6"/>
    <dgm:cxn modelId="{C3DAC0D1-708D-4644-9226-44C9B8CE18AE}" type="presParOf" srcId="{1EF4F309-76EB-234C-9C4C-66863981E7BC}" destId="{D34512F7-BB6A-8D41-BA2E-1A4F8D8FBEAA}" srcOrd="1" destOrd="0" presId="urn:microsoft.com/office/officeart/2005/8/layout/vList6"/>
    <dgm:cxn modelId="{D2C2FB08-FBED-FF4B-8962-49181E93A100}" type="presParOf" srcId="{1EF4F309-76EB-234C-9C4C-66863981E7BC}" destId="{ACD2C24F-5EDE-8B4B-B3CB-CB509C3F9648}" srcOrd="2" destOrd="0" presId="urn:microsoft.com/office/officeart/2005/8/layout/vList6"/>
    <dgm:cxn modelId="{DB36EB51-BB1E-D64E-A7DD-F714ED637006}" type="presParOf" srcId="{ACD2C24F-5EDE-8B4B-B3CB-CB509C3F9648}" destId="{17A288C5-B38F-FA47-A0B3-E5B0F06D257E}" srcOrd="0" destOrd="0" presId="urn:microsoft.com/office/officeart/2005/8/layout/vList6"/>
    <dgm:cxn modelId="{263ED5AE-6EB5-AB48-9D06-160F8A11988D}" type="presParOf" srcId="{ACD2C24F-5EDE-8B4B-B3CB-CB509C3F9648}" destId="{383907DB-AE3A-4E4A-A4CA-AFFD2DE6C05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208F0-CB12-7747-A59A-E7D8F626CF23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1290BD6-73D4-6444-AA92-DA429BC5DACE}">
      <dgm:prSet phldrT="[Text]" custT="1"/>
      <dgm:spPr/>
      <dgm:t>
        <a:bodyPr/>
        <a:lstStyle/>
        <a:p>
          <a:r>
            <a:rPr lang="en-US" sz="1400" dirty="0" smtClean="0"/>
            <a:t>Teacher</a:t>
          </a:r>
          <a:endParaRPr lang="en-US" sz="1400" dirty="0"/>
        </a:p>
      </dgm:t>
    </dgm:pt>
    <dgm:pt modelId="{31718E09-152A-FE40-99FB-2A00B9380384}" type="parTrans" cxnId="{C1E070E7-DC9C-B047-AC32-3EE43F5ABE70}">
      <dgm:prSet/>
      <dgm:spPr/>
      <dgm:t>
        <a:bodyPr/>
        <a:lstStyle/>
        <a:p>
          <a:endParaRPr lang="en-US" sz="1400"/>
        </a:p>
      </dgm:t>
    </dgm:pt>
    <dgm:pt modelId="{D7346A59-09C3-8F47-B226-0FB98ECB5DD1}" type="sibTrans" cxnId="{C1E070E7-DC9C-B047-AC32-3EE43F5ABE70}">
      <dgm:prSet/>
      <dgm:spPr/>
      <dgm:t>
        <a:bodyPr/>
        <a:lstStyle/>
        <a:p>
          <a:endParaRPr lang="en-US" sz="1400"/>
        </a:p>
      </dgm:t>
    </dgm:pt>
    <dgm:pt modelId="{F7B151F0-EF1C-784C-A027-E4378547E166}">
      <dgm:prSet phldrT="[Text]" custT="1"/>
      <dgm:spPr/>
      <dgm:t>
        <a:bodyPr/>
        <a:lstStyle/>
        <a:p>
          <a:r>
            <a:rPr lang="en-US" sz="1400" dirty="0" err="1" smtClean="0"/>
            <a:t>SocialNetwork</a:t>
          </a:r>
          <a:endParaRPr lang="en-US" sz="1400" dirty="0"/>
        </a:p>
      </dgm:t>
    </dgm:pt>
    <dgm:pt modelId="{34B5111F-01B1-6943-B554-FE5E8675A28B}" type="parTrans" cxnId="{7A58B216-552B-8D4A-A89A-5D503BEE9D62}">
      <dgm:prSet/>
      <dgm:spPr/>
      <dgm:t>
        <a:bodyPr/>
        <a:lstStyle/>
        <a:p>
          <a:endParaRPr lang="en-US" sz="1400"/>
        </a:p>
      </dgm:t>
    </dgm:pt>
    <dgm:pt modelId="{84DB3ACA-B04E-4245-BC71-4C6AAB1A00AB}" type="sibTrans" cxnId="{7A58B216-552B-8D4A-A89A-5D503BEE9D62}">
      <dgm:prSet/>
      <dgm:spPr/>
      <dgm:t>
        <a:bodyPr/>
        <a:lstStyle/>
        <a:p>
          <a:endParaRPr lang="en-US" sz="1400"/>
        </a:p>
      </dgm:t>
    </dgm:pt>
    <dgm:pt modelId="{5688347A-EAD8-774A-A47A-8B8D7804A5AD}">
      <dgm:prSet phldrT="[Text]" custT="1"/>
      <dgm:spPr/>
      <dgm:t>
        <a:bodyPr/>
        <a:lstStyle/>
        <a:p>
          <a:r>
            <a:rPr lang="en-US" sz="1400" dirty="0" smtClean="0"/>
            <a:t>Novel</a:t>
          </a:r>
          <a:endParaRPr lang="en-US" sz="1400" dirty="0"/>
        </a:p>
      </dgm:t>
    </dgm:pt>
    <dgm:pt modelId="{E1022021-8BC7-5C4B-B563-8CD3576B13C7}" type="parTrans" cxnId="{A60A8761-330C-B846-943C-E1CCE779072F}">
      <dgm:prSet/>
      <dgm:spPr/>
      <dgm:t>
        <a:bodyPr/>
        <a:lstStyle/>
        <a:p>
          <a:endParaRPr lang="en-US" sz="1400"/>
        </a:p>
      </dgm:t>
    </dgm:pt>
    <dgm:pt modelId="{FDA3B83E-7F37-3945-97ED-5D0056B38BAB}" type="sibTrans" cxnId="{A60A8761-330C-B846-943C-E1CCE779072F}">
      <dgm:prSet/>
      <dgm:spPr/>
      <dgm:t>
        <a:bodyPr/>
        <a:lstStyle/>
        <a:p>
          <a:endParaRPr lang="en-US" sz="1400"/>
        </a:p>
      </dgm:t>
    </dgm:pt>
    <dgm:pt modelId="{1A88AB98-ED81-C741-BB4A-E0DF2C6A63D3}">
      <dgm:prSet phldrT="[Text]" custT="1"/>
      <dgm:spPr/>
      <dgm:t>
        <a:bodyPr/>
        <a:lstStyle/>
        <a:p>
          <a:r>
            <a:rPr lang="en-US" sz="1400" dirty="0" smtClean="0"/>
            <a:t>Jogging</a:t>
          </a:r>
          <a:endParaRPr lang="en-US" sz="1400" dirty="0"/>
        </a:p>
      </dgm:t>
    </dgm:pt>
    <dgm:pt modelId="{F9CBDF12-CE33-024B-9D1E-5B4422DDFBC0}" type="parTrans" cxnId="{E06C11E5-ED6F-AF47-9F04-103E75E5FB95}">
      <dgm:prSet/>
      <dgm:spPr/>
      <dgm:t>
        <a:bodyPr/>
        <a:lstStyle/>
        <a:p>
          <a:endParaRPr lang="en-US" sz="1400"/>
        </a:p>
      </dgm:t>
    </dgm:pt>
    <dgm:pt modelId="{91E36429-DA75-054F-AA72-CA461C5C4589}" type="sibTrans" cxnId="{E06C11E5-ED6F-AF47-9F04-103E75E5FB95}">
      <dgm:prSet/>
      <dgm:spPr/>
      <dgm:t>
        <a:bodyPr/>
        <a:lstStyle/>
        <a:p>
          <a:endParaRPr lang="en-US" sz="1400"/>
        </a:p>
      </dgm:t>
    </dgm:pt>
    <dgm:pt modelId="{4083D4A8-AF08-BD49-913D-2612D0CF660C}" type="pres">
      <dgm:prSet presAssocID="{40D208F0-CB12-7747-A59A-E7D8F626CF23}" presName="Name0" presStyleCnt="0">
        <dgm:presLayoutVars>
          <dgm:dir/>
          <dgm:animLvl val="lvl"/>
          <dgm:resizeHandles val="exact"/>
        </dgm:presLayoutVars>
      </dgm:prSet>
      <dgm:spPr/>
    </dgm:pt>
    <dgm:pt modelId="{B1109FA8-596C-1B4D-81E2-4F9A5A8D8138}" type="pres">
      <dgm:prSet presAssocID="{51290BD6-73D4-6444-AA92-DA429BC5DACE}" presName="parTxOnly" presStyleLbl="node1" presStyleIdx="0" presStyleCnt="4" custScaleY="54710" custLinFactNeighborX="-7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EC9C5-6593-F548-92FC-4ECFF176B4A0}" type="pres">
      <dgm:prSet presAssocID="{D7346A59-09C3-8F47-B226-0FB98ECB5DD1}" presName="parTxOnlySpace" presStyleCnt="0"/>
      <dgm:spPr/>
    </dgm:pt>
    <dgm:pt modelId="{A4739291-1D64-2D42-B625-C89F6CA8424E}" type="pres">
      <dgm:prSet presAssocID="{F7B151F0-EF1C-784C-A027-E4378547E166}" presName="parTxOnly" presStyleLbl="node1" presStyleIdx="1" presStyleCnt="4" custScaleY="54710" custLinFactNeighborX="-5366" custLinFactNeighborY="-5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0896D-4513-0046-9367-61F5155331C8}" type="pres">
      <dgm:prSet presAssocID="{84DB3ACA-B04E-4245-BC71-4C6AAB1A00AB}" presName="parTxOnlySpace" presStyleCnt="0"/>
      <dgm:spPr/>
    </dgm:pt>
    <dgm:pt modelId="{B7C34774-A785-F346-AA46-BE690A833581}" type="pres">
      <dgm:prSet presAssocID="{5688347A-EAD8-774A-A47A-8B8D7804A5AD}" presName="parTxOnly" presStyleLbl="node1" presStyleIdx="2" presStyleCnt="4" custScaleY="54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C7666-C36C-BE4B-88AF-079631A9D53F}" type="pres">
      <dgm:prSet presAssocID="{FDA3B83E-7F37-3945-97ED-5D0056B38BAB}" presName="parTxOnlySpace" presStyleCnt="0"/>
      <dgm:spPr/>
    </dgm:pt>
    <dgm:pt modelId="{D88D4C2D-1B28-7247-94BF-F395C7397EFB}" type="pres">
      <dgm:prSet presAssocID="{1A88AB98-ED81-C741-BB4A-E0DF2C6A63D3}" presName="parTxOnly" presStyleLbl="node1" presStyleIdx="3" presStyleCnt="4" custScaleY="54710" custLinFactNeighborX="7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58B216-552B-8D4A-A89A-5D503BEE9D62}" srcId="{40D208F0-CB12-7747-A59A-E7D8F626CF23}" destId="{F7B151F0-EF1C-784C-A027-E4378547E166}" srcOrd="1" destOrd="0" parTransId="{34B5111F-01B1-6943-B554-FE5E8675A28B}" sibTransId="{84DB3ACA-B04E-4245-BC71-4C6AAB1A00AB}"/>
    <dgm:cxn modelId="{A60A8761-330C-B846-943C-E1CCE779072F}" srcId="{40D208F0-CB12-7747-A59A-E7D8F626CF23}" destId="{5688347A-EAD8-774A-A47A-8B8D7804A5AD}" srcOrd="2" destOrd="0" parTransId="{E1022021-8BC7-5C4B-B563-8CD3576B13C7}" sibTransId="{FDA3B83E-7F37-3945-97ED-5D0056B38BAB}"/>
    <dgm:cxn modelId="{6B93073A-F8DA-484D-93B1-5036E7AC247F}" type="presOf" srcId="{F7B151F0-EF1C-784C-A027-E4378547E166}" destId="{A4739291-1D64-2D42-B625-C89F6CA8424E}" srcOrd="0" destOrd="0" presId="urn:microsoft.com/office/officeart/2005/8/layout/chevron1"/>
    <dgm:cxn modelId="{C6B654BA-FE35-6846-9F19-1D8217119F5C}" type="presOf" srcId="{5688347A-EAD8-774A-A47A-8B8D7804A5AD}" destId="{B7C34774-A785-F346-AA46-BE690A833581}" srcOrd="0" destOrd="0" presId="urn:microsoft.com/office/officeart/2005/8/layout/chevron1"/>
    <dgm:cxn modelId="{E06C11E5-ED6F-AF47-9F04-103E75E5FB95}" srcId="{40D208F0-CB12-7747-A59A-E7D8F626CF23}" destId="{1A88AB98-ED81-C741-BB4A-E0DF2C6A63D3}" srcOrd="3" destOrd="0" parTransId="{F9CBDF12-CE33-024B-9D1E-5B4422DDFBC0}" sibTransId="{91E36429-DA75-054F-AA72-CA461C5C4589}"/>
    <dgm:cxn modelId="{2AE1C480-5C21-6F4E-9C07-BFEC3B5BB501}" type="presOf" srcId="{40D208F0-CB12-7747-A59A-E7D8F626CF23}" destId="{4083D4A8-AF08-BD49-913D-2612D0CF660C}" srcOrd="0" destOrd="0" presId="urn:microsoft.com/office/officeart/2005/8/layout/chevron1"/>
    <dgm:cxn modelId="{7E606200-409F-D94B-AD6F-F25D1BB592C1}" type="presOf" srcId="{1A88AB98-ED81-C741-BB4A-E0DF2C6A63D3}" destId="{D88D4C2D-1B28-7247-94BF-F395C7397EFB}" srcOrd="0" destOrd="0" presId="urn:microsoft.com/office/officeart/2005/8/layout/chevron1"/>
    <dgm:cxn modelId="{15684F08-7734-A744-AEB1-C5F7EF710F8F}" type="presOf" srcId="{51290BD6-73D4-6444-AA92-DA429BC5DACE}" destId="{B1109FA8-596C-1B4D-81E2-4F9A5A8D8138}" srcOrd="0" destOrd="0" presId="urn:microsoft.com/office/officeart/2005/8/layout/chevron1"/>
    <dgm:cxn modelId="{C1E070E7-DC9C-B047-AC32-3EE43F5ABE70}" srcId="{40D208F0-CB12-7747-A59A-E7D8F626CF23}" destId="{51290BD6-73D4-6444-AA92-DA429BC5DACE}" srcOrd="0" destOrd="0" parTransId="{31718E09-152A-FE40-99FB-2A00B9380384}" sibTransId="{D7346A59-09C3-8F47-B226-0FB98ECB5DD1}"/>
    <dgm:cxn modelId="{F69B03BC-25AC-E74C-8613-FA503FD17ADD}" type="presParOf" srcId="{4083D4A8-AF08-BD49-913D-2612D0CF660C}" destId="{B1109FA8-596C-1B4D-81E2-4F9A5A8D8138}" srcOrd="0" destOrd="0" presId="urn:microsoft.com/office/officeart/2005/8/layout/chevron1"/>
    <dgm:cxn modelId="{37255285-6F22-5549-A48F-56B77007F89B}" type="presParOf" srcId="{4083D4A8-AF08-BD49-913D-2612D0CF660C}" destId="{424EC9C5-6593-F548-92FC-4ECFF176B4A0}" srcOrd="1" destOrd="0" presId="urn:microsoft.com/office/officeart/2005/8/layout/chevron1"/>
    <dgm:cxn modelId="{12E8E784-6E5D-E141-8FEC-96A12A250455}" type="presParOf" srcId="{4083D4A8-AF08-BD49-913D-2612D0CF660C}" destId="{A4739291-1D64-2D42-B625-C89F6CA8424E}" srcOrd="2" destOrd="0" presId="urn:microsoft.com/office/officeart/2005/8/layout/chevron1"/>
    <dgm:cxn modelId="{9F4DE847-49A7-0F4D-A8E4-D241CACB04E4}" type="presParOf" srcId="{4083D4A8-AF08-BD49-913D-2612D0CF660C}" destId="{8710896D-4513-0046-9367-61F5155331C8}" srcOrd="3" destOrd="0" presId="urn:microsoft.com/office/officeart/2005/8/layout/chevron1"/>
    <dgm:cxn modelId="{418B71BD-36BB-8C46-8512-2553C601F548}" type="presParOf" srcId="{4083D4A8-AF08-BD49-913D-2612D0CF660C}" destId="{B7C34774-A785-F346-AA46-BE690A833581}" srcOrd="4" destOrd="0" presId="urn:microsoft.com/office/officeart/2005/8/layout/chevron1"/>
    <dgm:cxn modelId="{27BAF8DF-FAED-4247-853F-78DA29678B6D}" type="presParOf" srcId="{4083D4A8-AF08-BD49-913D-2612D0CF660C}" destId="{794C7666-C36C-BE4B-88AF-079631A9D53F}" srcOrd="5" destOrd="0" presId="urn:microsoft.com/office/officeart/2005/8/layout/chevron1"/>
    <dgm:cxn modelId="{CAA709BD-F0B6-D74E-81E1-529838719558}" type="presParOf" srcId="{4083D4A8-AF08-BD49-913D-2612D0CF660C}" destId="{D88D4C2D-1B28-7247-94BF-F395C7397EF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D208F0-CB12-7747-A59A-E7D8F626CF23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1290BD6-73D4-6444-AA92-DA429BC5DACE}">
      <dgm:prSet phldrT="[Text]" custT="1"/>
      <dgm:spPr/>
      <dgm:t>
        <a:bodyPr/>
        <a:lstStyle/>
        <a:p>
          <a:r>
            <a:rPr lang="en-US" sz="1600" dirty="0" smtClean="0"/>
            <a:t>Job</a:t>
          </a:r>
          <a:endParaRPr lang="en-US" sz="1600" dirty="0"/>
        </a:p>
      </dgm:t>
    </dgm:pt>
    <dgm:pt modelId="{31718E09-152A-FE40-99FB-2A00B9380384}" type="parTrans" cxnId="{C1E070E7-DC9C-B047-AC32-3EE43F5ABE70}">
      <dgm:prSet/>
      <dgm:spPr/>
      <dgm:t>
        <a:bodyPr/>
        <a:lstStyle/>
        <a:p>
          <a:endParaRPr lang="en-US" sz="1600"/>
        </a:p>
      </dgm:t>
    </dgm:pt>
    <dgm:pt modelId="{D7346A59-09C3-8F47-B226-0FB98ECB5DD1}" type="sibTrans" cxnId="{C1E070E7-DC9C-B047-AC32-3EE43F5ABE70}">
      <dgm:prSet/>
      <dgm:spPr/>
      <dgm:t>
        <a:bodyPr/>
        <a:lstStyle/>
        <a:p>
          <a:endParaRPr lang="en-US" sz="1600"/>
        </a:p>
      </dgm:t>
    </dgm:pt>
    <dgm:pt modelId="{F7B151F0-EF1C-784C-A027-E4378547E166}">
      <dgm:prSet phldrT="[Text]" custT="1"/>
      <dgm:spPr/>
      <dgm:t>
        <a:bodyPr/>
        <a:lstStyle/>
        <a:p>
          <a:r>
            <a:rPr lang="it-IT" sz="1600" dirty="0" err="1" smtClean="0"/>
            <a:t>Leisure</a:t>
          </a:r>
          <a:endParaRPr lang="en-US" sz="1600" dirty="0"/>
        </a:p>
      </dgm:t>
    </dgm:pt>
    <dgm:pt modelId="{34B5111F-01B1-6943-B554-FE5E8675A28B}" type="parTrans" cxnId="{7A58B216-552B-8D4A-A89A-5D503BEE9D62}">
      <dgm:prSet/>
      <dgm:spPr/>
      <dgm:t>
        <a:bodyPr/>
        <a:lstStyle/>
        <a:p>
          <a:endParaRPr lang="en-US" sz="1600"/>
        </a:p>
      </dgm:t>
    </dgm:pt>
    <dgm:pt modelId="{84DB3ACA-B04E-4245-BC71-4C6AAB1A00AB}" type="sibTrans" cxnId="{7A58B216-552B-8D4A-A89A-5D503BEE9D62}">
      <dgm:prSet/>
      <dgm:spPr/>
      <dgm:t>
        <a:bodyPr/>
        <a:lstStyle/>
        <a:p>
          <a:endParaRPr lang="en-US" sz="1600"/>
        </a:p>
      </dgm:t>
    </dgm:pt>
    <dgm:pt modelId="{5688347A-EAD8-774A-A47A-8B8D7804A5AD}">
      <dgm:prSet phldrT="[Text]" custT="1"/>
      <dgm:spPr/>
      <dgm:t>
        <a:bodyPr/>
        <a:lstStyle/>
        <a:p>
          <a:r>
            <a:rPr lang="is-IS" sz="1600" dirty="0" smtClean="0"/>
            <a:t>Sleeping</a:t>
          </a:r>
          <a:endParaRPr lang="en-US" sz="1600" dirty="0"/>
        </a:p>
      </dgm:t>
    </dgm:pt>
    <dgm:pt modelId="{E1022021-8BC7-5C4B-B563-8CD3576B13C7}" type="parTrans" cxnId="{A60A8761-330C-B846-943C-E1CCE779072F}">
      <dgm:prSet/>
      <dgm:spPr/>
      <dgm:t>
        <a:bodyPr/>
        <a:lstStyle/>
        <a:p>
          <a:endParaRPr lang="en-US" sz="1600"/>
        </a:p>
      </dgm:t>
    </dgm:pt>
    <dgm:pt modelId="{FDA3B83E-7F37-3945-97ED-5D0056B38BAB}" type="sibTrans" cxnId="{A60A8761-330C-B846-943C-E1CCE779072F}">
      <dgm:prSet/>
      <dgm:spPr/>
      <dgm:t>
        <a:bodyPr/>
        <a:lstStyle/>
        <a:p>
          <a:endParaRPr lang="en-US" sz="1600"/>
        </a:p>
      </dgm:t>
    </dgm:pt>
    <dgm:pt modelId="{4083D4A8-AF08-BD49-913D-2612D0CF660C}" type="pres">
      <dgm:prSet presAssocID="{40D208F0-CB12-7747-A59A-E7D8F626CF23}" presName="Name0" presStyleCnt="0">
        <dgm:presLayoutVars>
          <dgm:dir/>
          <dgm:animLvl val="lvl"/>
          <dgm:resizeHandles val="exact"/>
        </dgm:presLayoutVars>
      </dgm:prSet>
      <dgm:spPr/>
    </dgm:pt>
    <dgm:pt modelId="{B1109FA8-596C-1B4D-81E2-4F9A5A8D8138}" type="pres">
      <dgm:prSet presAssocID="{51290BD6-73D4-6444-AA92-DA429BC5DACE}" presName="parTxOnly" presStyleLbl="node1" presStyleIdx="0" presStyleCnt="3" custLinFactNeighborX="-821" custLinFactNeighborY="42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EC9C5-6593-F548-92FC-4ECFF176B4A0}" type="pres">
      <dgm:prSet presAssocID="{D7346A59-09C3-8F47-B226-0FB98ECB5DD1}" presName="parTxOnlySpace" presStyleCnt="0"/>
      <dgm:spPr/>
    </dgm:pt>
    <dgm:pt modelId="{A4739291-1D64-2D42-B625-C89F6CA8424E}" type="pres">
      <dgm:prSet presAssocID="{F7B151F0-EF1C-784C-A027-E4378547E166}" presName="parTxOnly" presStyleLbl="node1" presStyleIdx="1" presStyleCnt="3" custLinFactNeighborY="2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0896D-4513-0046-9367-61F5155331C8}" type="pres">
      <dgm:prSet presAssocID="{84DB3ACA-B04E-4245-BC71-4C6AAB1A00AB}" presName="parTxOnlySpace" presStyleCnt="0"/>
      <dgm:spPr/>
    </dgm:pt>
    <dgm:pt modelId="{B7C34774-A785-F346-AA46-BE690A833581}" type="pres">
      <dgm:prSet presAssocID="{5688347A-EAD8-774A-A47A-8B8D7804A5AD}" presName="parTxOnly" presStyleLbl="node1" presStyleIdx="2" presStyleCnt="3" custLinFactX="2336" custLinFactNeighborX="100000" custLinFactNeighborY="5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192FA-F7C4-7541-AFB2-C0A2A44380C1}" type="presOf" srcId="{40D208F0-CB12-7747-A59A-E7D8F626CF23}" destId="{4083D4A8-AF08-BD49-913D-2612D0CF660C}" srcOrd="0" destOrd="0" presId="urn:microsoft.com/office/officeart/2005/8/layout/chevron1"/>
    <dgm:cxn modelId="{7A58B216-552B-8D4A-A89A-5D503BEE9D62}" srcId="{40D208F0-CB12-7747-A59A-E7D8F626CF23}" destId="{F7B151F0-EF1C-784C-A027-E4378547E166}" srcOrd="1" destOrd="0" parTransId="{34B5111F-01B1-6943-B554-FE5E8675A28B}" sibTransId="{84DB3ACA-B04E-4245-BC71-4C6AAB1A00AB}"/>
    <dgm:cxn modelId="{863108C7-3B40-714B-8944-836861AB3251}" type="presOf" srcId="{5688347A-EAD8-774A-A47A-8B8D7804A5AD}" destId="{B7C34774-A785-F346-AA46-BE690A833581}" srcOrd="0" destOrd="0" presId="urn:microsoft.com/office/officeart/2005/8/layout/chevron1"/>
    <dgm:cxn modelId="{A60A8761-330C-B846-943C-E1CCE779072F}" srcId="{40D208F0-CB12-7747-A59A-E7D8F626CF23}" destId="{5688347A-EAD8-774A-A47A-8B8D7804A5AD}" srcOrd="2" destOrd="0" parTransId="{E1022021-8BC7-5C4B-B563-8CD3576B13C7}" sibTransId="{FDA3B83E-7F37-3945-97ED-5D0056B38BAB}"/>
    <dgm:cxn modelId="{23ECBD16-A0BF-5E4C-9A9A-4EB2D72C956C}" type="presOf" srcId="{F7B151F0-EF1C-784C-A027-E4378547E166}" destId="{A4739291-1D64-2D42-B625-C89F6CA8424E}" srcOrd="0" destOrd="0" presId="urn:microsoft.com/office/officeart/2005/8/layout/chevron1"/>
    <dgm:cxn modelId="{C1E070E7-DC9C-B047-AC32-3EE43F5ABE70}" srcId="{40D208F0-CB12-7747-A59A-E7D8F626CF23}" destId="{51290BD6-73D4-6444-AA92-DA429BC5DACE}" srcOrd="0" destOrd="0" parTransId="{31718E09-152A-FE40-99FB-2A00B9380384}" sibTransId="{D7346A59-09C3-8F47-B226-0FB98ECB5DD1}"/>
    <dgm:cxn modelId="{90C9CB7E-B5FB-7445-9C18-3AEA06BE5069}" type="presOf" srcId="{51290BD6-73D4-6444-AA92-DA429BC5DACE}" destId="{B1109FA8-596C-1B4D-81E2-4F9A5A8D8138}" srcOrd="0" destOrd="0" presId="urn:microsoft.com/office/officeart/2005/8/layout/chevron1"/>
    <dgm:cxn modelId="{F96D7328-E786-194F-BF18-11EA9BD94DF6}" type="presParOf" srcId="{4083D4A8-AF08-BD49-913D-2612D0CF660C}" destId="{B1109FA8-596C-1B4D-81E2-4F9A5A8D8138}" srcOrd="0" destOrd="0" presId="urn:microsoft.com/office/officeart/2005/8/layout/chevron1"/>
    <dgm:cxn modelId="{A76C746A-172D-F541-9048-9495F33A5704}" type="presParOf" srcId="{4083D4A8-AF08-BD49-913D-2612D0CF660C}" destId="{424EC9C5-6593-F548-92FC-4ECFF176B4A0}" srcOrd="1" destOrd="0" presId="urn:microsoft.com/office/officeart/2005/8/layout/chevron1"/>
    <dgm:cxn modelId="{574CD1CF-298B-F94E-93AA-CA49A974E96A}" type="presParOf" srcId="{4083D4A8-AF08-BD49-913D-2612D0CF660C}" destId="{A4739291-1D64-2D42-B625-C89F6CA8424E}" srcOrd="2" destOrd="0" presId="urn:microsoft.com/office/officeart/2005/8/layout/chevron1"/>
    <dgm:cxn modelId="{6A79CCCF-0574-DB43-9BE8-D1876FE8D536}" type="presParOf" srcId="{4083D4A8-AF08-BD49-913D-2612D0CF660C}" destId="{8710896D-4513-0046-9367-61F5155331C8}" srcOrd="3" destOrd="0" presId="urn:microsoft.com/office/officeart/2005/8/layout/chevron1"/>
    <dgm:cxn modelId="{BB3AAF2E-636A-2443-8835-E9297C81311E}" type="presParOf" srcId="{4083D4A8-AF08-BD49-913D-2612D0CF660C}" destId="{B7C34774-A785-F346-AA46-BE690A83358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102D6E-B017-1D4D-846E-8F673121785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E73668-FE6B-054F-B4CF-AC00EFEC8666}">
      <dgm:prSet phldrT="[Text]"/>
      <dgm:spPr/>
      <dgm:t>
        <a:bodyPr/>
        <a:lstStyle/>
        <a:p>
          <a:r>
            <a:rPr lang="en-US" dirty="0" smtClean="0"/>
            <a:t>Mary</a:t>
          </a:r>
          <a:endParaRPr lang="en-US" dirty="0"/>
        </a:p>
      </dgm:t>
    </dgm:pt>
    <dgm:pt modelId="{88C4CAC7-BA9D-3E4E-B391-B4685B3DFB81}" type="parTrans" cxnId="{9A765B33-CEE2-274B-9F26-2A32527607FB}">
      <dgm:prSet/>
      <dgm:spPr/>
      <dgm:t>
        <a:bodyPr/>
        <a:lstStyle/>
        <a:p>
          <a:endParaRPr lang="en-US"/>
        </a:p>
      </dgm:t>
    </dgm:pt>
    <dgm:pt modelId="{953AB3F1-251F-794A-BFA7-88BF1B0E26ED}" type="sibTrans" cxnId="{9A765B33-CEE2-274B-9F26-2A32527607FB}">
      <dgm:prSet/>
      <dgm:spPr/>
      <dgm:t>
        <a:bodyPr/>
        <a:lstStyle/>
        <a:p>
          <a:endParaRPr lang="en-US"/>
        </a:p>
      </dgm:t>
    </dgm:pt>
    <dgm:pt modelId="{E987FF77-626F-A446-87BA-D728060B7095}">
      <dgm:prSet phldrT="[Text]"/>
      <dgm:spPr/>
      <dgm:t>
        <a:bodyPr/>
        <a:lstStyle/>
        <a:p>
          <a:r>
            <a:rPr lang="en-US" dirty="0" smtClean="0"/>
            <a:t>Harry</a:t>
          </a:r>
          <a:endParaRPr lang="en-US" dirty="0"/>
        </a:p>
      </dgm:t>
    </dgm:pt>
    <dgm:pt modelId="{FF2A5659-F456-3542-BC4A-6CE41D3B21A9}" type="parTrans" cxnId="{841A9FAC-1F82-2742-AD42-037C31589D92}">
      <dgm:prSet/>
      <dgm:spPr/>
      <dgm:t>
        <a:bodyPr/>
        <a:lstStyle/>
        <a:p>
          <a:endParaRPr lang="en-US"/>
        </a:p>
      </dgm:t>
    </dgm:pt>
    <dgm:pt modelId="{66AEB767-ECAD-3340-8B0D-EB77E8EFC301}" type="sibTrans" cxnId="{841A9FAC-1F82-2742-AD42-037C31589D92}">
      <dgm:prSet/>
      <dgm:spPr/>
      <dgm:t>
        <a:bodyPr/>
        <a:lstStyle/>
        <a:p>
          <a:endParaRPr lang="en-US"/>
        </a:p>
      </dgm:t>
    </dgm:pt>
    <dgm:pt modelId="{79A2FAC0-0065-A441-9127-22741A2560A3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DB277BE1-8818-EF4B-8FDF-162237ACA6C6}" type="parTrans" cxnId="{86E5E052-6599-8949-A2A1-1BFDCFDFAA0E}">
      <dgm:prSet/>
      <dgm:spPr/>
      <dgm:t>
        <a:bodyPr/>
        <a:lstStyle/>
        <a:p>
          <a:endParaRPr lang="en-US"/>
        </a:p>
      </dgm:t>
    </dgm:pt>
    <dgm:pt modelId="{9C514FD2-44C3-8A44-80F5-C221D05E9AB3}" type="sibTrans" cxnId="{86E5E052-6599-8949-A2A1-1BFDCFDFAA0E}">
      <dgm:prSet/>
      <dgm:spPr/>
      <dgm:t>
        <a:bodyPr/>
        <a:lstStyle/>
        <a:p>
          <a:endParaRPr lang="en-US"/>
        </a:p>
      </dgm:t>
    </dgm:pt>
    <dgm:pt modelId="{89704CA1-D57D-7546-9F30-B28935160B4A}">
      <dgm:prSet phldrT="[Text]"/>
      <dgm:spPr/>
      <dgm:t>
        <a:bodyPr/>
        <a:lstStyle/>
        <a:p>
          <a:r>
            <a:rPr lang="en-US" dirty="0" smtClean="0"/>
            <a:t>Jack</a:t>
          </a:r>
          <a:endParaRPr lang="en-US" dirty="0"/>
        </a:p>
      </dgm:t>
    </dgm:pt>
    <dgm:pt modelId="{A2DDFF69-6F3D-F64F-854E-020547AB6B88}" type="parTrans" cxnId="{A88616B2-9648-7848-9DC3-9CB62E0A0A9F}">
      <dgm:prSet/>
      <dgm:spPr/>
      <dgm:t>
        <a:bodyPr/>
        <a:lstStyle/>
        <a:p>
          <a:endParaRPr lang="en-US"/>
        </a:p>
      </dgm:t>
    </dgm:pt>
    <dgm:pt modelId="{606D2ABC-41E2-BB4D-9BA3-27FCABDD727E}" type="sibTrans" cxnId="{A88616B2-9648-7848-9DC3-9CB62E0A0A9F}">
      <dgm:prSet/>
      <dgm:spPr/>
      <dgm:t>
        <a:bodyPr/>
        <a:lstStyle/>
        <a:p>
          <a:endParaRPr lang="en-US"/>
        </a:p>
      </dgm:t>
    </dgm:pt>
    <dgm:pt modelId="{492FE4E9-1CF2-9E49-9985-4AFBA6F9556F}" type="pres">
      <dgm:prSet presAssocID="{DF102D6E-B017-1D4D-846E-8F67312178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F0C8D-0DAA-5744-92AC-CB5C7E6BA397}" type="pres">
      <dgm:prSet presAssocID="{42E73668-FE6B-054F-B4CF-AC00EFEC8666}" presName="centerShape" presStyleLbl="node0" presStyleIdx="0" presStyleCnt="1"/>
      <dgm:spPr/>
      <dgm:t>
        <a:bodyPr/>
        <a:lstStyle/>
        <a:p>
          <a:endParaRPr lang="en-US"/>
        </a:p>
      </dgm:t>
    </dgm:pt>
    <dgm:pt modelId="{907D1619-D58E-DC46-A431-C52779C8217D}" type="pres">
      <dgm:prSet presAssocID="{FF2A5659-F456-3542-BC4A-6CE41D3B21A9}" presName="Name9" presStyleLbl="parChTrans1D2" presStyleIdx="0" presStyleCnt="3"/>
      <dgm:spPr/>
      <dgm:t>
        <a:bodyPr/>
        <a:lstStyle/>
        <a:p>
          <a:endParaRPr lang="en-US"/>
        </a:p>
      </dgm:t>
    </dgm:pt>
    <dgm:pt modelId="{AF9A8BD0-2FF2-9F41-9F95-6832AF3ED6A9}" type="pres">
      <dgm:prSet presAssocID="{FF2A5659-F456-3542-BC4A-6CE41D3B21A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205F5F1-A6FD-914C-9B3F-02D20DD921A0}" type="pres">
      <dgm:prSet presAssocID="{E987FF77-626F-A446-87BA-D728060B70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D44E7-6E5C-BA4A-9C7C-DB6ED43A167A}" type="pres">
      <dgm:prSet presAssocID="{DB277BE1-8818-EF4B-8FDF-162237ACA6C6}" presName="Name9" presStyleLbl="parChTrans1D2" presStyleIdx="1" presStyleCnt="3"/>
      <dgm:spPr/>
      <dgm:t>
        <a:bodyPr/>
        <a:lstStyle/>
        <a:p>
          <a:endParaRPr lang="en-US"/>
        </a:p>
      </dgm:t>
    </dgm:pt>
    <dgm:pt modelId="{5BF832E3-4097-6640-92D2-19DFA18C0908}" type="pres">
      <dgm:prSet presAssocID="{DB277BE1-8818-EF4B-8FDF-162237ACA6C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5B0B244-02B9-4B4A-A57B-348FE212390D}" type="pres">
      <dgm:prSet presAssocID="{79A2FAC0-0065-A441-9127-22741A2560A3}" presName="node" presStyleLbl="node1" presStyleIdx="1" presStyleCnt="3" custRadScaleRad="174479" custRadScaleInc="-22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75B1A-C204-AC4B-A61F-068EB016C0F8}" type="pres">
      <dgm:prSet presAssocID="{A2DDFF69-6F3D-F64F-854E-020547AB6B88}" presName="Name9" presStyleLbl="parChTrans1D2" presStyleIdx="2" presStyleCnt="3"/>
      <dgm:spPr/>
      <dgm:t>
        <a:bodyPr/>
        <a:lstStyle/>
        <a:p>
          <a:endParaRPr lang="en-US"/>
        </a:p>
      </dgm:t>
    </dgm:pt>
    <dgm:pt modelId="{D6675D4A-6A2C-3647-B613-F3F255DF2A26}" type="pres">
      <dgm:prSet presAssocID="{A2DDFF69-6F3D-F64F-854E-020547AB6B8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7B0D5D6-8DC3-D54A-9558-2EC7E2434ED3}" type="pres">
      <dgm:prSet presAssocID="{89704CA1-D57D-7546-9F30-B28935160B4A}" presName="node" presStyleLbl="node1" presStyleIdx="2" presStyleCnt="3" custRadScaleRad="178577" custRadScaleInc="22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49ED2-C1A0-7140-8E84-66BE49D75F78}" type="presOf" srcId="{DB277BE1-8818-EF4B-8FDF-162237ACA6C6}" destId="{1F6D44E7-6E5C-BA4A-9C7C-DB6ED43A167A}" srcOrd="0" destOrd="0" presId="urn:microsoft.com/office/officeart/2005/8/layout/radial1"/>
    <dgm:cxn modelId="{18534226-C4F6-D34F-9FC3-AB90E3A0722C}" type="presOf" srcId="{DB277BE1-8818-EF4B-8FDF-162237ACA6C6}" destId="{5BF832E3-4097-6640-92D2-19DFA18C0908}" srcOrd="1" destOrd="0" presId="urn:microsoft.com/office/officeart/2005/8/layout/radial1"/>
    <dgm:cxn modelId="{CC3415B8-1F68-9249-AFB7-C786246A1012}" type="presOf" srcId="{FF2A5659-F456-3542-BC4A-6CE41D3B21A9}" destId="{AF9A8BD0-2FF2-9F41-9F95-6832AF3ED6A9}" srcOrd="1" destOrd="0" presId="urn:microsoft.com/office/officeart/2005/8/layout/radial1"/>
    <dgm:cxn modelId="{9A765B33-CEE2-274B-9F26-2A32527607FB}" srcId="{DF102D6E-B017-1D4D-846E-8F673121785B}" destId="{42E73668-FE6B-054F-B4CF-AC00EFEC8666}" srcOrd="0" destOrd="0" parTransId="{88C4CAC7-BA9D-3E4E-B391-B4685B3DFB81}" sibTransId="{953AB3F1-251F-794A-BFA7-88BF1B0E26ED}"/>
    <dgm:cxn modelId="{7045F027-A852-A145-A41B-806F3DEC565B}" type="presOf" srcId="{42E73668-FE6B-054F-B4CF-AC00EFEC8666}" destId="{DC2F0C8D-0DAA-5744-92AC-CB5C7E6BA397}" srcOrd="0" destOrd="0" presId="urn:microsoft.com/office/officeart/2005/8/layout/radial1"/>
    <dgm:cxn modelId="{A88616B2-9648-7848-9DC3-9CB62E0A0A9F}" srcId="{42E73668-FE6B-054F-B4CF-AC00EFEC8666}" destId="{89704CA1-D57D-7546-9F30-B28935160B4A}" srcOrd="2" destOrd="0" parTransId="{A2DDFF69-6F3D-F64F-854E-020547AB6B88}" sibTransId="{606D2ABC-41E2-BB4D-9BA3-27FCABDD727E}"/>
    <dgm:cxn modelId="{361FECEE-ED1D-5744-A447-B73E91B6143A}" type="presOf" srcId="{A2DDFF69-6F3D-F64F-854E-020547AB6B88}" destId="{D6675D4A-6A2C-3647-B613-F3F255DF2A26}" srcOrd="1" destOrd="0" presId="urn:microsoft.com/office/officeart/2005/8/layout/radial1"/>
    <dgm:cxn modelId="{D8E24D32-5D11-2D4D-B620-CF710CEEC9E6}" type="presOf" srcId="{89704CA1-D57D-7546-9F30-B28935160B4A}" destId="{B7B0D5D6-8DC3-D54A-9558-2EC7E2434ED3}" srcOrd="0" destOrd="0" presId="urn:microsoft.com/office/officeart/2005/8/layout/radial1"/>
    <dgm:cxn modelId="{2936CC17-A128-9E46-8A52-13A23F69B880}" type="presOf" srcId="{DF102D6E-B017-1D4D-846E-8F673121785B}" destId="{492FE4E9-1CF2-9E49-9985-4AFBA6F9556F}" srcOrd="0" destOrd="0" presId="urn:microsoft.com/office/officeart/2005/8/layout/radial1"/>
    <dgm:cxn modelId="{841A9FAC-1F82-2742-AD42-037C31589D92}" srcId="{42E73668-FE6B-054F-B4CF-AC00EFEC8666}" destId="{E987FF77-626F-A446-87BA-D728060B7095}" srcOrd="0" destOrd="0" parTransId="{FF2A5659-F456-3542-BC4A-6CE41D3B21A9}" sibTransId="{66AEB767-ECAD-3340-8B0D-EB77E8EFC301}"/>
    <dgm:cxn modelId="{91213CE1-F0A2-DA4F-9696-9B190D2C0702}" type="presOf" srcId="{A2DDFF69-6F3D-F64F-854E-020547AB6B88}" destId="{06975B1A-C204-AC4B-A61F-068EB016C0F8}" srcOrd="0" destOrd="0" presId="urn:microsoft.com/office/officeart/2005/8/layout/radial1"/>
    <dgm:cxn modelId="{FB8E306A-F91D-0541-80BA-F321E52FE2C3}" type="presOf" srcId="{79A2FAC0-0065-A441-9127-22741A2560A3}" destId="{75B0B244-02B9-4B4A-A57B-348FE212390D}" srcOrd="0" destOrd="0" presId="urn:microsoft.com/office/officeart/2005/8/layout/radial1"/>
    <dgm:cxn modelId="{B6033CB2-6D42-E646-BAE5-A4CE6E143D5D}" type="presOf" srcId="{FF2A5659-F456-3542-BC4A-6CE41D3B21A9}" destId="{907D1619-D58E-DC46-A431-C52779C8217D}" srcOrd="0" destOrd="0" presId="urn:microsoft.com/office/officeart/2005/8/layout/radial1"/>
    <dgm:cxn modelId="{86E5E052-6599-8949-A2A1-1BFDCFDFAA0E}" srcId="{42E73668-FE6B-054F-B4CF-AC00EFEC8666}" destId="{79A2FAC0-0065-A441-9127-22741A2560A3}" srcOrd="1" destOrd="0" parTransId="{DB277BE1-8818-EF4B-8FDF-162237ACA6C6}" sibTransId="{9C514FD2-44C3-8A44-80F5-C221D05E9AB3}"/>
    <dgm:cxn modelId="{7DB855DA-7363-974B-B5A7-17952D581C3F}" type="presOf" srcId="{E987FF77-626F-A446-87BA-D728060B7095}" destId="{6205F5F1-A6FD-914C-9B3F-02D20DD921A0}" srcOrd="0" destOrd="0" presId="urn:microsoft.com/office/officeart/2005/8/layout/radial1"/>
    <dgm:cxn modelId="{BF8B845E-D62C-284B-A372-1681776AB591}" type="presParOf" srcId="{492FE4E9-1CF2-9E49-9985-4AFBA6F9556F}" destId="{DC2F0C8D-0DAA-5744-92AC-CB5C7E6BA397}" srcOrd="0" destOrd="0" presId="urn:microsoft.com/office/officeart/2005/8/layout/radial1"/>
    <dgm:cxn modelId="{A20CF777-3896-A74E-87E5-5E6C83DA8ABB}" type="presParOf" srcId="{492FE4E9-1CF2-9E49-9985-4AFBA6F9556F}" destId="{907D1619-D58E-DC46-A431-C52779C8217D}" srcOrd="1" destOrd="0" presId="urn:microsoft.com/office/officeart/2005/8/layout/radial1"/>
    <dgm:cxn modelId="{2A8AA779-E19E-244A-BF62-0BC274514F45}" type="presParOf" srcId="{907D1619-D58E-DC46-A431-C52779C8217D}" destId="{AF9A8BD0-2FF2-9F41-9F95-6832AF3ED6A9}" srcOrd="0" destOrd="0" presId="urn:microsoft.com/office/officeart/2005/8/layout/radial1"/>
    <dgm:cxn modelId="{4E469362-87AD-D244-8AFF-FFC15AAC37F4}" type="presParOf" srcId="{492FE4E9-1CF2-9E49-9985-4AFBA6F9556F}" destId="{6205F5F1-A6FD-914C-9B3F-02D20DD921A0}" srcOrd="2" destOrd="0" presId="urn:microsoft.com/office/officeart/2005/8/layout/radial1"/>
    <dgm:cxn modelId="{C224C796-8B2D-A94F-92EA-D3FCBFA1CC2D}" type="presParOf" srcId="{492FE4E9-1CF2-9E49-9985-4AFBA6F9556F}" destId="{1F6D44E7-6E5C-BA4A-9C7C-DB6ED43A167A}" srcOrd="3" destOrd="0" presId="urn:microsoft.com/office/officeart/2005/8/layout/radial1"/>
    <dgm:cxn modelId="{7EBD1100-E7D2-E349-A1A8-932C1A25AB19}" type="presParOf" srcId="{1F6D44E7-6E5C-BA4A-9C7C-DB6ED43A167A}" destId="{5BF832E3-4097-6640-92D2-19DFA18C0908}" srcOrd="0" destOrd="0" presId="urn:microsoft.com/office/officeart/2005/8/layout/radial1"/>
    <dgm:cxn modelId="{2DE1DA5F-540D-7641-A37D-83640CA92497}" type="presParOf" srcId="{492FE4E9-1CF2-9E49-9985-4AFBA6F9556F}" destId="{75B0B244-02B9-4B4A-A57B-348FE212390D}" srcOrd="4" destOrd="0" presId="urn:microsoft.com/office/officeart/2005/8/layout/radial1"/>
    <dgm:cxn modelId="{9BB3F6AA-B8E6-1C42-A230-970CDB361AA6}" type="presParOf" srcId="{492FE4E9-1CF2-9E49-9985-4AFBA6F9556F}" destId="{06975B1A-C204-AC4B-A61F-068EB016C0F8}" srcOrd="5" destOrd="0" presId="urn:microsoft.com/office/officeart/2005/8/layout/radial1"/>
    <dgm:cxn modelId="{D64389FA-00B2-8D48-A3FB-4F6833CD3463}" type="presParOf" srcId="{06975B1A-C204-AC4B-A61F-068EB016C0F8}" destId="{D6675D4A-6A2C-3647-B613-F3F255DF2A26}" srcOrd="0" destOrd="0" presId="urn:microsoft.com/office/officeart/2005/8/layout/radial1"/>
    <dgm:cxn modelId="{FD7FE81F-12B2-174C-A3ED-63BACB64CC9D}" type="presParOf" srcId="{492FE4E9-1CF2-9E49-9985-4AFBA6F9556F}" destId="{B7B0D5D6-8DC3-D54A-9558-2EC7E2434ED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7D35C-B800-4A40-94CF-34223AFF0D64}">
      <dsp:nvSpPr>
        <dsp:cNvPr id="0" name=""/>
        <dsp:cNvSpPr/>
      </dsp:nvSpPr>
      <dsp:spPr>
        <a:xfrm>
          <a:off x="678836" y="1789906"/>
          <a:ext cx="858749" cy="100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74" y="0"/>
              </a:lnTo>
              <a:lnTo>
                <a:pt x="429374" y="1001518"/>
              </a:lnTo>
              <a:lnTo>
                <a:pt x="858749" y="10015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5229" y="2257683"/>
        <a:ext cx="65963" cy="65963"/>
      </dsp:txXfrm>
    </dsp:sp>
    <dsp:sp modelId="{F52E89EC-EFA8-5A45-B3D2-0F231E104427}">
      <dsp:nvSpPr>
        <dsp:cNvPr id="0" name=""/>
        <dsp:cNvSpPr/>
      </dsp:nvSpPr>
      <dsp:spPr>
        <a:xfrm>
          <a:off x="678836" y="1744186"/>
          <a:ext cx="86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41" y="45720"/>
              </a:lnTo>
              <a:lnTo>
                <a:pt x="434841" y="45726"/>
              </a:lnTo>
              <a:lnTo>
                <a:pt x="869682" y="457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91935" y="1768163"/>
        <a:ext cx="43484" cy="43484"/>
      </dsp:txXfrm>
    </dsp:sp>
    <dsp:sp modelId="{098FDB9A-7CBB-2A48-AEA9-07D93C115665}">
      <dsp:nvSpPr>
        <dsp:cNvPr id="0" name=""/>
        <dsp:cNvSpPr/>
      </dsp:nvSpPr>
      <dsp:spPr>
        <a:xfrm>
          <a:off x="678836" y="886717"/>
          <a:ext cx="847839" cy="903188"/>
        </a:xfrm>
        <a:custGeom>
          <a:avLst/>
          <a:gdLst/>
          <a:ahLst/>
          <a:cxnLst/>
          <a:rect l="0" t="0" r="0" b="0"/>
          <a:pathLst>
            <a:path>
              <a:moveTo>
                <a:pt x="0" y="903188"/>
              </a:moveTo>
              <a:lnTo>
                <a:pt x="423919" y="903188"/>
              </a:lnTo>
              <a:lnTo>
                <a:pt x="423919" y="0"/>
              </a:lnTo>
              <a:lnTo>
                <a:pt x="84783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1786" y="1307342"/>
        <a:ext cx="61939" cy="61939"/>
      </dsp:txXfrm>
    </dsp:sp>
    <dsp:sp modelId="{DBF00ABA-C8ED-C040-9903-49E2F5F9515E}">
      <dsp:nvSpPr>
        <dsp:cNvPr id="0" name=""/>
        <dsp:cNvSpPr/>
      </dsp:nvSpPr>
      <dsp:spPr>
        <a:xfrm rot="16200000">
          <a:off x="-1446993" y="1450487"/>
          <a:ext cx="3572823" cy="6788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Rule Engine</a:t>
          </a:r>
          <a:endParaRPr lang="en-US" sz="4400" kern="1200" dirty="0"/>
        </a:p>
      </dsp:txBody>
      <dsp:txXfrm>
        <a:off x="-1446993" y="1450487"/>
        <a:ext cx="3572823" cy="678836"/>
      </dsp:txXfrm>
    </dsp:sp>
    <dsp:sp modelId="{95E3A4A4-0CFE-E445-AE97-75B867C2B395}">
      <dsp:nvSpPr>
        <dsp:cNvPr id="0" name=""/>
        <dsp:cNvSpPr/>
      </dsp:nvSpPr>
      <dsp:spPr>
        <a:xfrm>
          <a:off x="1526675" y="547299"/>
          <a:ext cx="4980555" cy="6788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Prova</a:t>
          </a:r>
          <a:r>
            <a:rPr lang="en-US" sz="1900" kern="1200" dirty="0" smtClean="0"/>
            <a:t>: </a:t>
          </a:r>
          <a:r>
            <a:rPr lang="en-US" sz="1400" kern="1200" dirty="0" smtClean="0"/>
            <a:t>Uses Reaction </a:t>
          </a:r>
          <a:r>
            <a:rPr lang="en-US" sz="1400" kern="1200" dirty="0" err="1" smtClean="0"/>
            <a:t>RuleML</a:t>
          </a:r>
          <a:r>
            <a:rPr lang="en-US" sz="1400" kern="1200" dirty="0" smtClean="0"/>
            <a:t> to implement agent interaction (behavior), e.g. realizing Organizational Agent (OA</a:t>
          </a:r>
          <a:r>
            <a:rPr lang="en-US" sz="1900" kern="1200" dirty="0" smtClean="0"/>
            <a:t>)</a:t>
          </a:r>
          <a:endParaRPr lang="en-US" sz="1400" kern="1200" dirty="0"/>
        </a:p>
      </dsp:txBody>
      <dsp:txXfrm>
        <a:off x="1526675" y="547299"/>
        <a:ext cx="4980555" cy="678836"/>
      </dsp:txXfrm>
    </dsp:sp>
    <dsp:sp modelId="{4E62BB8E-AE39-C545-9651-D60591E4F9E1}">
      <dsp:nvSpPr>
        <dsp:cNvPr id="0" name=""/>
        <dsp:cNvSpPr/>
      </dsp:nvSpPr>
      <dsp:spPr>
        <a:xfrm>
          <a:off x="1548518" y="1450491"/>
          <a:ext cx="4980555" cy="6788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OO </a:t>
          </a:r>
          <a:r>
            <a:rPr lang="en-US" sz="2000" b="1" kern="1200" dirty="0" err="1" smtClean="0"/>
            <a:t>jDREW</a:t>
          </a:r>
          <a:r>
            <a:rPr lang="en-US" sz="1900" kern="1200" dirty="0" smtClean="0"/>
            <a:t>:</a:t>
          </a:r>
          <a:r>
            <a:rPr lang="en-US" sz="1400" kern="1200" dirty="0" smtClean="0"/>
            <a:t> Uses </a:t>
          </a:r>
          <a:r>
            <a:rPr lang="en-US" sz="1400" kern="1200" dirty="0" err="1" smtClean="0"/>
            <a:t>Hornlog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RuleML</a:t>
          </a:r>
          <a:r>
            <a:rPr lang="en-US" sz="1400" kern="1200" dirty="0" smtClean="0"/>
            <a:t> to implement reasoning (</a:t>
          </a:r>
          <a:r>
            <a:rPr lang="en-US" sz="1400" kern="1200" dirty="0" err="1" smtClean="0"/>
            <a:t>decisioning</a:t>
          </a:r>
          <a:r>
            <a:rPr lang="en-US" sz="1400" kern="1200" dirty="0" smtClean="0"/>
            <a:t>), e.g. realizing Personal Agent (PA)</a:t>
          </a:r>
          <a:endParaRPr lang="en-US" sz="1400" kern="1200" dirty="0"/>
        </a:p>
      </dsp:txBody>
      <dsp:txXfrm>
        <a:off x="1548518" y="1450491"/>
        <a:ext cx="4980555" cy="678843"/>
      </dsp:txXfrm>
    </dsp:sp>
    <dsp:sp modelId="{DEF31305-2592-DF48-B32E-1D7795E58272}">
      <dsp:nvSpPr>
        <dsp:cNvPr id="0" name=""/>
        <dsp:cNvSpPr/>
      </dsp:nvSpPr>
      <dsp:spPr>
        <a:xfrm>
          <a:off x="1537586" y="2452005"/>
          <a:ext cx="4980555" cy="6788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DR-Device</a:t>
          </a:r>
          <a:r>
            <a:rPr lang="en-US" sz="1900" kern="1200" dirty="0" smtClean="0"/>
            <a:t>:</a:t>
          </a:r>
          <a:r>
            <a:rPr lang="en-US" sz="1400" kern="1200" dirty="0" smtClean="0"/>
            <a:t> Uses DR </a:t>
          </a:r>
          <a:r>
            <a:rPr lang="en-US" sz="1400" kern="1200" dirty="0" err="1" smtClean="0"/>
            <a:t>RuleML</a:t>
          </a:r>
          <a:r>
            <a:rPr lang="en-US" sz="1400" kern="1200" dirty="0" smtClean="0"/>
            <a:t> to implement defeasible logic</a:t>
          </a:r>
          <a:endParaRPr lang="en-US" sz="1400" kern="1200" dirty="0"/>
        </a:p>
      </dsp:txBody>
      <dsp:txXfrm>
        <a:off x="1537586" y="2452005"/>
        <a:ext cx="4980555" cy="678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14C75-C2F5-F443-B8ED-520F7B3BBC77}">
      <dsp:nvSpPr>
        <dsp:cNvPr id="0" name=""/>
        <dsp:cNvSpPr/>
      </dsp:nvSpPr>
      <dsp:spPr>
        <a:xfrm>
          <a:off x="1240906" y="1891065"/>
          <a:ext cx="1325559" cy="11380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person2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Interest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DailyRoutines</a:t>
          </a:r>
          <a:endParaRPr lang="en-US" sz="1100" kern="1200" dirty="0"/>
        </a:p>
      </dsp:txBody>
      <dsp:txXfrm>
        <a:off x="1446205" y="2067321"/>
        <a:ext cx="914961" cy="785520"/>
      </dsp:txXfrm>
    </dsp:sp>
    <dsp:sp modelId="{FAFA8CA2-E43C-124F-8FED-688C77021F01}">
      <dsp:nvSpPr>
        <dsp:cNvPr id="0" name=""/>
        <dsp:cNvSpPr/>
      </dsp:nvSpPr>
      <dsp:spPr>
        <a:xfrm>
          <a:off x="1272534" y="2399954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627B3-21A6-C842-9020-23E9ABE2D0A0}">
      <dsp:nvSpPr>
        <dsp:cNvPr id="0" name=""/>
        <dsp:cNvSpPr/>
      </dsp:nvSpPr>
      <dsp:spPr>
        <a:xfrm>
          <a:off x="100194" y="1261922"/>
          <a:ext cx="1325559" cy="1138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505AD-7FF1-B74A-B070-1BC45E2DE489}">
      <dsp:nvSpPr>
        <dsp:cNvPr id="0" name=""/>
        <dsp:cNvSpPr/>
      </dsp:nvSpPr>
      <dsp:spPr>
        <a:xfrm>
          <a:off x="1008266" y="2248802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7B56A-A59D-FA48-BB69-7DC1CBD04CCC}">
      <dsp:nvSpPr>
        <dsp:cNvPr id="0" name=""/>
        <dsp:cNvSpPr/>
      </dsp:nvSpPr>
      <dsp:spPr>
        <a:xfrm>
          <a:off x="2381618" y="1258287"/>
          <a:ext cx="1325559" cy="11380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person3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Interest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DailyRoutines</a:t>
          </a:r>
          <a:endParaRPr lang="en-US" sz="1100" kern="1200" dirty="0"/>
        </a:p>
      </dsp:txBody>
      <dsp:txXfrm>
        <a:off x="2586917" y="1434543"/>
        <a:ext cx="914961" cy="785520"/>
      </dsp:txXfrm>
    </dsp:sp>
    <dsp:sp modelId="{9D0DD2AF-1197-7E42-A491-93DBBA3C637D}">
      <dsp:nvSpPr>
        <dsp:cNvPr id="0" name=""/>
        <dsp:cNvSpPr/>
      </dsp:nvSpPr>
      <dsp:spPr>
        <a:xfrm>
          <a:off x="3293907" y="2242744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B2096-ADA8-6041-B91F-C127705C462A}">
      <dsp:nvSpPr>
        <dsp:cNvPr id="0" name=""/>
        <dsp:cNvSpPr/>
      </dsp:nvSpPr>
      <dsp:spPr>
        <a:xfrm>
          <a:off x="3521627" y="1888642"/>
          <a:ext cx="1325559" cy="1138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45F7-5C6F-A445-8AA5-399A16932AC6}">
      <dsp:nvSpPr>
        <dsp:cNvPr id="0" name=""/>
        <dsp:cNvSpPr/>
      </dsp:nvSpPr>
      <dsp:spPr>
        <a:xfrm>
          <a:off x="3553958" y="2395107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30DEB-F4C6-3F42-89AB-42AAFD2E188F}">
      <dsp:nvSpPr>
        <dsp:cNvPr id="0" name=""/>
        <dsp:cNvSpPr/>
      </dsp:nvSpPr>
      <dsp:spPr>
        <a:xfrm>
          <a:off x="1240906" y="632778"/>
          <a:ext cx="1325559" cy="11380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person1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Interest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DailyRoutines</a:t>
          </a:r>
          <a:endParaRPr lang="en-US" sz="1100" kern="1200" dirty="0"/>
        </a:p>
      </dsp:txBody>
      <dsp:txXfrm>
        <a:off x="1446205" y="809034"/>
        <a:ext cx="914961" cy="785520"/>
      </dsp:txXfrm>
    </dsp:sp>
    <dsp:sp modelId="{9C48D689-B763-6A42-8802-CB2B817F4BBC}">
      <dsp:nvSpPr>
        <dsp:cNvPr id="0" name=""/>
        <dsp:cNvSpPr/>
      </dsp:nvSpPr>
      <dsp:spPr>
        <a:xfrm>
          <a:off x="2148978" y="654285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3193-5C6E-2149-AC91-AADC86D86865}">
      <dsp:nvSpPr>
        <dsp:cNvPr id="0" name=""/>
        <dsp:cNvSpPr/>
      </dsp:nvSpPr>
      <dsp:spPr>
        <a:xfrm>
          <a:off x="2381618" y="0"/>
          <a:ext cx="1325559" cy="1138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4699-DE53-E24B-A692-802B129332BD}">
      <dsp:nvSpPr>
        <dsp:cNvPr id="0" name=""/>
        <dsp:cNvSpPr/>
      </dsp:nvSpPr>
      <dsp:spPr>
        <a:xfrm>
          <a:off x="2418869" y="504344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3CBF-0A2B-F345-94F6-CB1DD22F0AE2}">
      <dsp:nvSpPr>
        <dsp:cNvPr id="0" name=""/>
        <dsp:cNvSpPr/>
      </dsp:nvSpPr>
      <dsp:spPr>
        <a:xfrm>
          <a:off x="3521627" y="630355"/>
          <a:ext cx="1325559" cy="11380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person4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Interest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DailyRoutines</a:t>
          </a:r>
          <a:endParaRPr lang="en-US" sz="1100" kern="1200" dirty="0"/>
        </a:p>
      </dsp:txBody>
      <dsp:txXfrm>
        <a:off x="3726926" y="806611"/>
        <a:ext cx="914961" cy="785520"/>
      </dsp:txXfrm>
    </dsp:sp>
    <dsp:sp modelId="{5E6FC63D-4DF3-F446-98A2-8F70C59816D7}">
      <dsp:nvSpPr>
        <dsp:cNvPr id="0" name=""/>
        <dsp:cNvSpPr/>
      </dsp:nvSpPr>
      <dsp:spPr>
        <a:xfrm>
          <a:off x="4668665" y="1134700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6D0FC-A03A-BC4C-AA4F-DFC88AFF28C7}">
      <dsp:nvSpPr>
        <dsp:cNvPr id="0" name=""/>
        <dsp:cNvSpPr/>
      </dsp:nvSpPr>
      <dsp:spPr>
        <a:xfrm>
          <a:off x="4662339" y="1270100"/>
          <a:ext cx="1325559" cy="1138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15A9E-94EF-5B4C-A34E-3C3BD165E293}">
      <dsp:nvSpPr>
        <dsp:cNvPr id="0" name=""/>
        <dsp:cNvSpPr/>
      </dsp:nvSpPr>
      <dsp:spPr>
        <a:xfrm>
          <a:off x="4920985" y="1290698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EB8C6-0685-3A43-903E-F62B4B9355A2}">
      <dsp:nvSpPr>
        <dsp:cNvPr id="0" name=""/>
        <dsp:cNvSpPr/>
      </dsp:nvSpPr>
      <dsp:spPr>
        <a:xfrm>
          <a:off x="4662339" y="12116"/>
          <a:ext cx="1325559" cy="11380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person5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Interest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DailyRoutines</a:t>
          </a:r>
          <a:endParaRPr lang="en-US" sz="1100" kern="1200" dirty="0"/>
        </a:p>
      </dsp:txBody>
      <dsp:txXfrm>
        <a:off x="4867638" y="188372"/>
        <a:ext cx="914961" cy="785520"/>
      </dsp:txXfrm>
    </dsp:sp>
    <dsp:sp modelId="{073AE945-E006-5643-98B2-1C388F470985}">
      <dsp:nvSpPr>
        <dsp:cNvPr id="0" name=""/>
        <dsp:cNvSpPr/>
      </dsp:nvSpPr>
      <dsp:spPr>
        <a:xfrm>
          <a:off x="5809377" y="522216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1D8D4-EE74-DB4A-B150-1F36A4586792}">
      <dsp:nvSpPr>
        <dsp:cNvPr id="0" name=""/>
        <dsp:cNvSpPr/>
      </dsp:nvSpPr>
      <dsp:spPr>
        <a:xfrm>
          <a:off x="5803051" y="647015"/>
          <a:ext cx="1325559" cy="11380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4D7B-3FE7-8848-8E71-4A4DF39EE92B}">
      <dsp:nvSpPr>
        <dsp:cNvPr id="0" name=""/>
        <dsp:cNvSpPr/>
      </dsp:nvSpPr>
      <dsp:spPr>
        <a:xfrm>
          <a:off x="6067320" y="672459"/>
          <a:ext cx="154625" cy="1332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1F299-A1E4-FF43-9B2A-B661DF373ABD}">
      <dsp:nvSpPr>
        <dsp:cNvPr id="0" name=""/>
        <dsp:cNvSpPr/>
      </dsp:nvSpPr>
      <dsp:spPr>
        <a:xfrm>
          <a:off x="1257623" y="0"/>
          <a:ext cx="1886434" cy="9629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749B2-55B3-6F49-992A-E0FD85BF5BC0}">
      <dsp:nvSpPr>
        <dsp:cNvPr id="0" name=""/>
        <dsp:cNvSpPr/>
      </dsp:nvSpPr>
      <dsp:spPr>
        <a:xfrm>
          <a:off x="0" y="246"/>
          <a:ext cx="1257623" cy="9629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HomeInterest</a:t>
          </a:r>
          <a:endParaRPr lang="en-US" sz="1400" kern="1200" dirty="0"/>
        </a:p>
      </dsp:txBody>
      <dsp:txXfrm>
        <a:off x="47007" y="47253"/>
        <a:ext cx="1163609" cy="868928"/>
      </dsp:txXfrm>
    </dsp:sp>
    <dsp:sp modelId="{383907DB-AE3A-4E4A-A4CA-AFFD2DE6C05A}">
      <dsp:nvSpPr>
        <dsp:cNvPr id="0" name=""/>
        <dsp:cNvSpPr/>
      </dsp:nvSpPr>
      <dsp:spPr>
        <a:xfrm>
          <a:off x="1257623" y="1059484"/>
          <a:ext cx="1886434" cy="9629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288C5-B38F-FA47-A0B3-E5B0F06D257E}">
      <dsp:nvSpPr>
        <dsp:cNvPr id="0" name=""/>
        <dsp:cNvSpPr/>
      </dsp:nvSpPr>
      <dsp:spPr>
        <a:xfrm>
          <a:off x="0" y="1059484"/>
          <a:ext cx="1257623" cy="9629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JobInterest</a:t>
          </a:r>
          <a:endParaRPr lang="en-US" sz="1400" kern="1200" dirty="0"/>
        </a:p>
      </dsp:txBody>
      <dsp:txXfrm>
        <a:off x="47007" y="1106491"/>
        <a:ext cx="1163609" cy="868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09FA8-596C-1B4D-81E2-4F9A5A8D8138}">
      <dsp:nvSpPr>
        <dsp:cNvPr id="0" name=""/>
        <dsp:cNvSpPr/>
      </dsp:nvSpPr>
      <dsp:spPr>
        <a:xfrm>
          <a:off x="0" y="88839"/>
          <a:ext cx="2040352" cy="4465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Teacher</a:t>
          </a:r>
          <a:endParaRPr lang="en-US" sz="1400" kern="1200" dirty="0"/>
        </a:p>
      </dsp:txBody>
      <dsp:txXfrm>
        <a:off x="223255" y="88839"/>
        <a:ext cx="1593842" cy="446510"/>
      </dsp:txXfrm>
    </dsp:sp>
    <dsp:sp modelId="{A4739291-1D64-2D42-B625-C89F6CA8424E}">
      <dsp:nvSpPr>
        <dsp:cNvPr id="0" name=""/>
        <dsp:cNvSpPr/>
      </dsp:nvSpPr>
      <dsp:spPr>
        <a:xfrm>
          <a:off x="1828873" y="83950"/>
          <a:ext cx="2040352" cy="4465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SocialNetwork</a:t>
          </a:r>
          <a:endParaRPr lang="en-US" sz="1400" kern="1200" dirty="0"/>
        </a:p>
      </dsp:txBody>
      <dsp:txXfrm>
        <a:off x="2052128" y="83950"/>
        <a:ext cx="1593842" cy="446510"/>
      </dsp:txXfrm>
    </dsp:sp>
    <dsp:sp modelId="{B7C34774-A785-F346-AA46-BE690A833581}">
      <dsp:nvSpPr>
        <dsp:cNvPr id="0" name=""/>
        <dsp:cNvSpPr/>
      </dsp:nvSpPr>
      <dsp:spPr>
        <a:xfrm>
          <a:off x="3676138" y="88839"/>
          <a:ext cx="2040352" cy="4465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Novel</a:t>
          </a:r>
          <a:endParaRPr lang="en-US" sz="1400" kern="1200" dirty="0"/>
        </a:p>
      </dsp:txBody>
      <dsp:txXfrm>
        <a:off x="3899393" y="88839"/>
        <a:ext cx="1593842" cy="446510"/>
      </dsp:txXfrm>
    </dsp:sp>
    <dsp:sp modelId="{D88D4C2D-1B28-7247-94BF-F395C7397EFB}">
      <dsp:nvSpPr>
        <dsp:cNvPr id="0" name=""/>
        <dsp:cNvSpPr/>
      </dsp:nvSpPr>
      <dsp:spPr>
        <a:xfrm>
          <a:off x="5515960" y="88839"/>
          <a:ext cx="2040352" cy="4465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Jogging</a:t>
          </a:r>
          <a:endParaRPr lang="en-US" sz="1400" kern="1200" dirty="0"/>
        </a:p>
      </dsp:txBody>
      <dsp:txXfrm>
        <a:off x="5739215" y="88839"/>
        <a:ext cx="1593842" cy="446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09FA8-596C-1B4D-81E2-4F9A5A8D8138}">
      <dsp:nvSpPr>
        <dsp:cNvPr id="0" name=""/>
        <dsp:cNvSpPr/>
      </dsp:nvSpPr>
      <dsp:spPr>
        <a:xfrm>
          <a:off x="0" y="0"/>
          <a:ext cx="2288326" cy="544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</a:t>
          </a:r>
          <a:endParaRPr lang="en-US" sz="1600" kern="1200" dirty="0"/>
        </a:p>
      </dsp:txBody>
      <dsp:txXfrm>
        <a:off x="272182" y="0"/>
        <a:ext cx="1743963" cy="544363"/>
      </dsp:txXfrm>
    </dsp:sp>
    <dsp:sp modelId="{A4739291-1D64-2D42-B625-C89F6CA8424E}">
      <dsp:nvSpPr>
        <dsp:cNvPr id="0" name=""/>
        <dsp:cNvSpPr/>
      </dsp:nvSpPr>
      <dsp:spPr>
        <a:xfrm>
          <a:off x="2061371" y="0"/>
          <a:ext cx="2288326" cy="544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Leisure</a:t>
          </a:r>
          <a:endParaRPr lang="en-US" sz="1600" kern="1200" dirty="0"/>
        </a:p>
      </dsp:txBody>
      <dsp:txXfrm>
        <a:off x="2333553" y="0"/>
        <a:ext cx="1743963" cy="544363"/>
      </dsp:txXfrm>
    </dsp:sp>
    <dsp:sp modelId="{B7C34774-A785-F346-AA46-BE690A833581}">
      <dsp:nvSpPr>
        <dsp:cNvPr id="0" name=""/>
        <dsp:cNvSpPr/>
      </dsp:nvSpPr>
      <dsp:spPr>
        <a:xfrm>
          <a:off x="4122743" y="0"/>
          <a:ext cx="2288326" cy="544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600" kern="1200" dirty="0" smtClean="0"/>
            <a:t>Sleeping</a:t>
          </a:r>
          <a:endParaRPr lang="en-US" sz="1600" kern="1200" dirty="0"/>
        </a:p>
      </dsp:txBody>
      <dsp:txXfrm>
        <a:off x="4394925" y="0"/>
        <a:ext cx="1743963" cy="544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0C8D-0DAA-5744-92AC-CB5C7E6BA397}">
      <dsp:nvSpPr>
        <dsp:cNvPr id="0" name=""/>
        <dsp:cNvSpPr/>
      </dsp:nvSpPr>
      <dsp:spPr>
        <a:xfrm>
          <a:off x="2717224" y="966265"/>
          <a:ext cx="736152" cy="736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Mary</a:t>
          </a:r>
          <a:endParaRPr lang="en-US" sz="1800" kern="1200" dirty="0"/>
        </a:p>
      </dsp:txBody>
      <dsp:txXfrm>
        <a:off x="2825031" y="1074072"/>
        <a:ext cx="520538" cy="520538"/>
      </dsp:txXfrm>
    </dsp:sp>
    <dsp:sp modelId="{907D1619-D58E-DC46-A431-C52779C8217D}">
      <dsp:nvSpPr>
        <dsp:cNvPr id="0" name=""/>
        <dsp:cNvSpPr/>
      </dsp:nvSpPr>
      <dsp:spPr>
        <a:xfrm rot="16200000">
          <a:off x="2974352" y="844579"/>
          <a:ext cx="221896" cy="21473"/>
        </a:xfrm>
        <a:custGeom>
          <a:avLst/>
          <a:gdLst/>
          <a:ahLst/>
          <a:cxnLst/>
          <a:rect l="0" t="0" r="0" b="0"/>
          <a:pathLst>
            <a:path>
              <a:moveTo>
                <a:pt x="0" y="10736"/>
              </a:moveTo>
              <a:lnTo>
                <a:pt x="221896" y="107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753" y="849769"/>
        <a:ext cx="11094" cy="11094"/>
      </dsp:txXfrm>
    </dsp:sp>
    <dsp:sp modelId="{6205F5F1-A6FD-914C-9B3F-02D20DD921A0}">
      <dsp:nvSpPr>
        <dsp:cNvPr id="0" name=""/>
        <dsp:cNvSpPr/>
      </dsp:nvSpPr>
      <dsp:spPr>
        <a:xfrm>
          <a:off x="2717224" y="8216"/>
          <a:ext cx="736152" cy="736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Harry</a:t>
          </a:r>
          <a:endParaRPr lang="en-US" sz="1700" kern="1200" dirty="0"/>
        </a:p>
      </dsp:txBody>
      <dsp:txXfrm>
        <a:off x="2825031" y="116023"/>
        <a:ext cx="520538" cy="520538"/>
      </dsp:txXfrm>
    </dsp:sp>
    <dsp:sp modelId="{1F6D44E7-6E5C-BA4A-9C7C-DB6ED43A167A}">
      <dsp:nvSpPr>
        <dsp:cNvPr id="0" name=""/>
        <dsp:cNvSpPr/>
      </dsp:nvSpPr>
      <dsp:spPr>
        <a:xfrm rot="996120">
          <a:off x="3418534" y="1562409"/>
          <a:ext cx="935441" cy="21473"/>
        </a:xfrm>
        <a:custGeom>
          <a:avLst/>
          <a:gdLst/>
          <a:ahLst/>
          <a:cxnLst/>
          <a:rect l="0" t="0" r="0" b="0"/>
          <a:pathLst>
            <a:path>
              <a:moveTo>
                <a:pt x="0" y="10736"/>
              </a:moveTo>
              <a:lnTo>
                <a:pt x="935441" y="107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869" y="1549760"/>
        <a:ext cx="46772" cy="46772"/>
      </dsp:txXfrm>
    </dsp:sp>
    <dsp:sp modelId="{75B0B244-02B9-4B4A-A57B-348FE212390D}">
      <dsp:nvSpPr>
        <dsp:cNvPr id="0" name=""/>
        <dsp:cNvSpPr/>
      </dsp:nvSpPr>
      <dsp:spPr>
        <a:xfrm>
          <a:off x="4319133" y="1443875"/>
          <a:ext cx="736152" cy="736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John</a:t>
          </a:r>
          <a:endParaRPr lang="en-US" sz="1700" kern="1200" dirty="0"/>
        </a:p>
      </dsp:txBody>
      <dsp:txXfrm>
        <a:off x="4426940" y="1551682"/>
        <a:ext cx="520538" cy="520538"/>
      </dsp:txXfrm>
    </dsp:sp>
    <dsp:sp modelId="{06975B1A-C204-AC4B-A61F-068EB016C0F8}">
      <dsp:nvSpPr>
        <dsp:cNvPr id="0" name=""/>
        <dsp:cNvSpPr/>
      </dsp:nvSpPr>
      <dsp:spPr>
        <a:xfrm rot="9821592">
          <a:off x="1776934" y="1563791"/>
          <a:ext cx="974702" cy="21473"/>
        </a:xfrm>
        <a:custGeom>
          <a:avLst/>
          <a:gdLst/>
          <a:ahLst/>
          <a:cxnLst/>
          <a:rect l="0" t="0" r="0" b="0"/>
          <a:pathLst>
            <a:path>
              <a:moveTo>
                <a:pt x="0" y="10736"/>
              </a:moveTo>
              <a:lnTo>
                <a:pt x="974702" y="107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39918" y="1550160"/>
        <a:ext cx="48735" cy="48735"/>
      </dsp:txXfrm>
    </dsp:sp>
    <dsp:sp modelId="{B7B0D5D6-8DC3-D54A-9558-2EC7E2434ED3}">
      <dsp:nvSpPr>
        <dsp:cNvPr id="0" name=""/>
        <dsp:cNvSpPr/>
      </dsp:nvSpPr>
      <dsp:spPr>
        <a:xfrm>
          <a:off x="1075194" y="1446639"/>
          <a:ext cx="736152" cy="7361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Jack</a:t>
          </a:r>
          <a:endParaRPr lang="en-US" sz="1700" kern="1200" dirty="0"/>
        </a:p>
      </dsp:txBody>
      <dsp:txXfrm>
        <a:off x="1183001" y="1554446"/>
        <a:ext cx="520538" cy="52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44ADA-CA8E-F640-97FB-DEAC5FC11BDC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C3808-00DD-474C-81BF-D345D0768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1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A44B3-B506-D54B-B968-2DBAD9BEEB6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662D8-3747-E74E-A409-5CB3C9931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0B5A-DDD0-5047-9712-4F4F7C6162AA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ED4C-CB18-3A43-857D-396D6FFF31F3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413-08ED-EC43-81B3-46E557D19457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37CD-02A1-4640-B56D-A60B62DE3442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F899-D530-1E4F-9398-6137D9D2F4CF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3D1-1AF4-3748-A8E0-D5ECB56BE662}" type="datetime1">
              <a:rPr lang="en-MY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D731-B1F9-F941-9C84-5C840BA84AEC}" type="datetime1">
              <a:rPr lang="en-MY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E19-CBA5-334B-8D40-80A983DA9522}" type="datetime1">
              <a:rPr lang="en-MY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52B-36DD-EA44-9952-C32EC2C2FFCF}" type="datetime1">
              <a:rPr lang="en-MY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DF73-1952-9B45-97E7-FDED9E264800}" type="datetime1">
              <a:rPr lang="en-MY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C38-A8E1-5C42-A185-EB71DD4D7FF0}" type="datetime1">
              <a:rPr lang="en-MY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B7BFC6-7DE7-7C4C-9ED2-9531B8217643}" type="datetime1">
              <a:rPr lang="en-MY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nb.ca/~boley/cs6795swt/fall2011projects.html" TargetMode="External"/><Relationship Id="rId3" Type="http://schemas.openxmlformats.org/officeDocument/2006/relationships/hyperlink" Target="http://d-posl.wikispace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 Friend Advisor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Based on interests and daily routines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 rot="19140000">
            <a:off x="1331643" y="3096029"/>
            <a:ext cx="6511131" cy="1563582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cap="none" dirty="0" smtClean="0"/>
              <a:t>By: Mehdi Rohaninezhad</a:t>
            </a:r>
          </a:p>
          <a:p>
            <a:pPr algn="ctr"/>
            <a:r>
              <a:rPr lang="en-US" b="1" cap="none" dirty="0" smtClean="0"/>
              <a:t>National University of Malaysia(UKM)</a:t>
            </a:r>
          </a:p>
          <a:p>
            <a:pPr algn="ctr"/>
            <a:r>
              <a:rPr lang="en-US" b="1" cap="none" dirty="0" smtClean="0"/>
              <a:t>Feb 10, 2012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41544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Routine taxonomy</a:t>
            </a:r>
            <a:endParaRPr lang="en-US" dirty="0"/>
          </a:p>
        </p:txBody>
      </p:sp>
      <p:pic>
        <p:nvPicPr>
          <p:cNvPr id="4" name="Content Placeholder 3" descr="DailyRouti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b="4085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Routine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287172"/>
          </a:xfrm>
        </p:spPr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Daily routines taxonomy is consisted of Job, Leisure activities and Sleeping. They are related with each other </a:t>
            </a:r>
            <a:r>
              <a:rPr lang="en-US" dirty="0"/>
              <a:t>in chronological </a:t>
            </a:r>
            <a:r>
              <a:rPr lang="en-US" dirty="0" smtClean="0"/>
              <a:t>order.</a:t>
            </a:r>
          </a:p>
          <a:p>
            <a:pPr>
              <a:buFont typeface="Arial"/>
              <a:buChar char="•"/>
            </a:pPr>
            <a:r>
              <a:rPr lang="en-US" dirty="0" smtClean="0"/>
              <a:t>Here is the Jack’s daily routines.</a:t>
            </a:r>
          </a:p>
          <a:p>
            <a:r>
              <a:rPr lang="en-US" dirty="0" err="1"/>
              <a:t>dailyRoutines</a:t>
            </a:r>
            <a:r>
              <a:rPr lang="en-US" dirty="0"/>
              <a:t>(</a:t>
            </a:r>
            <a:r>
              <a:rPr lang="en-US" dirty="0" err="1"/>
              <a:t>JackJobRoutine</a:t>
            </a:r>
            <a:r>
              <a:rPr lang="en-US" dirty="0"/>
              <a:t>^^Teacher ^ person-&gt;Jack ; class-&gt;Teacher ; </a:t>
            </a:r>
            <a:endParaRPr lang="en-US" dirty="0" smtClean="0"/>
          </a:p>
          <a:p>
            <a:r>
              <a:rPr lang="en-US" dirty="0" smtClean="0"/>
              <a:t>duration</a:t>
            </a:r>
            <a:r>
              <a:rPr lang="en-US" dirty="0"/>
              <a:t>-&gt;time[from-&gt;8.30^^Real ; to-&gt;16.30^^Real] ;  </a:t>
            </a:r>
          </a:p>
          <a:p>
            <a:r>
              <a:rPr lang="en-US" dirty="0"/>
              <a:t>place-&gt;</a:t>
            </a:r>
            <a:r>
              <a:rPr lang="en-US" dirty="0" err="1"/>
              <a:t>pl</a:t>
            </a:r>
            <a:r>
              <a:rPr lang="en-US" dirty="0"/>
              <a:t>[</a:t>
            </a:r>
            <a:r>
              <a:rPr lang="en-US" dirty="0" err="1"/>
              <a:t>UNB,Torento</a:t>
            </a:r>
            <a:r>
              <a:rPr lang="en-US" dirty="0"/>
              <a:t>] ; </a:t>
            </a:r>
            <a:r>
              <a:rPr lang="en-US" dirty="0" err="1"/>
              <a:t>relatedTo</a:t>
            </a:r>
            <a:r>
              <a:rPr lang="en-US" dirty="0"/>
              <a:t>-&gt;</a:t>
            </a:r>
            <a:r>
              <a:rPr lang="en-US" dirty="0" err="1"/>
              <a:t>JackLeisureTime</a:t>
            </a:r>
            <a:r>
              <a:rPr lang="en-US" dirty="0"/>
              <a:t>^^</a:t>
            </a:r>
            <a:r>
              <a:rPr lang="en-US" dirty="0" err="1"/>
              <a:t>LeisureTime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r>
              <a:rPr lang="fi-FI" dirty="0" smtClean="0"/>
              <a:t>%</a:t>
            </a:r>
            <a:r>
              <a:rPr lang="fi-FI" dirty="0"/>
              <a:t>------------------------------------------------------------</a:t>
            </a:r>
          </a:p>
          <a:p>
            <a:r>
              <a:rPr lang="en-US" dirty="0" err="1"/>
              <a:t>dailyRoutines</a:t>
            </a:r>
            <a:r>
              <a:rPr lang="en-US" dirty="0"/>
              <a:t>(</a:t>
            </a:r>
            <a:r>
              <a:rPr lang="en-US" dirty="0" err="1"/>
              <a:t>JackLeisureTime</a:t>
            </a:r>
            <a:r>
              <a:rPr lang="en-US" dirty="0"/>
              <a:t>^^</a:t>
            </a:r>
            <a:r>
              <a:rPr lang="en-US" dirty="0" err="1"/>
              <a:t>LeisureTime</a:t>
            </a:r>
            <a:r>
              <a:rPr lang="en-US" dirty="0"/>
              <a:t> ^ person-&gt;Jack ; </a:t>
            </a:r>
            <a:endParaRPr lang="en-US" dirty="0" smtClean="0"/>
          </a:p>
          <a:p>
            <a:r>
              <a:rPr lang="en-US" dirty="0" smtClean="0"/>
              <a:t>duration</a:t>
            </a:r>
            <a:r>
              <a:rPr lang="en-US" dirty="0"/>
              <a:t>-&gt;time[from-&gt;18.30^^Real ; to-&gt;23.00^^Real];</a:t>
            </a:r>
          </a:p>
          <a:p>
            <a:r>
              <a:rPr lang="en-US" dirty="0"/>
              <a:t>place-&gt;</a:t>
            </a:r>
            <a:r>
              <a:rPr lang="en-US" dirty="0" err="1"/>
              <a:t>pl</a:t>
            </a:r>
            <a:r>
              <a:rPr lang="en-US" dirty="0"/>
              <a:t>[home , club] ; </a:t>
            </a:r>
            <a:r>
              <a:rPr lang="en-US" dirty="0" err="1"/>
              <a:t>relatedTo</a:t>
            </a:r>
            <a:r>
              <a:rPr lang="en-US" dirty="0"/>
              <a:t>-&gt;</a:t>
            </a:r>
            <a:r>
              <a:rPr lang="en-US" dirty="0" err="1"/>
              <a:t>JackSleep</a:t>
            </a:r>
            <a:r>
              <a:rPr lang="en-US" dirty="0"/>
              <a:t>^^Sleeping)</a:t>
            </a:r>
            <a:r>
              <a:rPr lang="en-US" dirty="0" smtClean="0"/>
              <a:t>.</a:t>
            </a:r>
          </a:p>
          <a:p>
            <a:r>
              <a:rPr lang="fi-FI" dirty="0" smtClean="0"/>
              <a:t>%</a:t>
            </a:r>
            <a:r>
              <a:rPr lang="fi-FI" dirty="0"/>
              <a:t>------------------------------------------------------------</a:t>
            </a:r>
          </a:p>
          <a:p>
            <a:r>
              <a:rPr lang="en-US" dirty="0" err="1"/>
              <a:t>dailyRoutines</a:t>
            </a:r>
            <a:r>
              <a:rPr lang="en-US" dirty="0"/>
              <a:t>(</a:t>
            </a:r>
            <a:r>
              <a:rPr lang="en-US" dirty="0" err="1"/>
              <a:t>JackSleep</a:t>
            </a:r>
            <a:r>
              <a:rPr lang="en-US" dirty="0"/>
              <a:t>^^Sleeping ^ person-&gt;Jack ; </a:t>
            </a:r>
            <a:endParaRPr lang="en-US" dirty="0" smtClean="0"/>
          </a:p>
          <a:p>
            <a:r>
              <a:rPr lang="en-US" dirty="0" smtClean="0"/>
              <a:t>duration</a:t>
            </a:r>
            <a:r>
              <a:rPr lang="en-US" dirty="0"/>
              <a:t>-&gt;time[from-&gt;24.00^^Real ; to-&gt;7.00^^Real]; </a:t>
            </a:r>
          </a:p>
          <a:p>
            <a:r>
              <a:rPr lang="en-US" dirty="0"/>
              <a:t>place-&gt;</a:t>
            </a:r>
            <a:r>
              <a:rPr lang="en-US" dirty="0" err="1"/>
              <a:t>pl</a:t>
            </a:r>
            <a:r>
              <a:rPr lang="en-US" dirty="0"/>
              <a:t>[home]).</a:t>
            </a:r>
            <a:endParaRPr lang="fi-FI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0566051"/>
              </p:ext>
            </p:extLst>
          </p:nvPr>
        </p:nvGraphicFramePr>
        <p:xfrm>
          <a:off x="1434068" y="4409841"/>
          <a:ext cx="6411070" cy="54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time(1)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17727"/>
            <a:ext cx="7520940" cy="4182914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Enjoy time is a time that a person spend on his/her interests. For a person who is interested in his job , the job time also should be considered. This predicate is implemented via NAF.</a:t>
            </a:r>
          </a:p>
          <a:p>
            <a:pPr marL="457200" lvl="3" indent="0">
              <a:buNone/>
            </a:pPr>
            <a:endParaRPr lang="hr-HR" dirty="0" smtClean="0"/>
          </a:p>
          <a:p>
            <a:pPr marL="457200" lvl="3" indent="0">
              <a:buNone/>
            </a:pPr>
            <a:r>
              <a:rPr lang="hr-HR" dirty="0" smtClean="0"/>
              <a:t>getEnjoyTime</a:t>
            </a:r>
            <a:r>
              <a:rPr lang="hr-HR" dirty="0"/>
              <a:t>(?p,?time) :-</a:t>
            </a:r>
          </a:p>
          <a:p>
            <a:pPr marL="457200" lvl="3" indent="0">
              <a:buNone/>
            </a:pPr>
            <a:r>
              <a:rPr lang="hr-HR" dirty="0" smtClean="0"/>
              <a:t>    naf</a:t>
            </a:r>
            <a:r>
              <a:rPr lang="hr-HR" dirty="0"/>
              <a:t>(getJobInterest(?p , ?i)),</a:t>
            </a:r>
          </a:p>
          <a:p>
            <a:pPr marL="457200" lvl="3" indent="0">
              <a:buNone/>
            </a:pPr>
            <a:r>
              <a:rPr lang="hr-HR" dirty="0" smtClean="0"/>
              <a:t>    getLeisureTime</a:t>
            </a:r>
            <a:r>
              <a:rPr lang="hr-HR" dirty="0"/>
              <a:t>(?p , ?time).</a:t>
            </a:r>
          </a:p>
          <a:p>
            <a:pPr marL="457200" lvl="3" indent="0">
              <a:buNone/>
            </a:pPr>
            <a:r>
              <a:rPr lang="hr-HR" dirty="0"/>
              <a:t>%-----------OR</a:t>
            </a:r>
          </a:p>
          <a:p>
            <a:pPr marL="457200" lvl="3" indent="0">
              <a:buNone/>
            </a:pPr>
            <a:r>
              <a:rPr lang="hr-HR" dirty="0"/>
              <a:t>getEnjoyTime(?p,?time) :-</a:t>
            </a:r>
          </a:p>
          <a:p>
            <a:pPr marL="457200" lvl="3" indent="0">
              <a:buNone/>
            </a:pPr>
            <a:r>
              <a:rPr lang="hr-HR" dirty="0" smtClean="0"/>
              <a:t>    getJobInterest</a:t>
            </a:r>
            <a:r>
              <a:rPr lang="hr-HR" dirty="0"/>
              <a:t>(?p , ?i),</a:t>
            </a:r>
          </a:p>
          <a:p>
            <a:pPr marL="457200" lvl="3" indent="0">
              <a:buNone/>
            </a:pPr>
            <a:r>
              <a:rPr lang="hr-HR" dirty="0" smtClean="0"/>
              <a:t>    getLeisureTime</a:t>
            </a:r>
            <a:r>
              <a:rPr lang="hr-HR" dirty="0"/>
              <a:t>(?p , ?time1),</a:t>
            </a:r>
          </a:p>
          <a:p>
            <a:pPr marL="457200" lvl="3" indent="0">
              <a:buNone/>
            </a:pPr>
            <a:r>
              <a:rPr lang="hr-HR" dirty="0" smtClean="0"/>
              <a:t>    getJobTime</a:t>
            </a:r>
            <a:r>
              <a:rPr lang="hr-HR" dirty="0"/>
              <a:t>(?p, ?time2),</a:t>
            </a:r>
          </a:p>
          <a:p>
            <a:pPr marL="457200" lvl="3" indent="0">
              <a:buNone/>
            </a:pPr>
            <a:r>
              <a:rPr lang="hr-HR" dirty="0" smtClean="0"/>
              <a:t>    add</a:t>
            </a:r>
            <a:r>
              <a:rPr lang="hr-HR" dirty="0"/>
              <a:t>(?time^^Real, ?time1^^Real, ?time2^^Real</a:t>
            </a:r>
            <a:r>
              <a:rPr lang="hr-H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time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3" indent="-285750"/>
            <a:r>
              <a:rPr lang="nl-NL" b="1" dirty="0"/>
              <a:t>Query</a:t>
            </a:r>
            <a:r>
              <a:rPr lang="nl-NL" dirty="0"/>
              <a:t>: 		</a:t>
            </a:r>
            <a:endParaRPr lang="nl-NL" dirty="0" smtClean="0"/>
          </a:p>
          <a:p>
            <a:pPr marL="685800" lvl="4" indent="0">
              <a:buNone/>
            </a:pPr>
            <a:r>
              <a:rPr lang="nl-NL" dirty="0"/>
              <a:t>	</a:t>
            </a:r>
            <a:r>
              <a:rPr lang="nl-NL" dirty="0" smtClean="0"/>
              <a:t>		</a:t>
            </a:r>
            <a:r>
              <a:rPr lang="hr-HR" dirty="0" smtClean="0"/>
              <a:t>getEnjoyTime</a:t>
            </a:r>
            <a:r>
              <a:rPr lang="hr-HR" dirty="0"/>
              <a:t>(Mary,?time)</a:t>
            </a:r>
          </a:p>
          <a:p>
            <a:pPr marL="742950" lvl="3" indent="-285750"/>
            <a:r>
              <a:rPr lang="en-US" b="1" dirty="0"/>
              <a:t>OO </a:t>
            </a:r>
            <a:r>
              <a:rPr lang="en-US" b="1" dirty="0" err="1" smtClean="0"/>
              <a:t>jDREW</a:t>
            </a:r>
            <a:r>
              <a:rPr lang="en-US" b="1" dirty="0" smtClean="0"/>
              <a:t> </a:t>
            </a:r>
            <a:r>
              <a:rPr lang="en-US" b="1" dirty="0"/>
              <a:t>TD Result:</a:t>
            </a:r>
            <a:r>
              <a:rPr lang="en-US" dirty="0"/>
              <a:t>	</a:t>
            </a:r>
            <a:endParaRPr lang="en-US" dirty="0" smtClean="0"/>
          </a:p>
          <a:p>
            <a:pPr marL="1618488" lvl="8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?</a:t>
            </a:r>
            <a:r>
              <a:rPr lang="en-US" sz="1600" dirty="0"/>
              <a:t>time 	13.7 :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Workmates(1)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Another helpful predicate is used for finding workmate list</a:t>
            </a:r>
            <a:r>
              <a:rPr lang="en-US" dirty="0" smtClean="0"/>
              <a:t>.</a:t>
            </a:r>
          </a:p>
          <a:p>
            <a:pPr marL="516636" lvl="4" indent="0">
              <a:buNone/>
            </a:pPr>
            <a:endParaRPr lang="en-US" dirty="0" smtClean="0"/>
          </a:p>
          <a:p>
            <a:pPr marL="516636" lvl="4" indent="0">
              <a:buNone/>
            </a:pPr>
            <a:r>
              <a:rPr lang="en-US" dirty="0" err="1" smtClean="0"/>
              <a:t>getWorkmateList</a:t>
            </a:r>
            <a:r>
              <a:rPr lang="en-US" dirty="0"/>
              <a:t>(?job, ?visited , [] , 0^^Integer).</a:t>
            </a:r>
          </a:p>
          <a:p>
            <a:pPr marL="516636" lvl="4" indent="0">
              <a:buNone/>
            </a:pPr>
            <a:r>
              <a:rPr lang="en-US" dirty="0" err="1"/>
              <a:t>getWorkmateList</a:t>
            </a:r>
            <a:r>
              <a:rPr lang="en-US" dirty="0"/>
              <a:t>(?job, ?visited , [?p|?rest] , ?n^^Integer) :-</a:t>
            </a:r>
          </a:p>
          <a:p>
            <a:pPr marL="516636" lvl="4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greaterThan</a:t>
            </a:r>
            <a:r>
              <a:rPr lang="en-US" dirty="0"/>
              <a:t>(?n^^Integer , 0^^Integer),</a:t>
            </a:r>
          </a:p>
          <a:p>
            <a:pPr marL="516636" lvl="4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getJob</a:t>
            </a:r>
            <a:r>
              <a:rPr lang="en-US" dirty="0"/>
              <a:t>(?job , ?p),</a:t>
            </a:r>
          </a:p>
          <a:p>
            <a:pPr marL="516636" lvl="4" indent="0">
              <a:buNone/>
            </a:pPr>
            <a:r>
              <a:rPr lang="en-US" dirty="0" smtClean="0"/>
              <a:t>    subtract</a:t>
            </a:r>
            <a:r>
              <a:rPr lang="en-US" dirty="0"/>
              <a:t>(?n1^^Integer, ?n^^Integer ,1^^Integer),</a:t>
            </a:r>
          </a:p>
          <a:p>
            <a:pPr marL="516636" lvl="4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notMember</a:t>
            </a:r>
            <a:r>
              <a:rPr lang="en-US" dirty="0"/>
              <a:t>(?p , ?visited),</a:t>
            </a:r>
          </a:p>
          <a:p>
            <a:pPr marL="516636" lvl="4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getWorkmateList</a:t>
            </a:r>
            <a:r>
              <a:rPr lang="en-US" dirty="0"/>
              <a:t>(?job, [?p|?visited] , ?rest ,?n1^^Integer)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Workmates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2386" lvl="4" indent="-285750"/>
            <a:r>
              <a:rPr lang="nl-NL" b="1" dirty="0"/>
              <a:t>Query: </a:t>
            </a:r>
          </a:p>
          <a:p>
            <a:pPr marL="516636" lvl="4" indent="0">
              <a:buNone/>
            </a:pPr>
            <a:r>
              <a:rPr lang="nl-NL" b="1" dirty="0"/>
              <a:t>		</a:t>
            </a:r>
            <a:r>
              <a:rPr lang="nl-NL" b="1" dirty="0" smtClean="0"/>
              <a:t>	</a:t>
            </a:r>
            <a:r>
              <a:rPr lang="nl-NL" dirty="0" err="1" smtClean="0"/>
              <a:t>getWorkmateList</a:t>
            </a:r>
            <a:r>
              <a:rPr lang="nl-NL" dirty="0"/>
              <a:t>(Teacher, [] , ?list , 2^^Integer).</a:t>
            </a:r>
          </a:p>
          <a:p>
            <a:pPr marL="802386" lvl="4" indent="-285750"/>
            <a:r>
              <a:rPr lang="en-US" b="1" dirty="0"/>
              <a:t>OO </a:t>
            </a:r>
            <a:r>
              <a:rPr lang="en-US" b="1" dirty="0" err="1"/>
              <a:t>jDREW</a:t>
            </a:r>
            <a:r>
              <a:rPr lang="en-US" b="1" dirty="0"/>
              <a:t> TD Result :</a:t>
            </a:r>
          </a:p>
          <a:p>
            <a:pPr marL="516636" lvl="4" indent="0">
              <a:buNone/>
            </a:pPr>
            <a:r>
              <a:rPr lang="cs-CZ" b="1" dirty="0"/>
              <a:t>		</a:t>
            </a:r>
            <a:r>
              <a:rPr lang="cs-CZ" b="1" dirty="0" smtClean="0"/>
              <a:t>	</a:t>
            </a:r>
            <a:r>
              <a:rPr lang="cs-CZ" dirty="0" smtClean="0"/>
              <a:t>?</a:t>
            </a:r>
            <a:r>
              <a:rPr lang="cs-CZ" dirty="0"/>
              <a:t>list	</a:t>
            </a:r>
            <a:r>
              <a:rPr lang="cs-CZ" dirty="0" smtClean="0"/>
              <a:t>[</a:t>
            </a:r>
            <a:r>
              <a:rPr lang="en-US" dirty="0"/>
              <a:t>Harry</a:t>
            </a:r>
            <a:r>
              <a:rPr lang="cs-CZ" dirty="0" smtClean="0"/>
              <a:t>, </a:t>
            </a:r>
            <a:r>
              <a:rPr lang="cs-CZ" dirty="0"/>
              <a:t>Jack]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Advisor based on interests and leisure time interval(1)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99598"/>
            <a:ext cx="8149912" cy="391400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People may be advised to make a friend based on common interests and leisure time interval. In this case their relation is not considered as an assumption. System offers a time interval for common leisure activities based on their leisure time intersection</a:t>
            </a:r>
            <a:r>
              <a:rPr lang="en-US" dirty="0"/>
              <a:t>. System assign a grade for </a:t>
            </a:r>
            <a:r>
              <a:rPr lang="en-US" dirty="0" smtClean="0"/>
              <a:t>each </a:t>
            </a:r>
            <a:r>
              <a:rPr lang="en-US" dirty="0"/>
              <a:t>friendship relation based on common interests(?grade).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</a:t>
            </a:r>
          </a:p>
          <a:p>
            <a:pPr marL="169164" indent="0"/>
            <a:r>
              <a:rPr lang="en-US" dirty="0"/>
              <a:t>	</a:t>
            </a:r>
            <a:r>
              <a:rPr lang="en-US" dirty="0" err="1" smtClean="0"/>
              <a:t>friendAdviceBaseOnInterests</a:t>
            </a:r>
            <a:r>
              <a:rPr lang="en-US" dirty="0"/>
              <a:t>(?p1 , ?p2, ?grade , [?</a:t>
            </a:r>
            <a:r>
              <a:rPr lang="en-US" dirty="0" err="1"/>
              <a:t>lowerBound</a:t>
            </a:r>
            <a:r>
              <a:rPr lang="en-US" dirty="0"/>
              <a:t> , ?</a:t>
            </a:r>
            <a:r>
              <a:rPr lang="en-US" dirty="0" err="1"/>
              <a:t>upperBound</a:t>
            </a:r>
            <a:r>
              <a:rPr lang="en-US" dirty="0"/>
              <a:t>]) :-</a:t>
            </a:r>
          </a:p>
          <a:p>
            <a:pPr marL="169164" indent="0"/>
            <a:r>
              <a:rPr lang="en-US" dirty="0" smtClean="0"/>
              <a:t>	    </a:t>
            </a:r>
            <a:r>
              <a:rPr lang="en-US" dirty="0" err="1" smtClean="0"/>
              <a:t>haveIntersectionLeisureTime</a:t>
            </a:r>
            <a:r>
              <a:rPr lang="en-US" dirty="0"/>
              <a:t>(?p1,?p2, ?</a:t>
            </a:r>
            <a:r>
              <a:rPr lang="en-US" dirty="0" err="1"/>
              <a:t>lowerBound</a:t>
            </a:r>
            <a:r>
              <a:rPr lang="en-US" dirty="0"/>
              <a:t> , ?</a:t>
            </a:r>
            <a:r>
              <a:rPr lang="en-US" dirty="0" err="1"/>
              <a:t>upperBound</a:t>
            </a:r>
            <a:r>
              <a:rPr lang="en-US" dirty="0"/>
              <a:t>),</a:t>
            </a:r>
          </a:p>
          <a:p>
            <a:pPr marL="169164" indent="0"/>
            <a:r>
              <a:rPr lang="en-US" dirty="0" smtClean="0"/>
              <a:t>	    </a:t>
            </a:r>
            <a:r>
              <a:rPr lang="en-US" dirty="0" err="1" smtClean="0"/>
              <a:t>commonInterest</a:t>
            </a:r>
            <a:r>
              <a:rPr lang="en-US" dirty="0"/>
              <a:t>(?p1 , ?p2 , ?grade)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Advisor based on interests and leisure time interval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2386" lvl="4" indent="-285750"/>
            <a:r>
              <a:rPr lang="nl-NL" b="1" dirty="0"/>
              <a:t>Query: </a:t>
            </a:r>
          </a:p>
          <a:p>
            <a:pPr marL="0" lvl="1" indent="0">
              <a:buNone/>
            </a:pPr>
            <a:r>
              <a:rPr lang="nl-NL" b="1" dirty="0" smtClean="0"/>
              <a:t>		</a:t>
            </a:r>
            <a:r>
              <a:rPr lang="en-US" dirty="0" err="1" smtClean="0"/>
              <a:t>friendAdviceBaseOnInterests</a:t>
            </a:r>
            <a:r>
              <a:rPr lang="en-US" dirty="0"/>
              <a:t>(John ,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		?</a:t>
            </a:r>
            <a:r>
              <a:rPr lang="en-US" dirty="0"/>
              <a:t>p2, ?grade ,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		[? </a:t>
            </a:r>
            <a:r>
              <a:rPr lang="en-US" dirty="0" err="1" smtClean="0"/>
              <a:t>lowerBound</a:t>
            </a:r>
            <a:r>
              <a:rPr lang="en-US" dirty="0" smtClean="0"/>
              <a:t> </a:t>
            </a:r>
            <a:r>
              <a:rPr lang="en-US" dirty="0"/>
              <a:t>, ?</a:t>
            </a:r>
            <a:r>
              <a:rPr lang="en-US" dirty="0" err="1"/>
              <a:t>upperBound</a:t>
            </a:r>
            <a:r>
              <a:rPr lang="en-US" dirty="0"/>
              <a:t>])</a:t>
            </a:r>
            <a:r>
              <a:rPr lang="en-US" dirty="0" smtClean="0"/>
              <a:t>.</a:t>
            </a:r>
            <a:endParaRPr lang="en-US" dirty="0"/>
          </a:p>
          <a:p>
            <a:pPr marL="802386" lvl="4" indent="-285750"/>
            <a:r>
              <a:rPr lang="en-US" b="1" dirty="0"/>
              <a:t>OO </a:t>
            </a:r>
            <a:r>
              <a:rPr lang="en-US" b="1" dirty="0" err="1"/>
              <a:t>jDREW</a:t>
            </a:r>
            <a:r>
              <a:rPr lang="en-US" b="1" dirty="0"/>
              <a:t>  TD Result :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8041"/>
              </p:ext>
            </p:extLst>
          </p:nvPr>
        </p:nvGraphicFramePr>
        <p:xfrm>
          <a:off x="1273170" y="2695466"/>
          <a:ext cx="7127868" cy="115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016"/>
                <a:gridCol w="2510896"/>
                <a:gridCol w="2375956"/>
              </a:tblGrid>
              <a:tr h="370840">
                <a:tc>
                  <a:txBody>
                    <a:bodyPr/>
                    <a:lstStyle/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?p: </a:t>
                      </a:r>
                      <a:r>
                        <a:rPr lang="cs-CZ" sz="1400" dirty="0" smtClean="0"/>
                        <a:t>Mary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?grade:</a:t>
                      </a:r>
                      <a:r>
                        <a:rPr lang="en-US" sz="1400" dirty="0" smtClean="0"/>
                        <a:t> </a:t>
                      </a:r>
                      <a:r>
                        <a:rPr lang="nl-NL" sz="1400" dirty="0" smtClean="0"/>
                        <a:t>2 : Integer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lowerBound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dirty="0" smtClean="0"/>
                        <a:t> 21.00 : Real</a:t>
                      </a:r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upperBound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dirty="0" smtClean="0"/>
                        <a:t> 22.00 : Real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?p: </a:t>
                      </a:r>
                      <a:r>
                        <a:rPr lang="cs-CZ" sz="1400" b="1" dirty="0" smtClean="0"/>
                        <a:t>Jack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?grade:</a:t>
                      </a:r>
                      <a:r>
                        <a:rPr lang="en-US" sz="1400" dirty="0" smtClean="0"/>
                        <a:t> </a:t>
                      </a:r>
                      <a:r>
                        <a:rPr lang="nl-NL" sz="1400" dirty="0" smtClean="0"/>
                        <a:t>3 : Integer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lowerBound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dirty="0" smtClean="0"/>
                        <a:t> 18:30 : Real</a:t>
                      </a:r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upperBound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dirty="0" smtClean="0"/>
                        <a:t> 22.00 : Real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?p: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Harry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?grade:</a:t>
                      </a:r>
                      <a:r>
                        <a:rPr lang="en-US" sz="1400" dirty="0" smtClean="0"/>
                        <a:t> </a:t>
                      </a:r>
                      <a:r>
                        <a:rPr lang="nl-NL" sz="1400" dirty="0" smtClean="0"/>
                        <a:t>1 : Integer</a:t>
                      </a:r>
                      <a:endParaRPr lang="en-US" sz="1400" dirty="0" smtClean="0"/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lowerBound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="1" baseline="0" dirty="0" smtClean="0"/>
                        <a:t> 18</a:t>
                      </a:r>
                      <a:r>
                        <a:rPr lang="en-US" sz="1400" dirty="0" smtClean="0"/>
                        <a:t>.30 : Real</a:t>
                      </a:r>
                    </a:p>
                    <a:p>
                      <a:pPr marL="0" lvl="2" indent="-818388">
                        <a:buNone/>
                      </a:pPr>
                      <a:r>
                        <a:rPr lang="en-US" sz="1400" b="1" dirty="0" smtClean="0"/>
                        <a:t>?</a:t>
                      </a:r>
                      <a:r>
                        <a:rPr lang="en-US" sz="1400" b="1" dirty="0" err="1" smtClean="0"/>
                        <a:t>upperBound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dirty="0" smtClean="0"/>
                        <a:t> 22.00 : Real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6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Knows and friendship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8101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FOAF-like knows relation is defined to be </a:t>
            </a:r>
            <a:r>
              <a:rPr lang="en-US" sz="1400" i="1" dirty="0"/>
              <a:t>symmetric </a:t>
            </a:r>
            <a:r>
              <a:rPr lang="en-US" sz="1400" dirty="0" smtClean="0"/>
              <a:t>here.  If  </a:t>
            </a:r>
            <a:r>
              <a:rPr lang="en-US" sz="1400" dirty="0"/>
              <a:t>knows(?p1,?p2) </a:t>
            </a:r>
            <a:r>
              <a:rPr lang="en-US" sz="1400" dirty="0" smtClean="0"/>
              <a:t>Then       </a:t>
            </a:r>
            <a:r>
              <a:rPr lang="en-US" sz="1400" dirty="0"/>
              <a:t>knows(?p2,?p1</a:t>
            </a:r>
            <a:r>
              <a:rPr lang="en-US" sz="1400" dirty="0" smtClean="0"/>
              <a:t>)</a:t>
            </a:r>
            <a:r>
              <a:rPr lang="en-US" sz="1400" dirty="0" smtClean="0"/>
              <a:t>.</a:t>
            </a:r>
          </a:p>
          <a:p>
            <a:pPr marL="457200" lvl="3" indent="0">
              <a:buNone/>
            </a:pPr>
            <a:r>
              <a:rPr lang="en-US" sz="1000" dirty="0" err="1"/>
              <a:t>directKnows</a:t>
            </a:r>
            <a:r>
              <a:rPr lang="en-US" sz="1000" dirty="0"/>
              <a:t>(?p1,?p2) :-</a:t>
            </a:r>
          </a:p>
          <a:p>
            <a:pPr marL="457200" lvl="3" indent="0">
              <a:buNone/>
            </a:pPr>
            <a:r>
              <a:rPr lang="en-US" sz="1000" dirty="0" smtClean="0"/>
              <a:t>    person</a:t>
            </a:r>
            <a:r>
              <a:rPr lang="en-US" sz="1000" dirty="0"/>
              <a:t>(?p1^ knows-&gt;?list !?),</a:t>
            </a:r>
          </a:p>
          <a:p>
            <a:pPr marL="457200" lvl="3" indent="0">
              <a:buNone/>
            </a:pPr>
            <a:r>
              <a:rPr lang="en-US" sz="1000" dirty="0" smtClean="0"/>
              <a:t>    member</a:t>
            </a:r>
            <a:r>
              <a:rPr lang="en-US" sz="1000" dirty="0"/>
              <a:t>(?p2,?list).</a:t>
            </a:r>
          </a:p>
          <a:p>
            <a:pPr marL="457200" lvl="3" indent="0">
              <a:buNone/>
            </a:pPr>
            <a:r>
              <a:rPr lang="en-US" sz="1000" dirty="0" smtClean="0"/>
              <a:t>%</a:t>
            </a:r>
            <a:r>
              <a:rPr lang="en-US" sz="1000" dirty="0"/>
              <a:t>-----------</a:t>
            </a:r>
            <a:r>
              <a:rPr lang="en-US" sz="1000" dirty="0" smtClean="0"/>
              <a:t>OR</a:t>
            </a:r>
          </a:p>
          <a:p>
            <a:pPr marL="457200" lvl="3" indent="0">
              <a:buNone/>
            </a:pPr>
            <a:r>
              <a:rPr lang="en-US" sz="1000" dirty="0" err="1" smtClean="0"/>
              <a:t>directKnows</a:t>
            </a:r>
            <a:r>
              <a:rPr lang="en-US" sz="1000" dirty="0"/>
              <a:t>(?p1,?p2) :-</a:t>
            </a:r>
          </a:p>
          <a:p>
            <a:pPr marL="457200" lvl="3" indent="0">
              <a:buNone/>
            </a:pPr>
            <a:r>
              <a:rPr lang="en-US" sz="1000" dirty="0" smtClean="0"/>
              <a:t>    person</a:t>
            </a:r>
            <a:r>
              <a:rPr lang="en-US" sz="1000" dirty="0"/>
              <a:t>(?p2^ knows-&gt;?list !?),</a:t>
            </a:r>
          </a:p>
          <a:p>
            <a:pPr marL="457200" lvl="3" indent="0">
              <a:buNone/>
            </a:pPr>
            <a:r>
              <a:rPr lang="en-US" sz="1000" dirty="0" smtClean="0"/>
              <a:t>    member</a:t>
            </a:r>
            <a:r>
              <a:rPr lang="en-US" sz="1000" dirty="0"/>
              <a:t>(?p1,?list)</a:t>
            </a:r>
            <a:r>
              <a:rPr lang="en-US" sz="1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Person’s </a:t>
            </a:r>
            <a:r>
              <a:rPr lang="en-US" sz="1400" dirty="0"/>
              <a:t>knows relation satisfies transitivity here as in FOAF</a:t>
            </a:r>
            <a:r>
              <a:rPr lang="en-US" sz="1400" dirty="0" smtClean="0"/>
              <a:t>. </a:t>
            </a:r>
            <a:r>
              <a:rPr lang="en-US" sz="1400" dirty="0" smtClean="0"/>
              <a:t>The relation is DIRECT </a:t>
            </a:r>
            <a:r>
              <a:rPr lang="en-US" sz="1400" dirty="0"/>
              <a:t>if they know each other or INDIRECT if there is a</a:t>
            </a:r>
            <a:r>
              <a:rPr lang="en-US" sz="1400" dirty="0" smtClean="0"/>
              <a:t> </a:t>
            </a:r>
            <a:r>
              <a:rPr lang="en-US" sz="1400" dirty="0"/>
              <a:t>person who knows them </a:t>
            </a:r>
            <a:r>
              <a:rPr lang="en-US" sz="1400" dirty="0" smtClean="0"/>
              <a:t>directly.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People may know each other but not </a:t>
            </a:r>
            <a:r>
              <a:rPr lang="it-IT" sz="1400" dirty="0" err="1" smtClean="0"/>
              <a:t>necessarily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a </a:t>
            </a:r>
            <a:r>
              <a:rPr lang="en-US" sz="1400" dirty="0" smtClean="0"/>
              <a:t>friendship relation.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>
              <a:buFont typeface="Arial"/>
              <a:buChar char="•"/>
            </a:pPr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37573"/>
              </p:ext>
            </p:extLst>
          </p:nvPr>
        </p:nvGraphicFramePr>
        <p:xfrm>
          <a:off x="3202225" y="1416478"/>
          <a:ext cx="6170602" cy="218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217152" y="1979904"/>
            <a:ext cx="4190875" cy="1808170"/>
            <a:chOff x="1640832" y="2209518"/>
            <a:chExt cx="5980828" cy="2699897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080487" y="2209518"/>
              <a:ext cx="2024843" cy="13526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127971" y="2209519"/>
              <a:ext cx="1979309" cy="135262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8424" y="4518881"/>
              <a:ext cx="412356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47509" y="2412281"/>
              <a:ext cx="1574151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indirectKnows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0832" y="2399725"/>
              <a:ext cx="1574151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indirectKnows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7892" y="4495812"/>
              <a:ext cx="1574151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indirectKnows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1740" y="3678494"/>
              <a:ext cx="1404722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directKnows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5646" y="3676315"/>
              <a:ext cx="1404722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directKnows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47892" y="2277100"/>
              <a:ext cx="1404722" cy="41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directKnows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4906"/>
          </a:xfrm>
        </p:spPr>
        <p:txBody>
          <a:bodyPr/>
          <a:lstStyle/>
          <a:p>
            <a:r>
              <a:rPr lang="en-US" dirty="0" smtClean="0"/>
              <a:t>Friend advisor based on interests and knowing(1)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64548"/>
            <a:ext cx="7520940" cy="357984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Two persons may know each other while they are not friends. So they may </a:t>
            </a:r>
            <a:r>
              <a:rPr lang="en-US" dirty="0" smtClean="0"/>
              <a:t>be advised </a:t>
            </a:r>
            <a:r>
              <a:rPr lang="en-US" dirty="0"/>
              <a:t>to try to make friends based on their common </a:t>
            </a:r>
            <a:r>
              <a:rPr lang="en-US" dirty="0" smtClean="0"/>
              <a:t>activities</a:t>
            </a:r>
            <a:r>
              <a:rPr lang="en-US" dirty="0" smtClean="0"/>
              <a:t>. </a:t>
            </a:r>
            <a:r>
              <a:rPr lang="en-US" dirty="0" smtClean="0"/>
              <a:t>In this case </a:t>
            </a:r>
            <a:r>
              <a:rPr lang="en-US" dirty="0" smtClean="0"/>
              <a:t>person’s relation </a:t>
            </a:r>
            <a:r>
              <a:rPr lang="en-US" dirty="0" smtClean="0"/>
              <a:t>is considered as an assumption (directly </a:t>
            </a:r>
            <a:r>
              <a:rPr lang="en-US" dirty="0"/>
              <a:t>OR </a:t>
            </a:r>
            <a:r>
              <a:rPr lang="en-US" dirty="0" smtClean="0"/>
              <a:t>indirectly). System assign a grade for any friendship relation based on common interests(?grade). 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nl-NL" dirty="0" err="1" smtClean="0"/>
              <a:t>friendAdvice</a:t>
            </a:r>
            <a:r>
              <a:rPr lang="en-US" dirty="0" smtClean="0"/>
              <a:t>(</a:t>
            </a:r>
            <a:r>
              <a:rPr lang="en-US" dirty="0"/>
              <a:t>?p1 , ?p2, ?grade) :-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indirectKnows</a:t>
            </a:r>
            <a:r>
              <a:rPr lang="en-US" dirty="0"/>
              <a:t>(?p1,?p2),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commonInterest</a:t>
            </a:r>
            <a:r>
              <a:rPr lang="en-US" dirty="0"/>
              <a:t>(?p1 , ?p2 , ?grade).</a:t>
            </a:r>
          </a:p>
          <a:p>
            <a:pPr marL="0" indent="0"/>
            <a:r>
              <a:rPr lang="en-US" dirty="0"/>
              <a:t>	%-----------OR</a:t>
            </a:r>
          </a:p>
          <a:p>
            <a:pPr marL="0" indent="0"/>
            <a:r>
              <a:rPr lang="en-US" dirty="0"/>
              <a:t>	</a:t>
            </a:r>
            <a:r>
              <a:rPr lang="nl-NL" dirty="0" err="1" smtClean="0"/>
              <a:t>friendAdvice</a:t>
            </a:r>
            <a:r>
              <a:rPr lang="en-US" dirty="0" smtClean="0"/>
              <a:t>(</a:t>
            </a:r>
            <a:r>
              <a:rPr lang="en-US" dirty="0"/>
              <a:t>?p1 , ?p2, ?grade) :-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directKnows</a:t>
            </a:r>
            <a:r>
              <a:rPr lang="en-US" dirty="0"/>
              <a:t>(?p1,?p2),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commonInterest</a:t>
            </a:r>
            <a:r>
              <a:rPr lang="en-US" dirty="0"/>
              <a:t>(?p1 , ?p2 , ?grade)</a:t>
            </a:r>
            <a:r>
              <a:rPr lang="en-US" dirty="0" smtClean="0"/>
              <a:t>.</a:t>
            </a:r>
            <a:endParaRPr lang="en-US" dirty="0"/>
          </a:p>
          <a:p>
            <a:pPr marL="516636" lvl="4" indent="0">
              <a:buNone/>
            </a:pPr>
            <a:endParaRPr lang="cs-CZ" b="1" dirty="0" smtClean="0"/>
          </a:p>
          <a:p>
            <a:pPr marL="516636" lvl="4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responder rule engines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7056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advisor based on interests and </a:t>
            </a:r>
            <a:r>
              <a:rPr lang="en-US" dirty="0" smtClean="0"/>
              <a:t>knowing(2)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2386" lvl="4" indent="-285750"/>
            <a:r>
              <a:rPr lang="nl-NL" b="1" dirty="0"/>
              <a:t>Query: </a:t>
            </a:r>
          </a:p>
          <a:p>
            <a:pPr marL="516636" lvl="4" indent="0">
              <a:buNone/>
            </a:pPr>
            <a:r>
              <a:rPr lang="nl-NL" b="1" dirty="0"/>
              <a:t>	</a:t>
            </a:r>
            <a:r>
              <a:rPr lang="nl-NL" b="1" dirty="0" smtClean="0"/>
              <a:t>		</a:t>
            </a:r>
            <a:r>
              <a:rPr lang="nl-NL" dirty="0" err="1" smtClean="0"/>
              <a:t>friendAdvice</a:t>
            </a:r>
            <a:r>
              <a:rPr lang="is-IS" dirty="0" smtClean="0"/>
              <a:t>(</a:t>
            </a:r>
            <a:r>
              <a:rPr lang="is-IS" dirty="0"/>
              <a:t>John , ?p2, ?grade).</a:t>
            </a:r>
            <a:endParaRPr lang="nl-NL" dirty="0"/>
          </a:p>
          <a:p>
            <a:pPr marL="802386" lvl="4" indent="-285750"/>
            <a:r>
              <a:rPr lang="en-US" b="1" dirty="0"/>
              <a:t>OO </a:t>
            </a:r>
            <a:r>
              <a:rPr lang="en-US" b="1" dirty="0" err="1"/>
              <a:t>jDREW</a:t>
            </a:r>
            <a:r>
              <a:rPr lang="en-US" b="1" dirty="0"/>
              <a:t>  TD Result :</a:t>
            </a:r>
          </a:p>
          <a:p>
            <a:pPr marL="516636" lvl="4" indent="0">
              <a:buNone/>
            </a:pPr>
            <a:r>
              <a:rPr lang="cs-CZ" b="1" dirty="0"/>
              <a:t>	</a:t>
            </a:r>
            <a:r>
              <a:rPr lang="cs-CZ" b="1" dirty="0" smtClean="0"/>
              <a:t>		</a:t>
            </a:r>
            <a:r>
              <a:rPr lang="cs-CZ" dirty="0" smtClean="0"/>
              <a:t>?p2 		Mary   ?</a:t>
            </a:r>
            <a:r>
              <a:rPr lang="cs-CZ" dirty="0"/>
              <a:t>grade: 2</a:t>
            </a:r>
          </a:p>
          <a:p>
            <a:pPr marL="516636" lvl="4" indent="0">
              <a:buNone/>
            </a:pPr>
            <a:r>
              <a:rPr lang="cs-CZ" dirty="0"/>
              <a:t>	</a:t>
            </a:r>
            <a:r>
              <a:rPr lang="cs-CZ" dirty="0" smtClean="0"/>
              <a:t>		?p2 		Jack    ?</a:t>
            </a:r>
            <a:r>
              <a:rPr lang="cs-CZ" dirty="0"/>
              <a:t>grade: 3 </a:t>
            </a:r>
          </a:p>
          <a:p>
            <a:pPr marL="516636" lvl="4" indent="0">
              <a:buNone/>
            </a:pPr>
            <a:r>
              <a:rPr lang="cs-CZ" dirty="0"/>
              <a:t>	</a:t>
            </a:r>
            <a:r>
              <a:rPr lang="cs-CZ" dirty="0" smtClean="0"/>
              <a:t>		?p2 		</a:t>
            </a:r>
            <a:r>
              <a:rPr lang="en-US" dirty="0"/>
              <a:t>Harry</a:t>
            </a:r>
            <a:r>
              <a:rPr lang="cs-CZ" dirty="0" smtClean="0"/>
              <a:t>  </a:t>
            </a:r>
            <a:r>
              <a:rPr lang="cs-CZ" dirty="0"/>
              <a:t>?grade: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DEfeasible</a:t>
            </a:r>
            <a:r>
              <a:rPr lang="en-US" dirty="0" smtClean="0"/>
              <a:t> Reasoning(1)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86" lvl="1" indent="-285750">
              <a:buFont typeface="Wingdings" charset="2"/>
              <a:buChar char="§"/>
            </a:pPr>
            <a:r>
              <a:rPr lang="en-US" dirty="0" smtClean="0"/>
              <a:t>One of other crucial reasoning technique is defeasible reasoning which is a reasoning for typical consideration. </a:t>
            </a:r>
          </a:p>
          <a:p>
            <a:pPr marL="116586" lvl="1" indent="-285750">
              <a:buFont typeface="Wingdings" charset="2"/>
              <a:buChar char="§"/>
            </a:pPr>
            <a:r>
              <a:rPr lang="en-US" dirty="0" smtClean="0"/>
              <a:t>POSL is extending towards d-POSL. </a:t>
            </a:r>
          </a:p>
          <a:p>
            <a:pPr marL="457200" lvl="3" indent="0">
              <a:buNone/>
            </a:pPr>
            <a:r>
              <a:rPr lang="en-US" b="1" dirty="0" smtClean="0"/>
              <a:t>See </a:t>
            </a:r>
            <a:r>
              <a:rPr lang="en-US" b="1" dirty="0"/>
              <a:t>also: </a:t>
            </a:r>
            <a:r>
              <a:rPr lang="en-US" dirty="0"/>
              <a:t>Fall 2011 Project Team 1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://www.cs.unb.ca/~boley/cs6795swt/fall2011projects.html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  <a:p>
            <a:pPr marL="457200" lvl="3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POSL to d-POSL: </a:t>
            </a:r>
            <a:r>
              <a:rPr lang="en-US" dirty="0"/>
              <a:t>Making the Positional-Slotted Language Defeasible: </a:t>
            </a:r>
            <a:r>
              <a:rPr lang="en-US" dirty="0">
                <a:hlinkClick r:id="rId3"/>
              </a:rPr>
              <a:t>http://d-posl.wikispaces.com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116586" lvl="1" indent="-285750">
              <a:buFont typeface="Wingdings" charset="2"/>
              <a:buChar char="§"/>
            </a:pPr>
            <a:r>
              <a:rPr lang="en-US" dirty="0" smtClean="0"/>
              <a:t>Because of the fact that typically we do not have common interests with the most of persons whom we know, project could be extended towards defeasible reasoning. </a:t>
            </a:r>
          </a:p>
          <a:p>
            <a:pPr marL="116586" lvl="1" indent="-285750">
              <a:buFont typeface="Wingdings" charset="2"/>
              <a:buChar char="§"/>
            </a:pPr>
            <a:r>
              <a:rPr lang="en-US" dirty="0" smtClean="0"/>
              <a:t>At the end of the day d-POSL extension of current POSL grammar is offered.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DEfeasible</a:t>
            </a:r>
            <a:r>
              <a:rPr lang="en-US" dirty="0"/>
              <a:t> </a:t>
            </a:r>
            <a:r>
              <a:rPr lang="en-US" dirty="0" smtClean="0"/>
              <a:t>Reasoning(2)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6586" lvl="1" indent="-285750">
              <a:buFont typeface="Wingdings" charset="2"/>
              <a:buChar char="§"/>
            </a:pPr>
            <a:r>
              <a:rPr lang="en-US" b="1" dirty="0"/>
              <a:t>Scenario:  </a:t>
            </a:r>
            <a:r>
              <a:rPr lang="en-US" dirty="0"/>
              <a:t>Between </a:t>
            </a:r>
            <a:r>
              <a:rPr lang="en-US" i="1" dirty="0"/>
              <a:t>people</a:t>
            </a:r>
            <a:r>
              <a:rPr lang="en-US" dirty="0"/>
              <a:t> of </a:t>
            </a:r>
            <a:r>
              <a:rPr lang="en-US" i="1" dirty="0"/>
              <a:t>whom we know, only a small set we have common interests and activities. Most of them are our friends.</a:t>
            </a:r>
            <a:endParaRPr lang="en-US" dirty="0"/>
          </a:p>
          <a:p>
            <a:r>
              <a:rPr lang="en-US" dirty="0"/>
              <a:t>1- strict rule: </a:t>
            </a:r>
          </a:p>
          <a:p>
            <a:r>
              <a:rPr lang="en-US" b="0" dirty="0"/>
              <a:t>r1: friend(?x , ?y) :- knows(?x ,?y).</a:t>
            </a:r>
          </a:p>
          <a:p>
            <a:r>
              <a:rPr lang="en-US" dirty="0"/>
              <a:t>2- defeasible rules:</a:t>
            </a:r>
          </a:p>
          <a:p>
            <a:r>
              <a:rPr lang="en-US" b="0" dirty="0"/>
              <a:t>r2: knows(?x , ?y) := ~</a:t>
            </a:r>
            <a:r>
              <a:rPr lang="en-US" b="0" dirty="0" err="1"/>
              <a:t>commonInterest</a:t>
            </a:r>
            <a:r>
              <a:rPr lang="en-US" b="0" dirty="0"/>
              <a:t>(?x , ?y).</a:t>
            </a:r>
          </a:p>
          <a:p>
            <a:r>
              <a:rPr lang="en-US" b="0" dirty="0"/>
              <a:t>r3: friend(?x , ?y) := </a:t>
            </a:r>
            <a:r>
              <a:rPr lang="en-US" b="0" dirty="0" err="1"/>
              <a:t>commonInterest</a:t>
            </a:r>
            <a:r>
              <a:rPr lang="en-US" b="0" dirty="0"/>
              <a:t>(?x , ?y).</a:t>
            </a:r>
          </a:p>
          <a:p>
            <a:r>
              <a:rPr lang="en-US" b="0" dirty="0"/>
              <a:t> </a:t>
            </a:r>
            <a:r>
              <a:rPr lang="en-US" dirty="0"/>
              <a:t>3- superiority relation:</a:t>
            </a:r>
            <a:r>
              <a:rPr lang="en-US" b="0" dirty="0"/>
              <a:t>	r3&gt;r2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d-</a:t>
            </a:r>
            <a:r>
              <a:rPr lang="en-US" dirty="0" err="1" smtClean="0"/>
              <a:t>posl</a:t>
            </a:r>
            <a:r>
              <a:rPr lang="en-US" dirty="0" smtClean="0"/>
              <a:t> </a:t>
            </a:r>
            <a:r>
              <a:rPr lang="en-US" dirty="0" err="1" smtClean="0"/>
              <a:t>grammer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The grammar offered by Team1 only cover slotted terms and should be deployed for positional and positional-slotted predicates as well.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Some parts of </a:t>
            </a:r>
            <a:r>
              <a:rPr lang="pl-PL" dirty="0" err="1" smtClean="0"/>
              <a:t>DPosNew.g</a:t>
            </a:r>
            <a:r>
              <a:rPr lang="pl-PL" dirty="0" smtClean="0"/>
              <a:t> </a:t>
            </a:r>
            <a:r>
              <a:rPr lang="pl-PL" dirty="0" err="1" smtClean="0"/>
              <a:t>grammar’s</a:t>
            </a:r>
            <a:r>
              <a:rPr lang="en-US" dirty="0" smtClean="0"/>
              <a:t> rule is changed to accept positional-slotted atoms as well. </a:t>
            </a:r>
            <a:r>
              <a:rPr lang="en-US" dirty="0" err="1" smtClean="0"/>
              <a:t>Expr</a:t>
            </a:r>
            <a:r>
              <a:rPr lang="en-US" dirty="0" smtClean="0"/>
              <a:t>, slot rules are modified and </a:t>
            </a:r>
            <a:r>
              <a:rPr lang="en-US" dirty="0" err="1" smtClean="0"/>
              <a:t>pos</a:t>
            </a:r>
            <a:r>
              <a:rPr lang="en-US" dirty="0" smtClean="0"/>
              <a:t> is added:</a:t>
            </a:r>
          </a:p>
          <a:p>
            <a:r>
              <a:rPr lang="nl-NL" dirty="0" err="1"/>
              <a:t>expr</a:t>
            </a:r>
            <a:r>
              <a:rPr lang="nl-NL" dirty="0"/>
              <a:t>:</a:t>
            </a:r>
          </a:p>
          <a:p>
            <a:r>
              <a:rPr lang="nl-NL" dirty="0"/>
              <a:t>    ( poses (SEMI </a:t>
            </a:r>
            <a:r>
              <a:rPr lang="nl-NL" dirty="0" err="1"/>
              <a:t>slots</a:t>
            </a:r>
            <a:r>
              <a:rPr lang="nl-NL" dirty="0"/>
              <a:t>)? </a:t>
            </a:r>
          </a:p>
          <a:p>
            <a:r>
              <a:rPr lang="nl-NL" dirty="0"/>
              <a:t>    |</a:t>
            </a:r>
          </a:p>
          <a:p>
            <a:r>
              <a:rPr lang="nl-NL" dirty="0"/>
              <a:t>    </a:t>
            </a:r>
            <a:r>
              <a:rPr lang="nl-NL" dirty="0" err="1"/>
              <a:t>slots</a:t>
            </a:r>
            <a:r>
              <a:rPr lang="nl-NL" dirty="0"/>
              <a:t> (SEMI poses)? (SEMI </a:t>
            </a:r>
            <a:r>
              <a:rPr lang="nl-NL" dirty="0" err="1"/>
              <a:t>slots</a:t>
            </a:r>
            <a:r>
              <a:rPr lang="nl-NL" dirty="0"/>
              <a:t>)?</a:t>
            </a:r>
          </a:p>
          <a:p>
            <a:r>
              <a:rPr lang="nl-NL" dirty="0"/>
              <a:t>    )+</a:t>
            </a:r>
          </a:p>
          <a:p>
            <a:r>
              <a:rPr lang="nl-NL" dirty="0"/>
              <a:t>    {</a:t>
            </a:r>
            <a:r>
              <a:rPr lang="nl-NL" dirty="0" err="1"/>
              <a:t>System.out.println</a:t>
            </a:r>
            <a:r>
              <a:rPr lang="nl-NL" dirty="0"/>
              <a:t>("</a:t>
            </a:r>
            <a:r>
              <a:rPr lang="nl-NL" dirty="0" err="1"/>
              <a:t>Expression</a:t>
            </a:r>
            <a:r>
              <a:rPr lang="nl-NL" dirty="0"/>
              <a:t>: " + $</a:t>
            </a:r>
            <a:r>
              <a:rPr lang="nl-NL" dirty="0" err="1"/>
              <a:t>expr.text</a:t>
            </a:r>
            <a:r>
              <a:rPr lang="nl-NL" dirty="0"/>
              <a:t> + "\n");}		</a:t>
            </a:r>
          </a:p>
          <a:p>
            <a:r>
              <a:rPr lang="nl-NL" dirty="0"/>
              <a:t>    ;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/>
              <a:t>d-</a:t>
            </a:r>
            <a:r>
              <a:rPr lang="en-US" dirty="0" err="1"/>
              <a:t>posl</a:t>
            </a:r>
            <a:r>
              <a:rPr lang="en-US" dirty="0"/>
              <a:t> </a:t>
            </a:r>
            <a:r>
              <a:rPr lang="en-US" dirty="0" err="1" smtClean="0"/>
              <a:t>grammer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96478"/>
          </a:xfrm>
        </p:spPr>
        <p:txBody>
          <a:bodyPr>
            <a:normAutofit/>
          </a:bodyPr>
          <a:lstStyle/>
          <a:p>
            <a:r>
              <a:rPr lang="nl-NL" dirty="0" err="1"/>
              <a:t>slots</a:t>
            </a:r>
            <a:r>
              <a:rPr lang="nl-NL" dirty="0"/>
              <a:t>:</a:t>
            </a:r>
          </a:p>
          <a:p>
            <a:r>
              <a:rPr lang="nl-NL" dirty="0"/>
              <a:t>	slot (SEMI slot)*</a:t>
            </a:r>
          </a:p>
          <a:p>
            <a:r>
              <a:rPr lang="nl-NL" dirty="0"/>
              <a:t>	</a:t>
            </a:r>
            <a:r>
              <a:rPr lang="nl-NL" dirty="0" smtClean="0"/>
              <a:t>;</a:t>
            </a:r>
            <a:endParaRPr lang="fi-FI" dirty="0" smtClean="0"/>
          </a:p>
          <a:p>
            <a:r>
              <a:rPr lang="fi-FI" dirty="0" err="1" smtClean="0"/>
              <a:t>slot</a:t>
            </a:r>
            <a:r>
              <a:rPr lang="fi-FI" dirty="0"/>
              <a:t>:</a:t>
            </a:r>
          </a:p>
          <a:p>
            <a:r>
              <a:rPr lang="fi-FI" dirty="0"/>
              <a:t>     (</a:t>
            </a:r>
            <a:r>
              <a:rPr lang="fi-FI" dirty="0" err="1"/>
              <a:t>sname</a:t>
            </a:r>
            <a:r>
              <a:rPr lang="fi-FI" dirty="0"/>
              <a:t> ARROW </a:t>
            </a:r>
            <a:r>
              <a:rPr lang="fi-FI" dirty="0" err="1"/>
              <a:t>svalue</a:t>
            </a:r>
            <a:r>
              <a:rPr lang="fi-FI" dirty="0"/>
              <a:t>)</a:t>
            </a:r>
          </a:p>
          <a:p>
            <a:r>
              <a:rPr lang="fi-FI" dirty="0"/>
              <a:t>	| </a:t>
            </a:r>
            <a:r>
              <a:rPr lang="fi-FI" dirty="0" err="1"/>
              <a:t>sname</a:t>
            </a:r>
            <a:r>
              <a:rPr lang="fi-FI" dirty="0"/>
              <a:t> COLON </a:t>
            </a:r>
            <a:r>
              <a:rPr lang="fi-FI" dirty="0" err="1"/>
              <a:t>sname</a:t>
            </a:r>
            <a:r>
              <a:rPr lang="fi-FI" dirty="0"/>
              <a:t> ARROW </a:t>
            </a:r>
            <a:r>
              <a:rPr lang="fi-FI" dirty="0" err="1"/>
              <a:t>svalue</a:t>
            </a:r>
            <a:endParaRPr lang="fi-FI" dirty="0"/>
          </a:p>
          <a:p>
            <a:r>
              <a:rPr lang="fi-FI" dirty="0"/>
              <a:t>	| </a:t>
            </a:r>
            <a:r>
              <a:rPr lang="fi-FI" dirty="0" err="1"/>
              <a:t>sname</a:t>
            </a:r>
            <a:r>
              <a:rPr lang="fi-FI" dirty="0"/>
              <a:t> HAT </a:t>
            </a:r>
            <a:r>
              <a:rPr lang="fi-FI" dirty="0" err="1"/>
              <a:t>sname</a:t>
            </a:r>
            <a:r>
              <a:rPr lang="fi-FI" dirty="0"/>
              <a:t> COLON </a:t>
            </a:r>
            <a:r>
              <a:rPr lang="fi-FI" dirty="0" err="1"/>
              <a:t>sname</a:t>
            </a:r>
            <a:r>
              <a:rPr lang="fi-FI" dirty="0"/>
              <a:t> ARROW </a:t>
            </a:r>
            <a:r>
              <a:rPr lang="fi-FI" dirty="0" err="1"/>
              <a:t>svalue</a:t>
            </a:r>
            <a:endParaRPr lang="fi-FI" dirty="0"/>
          </a:p>
          <a:p>
            <a:r>
              <a:rPr lang="fi-FI" dirty="0" smtClean="0"/>
              <a:t>     </a:t>
            </a:r>
            <a:r>
              <a:rPr lang="fi-FI" dirty="0"/>
              <a:t>{</a:t>
            </a:r>
            <a:r>
              <a:rPr lang="fi-FI" dirty="0" err="1"/>
              <a:t>System.out.println("Slot</a:t>
            </a:r>
            <a:r>
              <a:rPr lang="fi-FI" dirty="0"/>
              <a:t>: " + $</a:t>
            </a:r>
            <a:r>
              <a:rPr lang="fi-FI" dirty="0" err="1"/>
              <a:t>slot.text</a:t>
            </a:r>
            <a:r>
              <a:rPr lang="fi-FI" dirty="0"/>
              <a:t> + "\n");}	</a:t>
            </a:r>
          </a:p>
          <a:p>
            <a:r>
              <a:rPr lang="fi-FI" dirty="0" smtClean="0"/>
              <a:t>	;</a:t>
            </a:r>
            <a:r>
              <a:rPr lang="fi-FI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d-</a:t>
            </a:r>
            <a:r>
              <a:rPr lang="en-US" dirty="0" err="1"/>
              <a:t>posl</a:t>
            </a:r>
            <a:r>
              <a:rPr lang="en-US" dirty="0"/>
              <a:t> </a:t>
            </a:r>
            <a:r>
              <a:rPr lang="en-US" dirty="0" err="1" smtClean="0"/>
              <a:t>grammer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poses:</a:t>
            </a:r>
          </a:p>
          <a:p>
            <a:r>
              <a:rPr lang="es-ES_tradnl" dirty="0"/>
              <a:t>	pos (COMMA pos)*</a:t>
            </a:r>
          </a:p>
          <a:p>
            <a:r>
              <a:rPr lang="es-ES_tradnl" dirty="0"/>
              <a:t>	</a:t>
            </a:r>
            <a:r>
              <a:rPr lang="es-ES_tradnl" dirty="0" smtClean="0"/>
              <a:t>;</a:t>
            </a:r>
            <a:endParaRPr lang="es-ES_tradnl" dirty="0"/>
          </a:p>
          <a:p>
            <a:r>
              <a:rPr lang="nl-NL" dirty="0" smtClean="0"/>
              <a:t> </a:t>
            </a:r>
            <a:r>
              <a:rPr lang="fi-FI" dirty="0" err="1"/>
              <a:t>pos</a:t>
            </a:r>
            <a:r>
              <a:rPr lang="fi-FI" dirty="0"/>
              <a:t>:</a:t>
            </a:r>
          </a:p>
          <a:p>
            <a:r>
              <a:rPr lang="fi-FI" dirty="0"/>
              <a:t>      </a:t>
            </a:r>
            <a:r>
              <a:rPr lang="fi-FI" dirty="0" err="1"/>
              <a:t>svalue</a:t>
            </a:r>
            <a:endParaRPr lang="fi-FI" dirty="0"/>
          </a:p>
          <a:p>
            <a:r>
              <a:rPr lang="fi-FI" dirty="0"/>
              <a:t>     | </a:t>
            </a:r>
            <a:r>
              <a:rPr lang="fi-FI" dirty="0" err="1"/>
              <a:t>sname</a:t>
            </a:r>
            <a:r>
              <a:rPr lang="fi-FI" dirty="0"/>
              <a:t> COLON </a:t>
            </a:r>
            <a:r>
              <a:rPr lang="fi-FI" dirty="0" err="1"/>
              <a:t>svalue</a:t>
            </a:r>
            <a:endParaRPr lang="fi-FI" dirty="0"/>
          </a:p>
          <a:p>
            <a:r>
              <a:rPr lang="fi-FI" dirty="0"/>
              <a:t>     | </a:t>
            </a:r>
            <a:r>
              <a:rPr lang="fi-FI" dirty="0" err="1"/>
              <a:t>sname</a:t>
            </a:r>
            <a:r>
              <a:rPr lang="fi-FI" dirty="0"/>
              <a:t> HAT </a:t>
            </a:r>
            <a:r>
              <a:rPr lang="fi-FI" dirty="0" err="1"/>
              <a:t>sname</a:t>
            </a:r>
            <a:r>
              <a:rPr lang="fi-FI" dirty="0"/>
              <a:t> COLON </a:t>
            </a:r>
            <a:r>
              <a:rPr lang="fi-FI" dirty="0" err="1"/>
              <a:t>svalue</a:t>
            </a:r>
            <a:endParaRPr lang="fi-FI" dirty="0"/>
          </a:p>
          <a:p>
            <a:r>
              <a:rPr lang="fi-FI" dirty="0"/>
              <a:t>     {</a:t>
            </a:r>
            <a:r>
              <a:rPr lang="fi-FI" dirty="0" err="1"/>
              <a:t>System.out.println("Position</a:t>
            </a:r>
            <a:r>
              <a:rPr lang="fi-FI" dirty="0"/>
              <a:t>: " + $</a:t>
            </a:r>
            <a:r>
              <a:rPr lang="fi-FI" dirty="0" err="1"/>
              <a:t>pos.text</a:t>
            </a:r>
            <a:r>
              <a:rPr lang="fi-FI" dirty="0"/>
              <a:t> + "\n");}	</a:t>
            </a:r>
          </a:p>
          <a:p>
            <a:r>
              <a:rPr lang="fi-FI" dirty="0"/>
              <a:t>     ;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OF SAMPLE INTERPRETATION</a:t>
            </a:r>
          </a:p>
        </p:txBody>
      </p:sp>
      <p:pic>
        <p:nvPicPr>
          <p:cNvPr id="6" name="Content Placeholder 5" descr="interes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6" b="-17226"/>
          <a:stretch>
            <a:fillRect/>
          </a:stretch>
        </p:blipFill>
        <p:spPr>
          <a:xfrm>
            <a:off x="164943" y="1100137"/>
            <a:ext cx="8725458" cy="4152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RIG OF SAMPLE </a:t>
            </a:r>
            <a:r>
              <a:rPr lang="en-US" dirty="0" smtClean="0"/>
              <a:t>1(Team1)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800" dirty="0"/>
              <a:t>Rule ID: </a:t>
            </a:r>
            <a:r>
              <a:rPr lang="en-US" sz="800" dirty="0" smtClean="0"/>
              <a:t>r1</a:t>
            </a:r>
            <a:endParaRPr lang="en-US" sz="800" dirty="0"/>
          </a:p>
          <a:p>
            <a:r>
              <a:rPr lang="en-US" sz="800" dirty="0" err="1"/>
              <a:t>SName</a:t>
            </a:r>
            <a:r>
              <a:rPr lang="en-US" sz="800" dirty="0"/>
              <a:t> </a:t>
            </a:r>
            <a:r>
              <a:rPr lang="en-US" sz="800" dirty="0" smtClean="0"/>
              <a:t>apartment</a:t>
            </a:r>
            <a:endParaRPr lang="en-US" sz="800" dirty="0"/>
          </a:p>
          <a:p>
            <a:r>
              <a:rPr lang="en-US" sz="800" dirty="0"/>
              <a:t>Variable: ?x^^</a:t>
            </a:r>
            <a:r>
              <a:rPr lang="en-US" sz="800" dirty="0" smtClean="0"/>
              <a:t>ACCOMMODATION</a:t>
            </a:r>
            <a:endParaRPr lang="en-US" sz="800" dirty="0"/>
          </a:p>
          <a:p>
            <a:r>
              <a:rPr lang="en-US" sz="800" dirty="0"/>
              <a:t>Expression: apartment-&gt;?x^^</a:t>
            </a:r>
            <a:r>
              <a:rPr lang="en-US" sz="800" dirty="0" smtClean="0"/>
              <a:t>ACCOMMODATION</a:t>
            </a:r>
            <a:endParaRPr lang="en-US" sz="800" dirty="0"/>
          </a:p>
          <a:p>
            <a:r>
              <a:rPr lang="en-US" sz="800" dirty="0"/>
              <a:t>Atom: acceptable(apartment-&gt;?x^^ACCOMMODATION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Literal: acceptable(apartment-&gt;?x^^ACCOMMODATION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Literal: acceptable(apartment-&gt;?x^^ACCOMMODATION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:</a:t>
            </a:r>
          </a:p>
          <a:p>
            <a:r>
              <a:rPr lang="en-US" sz="800" dirty="0"/>
              <a:t>(</a:t>
            </a:r>
          </a:p>
          <a:p>
            <a:r>
              <a:rPr lang="en-US" sz="800" dirty="0"/>
              <a:t>Predicate: </a:t>
            </a:r>
            <a:r>
              <a:rPr lang="en-US" sz="800" dirty="0" err="1" smtClean="0"/>
              <a:t>carlo:apartment</a:t>
            </a:r>
            <a:endParaRPr lang="en-US" sz="800" dirty="0"/>
          </a:p>
          <a:p>
            <a:r>
              <a:rPr lang="en-US" sz="800" dirty="0"/>
              <a:t>^</a:t>
            </a:r>
          </a:p>
          <a:p>
            <a:r>
              <a:rPr lang="en-US" sz="800" dirty="0"/>
              <a:t>:</a:t>
            </a:r>
          </a:p>
          <a:p>
            <a:r>
              <a:rPr lang="en-US" sz="800" dirty="0" err="1"/>
              <a:t>SName</a:t>
            </a:r>
            <a:r>
              <a:rPr lang="en-US" sz="800" dirty="0"/>
              <a:t> </a:t>
            </a:r>
            <a:r>
              <a:rPr lang="en-US" sz="800" dirty="0" smtClean="0"/>
              <a:t>apt845</a:t>
            </a:r>
            <a:endParaRPr lang="en-US" sz="800" dirty="0"/>
          </a:p>
          <a:p>
            <a:r>
              <a:rPr lang="en-US" sz="800" dirty="0" err="1"/>
              <a:t>SName</a:t>
            </a:r>
            <a:r>
              <a:rPr lang="en-US" sz="800" dirty="0"/>
              <a:t> </a:t>
            </a:r>
            <a:r>
              <a:rPr lang="en-US" sz="800" dirty="0" err="1" smtClean="0"/>
              <a:t>carlo</a:t>
            </a:r>
            <a:endParaRPr lang="en-US" sz="800" dirty="0"/>
          </a:p>
          <a:p>
            <a:r>
              <a:rPr lang="en-US" sz="800" dirty="0" err="1"/>
              <a:t>SName</a:t>
            </a:r>
            <a:r>
              <a:rPr lang="en-US" sz="800" dirty="0"/>
              <a:t> </a:t>
            </a:r>
            <a:r>
              <a:rPr lang="en-US" sz="800" dirty="0" smtClean="0"/>
              <a:t>age</a:t>
            </a:r>
            <a:endParaRPr lang="en-US" sz="800" dirty="0"/>
          </a:p>
          <a:p>
            <a:r>
              <a:rPr lang="en-US" sz="800" dirty="0"/>
              <a:t>)</a:t>
            </a:r>
          </a:p>
          <a:p>
            <a:r>
              <a:rPr lang="en-US" sz="800" dirty="0"/>
              <a:t>Slot: apt845^carlo:age-&gt;</a:t>
            </a:r>
            <a:r>
              <a:rPr lang="en-US" sz="800" dirty="0" smtClean="0"/>
              <a:t>12</a:t>
            </a:r>
            <a:endParaRPr lang="en-US" sz="800" dirty="0"/>
          </a:p>
          <a:p>
            <a:r>
              <a:rPr lang="en-US" sz="800" dirty="0"/>
              <a:t>Expression: apt845^carlo:age-&gt;</a:t>
            </a:r>
            <a:r>
              <a:rPr lang="en-US" sz="800" dirty="0" smtClean="0"/>
              <a:t>12</a:t>
            </a:r>
            <a:endParaRPr lang="en-US" sz="800" dirty="0"/>
          </a:p>
          <a:p>
            <a:r>
              <a:rPr lang="en-US" sz="800" dirty="0"/>
              <a:t>.</a:t>
            </a:r>
          </a:p>
          <a:p>
            <a:r>
              <a:rPr lang="en-US" sz="800" dirty="0"/>
              <a:t>Atom: </a:t>
            </a:r>
            <a:r>
              <a:rPr lang="en-US" sz="800" dirty="0" err="1"/>
              <a:t>carlo:apartment</a:t>
            </a:r>
            <a:r>
              <a:rPr lang="en-US" sz="800" dirty="0"/>
              <a:t>(apt845^carlo:age-&gt;12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Literal: </a:t>
            </a:r>
            <a:r>
              <a:rPr lang="en-US" sz="800" dirty="0" err="1"/>
              <a:t>carlo:apartment</a:t>
            </a:r>
            <a:r>
              <a:rPr lang="en-US" sz="800" dirty="0"/>
              <a:t>(apt845^carlo:age-&gt;12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Condition Cluster: </a:t>
            </a:r>
            <a:r>
              <a:rPr lang="en-US" sz="800" dirty="0" err="1"/>
              <a:t>carlo:apartment</a:t>
            </a:r>
            <a:r>
              <a:rPr lang="en-US" sz="800" dirty="0"/>
              <a:t>(apt845^carlo:age-&gt;12</a:t>
            </a:r>
            <a:r>
              <a:rPr lang="en-US" sz="800" dirty="0" smtClean="0"/>
              <a:t>)</a:t>
            </a:r>
            <a:endParaRPr lang="en-US" sz="800" dirty="0"/>
          </a:p>
          <a:p>
            <a:r>
              <a:rPr lang="en-US" sz="800" dirty="0"/>
              <a:t>Body: </a:t>
            </a:r>
            <a:r>
              <a:rPr lang="en-US" sz="800" dirty="0" err="1"/>
              <a:t>carlo:apartment</a:t>
            </a:r>
            <a:r>
              <a:rPr lang="en-US" sz="800" dirty="0"/>
              <a:t>(apt845^carlo:age-&gt;12)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RIG OF SAMPLE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930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Rule ID: </a:t>
            </a:r>
            <a:r>
              <a:rPr lang="en-US" dirty="0" smtClean="0"/>
              <a:t>r2</a:t>
            </a:r>
            <a:endParaRPr lang="en-US" dirty="0"/>
          </a:p>
          <a:p>
            <a:r>
              <a:rPr lang="en-US" dirty="0"/>
              <a:t>Expression: ?</a:t>
            </a:r>
            <a:r>
              <a:rPr lang="en-US" dirty="0" err="1"/>
              <a:t>x,?</a:t>
            </a:r>
            <a:r>
              <a:rPr lang="en-US" dirty="0" err="1" smtClean="0"/>
              <a:t>y</a:t>
            </a:r>
            <a:endParaRPr lang="en-US" dirty="0"/>
          </a:p>
          <a:p>
            <a:r>
              <a:rPr lang="en-US" dirty="0"/>
              <a:t>Atom: knows(?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Literal: knows(?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Literal: knows(?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line 1:47 mismatched input '&lt;EOF&gt;' expecting NEWLINE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,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Expression: ?</a:t>
            </a:r>
            <a:r>
              <a:rPr lang="en-US" dirty="0" err="1"/>
              <a:t>x,?</a:t>
            </a:r>
            <a:r>
              <a:rPr lang="en-US" dirty="0" err="1" smtClean="0"/>
              <a:t>y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Atom: </a:t>
            </a:r>
            <a:r>
              <a:rPr lang="en-US" dirty="0" err="1"/>
              <a:t>commonInterest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Literal: ~</a:t>
            </a:r>
            <a:r>
              <a:rPr lang="en-US" dirty="0" err="1"/>
              <a:t>commonInterest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Condition Cluster: ~</a:t>
            </a:r>
            <a:r>
              <a:rPr lang="en-US" dirty="0" err="1"/>
              <a:t>commonInterest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Body: ~</a:t>
            </a:r>
            <a:r>
              <a:rPr lang="en-US" dirty="0" err="1"/>
              <a:t>commonInterest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The idea of this project can be considered as a reasoning component for a PA in </a:t>
            </a:r>
            <a:r>
              <a:rPr lang="en-US" dirty="0" smtClean="0"/>
              <a:t>a virtual </a:t>
            </a:r>
            <a:r>
              <a:rPr lang="en-US" dirty="0"/>
              <a:t>organization</a:t>
            </a:r>
            <a:r>
              <a:rPr lang="en-US" dirty="0" smtClean="0"/>
              <a:t>.</a:t>
            </a:r>
            <a:endParaRPr lang="en-US" dirty="0"/>
          </a:p>
          <a:p>
            <a:pPr lvl="2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Defeasible reasoning extension of the sample helps PA to make difference between knowing and friendship concepts based on interest. Knowing </a:t>
            </a:r>
            <a:r>
              <a:rPr lang="en-US" dirty="0"/>
              <a:t>concept might </a:t>
            </a:r>
            <a:r>
              <a:rPr lang="en-US" dirty="0" smtClean="0"/>
              <a:t>be considered </a:t>
            </a:r>
            <a:r>
              <a:rPr lang="en-US" dirty="0"/>
              <a:t>as just a relation, but common interests, daily routines, gender and </a:t>
            </a:r>
            <a:r>
              <a:rPr lang="en-US" dirty="0" smtClean="0"/>
              <a:t>job prepare </a:t>
            </a:r>
            <a:r>
              <a:rPr lang="en-US" dirty="0"/>
              <a:t>the ground for </a:t>
            </a:r>
            <a:r>
              <a:rPr lang="en-US" dirty="0" smtClean="0"/>
              <a:t>friendship.</a:t>
            </a:r>
          </a:p>
          <a:p>
            <a:pPr lvl="2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Thanks to </a:t>
            </a:r>
            <a:r>
              <a:rPr lang="en-US" dirty="0" smtClean="0"/>
              <a:t>Harold </a:t>
            </a:r>
            <a:r>
              <a:rPr lang="en-US" dirty="0" err="1"/>
              <a:t>Boley</a:t>
            </a:r>
            <a:r>
              <a:rPr lang="en-US" dirty="0"/>
              <a:t> and </a:t>
            </a:r>
            <a:r>
              <a:rPr lang="en-US" dirty="0" err="1"/>
              <a:t>RuleML</a:t>
            </a:r>
            <a:r>
              <a:rPr lang="en-US" dirty="0"/>
              <a:t> colleagues for feedback on this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Profile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546868"/>
              </p:ext>
            </p:extLst>
          </p:nvPr>
        </p:nvGraphicFramePr>
        <p:xfrm>
          <a:off x="1115094" y="3021275"/>
          <a:ext cx="7228806" cy="302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22960" y="914400"/>
            <a:ext cx="763859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Each person is a part of society. In this project persons have two main property classes, interest and daily routines.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person’s profile:</a:t>
            </a:r>
          </a:p>
          <a:p>
            <a:r>
              <a:rPr lang="en-US" sz="1400" dirty="0" smtClean="0"/>
              <a:t>	Person(John</a:t>
            </a:r>
            <a:r>
              <a:rPr lang="en-US" sz="1400" dirty="0"/>
              <a:t>^ </a:t>
            </a:r>
          </a:p>
          <a:p>
            <a:r>
              <a:rPr lang="en-US" sz="1400" dirty="0" smtClean="0"/>
              <a:t>	             name</a:t>
            </a:r>
            <a:r>
              <a:rPr lang="en-US" sz="1400" dirty="0"/>
              <a:t>-&gt;John ; </a:t>
            </a:r>
            <a:endParaRPr lang="en-US" sz="1400" dirty="0" smtClean="0"/>
          </a:p>
          <a:p>
            <a:r>
              <a:rPr lang="en-US" sz="1400" dirty="0" smtClean="0"/>
              <a:t>	             knows</a:t>
            </a:r>
            <a:r>
              <a:rPr lang="en-US" sz="1400" dirty="0"/>
              <a:t>-&gt;[Mary] ; </a:t>
            </a:r>
            <a:endParaRPr lang="en-US" sz="1400" dirty="0" smtClean="0"/>
          </a:p>
          <a:p>
            <a:r>
              <a:rPr lang="en-US" sz="1400" dirty="0" smtClean="0"/>
              <a:t>	             </a:t>
            </a:r>
            <a:r>
              <a:rPr lang="en-US" sz="1400" dirty="0" err="1" smtClean="0"/>
              <a:t>interest.no</a:t>
            </a:r>
            <a:r>
              <a:rPr lang="en-US" sz="1400" dirty="0"/>
              <a:t>-&gt;4:Integer; </a:t>
            </a:r>
          </a:p>
          <a:p>
            <a:r>
              <a:rPr lang="en-US" sz="1400" dirty="0" smtClean="0"/>
              <a:t>	             address</a:t>
            </a:r>
            <a:r>
              <a:rPr lang="en-US" sz="1400" dirty="0"/>
              <a:t>-&gt;place[country -&gt;Canada ; city-</a:t>
            </a:r>
            <a:r>
              <a:rPr lang="en-US" sz="1400" dirty="0" smtClean="0"/>
              <a:t>&gt;</a:t>
            </a:r>
            <a:r>
              <a:rPr lang="fr-FR" sz="1400" dirty="0"/>
              <a:t>Vancouver</a:t>
            </a:r>
            <a:r>
              <a:rPr lang="en-US" sz="1400" dirty="0" smtClean="0"/>
              <a:t>] </a:t>
            </a:r>
            <a:r>
              <a:rPr lang="en-US" sz="1400" dirty="0"/>
              <a:t>; </a:t>
            </a:r>
            <a:endParaRPr lang="en-US" sz="1400" dirty="0" smtClean="0"/>
          </a:p>
          <a:p>
            <a:r>
              <a:rPr lang="en-US" sz="1400" dirty="0" smtClean="0"/>
              <a:t>	             phones</a:t>
            </a:r>
            <a:r>
              <a:rPr lang="en-US" sz="1400" dirty="0"/>
              <a:t>-&gt;</a:t>
            </a:r>
            <a:r>
              <a:rPr lang="en-US" sz="1400" dirty="0" err="1"/>
              <a:t>tel</a:t>
            </a:r>
            <a:r>
              <a:rPr lang="en-US" sz="1400" dirty="0"/>
              <a:t>[cell-&gt;098 ; home-&gt;3435]).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1953365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Thanks a lot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511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80825" y="1022728"/>
            <a:ext cx="3737449" cy="2738244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Interests to Daily </a:t>
            </a:r>
            <a:r>
              <a:rPr lang="en-US" sz="2400" dirty="0" smtClean="0"/>
              <a:t>Routines and person profile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2695" y="4176119"/>
            <a:ext cx="7801782" cy="584200"/>
            <a:chOff x="0" y="0"/>
            <a:chExt cx="2682014" cy="58420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0"/>
              <a:ext cx="2682014" cy="58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7111" y="17111"/>
              <a:ext cx="2647792" cy="549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Person Profile</a:t>
              </a:r>
              <a:endParaRPr lang="en-US" sz="2400" kern="12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23683" y="1039223"/>
            <a:ext cx="2516894" cy="2721749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624394"/>
              </p:ext>
            </p:extLst>
          </p:nvPr>
        </p:nvGraphicFramePr>
        <p:xfrm>
          <a:off x="1296014" y="1649548"/>
          <a:ext cx="3144058" cy="2022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508728" y="2847562"/>
            <a:ext cx="2352880" cy="593730"/>
            <a:chOff x="7180" y="0"/>
            <a:chExt cx="2682014" cy="584200"/>
          </a:xfrm>
        </p:grpSpPr>
        <p:sp>
          <p:nvSpPr>
            <p:cNvPr id="27" name="Rounded Rectangle 26"/>
            <p:cNvSpPr/>
            <p:nvPr/>
          </p:nvSpPr>
          <p:spPr>
            <a:xfrm>
              <a:off x="7180" y="0"/>
              <a:ext cx="2682014" cy="58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24291" y="17111"/>
              <a:ext cx="2647792" cy="549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Job routine</a:t>
              </a:r>
              <a:endParaRPr lang="en-US" sz="24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03451" y="1600295"/>
            <a:ext cx="2341663" cy="906914"/>
            <a:chOff x="7180" y="0"/>
            <a:chExt cx="2682014" cy="584200"/>
          </a:xfrm>
        </p:grpSpPr>
        <p:sp>
          <p:nvSpPr>
            <p:cNvPr id="30" name="Rounded Rectangle 29"/>
            <p:cNvSpPr/>
            <p:nvPr/>
          </p:nvSpPr>
          <p:spPr>
            <a:xfrm>
              <a:off x="7180" y="0"/>
              <a:ext cx="2682014" cy="58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24291" y="17111"/>
              <a:ext cx="2647792" cy="549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Leisure</a:t>
              </a:r>
              <a:r>
                <a:rPr lang="en-US" sz="2400" kern="1200" dirty="0" smtClean="0"/>
                <a:t> routine</a:t>
              </a:r>
              <a:endParaRPr lang="en-US" sz="2400" kern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96014" y="1184460"/>
            <a:ext cx="10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12206" y="1152194"/>
            <a:ext cx="1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Routines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5400000">
            <a:off x="1847293" y="3450924"/>
            <a:ext cx="432258" cy="1052357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ight Arrow 34"/>
          <p:cNvSpPr/>
          <p:nvPr/>
        </p:nvSpPr>
        <p:spPr>
          <a:xfrm rot="5400000">
            <a:off x="5645554" y="3433812"/>
            <a:ext cx="432258" cy="1052357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to: interests, daily routines and persons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r>
              <a:rPr lang="en-US" dirty="0"/>
              <a:t>, </a:t>
            </a:r>
            <a:r>
              <a:rPr lang="fr-FR" dirty="0" err="1"/>
              <a:t>dailyRoutines</a:t>
            </a:r>
            <a:r>
              <a:rPr lang="en-US" dirty="0"/>
              <a:t> and </a:t>
            </a:r>
            <a:r>
              <a:rPr lang="en-US" dirty="0" smtClean="0"/>
              <a:t>person are three main predicates in this project. They play the role of ground facts.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relatedTo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slotted term in </a:t>
            </a:r>
            <a:r>
              <a:rPr lang="en-US" dirty="0" smtClean="0">
                <a:solidFill>
                  <a:srgbClr val="008000"/>
                </a:solidFill>
              </a:rPr>
              <a:t>interest </a:t>
            </a:r>
            <a:r>
              <a:rPr lang="en-US" dirty="0">
                <a:solidFill>
                  <a:srgbClr val="008000"/>
                </a:solidFill>
              </a:rPr>
              <a:t>predicates</a:t>
            </a:r>
            <a:r>
              <a:rPr lang="en-US" dirty="0"/>
              <a:t>, </a:t>
            </a:r>
            <a:r>
              <a:rPr lang="en-US" dirty="0" smtClean="0"/>
              <a:t> which implies a kind of priority relation between person’s interests.</a:t>
            </a:r>
          </a:p>
          <a:p>
            <a:r>
              <a:rPr lang="en-US" dirty="0" err="1">
                <a:solidFill>
                  <a:srgbClr val="FF0000"/>
                </a:solidFill>
              </a:rPr>
              <a:t>relatedTo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slotted term </a:t>
            </a:r>
            <a:r>
              <a:rPr lang="en-US" dirty="0" smtClean="0"/>
              <a:t>in </a:t>
            </a:r>
            <a:r>
              <a:rPr lang="fr-FR" dirty="0" err="1" smtClean="0">
                <a:solidFill>
                  <a:srgbClr val="008000"/>
                </a:solidFill>
              </a:rPr>
              <a:t>dailyRoutine</a:t>
            </a:r>
            <a:r>
              <a:rPr lang="en-US" dirty="0" smtClean="0">
                <a:solidFill>
                  <a:srgbClr val="008000"/>
                </a:solidFill>
              </a:rPr>
              <a:t> predicates</a:t>
            </a:r>
            <a:r>
              <a:rPr lang="en-US" dirty="0"/>
              <a:t>,</a:t>
            </a:r>
            <a:r>
              <a:rPr lang="en-US" dirty="0" smtClean="0"/>
              <a:t> which implies a kind </a:t>
            </a:r>
            <a:r>
              <a:rPr lang="en-US" dirty="0"/>
              <a:t>of </a:t>
            </a:r>
            <a:r>
              <a:rPr lang="en-US" dirty="0" smtClean="0"/>
              <a:t>chronological order between person’s daily routines.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knows </a:t>
            </a:r>
            <a:r>
              <a:rPr lang="en-US" dirty="0"/>
              <a:t>is a </a:t>
            </a:r>
            <a:r>
              <a:rPr lang="en-US" dirty="0" err="1"/>
              <a:t>Plex</a:t>
            </a:r>
            <a:r>
              <a:rPr lang="en-US" dirty="0"/>
              <a:t> </a:t>
            </a:r>
            <a:r>
              <a:rPr lang="en-US" dirty="0" smtClean="0"/>
              <a:t>term in </a:t>
            </a:r>
            <a:r>
              <a:rPr lang="en-US" dirty="0" smtClean="0">
                <a:solidFill>
                  <a:srgbClr val="008000"/>
                </a:solidFill>
              </a:rPr>
              <a:t>person predicates</a:t>
            </a:r>
            <a:r>
              <a:rPr lang="en-US" dirty="0"/>
              <a:t>,</a:t>
            </a:r>
            <a:r>
              <a:rPr lang="en-US" dirty="0" smtClean="0"/>
              <a:t> which implies a list of persons who are known directly.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taxonomy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Interes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b="4085"/>
          <a:stretch>
            <a:fillRect/>
          </a:stretch>
        </p:blipFill>
        <p:spPr>
          <a:xfrm>
            <a:off x="122312" y="892599"/>
            <a:ext cx="8646732" cy="4115708"/>
          </a:xfrm>
        </p:spPr>
      </p:pic>
    </p:spTree>
    <p:extLst>
      <p:ext uri="{BB962C8B-B14F-4D97-AF65-F5344CB8AC3E}">
        <p14:creationId xmlns:p14="http://schemas.microsoft.com/office/powerpoint/2010/main" val="300738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54" y="1040960"/>
            <a:ext cx="7392459" cy="3349474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Interests have </a:t>
            </a:r>
            <a:r>
              <a:rPr lang="en-US" dirty="0"/>
              <a:t>RDF </a:t>
            </a:r>
            <a:r>
              <a:rPr lang="en-US" dirty="0" smtClean="0"/>
              <a:t>taxonomy. Person’s interests are </a:t>
            </a:r>
            <a:r>
              <a:rPr lang="en-US" dirty="0"/>
              <a:t>related </a:t>
            </a:r>
            <a:r>
              <a:rPr lang="en-US" dirty="0" smtClean="0"/>
              <a:t>to each other  in a priority order.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Here is an example of John’s interest profile</a:t>
            </a:r>
          </a:p>
          <a:p>
            <a:pPr marL="0" indent="0"/>
            <a:r>
              <a:rPr lang="en-US" dirty="0"/>
              <a:t>interest(</a:t>
            </a:r>
            <a:r>
              <a:rPr lang="en-US" dirty="0" err="1"/>
              <a:t>JackJob</a:t>
            </a:r>
            <a:r>
              <a:rPr lang="en-US" dirty="0"/>
              <a:t>^^Teacher^ person-&gt;Jack ; class-&gt;Teacher;  job-&gt;</a:t>
            </a:r>
            <a:r>
              <a:rPr lang="en-US" dirty="0" err="1"/>
              <a:t>JackJobRoutine</a:t>
            </a:r>
            <a:r>
              <a:rPr lang="en-US" dirty="0"/>
              <a:t> ; degree-&gt; 1^^Integer ; </a:t>
            </a:r>
            <a:r>
              <a:rPr lang="en-US" dirty="0" err="1"/>
              <a:t>relatedTo</a:t>
            </a:r>
            <a:r>
              <a:rPr lang="en-US" dirty="0"/>
              <a:t>-&gt;</a:t>
            </a:r>
            <a:r>
              <a:rPr lang="en-US" dirty="0" err="1"/>
              <a:t>JackFacebook</a:t>
            </a:r>
            <a:r>
              <a:rPr lang="en-US" dirty="0"/>
              <a:t>^^ </a:t>
            </a:r>
            <a:r>
              <a:rPr lang="en-US" dirty="0" err="1"/>
              <a:t>SocialNetwork</a:t>
            </a:r>
            <a:r>
              <a:rPr lang="en-US" dirty="0"/>
              <a:t>).</a:t>
            </a:r>
          </a:p>
          <a:p>
            <a:pPr marL="0" indent="0"/>
            <a:r>
              <a:rPr lang="en-US" dirty="0"/>
              <a:t>interest(</a:t>
            </a:r>
            <a:r>
              <a:rPr lang="en-US" dirty="0" err="1"/>
              <a:t>JackFacebook</a:t>
            </a:r>
            <a:r>
              <a:rPr lang="en-US" dirty="0"/>
              <a:t>^^ </a:t>
            </a:r>
            <a:r>
              <a:rPr lang="en-US" dirty="0" err="1"/>
              <a:t>SocialNetwork</a:t>
            </a:r>
            <a:r>
              <a:rPr lang="en-US" dirty="0"/>
              <a:t>^ person-&gt;Jack ; class-&gt;</a:t>
            </a:r>
            <a:r>
              <a:rPr lang="en-US" dirty="0" err="1"/>
              <a:t>SocialNetwork</a:t>
            </a:r>
            <a:r>
              <a:rPr lang="en-US" dirty="0"/>
              <a:t> ; degree-&gt; 2^^Integer ; </a:t>
            </a:r>
            <a:r>
              <a:rPr lang="en-US" dirty="0" err="1"/>
              <a:t>relatedTo</a:t>
            </a:r>
            <a:r>
              <a:rPr lang="en-US" dirty="0"/>
              <a:t>-&gt;</a:t>
            </a:r>
            <a:r>
              <a:rPr lang="en-US" dirty="0" err="1"/>
              <a:t>JackNovel</a:t>
            </a:r>
            <a:r>
              <a:rPr lang="en-US" dirty="0"/>
              <a:t>^^Novel).</a:t>
            </a:r>
          </a:p>
          <a:p>
            <a:pPr marL="0" indent="0"/>
            <a:r>
              <a:rPr lang="en-US" dirty="0"/>
              <a:t>interest(</a:t>
            </a:r>
            <a:r>
              <a:rPr lang="en-US" dirty="0" err="1"/>
              <a:t>JackNovel</a:t>
            </a:r>
            <a:r>
              <a:rPr lang="en-US" dirty="0"/>
              <a:t>^^Novel^ person-&gt;Jack ; degree-&gt; 3^^Integer ;class-&gt;Novel;  </a:t>
            </a:r>
            <a:r>
              <a:rPr lang="en-US" dirty="0" err="1"/>
              <a:t>relatedTo</a:t>
            </a:r>
            <a:r>
              <a:rPr lang="en-US" dirty="0"/>
              <a:t>-&gt;</a:t>
            </a:r>
            <a:r>
              <a:rPr lang="en-US" dirty="0" err="1"/>
              <a:t>JackJogging</a:t>
            </a:r>
            <a:r>
              <a:rPr lang="en-US" dirty="0"/>
              <a:t>^^Jogging).</a:t>
            </a:r>
          </a:p>
          <a:p>
            <a:pPr marL="0" indent="0"/>
            <a:r>
              <a:rPr lang="en-US" dirty="0"/>
              <a:t>interest(</a:t>
            </a:r>
            <a:r>
              <a:rPr lang="en-US" dirty="0" err="1"/>
              <a:t>JackJogging</a:t>
            </a:r>
            <a:r>
              <a:rPr lang="en-US" dirty="0"/>
              <a:t>^^Jogging^ person-&gt;Jack ; class-&gt;Jogging ; degree-&gt; 4^^Integer ).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4036639"/>
              </p:ext>
            </p:extLst>
          </p:nvPr>
        </p:nvGraphicFramePr>
        <p:xfrm>
          <a:off x="870057" y="4390434"/>
          <a:ext cx="7556313" cy="62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profile </a:t>
            </a:r>
            <a:r>
              <a:rPr lang="en-US" dirty="0" smtClean="0"/>
              <a:t>rules(1)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58195"/>
            <a:ext cx="7520940" cy="4231495"/>
          </a:xfrm>
        </p:spPr>
        <p:txBody>
          <a:bodyPr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600" dirty="0"/>
              <a:t>Rules for generating person interest </a:t>
            </a:r>
            <a:r>
              <a:rPr lang="en-US" sz="2600" dirty="0" smtClean="0"/>
              <a:t>lists</a:t>
            </a:r>
          </a:p>
          <a:p>
            <a:pPr marL="0" indent="0"/>
            <a:r>
              <a:rPr lang="nl-NL" sz="2400" b="0" dirty="0" smtClean="0"/>
              <a:t>1- </a:t>
            </a:r>
          </a:p>
          <a:p>
            <a:r>
              <a:rPr lang="nl-NL" sz="2400" b="0" dirty="0" err="1" smtClean="0"/>
              <a:t>getAllInterestCategories</a:t>
            </a:r>
            <a:r>
              <a:rPr lang="nl-NL" sz="2400" b="0" dirty="0"/>
              <a:t>(?p , ?</a:t>
            </a:r>
            <a:r>
              <a:rPr lang="nl-NL" sz="2400" b="0" dirty="0" err="1" smtClean="0"/>
              <a:t>allInterestCategories</a:t>
            </a:r>
            <a:r>
              <a:rPr lang="nl-NL" sz="2400" b="0" dirty="0" smtClean="0"/>
              <a:t> , ?n^^Integer) </a:t>
            </a:r>
            <a:r>
              <a:rPr lang="nl-NL" sz="2400" b="0" dirty="0"/>
              <a:t>:- </a:t>
            </a:r>
          </a:p>
          <a:p>
            <a:r>
              <a:rPr lang="nl-NL" sz="2400" b="0" dirty="0" smtClean="0"/>
              <a:t>    person</a:t>
            </a:r>
            <a:r>
              <a:rPr lang="nl-NL" sz="2400" b="0" dirty="0"/>
              <a:t>(? ^ name-&gt;?p ; </a:t>
            </a:r>
            <a:r>
              <a:rPr lang="nl-NL" sz="2400" b="0" dirty="0" err="1"/>
              <a:t>interest.no</a:t>
            </a:r>
            <a:r>
              <a:rPr lang="nl-NL" sz="2400" b="0" dirty="0"/>
              <a:t>-&gt;?n^^Integer !?),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interestCategorylist</a:t>
            </a:r>
            <a:r>
              <a:rPr lang="nl-NL" sz="2400" b="0" dirty="0"/>
              <a:t>(?p, [] , ?</a:t>
            </a:r>
            <a:r>
              <a:rPr lang="nl-NL" sz="2400" b="0" dirty="0" err="1" smtClean="0"/>
              <a:t>allInterestCategories</a:t>
            </a:r>
            <a:r>
              <a:rPr lang="nl-NL" sz="2400" b="0" dirty="0" smtClean="0"/>
              <a:t>, ?n^^Integer).</a:t>
            </a:r>
          </a:p>
          <a:p>
            <a:r>
              <a:rPr lang="nl-NL" sz="2400" b="0" dirty="0" smtClean="0"/>
              <a:t>2- </a:t>
            </a:r>
          </a:p>
          <a:p>
            <a:r>
              <a:rPr lang="nl-NL" sz="2400" b="0" dirty="0" err="1"/>
              <a:t>interestCategorylist</a:t>
            </a:r>
            <a:r>
              <a:rPr lang="nl-NL" sz="2400" b="0" dirty="0"/>
              <a:t>(?p, ?</a:t>
            </a:r>
            <a:r>
              <a:rPr lang="nl-NL" sz="2400" b="0" dirty="0" err="1"/>
              <a:t>visited</a:t>
            </a:r>
            <a:r>
              <a:rPr lang="nl-NL" sz="2400" b="0" dirty="0"/>
              <a:t> , [] , 0^^Integer).</a:t>
            </a:r>
          </a:p>
          <a:p>
            <a:r>
              <a:rPr lang="nl-NL" sz="2400" b="0" dirty="0" err="1"/>
              <a:t>interestCategorylist</a:t>
            </a:r>
            <a:r>
              <a:rPr lang="nl-NL" sz="2400" b="0" dirty="0"/>
              <a:t>(?p, ?</a:t>
            </a:r>
            <a:r>
              <a:rPr lang="nl-NL" sz="2400" b="0" dirty="0" err="1"/>
              <a:t>visited</a:t>
            </a:r>
            <a:r>
              <a:rPr lang="nl-NL" sz="2400" b="0" dirty="0"/>
              <a:t> , [ ?c| ?rest], ?n^^Integer) :- </a:t>
            </a:r>
          </a:p>
          <a:p>
            <a:r>
              <a:rPr lang="nl-NL" sz="2400" b="0" dirty="0" smtClean="0"/>
              <a:t>    interest</a:t>
            </a:r>
            <a:r>
              <a:rPr lang="nl-NL" sz="2400" b="0" dirty="0"/>
              <a:t>(?i^^Interest ^ person-&gt;?p ; class-&gt;?c ; </a:t>
            </a:r>
            <a:r>
              <a:rPr lang="nl-NL" sz="2400" b="0" dirty="0" err="1"/>
              <a:t>degree</a:t>
            </a:r>
            <a:r>
              <a:rPr lang="nl-NL" sz="2400" b="0" dirty="0"/>
              <a:t>-&gt;?dg !?),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greaterThan</a:t>
            </a:r>
            <a:r>
              <a:rPr lang="nl-NL" sz="2400" b="0" dirty="0"/>
              <a:t>(?n^^Integer , 0^^Integer),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equal</a:t>
            </a:r>
            <a:r>
              <a:rPr lang="nl-NL" sz="2400" b="0" dirty="0" smtClean="0"/>
              <a:t> </a:t>
            </a:r>
            <a:r>
              <a:rPr lang="nl-NL" sz="2400" b="0" dirty="0"/>
              <a:t>(?dg^^Integer ,?n^^Integer),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subtract</a:t>
            </a:r>
            <a:r>
              <a:rPr lang="nl-NL" sz="2400" b="0" dirty="0"/>
              <a:t>(?n1^^Integer , ?n^^Integer ,1^^Integer),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notMember</a:t>
            </a:r>
            <a:r>
              <a:rPr lang="nl-NL" sz="2400" b="0" dirty="0"/>
              <a:t>(?c , ?</a:t>
            </a:r>
            <a:r>
              <a:rPr lang="nl-NL" sz="2400" b="0" dirty="0" err="1"/>
              <a:t>visited</a:t>
            </a:r>
            <a:r>
              <a:rPr lang="nl-NL" sz="2400" b="0" dirty="0"/>
              <a:t>),</a:t>
            </a:r>
          </a:p>
          <a:p>
            <a:r>
              <a:rPr lang="nl-NL" sz="2400" b="0" dirty="0" smtClean="0"/>
              <a:t>    </a:t>
            </a:r>
            <a:r>
              <a:rPr lang="nl-NL" sz="2400" b="0" dirty="0" err="1" smtClean="0"/>
              <a:t>interestCategorylist</a:t>
            </a:r>
            <a:r>
              <a:rPr lang="nl-NL" sz="2400" b="0" dirty="0"/>
              <a:t>(?p , [ ?c| ?</a:t>
            </a:r>
            <a:r>
              <a:rPr lang="nl-NL" sz="2400" b="0" dirty="0" err="1"/>
              <a:t>visited</a:t>
            </a:r>
            <a:r>
              <a:rPr lang="nl-NL" sz="2400" b="0" dirty="0"/>
              <a:t>] , ?rest , ?n1^^Integer)</a:t>
            </a:r>
            <a:r>
              <a:rPr lang="nl-NL" sz="2400" b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profile </a:t>
            </a:r>
            <a:r>
              <a:rPr lang="en-US" dirty="0" smtClean="0"/>
              <a:t>rules(2)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§"/>
            </a:pPr>
            <a:r>
              <a:rPr lang="nl-NL" b="1" dirty="0"/>
              <a:t>Query:</a:t>
            </a:r>
            <a:r>
              <a:rPr lang="nl-NL" dirty="0"/>
              <a:t> </a:t>
            </a:r>
            <a:r>
              <a:rPr lang="nl-NL" dirty="0" smtClean="0"/>
              <a:t>	</a:t>
            </a:r>
          </a:p>
          <a:p>
            <a:pPr marL="923544" lvl="5" indent="0">
              <a:buNone/>
            </a:pPr>
            <a:r>
              <a:rPr lang="nl-NL" dirty="0" err="1" smtClean="0"/>
              <a:t>getAllInterestCategories</a:t>
            </a:r>
            <a:r>
              <a:rPr lang="nl-NL" dirty="0"/>
              <a:t>(Jack , ?</a:t>
            </a:r>
            <a:r>
              <a:rPr lang="nl-NL" dirty="0" err="1"/>
              <a:t>allInterestCategories</a:t>
            </a:r>
            <a:r>
              <a:rPr lang="nl-NL" dirty="0"/>
              <a:t> , ?n^^Integer).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OO </a:t>
            </a:r>
            <a:r>
              <a:rPr lang="en-US" b="1" dirty="0" err="1" smtClean="0"/>
              <a:t>jDREW</a:t>
            </a:r>
            <a:r>
              <a:rPr lang="en-US" dirty="0"/>
              <a:t> </a:t>
            </a:r>
            <a:r>
              <a:rPr lang="en-US" b="1" dirty="0" smtClean="0"/>
              <a:t>TD Result :</a:t>
            </a:r>
          </a:p>
          <a:p>
            <a:pPr marL="0" indent="0"/>
            <a:r>
              <a:rPr lang="en-US" b="0" dirty="0"/>
              <a:t>	</a:t>
            </a:r>
            <a:r>
              <a:rPr lang="nl-NL" b="0" dirty="0"/>
              <a:t>?</a:t>
            </a:r>
            <a:r>
              <a:rPr lang="nl-NL" b="0" dirty="0" err="1"/>
              <a:t>allInterestCategories</a:t>
            </a:r>
            <a:r>
              <a:rPr lang="nl-NL" b="0" dirty="0"/>
              <a:t> :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t-IT" b="0" dirty="0" smtClean="0"/>
              <a:t>[</a:t>
            </a:r>
            <a:r>
              <a:rPr lang="it-IT" b="0" dirty="0"/>
              <a:t>Jogging, </a:t>
            </a:r>
            <a:r>
              <a:rPr lang="it-IT" b="0" dirty="0" err="1"/>
              <a:t>Novel</a:t>
            </a:r>
            <a:r>
              <a:rPr lang="it-IT" b="0" dirty="0"/>
              <a:t>, </a:t>
            </a:r>
            <a:r>
              <a:rPr lang="it-IT" b="0" dirty="0" err="1"/>
              <a:t>SocialNetwork</a:t>
            </a:r>
            <a:r>
              <a:rPr lang="it-IT" b="0" dirty="0"/>
              <a:t>, </a:t>
            </a:r>
            <a:r>
              <a:rPr lang="it-IT" b="0" dirty="0" err="1"/>
              <a:t>Teacher</a:t>
            </a:r>
            <a:r>
              <a:rPr lang="it-IT" b="0" dirty="0"/>
              <a:t>]</a:t>
            </a:r>
          </a:p>
          <a:p>
            <a:pPr marL="0" indent="0"/>
            <a:r>
              <a:rPr lang="it-IT" b="0" dirty="0"/>
              <a:t>	?</a:t>
            </a:r>
            <a:r>
              <a:rPr lang="it-IT" b="0" dirty="0" err="1"/>
              <a:t>n</a:t>
            </a:r>
            <a:r>
              <a:rPr lang="it-IT" b="0" dirty="0"/>
              <a:t>: </a:t>
            </a:r>
            <a:r>
              <a:rPr lang="it-IT" b="0" dirty="0" smtClean="0"/>
              <a:t>		        4</a:t>
            </a:r>
            <a:r>
              <a:rPr lang="it-IT" b="0" dirty="0"/>
              <a:t>:Integer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2513</TotalTime>
  <Words>2408</Words>
  <Application>Microsoft Macintosh PowerPoint</Application>
  <PresentationFormat>On-screen Show (4:3)</PresentationFormat>
  <Paragraphs>317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Angles</vt:lpstr>
      <vt:lpstr>People Friend Advisor</vt:lpstr>
      <vt:lpstr>Rule responder rule engines</vt:lpstr>
      <vt:lpstr>Person Profile</vt:lpstr>
      <vt:lpstr>From Interests to Daily Routines and person profile</vt:lpstr>
      <vt:lpstr>Related to: interests, daily routines and persons</vt:lpstr>
      <vt:lpstr>Interest taxonomy</vt:lpstr>
      <vt:lpstr>Interest profile</vt:lpstr>
      <vt:lpstr>Interest profile rules(1)</vt:lpstr>
      <vt:lpstr>Interest profile rules(2)</vt:lpstr>
      <vt:lpstr>Daily Routine taxonomy</vt:lpstr>
      <vt:lpstr>Daily Routine profile </vt:lpstr>
      <vt:lpstr>Enjoy time(1)</vt:lpstr>
      <vt:lpstr>Enjoy time(2)</vt:lpstr>
      <vt:lpstr>Workmates(1)</vt:lpstr>
      <vt:lpstr>Workmates(2)</vt:lpstr>
      <vt:lpstr>Friend Advisor based on interests and leisure time interval(1)</vt:lpstr>
      <vt:lpstr>Friend Advisor based on interests and leisure time interval(2)</vt:lpstr>
      <vt:lpstr>Knows and friendship</vt:lpstr>
      <vt:lpstr>Friend advisor based on interests and knowing(1)</vt:lpstr>
      <vt:lpstr>Friend advisor based on interests and knowing(2)</vt:lpstr>
      <vt:lpstr>DEfeasible Reasoning(1)</vt:lpstr>
      <vt:lpstr>DEfeasible Reasoning(2)</vt:lpstr>
      <vt:lpstr>Changing d-posl grammer(1)</vt:lpstr>
      <vt:lpstr>Changing d-posl grammer(2)</vt:lpstr>
      <vt:lpstr>Changing d-posl grammer(3)</vt:lpstr>
      <vt:lpstr>PARSE TREE OF SAMPLE INTERPRETATION</vt:lpstr>
      <vt:lpstr>TEST RIG OF SAMPLE 1(Team1)</vt:lpstr>
      <vt:lpstr>TEST RIG OF SAMPLE 2</vt:lpstr>
      <vt:lpstr>conclusion</vt:lpstr>
      <vt:lpstr>Thanks a lot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Friend Advisor</dc:title>
  <dc:creator>Mehdi Rohaninezhad</dc:creator>
  <cp:lastModifiedBy>Mehdi Rohaninezhad</cp:lastModifiedBy>
  <cp:revision>216</cp:revision>
  <dcterms:created xsi:type="dcterms:W3CDTF">2011-11-20T08:56:22Z</dcterms:created>
  <dcterms:modified xsi:type="dcterms:W3CDTF">2012-03-12T13:36:11Z</dcterms:modified>
</cp:coreProperties>
</file>