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802" autoAdjust="0"/>
  </p:normalViewPr>
  <p:slideViewPr>
    <p:cSldViewPr>
      <p:cViewPr>
        <p:scale>
          <a:sx n="140" d="100"/>
          <a:sy n="140" d="100"/>
        </p:scale>
        <p:origin x="-80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2018-06-06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_Bridges_Graph_and_Relational_Datab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Systematics: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PSOA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Illustrated by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973" y="764704"/>
            <a:ext cx="1118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0" y="4046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Exemplify PSOA</a:t>
            </a:r>
            <a:r>
              <a:rPr lang="en-CA" sz="600" dirty="0"/>
              <a:t> </a:t>
            </a:r>
            <a:r>
              <a:rPr lang="en-CA" sz="1600" dirty="0" err="1" smtClean="0"/>
              <a:t>metamodel</a:t>
            </a:r>
            <a:r>
              <a:rPr lang="en-CA" sz="1600" dirty="0" smtClean="0"/>
              <a:t> with </a:t>
            </a:r>
            <a:r>
              <a:rPr lang="en-CA" sz="1600" dirty="0" smtClean="0"/>
              <a:t>18 </a:t>
            </a:r>
            <a:r>
              <a:rPr lang="en-CA" sz="1600" dirty="0" err="1" smtClean="0"/>
              <a:t>oidless</a:t>
            </a:r>
            <a:r>
              <a:rPr lang="en-CA" sz="1600" dirty="0" smtClean="0"/>
              <a:t>/</a:t>
            </a:r>
            <a:r>
              <a:rPr lang="en-CA" sz="1600" dirty="0" err="1" smtClean="0"/>
              <a:t>oidful</a:t>
            </a:r>
            <a:r>
              <a:rPr lang="en-CA" sz="1600" dirty="0" smtClean="0"/>
              <a:t>,</a:t>
            </a:r>
            <a:r>
              <a:rPr lang="en-CA" sz="100" dirty="0" smtClean="0"/>
              <a:t> </a:t>
            </a:r>
            <a:r>
              <a:rPr lang="en-CA" sz="1600" dirty="0" err="1" smtClean="0"/>
              <a:t>tupled</a:t>
            </a:r>
            <a:r>
              <a:rPr lang="en-CA" sz="1600" dirty="0"/>
              <a:t>/slotted,</a:t>
            </a:r>
            <a:r>
              <a:rPr lang="en-CA" sz="100" dirty="0"/>
              <a:t> </a:t>
            </a:r>
            <a:r>
              <a:rPr lang="en-CA" sz="1600" dirty="0" err="1" smtClean="0"/>
              <a:t>perspeneutral</a:t>
            </a:r>
            <a:r>
              <a:rPr lang="en-CA" sz="1600" dirty="0" smtClean="0"/>
              <a:t>/perspectival</a:t>
            </a:r>
            <a:r>
              <a:rPr lang="en-CA" sz="1500" dirty="0" smtClean="0"/>
              <a:t> </a:t>
            </a:r>
            <a:r>
              <a:rPr lang="en-CA" sz="1600" dirty="0"/>
              <a:t>wedding</a:t>
            </a:r>
            <a:r>
              <a:rPr lang="en-CA" sz="1500" dirty="0"/>
              <a:t> </a:t>
            </a:r>
            <a:r>
              <a:rPr lang="en-CA" sz="1600" dirty="0" smtClean="0"/>
              <a:t>atoms.</a:t>
            </a:r>
            <a:endParaRPr lang="en-CA" sz="1900" dirty="0"/>
          </a:p>
        </p:txBody>
      </p:sp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76699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128693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6003759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67432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8355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51" name="TextBox 150"/>
          <p:cNvSpPr txBox="1"/>
          <p:nvPr/>
        </p:nvSpPr>
        <p:spPr>
          <a:xfrm>
            <a:off x="3059832" y="748441"/>
            <a:ext cx="5886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wiki.ruleml.org/index.php/PSOA_RuleML_Bridges_Graph_and_Relational_Databases</a:t>
            </a:r>
            <a:endParaRPr lang="en-CA" sz="1200" i="1" dirty="0" smtClean="0"/>
          </a:p>
          <a:p>
            <a:r>
              <a:rPr lang="en-CA" sz="1200" i="1" dirty="0" smtClean="0"/>
              <a:t>(</a:t>
            </a:r>
            <a:r>
              <a:rPr lang="en-CA" sz="1200" i="1" dirty="0"/>
              <a:t>syntactic </a:t>
            </a:r>
            <a:r>
              <a:rPr lang="en-CA" sz="1200" i="1" dirty="0" smtClean="0"/>
              <a:t>realization </a:t>
            </a:r>
            <a:r>
              <a:rPr lang="en-CA" sz="1200" i="1" dirty="0" smtClean="0"/>
              <a:t>for core </a:t>
            </a:r>
            <a:r>
              <a:rPr lang="en-CA" sz="1200" i="1" dirty="0" smtClean="0"/>
              <a:t>interoperation path pv1-pv3-pv4-pn4, abridged </a:t>
            </a:r>
            <a:r>
              <a:rPr lang="en-CA" sz="1200" i="1" dirty="0"/>
              <a:t>by PSOA </a:t>
            </a:r>
            <a:r>
              <a:rPr lang="en-CA" sz="1200" i="1" dirty="0" smtClean="0"/>
              <a:t>rule</a:t>
            </a:r>
            <a:r>
              <a:rPr lang="en-CA" sz="1200" i="1" dirty="0" smtClean="0"/>
              <a:t>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52589" y="76470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June </a:t>
            </a:r>
            <a:r>
              <a:rPr lang="en-CA" sz="1400" dirty="0" smtClean="0"/>
              <a:t>6, </a:t>
            </a:r>
            <a:r>
              <a:rPr lang="en-CA" sz="1400" dirty="0" smtClean="0"/>
              <a:t>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47145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pn5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340496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700647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14096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447962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339710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60669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6003759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</a:t>
            </a:r>
            <a:endParaRPr lang="en-CA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291454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339462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237324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273524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340496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268484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700647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655130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703137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7077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601942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284984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284984"/>
            <a:ext cx="5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pv6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6003759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67433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320709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601029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46784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47250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03622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472508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14110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08541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851631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15305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190885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168581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85816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790646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368378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887746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789040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790646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790646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245</Words>
  <Application>Microsoft Office PowerPoint</Application>
  <PresentationFormat>On-screen Show (4:3)</PresentationFormat>
  <Paragraphs>137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116</cp:revision>
  <dcterms:created xsi:type="dcterms:W3CDTF">2017-04-24T00:13:32Z</dcterms:created>
  <dcterms:modified xsi:type="dcterms:W3CDTF">2018-06-06T21:16:12Z</dcterms:modified>
</cp:coreProperties>
</file>