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2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A6EC-0FA4-49E9-8D0C-79E029C8ED6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33E6-1290-4E40-911E-4BB386389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54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4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9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0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6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3EBF-82D9-4E45-A390-CE6E21AB17B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321" y="2152847"/>
            <a:ext cx="7880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Фразовые глаголы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10963" y="722360"/>
            <a:ext cx="51379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Английский язык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65" y="4137332"/>
            <a:ext cx="5885486" cy="24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7" y="454266"/>
            <a:ext cx="2465717" cy="56661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Bahnschrift Light Condensed" panose="020B0502040204020203" pitchFamily="34" charset="0"/>
              </a:rPr>
              <a:t>Фразовые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52" y="987817"/>
            <a:ext cx="3466255" cy="604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ru-RU" sz="7200" dirty="0"/>
            </a:br>
            <a:endParaRPr lang="ru-RU" sz="1200" dirty="0"/>
          </a:p>
          <a:p>
            <a:pPr>
              <a:buAutoNum type="arabicPeriod"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0150" y="914613"/>
            <a:ext cx="60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75158"/>
            <a:ext cx="1041574" cy="105276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E2E501D-03CB-4204-BF35-576C8EBE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9" y="1099278"/>
            <a:ext cx="2797615" cy="442203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0388F35-D9F6-4A9C-9463-4FAE7E926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88" y="1623894"/>
            <a:ext cx="3143964" cy="46588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36A7337-F5EB-4AD1-B245-8EF101D94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06" y="830580"/>
            <a:ext cx="3143964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7" y="454266"/>
            <a:ext cx="2465717" cy="56661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Bahnschrift Light Condensed" panose="020B0502040204020203" pitchFamily="34" charset="0"/>
              </a:rPr>
              <a:t>Фразовые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52" y="987817"/>
            <a:ext cx="3466255" cy="604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ru-RU" sz="7200" dirty="0"/>
            </a:br>
            <a:endParaRPr lang="ru-RU" sz="1200" dirty="0"/>
          </a:p>
          <a:p>
            <a:pPr>
              <a:buAutoNum type="arabicPeriod"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0150" y="914613"/>
            <a:ext cx="60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75158"/>
            <a:ext cx="1041574" cy="10527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2265CD-1EF2-40E5-A8FB-D3FCDBA17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1" y="1099279"/>
            <a:ext cx="3353182" cy="46268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4DE362-BE14-46A8-84B2-79348EF2D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54" y="1554434"/>
            <a:ext cx="3167092" cy="49717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5CB74-0A0D-4081-AFB7-516A78A13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583" y="1167751"/>
            <a:ext cx="3538959" cy="50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7" y="454266"/>
            <a:ext cx="2465717" cy="56661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Bahnschrift Light Condensed" panose="020B0502040204020203" pitchFamily="34" charset="0"/>
              </a:rPr>
              <a:t>Фразовые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52" y="987817"/>
            <a:ext cx="3466255" cy="604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ru-RU" sz="7200" dirty="0"/>
            </a:br>
            <a:endParaRPr lang="ru-RU" sz="1200" dirty="0"/>
          </a:p>
          <a:p>
            <a:pPr>
              <a:buAutoNum type="arabicPeriod"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0150" y="914613"/>
            <a:ext cx="60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75158"/>
            <a:ext cx="1041574" cy="10527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F0FBED-318E-4273-B24B-CE40DC5D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39" y="1099279"/>
            <a:ext cx="4274849" cy="53263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754734-A65B-4C82-AD08-3A550665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" y="1554434"/>
            <a:ext cx="4147214" cy="46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7" y="454266"/>
            <a:ext cx="2465717" cy="56661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Bahnschrift Light Condensed" panose="020B0502040204020203" pitchFamily="34" charset="0"/>
              </a:rPr>
              <a:t>Фразовые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52" y="987817"/>
            <a:ext cx="3466255" cy="604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ru-RU" sz="7200" dirty="0"/>
            </a:br>
            <a:endParaRPr lang="ru-RU" sz="1200" dirty="0"/>
          </a:p>
          <a:p>
            <a:pPr>
              <a:buAutoNum type="arabicPeriod"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0150" y="914613"/>
            <a:ext cx="60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75158"/>
            <a:ext cx="1041574" cy="10527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B18652-374D-43AC-8C41-690B16D7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8" y="2085355"/>
            <a:ext cx="4557534" cy="29459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D8FE54-D41C-4D57-A09D-E821DEE7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495" y="1099279"/>
            <a:ext cx="4163561" cy="54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3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507" y="454266"/>
            <a:ext cx="2465717" cy="56661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Bahnschrift Light Condensed" panose="020B0502040204020203" pitchFamily="34" charset="0"/>
              </a:rPr>
              <a:t>Фразовые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52" y="987817"/>
            <a:ext cx="3466255" cy="604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br>
              <a:rPr lang="ru-RU" sz="7200" dirty="0"/>
            </a:br>
            <a:endParaRPr lang="ru-RU" sz="1200" dirty="0"/>
          </a:p>
          <a:p>
            <a:pPr>
              <a:buAutoNum type="arabicPeriod"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0150" y="914613"/>
            <a:ext cx="60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75158"/>
            <a:ext cx="1041574" cy="10527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6931C8-5CB5-4523-8D7D-F3595E52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365" y="1554434"/>
            <a:ext cx="4602000" cy="41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6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</Words>
  <Application>Microsoft Office PowerPoint</Application>
  <PresentationFormat>Широкоэкранный</PresentationFormat>
  <Paragraphs>57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Bahnschrift Light Condensed</vt:lpstr>
      <vt:lpstr>Bahnschrift SemiCondensed</vt:lpstr>
      <vt:lpstr>Calibri</vt:lpstr>
      <vt:lpstr>Calibri Light</vt:lpstr>
      <vt:lpstr>Cascadia Code</vt:lpstr>
      <vt:lpstr>Тема Office</vt:lpstr>
      <vt:lpstr>Презентация PowerPoint</vt:lpstr>
      <vt:lpstr>Фразовые глаголы</vt:lpstr>
      <vt:lpstr>Фразовые глаголы</vt:lpstr>
      <vt:lpstr>Фразовые глаголы</vt:lpstr>
      <vt:lpstr>Фразовые глаголы</vt:lpstr>
      <vt:lpstr>Фразовые глаголы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Святослав Коновалов</cp:lastModifiedBy>
  <cp:revision>26</cp:revision>
  <dcterms:created xsi:type="dcterms:W3CDTF">2022-12-04T20:21:20Z</dcterms:created>
  <dcterms:modified xsi:type="dcterms:W3CDTF">2022-12-18T18:05:53Z</dcterms:modified>
</cp:coreProperties>
</file>