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Comfortaa Light"/>
      <p:regular r:id="rId14"/>
      <p:bold r:id="rId15"/>
    </p:embeddedFont>
    <p:embeddedFont>
      <p:font typeface="Comfortaa Medium"/>
      <p:regular r:id="rId16"/>
      <p:bold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DFBF17-91C9-44EE-9A8B-0F87EDECFE81}">
  <a:tblStyle styleId="{EEDFBF17-91C9-44EE-9A8B-0F87EDECFE8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ComfortaaLight-bold.fntdata"/><Relationship Id="rId14" Type="http://schemas.openxmlformats.org/officeDocument/2006/relationships/font" Target="fonts/ComfortaaLight-regular.fntdata"/><Relationship Id="rId17" Type="http://schemas.openxmlformats.org/officeDocument/2006/relationships/font" Target="fonts/ComfortaaMedium-bold.fntdata"/><Relationship Id="rId16" Type="http://schemas.openxmlformats.org/officeDocument/2006/relationships/font" Target="fonts/ComfortaaMedium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Comforta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c0028617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c0028617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c0028617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c0028617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c0028617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c0028617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c0028617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c0028617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c0028617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c0028617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c0028617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c0028617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C1EAB2"/>
            </a:gs>
            <a:gs pos="100000">
              <a:srgbClr val="E3FFD9"/>
            </a:gs>
          </a:gsLst>
          <a:lin ang="18900044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Вычисление информационного объема сообщения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1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44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Умение подсчитывать информационный </a:t>
            </a:r>
            <a:r>
              <a:rPr lang="ru" sz="14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объем</a:t>
            </a:r>
            <a:r>
              <a:rPr lang="ru" sz="14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сообщения.</a:t>
            </a:r>
            <a:endParaRPr sz="14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44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4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1.1.3.  Дискретное (цифровое) представление текстовой, графической, звуковой информации</a:t>
            </a:r>
            <a:endParaRPr i="1" sz="14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44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4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и видеоинформации. Единицы измерения количества информации.</a:t>
            </a:r>
            <a:endParaRPr i="1" sz="14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44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4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1.3.1. Умение оценивать </a:t>
            </a:r>
            <a:r>
              <a:rPr i="1" lang="ru" sz="14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объем</a:t>
            </a:r>
            <a:r>
              <a:rPr i="1" lang="ru" sz="14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памяти, необходимый для хранения информации.</a:t>
            </a:r>
            <a:endParaRPr i="1" sz="14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125" y="0"/>
            <a:ext cx="982875" cy="9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●"/>
            </a:pPr>
            <a:r>
              <a:rPr lang="ru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с помощью </a:t>
            </a:r>
            <a:r>
              <a:rPr i="1" lang="ru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K </a:t>
            </a:r>
            <a:r>
              <a:rPr lang="ru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бит можно закодировать различных вариантов (чисел)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●"/>
            </a:pPr>
            <a:r>
              <a:rPr lang="ru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таблица степеней двойки, она же показывает, сколько вариантов </a:t>
            </a:r>
            <a:r>
              <a:rPr i="1" lang="ru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Q</a:t>
            </a:r>
            <a:r>
              <a:rPr lang="ru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можно закодировать с помощью </a:t>
            </a:r>
            <a:r>
              <a:rPr i="1" lang="ru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K </a:t>
            </a:r>
            <a:r>
              <a:rPr lang="ru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бит: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●"/>
            </a:pPr>
            <a:r>
              <a:rPr lang="ru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при измерении количества информации принимается, что в одном байте 8 бит, а в одном килобайте (1 Кбайт) – 1024 байта, в мегабайте (1 Мбайт) – 1024 Кбайта[1]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127000" lvl="0" marL="5461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Comfortaa"/>
                <a:ea typeface="Comfortaa"/>
                <a:cs typeface="Comfortaa"/>
                <a:sym typeface="Comfortaa"/>
              </a:rPr>
              <a:t>Что нужно знать: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942975" y="192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{EEDFBF17-91C9-44EE-9A8B-0F87EDECFE81}</a:tableStyleId>
              </a:tblPr>
              <a:tblGrid>
                <a:gridCol w="1066800"/>
                <a:gridCol w="619125"/>
                <a:gridCol w="619125"/>
                <a:gridCol w="619125"/>
                <a:gridCol w="619125"/>
                <a:gridCol w="619125"/>
                <a:gridCol w="619125"/>
                <a:gridCol w="619125"/>
                <a:gridCol w="619125"/>
                <a:gridCol w="619125"/>
                <a:gridCol w="619125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r>
                        <a:rPr lang="ru" sz="1100"/>
                        <a:t>, бит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lang="ru" sz="1100"/>
                        <a:t>, вариантов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16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32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64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128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256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512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1024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latin typeface="Comfortaa"/>
                <a:ea typeface="Comfortaa"/>
                <a:cs typeface="Comfortaa"/>
                <a:sym typeface="Comfortaa"/>
              </a:rPr>
              <a:t>Что нужно знать: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чтобы найти информационный объем сообщения (текста) </a:t>
            </a:r>
            <a:r>
              <a:rPr i="1"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</a:t>
            </a: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нужно умножить количество символов (отсчетов) </a:t>
            </a:r>
            <a:r>
              <a:rPr i="1"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</a:t>
            </a: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на число бит на символ (отсчет) </a:t>
            </a:r>
            <a:r>
              <a:rPr i="1"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K</a:t>
            </a: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   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две строчки текста не могут занимать 100 Кбайт в памяти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мощность алфавита </a:t>
            </a:r>
            <a:r>
              <a:rPr i="1"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 </a:t>
            </a: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– это количество символов в этом алфавите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если алфавит имеет мощность </a:t>
            </a:r>
            <a:r>
              <a:rPr i="1"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</a:t>
            </a: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то количество всех возможных «слов»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(символьных цепочек) длиной </a:t>
            </a:r>
            <a:r>
              <a:rPr i="1"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</a:t>
            </a: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(без учета смысла) равно ; для двоичного кодирования (мощность алфавита </a:t>
            </a:r>
            <a:r>
              <a:rPr i="1"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</a:t>
            </a: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– 2 символа) получаем известную формулу: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88900" lvl="0" marL="8890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Comfortaa"/>
                <a:ea typeface="Comfortaa"/>
                <a:cs typeface="Comfortaa"/>
                <a:sym typeface="Comfortaa"/>
              </a:rPr>
              <a:t>Пример задания: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799000"/>
            <a:ext cx="8520600" cy="43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Р-10 (демо-2021).</a:t>
            </a:r>
            <a:r>
              <a:rPr b="1" lang="ru" sz="1300">
                <a:solidFill>
                  <a:schemeClr val="dk1"/>
                </a:solidFill>
              </a:rPr>
              <a:t> </a:t>
            </a:r>
            <a:r>
              <a:rPr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При регистрации в компьютерной системе каждому объекту сопоставляется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идентификатор, состоящий из 15 символов и содержащий только символы из 8-символьного набора: А, В, C, D, Е, F, G, H. В базе данных для хранения сведений о каждом объекте отведено одинаковое и минимально возможное целое число байт. При этом используют посимвольное кодирование идентификаторов, все символы </a:t>
            </a:r>
            <a:r>
              <a:rPr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кодируются</a:t>
            </a:r>
            <a:r>
              <a:rPr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одинаковым и минимально возможным количеством бит. Кроме собственно идентификатора, для каждого объекта в системе хранятся дополнительные сведения, для чего отведено 24 байта на один объект. </a:t>
            </a:r>
            <a:r>
              <a:rPr b="1"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Определите объём памяти (в байтах), необходимый для хранения сведений о 20 объектах. В ответе запишите только целое число – количество байт.</a:t>
            </a:r>
            <a:endParaRPr b="1"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355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Решение:</a:t>
            </a:r>
            <a:endParaRPr b="1"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1</a:t>
            </a:r>
            <a:r>
              <a:rPr lang="ru" sz="12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)  	алфавит состоит из 8 символов, так как 8 = 2</a:t>
            </a:r>
            <a:r>
              <a:rPr baseline="30000" lang="ru" sz="12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3</a:t>
            </a:r>
            <a:r>
              <a:rPr lang="ru" sz="12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, на каждый символ нужно выделить не менее 3 бит</a:t>
            </a:r>
            <a:endParaRPr sz="12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228600" lvl="0" marL="635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2)  	для хранения 15 символов нужно 15 × 3 бита = 45 бит или 6 байт (с округлением до целого числа байт)</a:t>
            </a:r>
            <a:endParaRPr sz="12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228600" lvl="0" marL="635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3)  	идентификатор + дополнительные сведения занимают 6 + 24 = 30 байт</a:t>
            </a:r>
            <a:endParaRPr sz="12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228600" lvl="0" marL="635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4)  	на хранения информации о 20 объектах нужно 20 × 30 = 600 байт</a:t>
            </a:r>
            <a:endParaRPr sz="12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228600" lvl="0" marL="635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    </a:t>
            </a:r>
            <a:endParaRPr sz="12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228600" lvl="0" marL="635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Ответ: </a:t>
            </a:r>
            <a:r>
              <a:rPr lang="ru" sz="1200">
                <a:solidFill>
                  <a:schemeClr val="dk1"/>
                </a:solidFill>
                <a:highlight>
                  <a:srgbClr val="FFFF00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600</a:t>
            </a:r>
            <a:r>
              <a:rPr lang="ru" sz="12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байт.</a:t>
            </a:r>
            <a:endParaRPr sz="12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228600" lvl="0" marL="635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Comfortaa"/>
                <a:ea typeface="Comfortaa"/>
                <a:cs typeface="Comfortaa"/>
                <a:sym typeface="Comfortaa"/>
              </a:rPr>
              <a:t>Задания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355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1)  	При регистрации в компьютерной системе каждому пользователю выдаётся пароль, состоящий из 9 символов и содержащий только символы из 10-символьного набора: А, В, C, D, Е, F, G, H, К, L. В базе данных для хранения сведений о каждом пользователе отведено одинаковое и минимально возможное целое число байт. При этом используют посимвольное кодирование паролей, все символы </a:t>
            </a: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кодируются</a:t>
            </a: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одинаковым и минимально возможным количеством бит. Кроме собственно пароля, для каждого пользователя в системе хранятся дополнительные сведения, для чего отведено 6 байт на одного пользователя. </a:t>
            </a:r>
            <a:r>
              <a:rPr b="1"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Определите объём памяти (в байтах), необходимый для хранения сведений о 100 пользователях.</a:t>
            </a:r>
            <a:endParaRPr b="1"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Comfortaa"/>
                <a:ea typeface="Comfortaa"/>
                <a:cs typeface="Comfortaa"/>
                <a:sym typeface="Comfortaa"/>
              </a:rPr>
              <a:t>Задания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355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)  	При регистрации в компьютерной системе каждому пользователю выдаётся пароль, состоящий из 15 символов и содержащий только символы А, Б, В, Г, Д, Е. Каждый такой пароль в компьютерной программе записывается минимально возможным и одинаковым целым количеством байт, при этом используют посимвольное кодирование и все символы кодируются одинаковым и минимально возможным количеством бит. </a:t>
            </a:r>
            <a:r>
              <a:rPr b="1"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Определите, сколько байт необходимо для хранения 20 паролей.</a:t>
            </a:r>
            <a:endParaRPr b="1"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Comfortaa"/>
                <a:ea typeface="Comfortaa"/>
                <a:cs typeface="Comfortaa"/>
                <a:sym typeface="Comfortaa"/>
              </a:rPr>
              <a:t>Задания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355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3)  	При регистрации в компьютерной системе каждому пользователю выдаётся пароль, состоящий из 30 символов и содержащий только символы А, Б, В, Г, Д. Каждый такой пароль в компьютерной программе записывается минимально возможным и одинаковым целым количеством байт, при этом используют посимвольное кодирование и все символы кодируются одинаковым и минимально возможным количеством бит. </a:t>
            </a:r>
            <a:r>
              <a:rPr b="1"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Определите, сколько байт необходимо для хранения 50 паролей.</a:t>
            </a:r>
            <a:endParaRPr b="1"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355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3556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