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Schoolbook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l+4qBYezj+VHqfHb2l7ivcih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Schoolbook-regular.fntdata"/><Relationship Id="rId14" Type="http://schemas.openxmlformats.org/officeDocument/2006/relationships/slide" Target="slides/slide9.xml"/><Relationship Id="rId17" Type="http://schemas.openxmlformats.org/officeDocument/2006/relationships/font" Target="fonts/CenturySchoolbook-italic.fntdata"/><Relationship Id="rId16" Type="http://schemas.openxmlformats.org/officeDocument/2006/relationships/font" Target="fonts/CenturySchoolbook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Schoolboo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1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" name="Google Shape;38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17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828801" y="1883230"/>
            <a:ext cx="9152074" cy="20930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</a:pPr>
            <a: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  <a:t>4. Кодирование и декодирование информации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0122" y="17813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03761" y="-23751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Задание 4 ЕГЭ информатика 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577140" y="1579418"/>
            <a:ext cx="10348158" cy="4790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4 задание: 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«Кодирование и декодирование информации»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Уровень сложности — базовый,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Максимальный балл — 1,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Примерное время выполнения — 2 минуты.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Проверяемые элементы содержания: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24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Умение кодировать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24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декодировать информацию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06849" y="344383"/>
            <a:ext cx="4307655" cy="708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Что нужно знать: 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406849" y="1490353"/>
            <a:ext cx="10767832" cy="485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Кодирование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 — это представление информации в форме, удобной для её хранения, передачи и обработки. Правило преобразования информации к такому представлению называется 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кодом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Кодирование бывает 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равномерным 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и 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неравномерным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24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 равномерном кодировании всем символам соответствуют коды одинаковой длины;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24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 неравномерном кодировании разным символам соответствуют коды разной длины, это затрудняет декодирование.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311845" y="170728"/>
            <a:ext cx="10839084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ru-RU" sz="2800" cap="none">
                <a:latin typeface="Times New Roman"/>
                <a:ea typeface="Times New Roman"/>
                <a:cs typeface="Times New Roman"/>
                <a:sym typeface="Times New Roman"/>
              </a:rPr>
              <a:t>КОДИРОВАНИЕ И РАСШИФРОВКА СООБЩЕНИЙ</a:t>
            </a:r>
            <a:br>
              <a:rPr b="1" lang="ru-RU" cap="none"/>
            </a:b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365283" y="1163781"/>
            <a:ext cx="10732207" cy="524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Декодирование (расшифровка)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 — это восстановление сообщения из последовательности кодов.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решения задач с декодированием, необходимо знать условие Фано: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Условие Фано: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 ни одно кодовое слово не должно являться началом другого кодового слова (что обеспечивает однозначное декодирование сообщений с начала)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Префиксный код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 — это код, в котором ни одно кодовое слово не совпадает с началом другого кодового слова. Сообщения при использовании такого кода декодируются однозначно.</a:t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если сообщение декодируется с конца, то его можно однозначно декодировать, если выполняется 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обратное условие Фано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Обратное условие Фано: 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никакое кодовое слово не является окончанием другого кодового слова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Постфиксный код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 — это код, в котором ни одно кодовое слово не совпадает с концом другого кодового слова. Сообщения при использовании такого кода декодируются однозначно и только 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с конца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98298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66225" y="94765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условие Фано – это достаточное, но не необходимое условие однозначного декодирования.</a:t>
            </a:r>
            <a:br>
              <a:rPr lang="ru-RU"/>
            </a:br>
            <a:endParaRPr/>
          </a:p>
        </p:txBody>
      </p:sp>
      <p:pic>
        <p:nvPicPr>
          <p:cNvPr id="127" name="Google Shape;12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25" y="2251317"/>
            <a:ext cx="68389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505958" y="484374"/>
            <a:ext cx="4437341" cy="8125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Однозначное </a:t>
            </a:r>
            <a:b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декодирование обеспечивается: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959" y="2182799"/>
            <a:ext cx="4437340" cy="220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/>
          <p:nvPr/>
        </p:nvSpPr>
        <p:spPr>
          <a:xfrm>
            <a:off x="6283422" y="629038"/>
            <a:ext cx="48592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Однозначное декодирование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422" y="2182799"/>
            <a:ext cx="47625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Пример задания: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872" y="2150581"/>
            <a:ext cx="6718346" cy="278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Решение: </a:t>
            </a:r>
            <a:endParaRPr/>
          </a:p>
        </p:txBody>
      </p:sp>
      <p:pic>
        <p:nvPicPr>
          <p:cNvPr id="147" name="Google Shape;14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332" y="1864426"/>
            <a:ext cx="685464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/>
          <p:nvPr/>
        </p:nvSpPr>
        <p:spPr>
          <a:xfrm>
            <a:off x="8498774" y="584643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Ответ: 14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822485" y="330134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Задание для подготовки: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22485" y="2042556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 каналу связи передаются сообщения, содержащие только семь букв: А, Б, Г, И, М, Р, Я. Для передачи используется двоичный код, удовлетворяющий условию Фано. Кодовые слова для некоторых букв известны: А  — 010, Б  — 011, Г  — 100. Какое </a:t>
            </a: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наименьшее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 количество двоичных знаков потребуется для кодирования слова МАГИЯ?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Примечание. Условие Фано означает, что ни одно кодовое слово не является началом другого кодового слова.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u-RU"/>
              <a:t>Ответ: 14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2022-12-18T14:10:04Z</dcterms:created>
  <dc:creator>Dagiisuren</dc:creator>
</cp:coreProperties>
</file>