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6233fb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6233fb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a6233fb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a6233fb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a6233fb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a6233fb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a6233fb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a6233fb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6233fb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6233fb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6233fb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6233fb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a6233fb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a6233fb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a6233fb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a6233fb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42" y="0"/>
            <a:ext cx="513936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0775" y="3155925"/>
            <a:ext cx="62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99733" y="93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Математика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Comfortaa"/>
                <a:ea typeface="Comfortaa"/>
                <a:cs typeface="Comfortaa"/>
                <a:sym typeface="Comfortaa"/>
              </a:rPr>
              <a:t>Методы решения тригонометрических уравнений</a:t>
            </a:r>
            <a:endParaRPr sz="235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32575" y="4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omfortaa"/>
                <a:ea typeface="Comfortaa"/>
                <a:cs typeface="Comfortaa"/>
                <a:sym typeface="Comfortaa"/>
              </a:rPr>
              <a:t>Общие рекомендации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65425" y="130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1. привести все функции входящие в уравнение к «одинаковым углам» (численное значение);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2. привести уравнение к «одинаковым функциям» (функция синуса, например);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3. разложить левую часть уравнения на множители и т.п. (элементарные преобразования).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75" y="4143900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omfortaa"/>
                <a:ea typeface="Comfortaa"/>
                <a:cs typeface="Comfortaa"/>
                <a:sym typeface="Comfortaa"/>
              </a:rPr>
              <a:t>Что это такое и с чем это едят….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1150" y="136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Тригонометрическое уравнение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— </a:t>
            </a: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алгебраическое уравнение относительно тригонометрической функции неизвестного аргумента (содержащее тригонометрические функции).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78" y="4211075"/>
            <a:ext cx="21144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-26850" y="418200"/>
            <a:ext cx="91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1 метод. Приведение к простейший тригонометрическим уравнениям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6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1. Выразить тригонометрическую функцию через известные компоненты.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2. Найти аргумент функции по формулам: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cos x = a; x = ±arccos a + 2πn, n ЄZ.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sin x = a; x = (-1)n arcsin a + πn, n Є Z.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tg x = a; x = arctg a + πn, n Є Z.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ctg x = a; x = arcctg a + πn, n Є Z.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3. Найти неизвестную переменную.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32" y="4130325"/>
            <a:ext cx="21144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2 метод: Замена переменной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6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1. Привести уравнение к алгебраическому виду относительно одной из тригонометрических функций.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2. Обозначить полученную функцию переменной t (если необходимо, ввести ограничения на t).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3. Записать и решить полученное алгебраическое уравнение.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4. Сделать обратную замену.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5. Решить простейшее тригонометрическое уравнение.</a:t>
            </a:r>
            <a:endParaRPr sz="21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63" y="4140400"/>
            <a:ext cx="21144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6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3 метод. Метод понижения порядка уравнения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1. Заменить уравнение линейным, используя для этого формулы понижения степени: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sin^(2) x = 1/2 · (1 – cos 2x);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cos^(2) x = 1/2 · (1 + cos 2x);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tg^(2) x = (1 – cos 2x) / (1 + cos 2x).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2. Решить полученное уравнение с помощью методов 1 и 2.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44" y="4193897"/>
            <a:ext cx="21144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6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4 метод. Однородные уравнения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8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Однородное тригонометрическое уравнение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— </a:t>
            </a: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это такое, в котором каждое ненулевое слагаемое которого состоит из одинакового количества тригонометрических множителей. Это могут быть синусы, косинусы или их комбинации — метод решения всегда один и тот же.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19" y="4207322"/>
            <a:ext cx="21144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16300" y="427275"/>
            <a:ext cx="87114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Шаг 1. Привести данное уравнение к виду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a) a*sin (x) + b*cos (x) = 0 (однородное уравнение первой степени)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или к виду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б) a*sin^(2)(x) + b*sin (x) · cos (x) + c*cos^(2) (x) = 0 (однородное уравнение второй степени).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Шаг 2. Разделить обе части уравнения на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а) cos (x) ≠ 0;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б) cos^(2) (x) ≠ 0;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 получить уравнение относительно tg x: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а) a*tg (x) + b = 0;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б) a tg^(2) (x) + b*arctg (x) + c = 0.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Шаг 3. Решить уравнение известными способами.</a:t>
            </a:r>
            <a:endParaRPr sz="15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325" y="4173975"/>
            <a:ext cx="2092075" cy="5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47650" y="807625"/>
            <a:ext cx="8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Comfortaa"/>
                <a:ea typeface="Comfortaa"/>
                <a:cs typeface="Comfortaa"/>
                <a:sym typeface="Comfortaa"/>
              </a:rPr>
              <a:t>5 метод. Метод преобразования уравнения с помощью тригонометрических формул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75750" y="2229275"/>
            <a:ext cx="8520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1. Используя всевозможные тригонометрические формулы, привести данное уравнение к уравнению, решаемому методами I, II, III, IV.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Шаг 2. Решить полученное уравнение известными методами.</a:t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