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38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20" y="490220"/>
            <a:ext cx="8677247" cy="28058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Interactive Visualization of African </a:t>
            </a:r>
            <a:endParaRPr lang="en-US" dirty="0"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Heatwaves and Global Drought Patterns</a:t>
            </a:r>
          </a:p>
          <a:p>
            <a:endParaRPr dirty="0"/>
          </a:p>
          <a:p>
            <a:pPr>
              <a:spcBef>
                <a:spcPts val="1000"/>
              </a:spcBef>
              <a:defRPr sz="2000"/>
            </a:pPr>
            <a:r>
              <a:rPr dirty="0"/>
              <a:t>Jegadit Sakthi Saravanan</a:t>
            </a:r>
            <a:br>
              <a:rPr dirty="0"/>
            </a:br>
            <a:r>
              <a:rPr dirty="0"/>
              <a:t>Client: Prof. Akintomide A. </a:t>
            </a:r>
            <a:r>
              <a:rPr dirty="0" err="1"/>
              <a:t>Akinsanola</a:t>
            </a:r>
            <a:r>
              <a:rPr dirty="0"/>
              <a:t>, PhD (Earth &amp; Environmental Sciences, UIC)</a:t>
            </a:r>
            <a:br>
              <a:rPr dirty="0"/>
            </a:br>
            <a:r>
              <a:rPr dirty="0"/>
              <a:t>Course: CS 529 – Visual Data Science | Oct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6584880" cy="28674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Problem &amp; Motivation</a:t>
            </a:r>
          </a:p>
          <a:p>
            <a:endParaRPr dirty="0"/>
          </a:p>
          <a:p>
            <a:pPr>
              <a:spcBef>
                <a:spcPts val="1000"/>
              </a:spcBef>
              <a:defRPr sz="2000"/>
            </a:pPr>
            <a:r>
              <a:rPr dirty="0"/>
              <a:t>- African heatwaves are intensifying with climate change.</a:t>
            </a:r>
            <a:br>
              <a:rPr dirty="0"/>
            </a:br>
            <a:r>
              <a:rPr dirty="0"/>
              <a:t>- Understanding long-term patterns is difficult from raw data.</a:t>
            </a:r>
            <a:br>
              <a:rPr dirty="0"/>
            </a:br>
            <a:r>
              <a:rPr dirty="0"/>
              <a:t>- Visualizing 70+ years (1950–present) of CRU TS data can </a:t>
            </a:r>
            <a:br>
              <a:rPr lang="en-US" dirty="0"/>
            </a:br>
            <a:r>
              <a:rPr lang="en-US" dirty="0"/>
              <a:t>   </a:t>
            </a:r>
            <a:r>
              <a:rPr dirty="0"/>
              <a:t>reveal hidden regional and temporal trends.</a:t>
            </a:r>
            <a:br>
              <a:rPr dirty="0"/>
            </a:br>
            <a:r>
              <a:rPr dirty="0"/>
              <a:t>- Goal: make climate data intuitive, interactive, and insightful.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t>Project Goals</a:t>
            </a:r>
          </a:p>
          <a:p>
            <a:endParaRPr/>
          </a:p>
          <a:p>
            <a:pPr>
              <a:spcBef>
                <a:spcPts val="1000"/>
              </a:spcBef>
              <a:defRPr sz="2000"/>
            </a:pPr>
            <a:r>
              <a:t>1. Interactive Map of Africa – Heatwave intensity per country.</a:t>
            </a:r>
            <a:br/>
            <a:r>
              <a:t>2. Temperature Spiral – Regional trend on click.</a:t>
            </a:r>
            <a:br/>
            <a:r>
              <a:t>3. Global Drought Map – Using CUR dataset for intensity &amp; deviation.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t>Data &amp; Methods</a:t>
            </a:r>
          </a:p>
          <a:p>
            <a:endParaRPr/>
          </a:p>
          <a:p>
            <a:pPr>
              <a:spcBef>
                <a:spcPts val="1000"/>
              </a:spcBef>
              <a:defRPr sz="2000"/>
            </a:pPr>
            <a:r>
              <a:t>Datasets:</a:t>
            </a:r>
            <a:br/>
            <a:r>
              <a:t>- CRU TS v4.09 (Temperature, 1950–present)</a:t>
            </a:r>
            <a:br/>
            <a:r>
              <a:t>- CUR Dataset (Drought anomaly, global)</a:t>
            </a:r>
            <a:br/>
            <a:br/>
            <a:r>
              <a:t>Tech Stack:</a:t>
            </a:r>
            <a:br/>
            <a:r>
              <a:t>- D3.js (Interactive visualization)</a:t>
            </a:r>
            <a:br/>
            <a:r>
              <a:t>- JS / HTML / NetCDF / CSV data</a:t>
            </a:r>
            <a:br/>
            <a:br/>
            <a:r>
              <a:t>Processing Steps:</a:t>
            </a:r>
            <a:br/>
            <a:r>
              <a:t>- Aggregate by country-level averages</a:t>
            </a:r>
            <a:br/>
            <a:r>
              <a:t>- Compute temperature anomaly, standard deviation</a:t>
            </a:r>
            <a:br/>
            <a:r>
              <a:t>- Map to color scales + spiral timelines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t>Visualization Design</a:t>
            </a:r>
          </a:p>
          <a:p>
            <a:endParaRPr/>
          </a:p>
          <a:p>
            <a:pPr>
              <a:spcBef>
                <a:spcPts val="1000"/>
              </a:spcBef>
              <a:defRPr sz="2000"/>
            </a:pPr>
            <a:r>
              <a:t>- Interactive Africa Map: Hover → intensity color; Click → spiral view.</a:t>
            </a:r>
            <a:br/>
            <a:r>
              <a:t>- Spiral Chart: Shows yearly temp rise from 1950–present.</a:t>
            </a:r>
            <a:br/>
            <a:r>
              <a:t>- Global Drought Map: Displays deviation intensity overlay.</a:t>
            </a:r>
            <a:br/>
            <a:br/>
            <a:r>
              <a:t>Expected Impact:</a:t>
            </a:r>
            <a:br/>
            <a:r>
              <a:t>- Helps researchers explore spatial-temporal climate patterns.</a:t>
            </a:r>
            <a:br/>
            <a:r>
              <a:t>- Aids in communication &amp; policy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1520" y="731520"/>
            <a:ext cx="7772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t>Timeline &amp; Next Steps</a:t>
            </a:r>
          </a:p>
          <a:p>
            <a:endParaRPr/>
          </a:p>
          <a:p>
            <a:pPr>
              <a:spcBef>
                <a:spcPts val="1000"/>
              </a:spcBef>
              <a:defRPr sz="2000"/>
            </a:pPr>
            <a:r>
              <a:t>Weeks 1–2: Data collection &amp; preprocessing</a:t>
            </a:r>
            <a:br/>
            <a:r>
              <a:t>Weeks 3–4: D3 map + spiral prototype</a:t>
            </a:r>
            <a:br/>
            <a:r>
              <a:t>Week 5: Global drought integration</a:t>
            </a:r>
            <a:br/>
            <a:r>
              <a:t>Week 6: Refinement &amp; probe analysis</a:t>
            </a:r>
            <a:br/>
            <a:r>
              <a:t>Week 7: Final presentation &amp; report</a:t>
            </a:r>
            <a:br/>
            <a:br/>
            <a:r>
              <a:t>Next Steps:</a:t>
            </a:r>
            <a:br/>
            <a:r>
              <a:t>- Refine spiral visualization</a:t>
            </a:r>
            <a:br/>
            <a:r>
              <a:t>- Add drought deviation overlay</a:t>
            </a:r>
            <a:br/>
            <a:r>
              <a:t>- Prepare evaluation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353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Jegadit SS</cp:lastModifiedBy>
  <cp:revision>2</cp:revision>
  <dcterms:created xsi:type="dcterms:W3CDTF">2013-01-27T09:14:16Z</dcterms:created>
  <dcterms:modified xsi:type="dcterms:W3CDTF">2025-10-14T03:51:49Z</dcterms:modified>
  <cp:category/>
</cp:coreProperties>
</file>