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sldIdLst>
    <p:sldId id="285" r:id="rId2"/>
    <p:sldId id="287" r:id="rId3"/>
    <p:sldId id="288" r:id="rId4"/>
    <p:sldId id="267" r:id="rId5"/>
    <p:sldId id="273" r:id="rId6"/>
    <p:sldId id="274" r:id="rId7"/>
    <p:sldId id="277" r:id="rId8"/>
    <p:sldId id="276" r:id="rId9"/>
    <p:sldId id="278" r:id="rId10"/>
    <p:sldId id="289" r:id="rId11"/>
    <p:sldId id="272" r:id="rId12"/>
    <p:sldId id="290" r:id="rId13"/>
    <p:sldId id="291" r:id="rId14"/>
    <p:sldId id="293" r:id="rId15"/>
    <p:sldId id="294" r:id="rId16"/>
    <p:sldId id="268" r:id="rId17"/>
    <p:sldId id="295" r:id="rId18"/>
    <p:sldId id="296" r:id="rId19"/>
    <p:sldId id="297" r:id="rId20"/>
    <p:sldId id="284" r:id="rId21"/>
    <p:sldId id="279"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149E98-CAED-4A62-BBA5-488F679F5EA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ES" altLang="es-PA"/>
          </a:p>
        </p:txBody>
      </p:sp>
      <p:sp>
        <p:nvSpPr>
          <p:cNvPr id="6147" name="Rectangle 3">
            <a:extLst>
              <a:ext uri="{FF2B5EF4-FFF2-40B4-BE49-F238E27FC236}">
                <a16:creationId xmlns:a16="http://schemas.microsoft.com/office/drawing/2014/main" id="{1D5AC3E6-D9E5-489F-94B3-D08315078BF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s-ES" altLang="es-PA"/>
          </a:p>
        </p:txBody>
      </p:sp>
      <p:sp>
        <p:nvSpPr>
          <p:cNvPr id="2052" name="Rectangle 4">
            <a:extLst>
              <a:ext uri="{FF2B5EF4-FFF2-40B4-BE49-F238E27FC236}">
                <a16:creationId xmlns:a16="http://schemas.microsoft.com/office/drawing/2014/main" id="{9F17BC24-85EB-40E5-A023-50AE95A31BB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C5B23E27-4EA9-44FE-9251-203BBA3F41D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noProof="0"/>
              <a:t>Haga clic para modificar el estilo de texto del patrón</a:t>
            </a:r>
          </a:p>
          <a:p>
            <a:pPr lvl="1"/>
            <a:r>
              <a:rPr lang="es-ES" altLang="es-PA" noProof="0"/>
              <a:t>Segundo nivel</a:t>
            </a:r>
          </a:p>
          <a:p>
            <a:pPr lvl="2"/>
            <a:r>
              <a:rPr lang="es-ES" altLang="es-PA" noProof="0"/>
              <a:t>Tercer nivel</a:t>
            </a:r>
          </a:p>
          <a:p>
            <a:pPr lvl="3"/>
            <a:r>
              <a:rPr lang="es-ES" altLang="es-PA" noProof="0"/>
              <a:t>Cuarto nivel</a:t>
            </a:r>
          </a:p>
          <a:p>
            <a:pPr lvl="4"/>
            <a:r>
              <a:rPr lang="es-ES" altLang="es-PA" noProof="0"/>
              <a:t>Quinto nivel</a:t>
            </a:r>
          </a:p>
        </p:txBody>
      </p:sp>
      <p:sp>
        <p:nvSpPr>
          <p:cNvPr id="6150" name="Rectangle 6">
            <a:extLst>
              <a:ext uri="{FF2B5EF4-FFF2-40B4-BE49-F238E27FC236}">
                <a16:creationId xmlns:a16="http://schemas.microsoft.com/office/drawing/2014/main" id="{9D1492F9-B06B-41A8-BC18-B77B5520155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s-ES" altLang="es-PA"/>
          </a:p>
        </p:txBody>
      </p:sp>
      <p:sp>
        <p:nvSpPr>
          <p:cNvPr id="6151" name="Rectangle 7">
            <a:extLst>
              <a:ext uri="{FF2B5EF4-FFF2-40B4-BE49-F238E27FC236}">
                <a16:creationId xmlns:a16="http://schemas.microsoft.com/office/drawing/2014/main" id="{C6F6ECBD-6580-4BFE-9B87-D97E29E8AAC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84E44F9-49B1-424A-8BA8-7A50C951FDBA}" type="slidenum">
              <a:rPr lang="es-ES" altLang="es-PA"/>
              <a:pPr>
                <a:defRPr/>
              </a:pPr>
              <a:t>‹Nº›</a:t>
            </a:fld>
            <a:endParaRPr lang="es-ES" altLang="es-P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58A07A6-076A-4FD5-96D9-85FE827FE2B9}"/>
              </a:ext>
            </a:extLst>
          </p:cNvPr>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33CD836-4610-451F-91A7-441901498D5B}" type="slidenum">
              <a:rPr lang="es-ES" altLang="es-PA" smtClean="0"/>
              <a:pPr/>
              <a:t>4</a:t>
            </a:fld>
            <a:endParaRPr lang="es-ES" altLang="es-PA"/>
          </a:p>
        </p:txBody>
      </p:sp>
      <p:sp>
        <p:nvSpPr>
          <p:cNvPr id="7171" name="Rectangle 2">
            <a:extLst>
              <a:ext uri="{FF2B5EF4-FFF2-40B4-BE49-F238E27FC236}">
                <a16:creationId xmlns:a16="http://schemas.microsoft.com/office/drawing/2014/main" id="{5BCF140D-6E01-460F-B05A-28C91E47FA82}"/>
              </a:ext>
            </a:extLst>
          </p:cNvPr>
          <p:cNvSpPr>
            <a:spLocks noRot="1" noChangeArrowheads="1" noTextEdit="1"/>
          </p:cNvSpPr>
          <p:nvPr>
            <p:ph type="sldImg"/>
          </p:nvPr>
        </p:nvSpPr>
        <p:spPr>
          <a:ln/>
        </p:spPr>
      </p:sp>
      <p:sp>
        <p:nvSpPr>
          <p:cNvPr id="7172" name="Rectangle 3">
            <a:extLst>
              <a:ext uri="{FF2B5EF4-FFF2-40B4-BE49-F238E27FC236}">
                <a16:creationId xmlns:a16="http://schemas.microsoft.com/office/drawing/2014/main" id="{94015B67-EFCC-451F-B68B-AE6BE86008ED}"/>
              </a:ext>
            </a:extLst>
          </p:cNvPr>
          <p:cNvSpPr>
            <a:spLocks noGrp="1" noChangeArrowheads="1"/>
          </p:cNvSpPr>
          <p:nvPr>
            <p:ph type="body" idx="1"/>
          </p:nvPr>
        </p:nvSpPr>
        <p:spPr>
          <a:noFill/>
        </p:spPr>
        <p:txBody>
          <a:bodyPr/>
          <a:lstStyle/>
          <a:p>
            <a:pPr eaLnBrk="1" hangingPunct="1"/>
            <a:endParaRPr lang="es-ES" altLang="es-P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D29C9F9-BD94-405B-9D47-EE3557484DF0}"/>
              </a:ext>
            </a:extLst>
          </p:cNvPr>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175C4A2-AF37-4814-9CDB-6723C6B4A925}" type="slidenum">
              <a:rPr lang="es-ES" altLang="es-PA" smtClean="0"/>
              <a:pPr/>
              <a:t>16</a:t>
            </a:fld>
            <a:endParaRPr lang="es-ES" altLang="es-PA"/>
          </a:p>
        </p:txBody>
      </p:sp>
      <p:sp>
        <p:nvSpPr>
          <p:cNvPr id="15363" name="Rectangle 2">
            <a:extLst>
              <a:ext uri="{FF2B5EF4-FFF2-40B4-BE49-F238E27FC236}">
                <a16:creationId xmlns:a16="http://schemas.microsoft.com/office/drawing/2014/main" id="{EE4FD7DC-175E-4288-8338-6AFA276B8B20}"/>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DB646989-2717-46A7-A79B-D4300B4D1A32}"/>
              </a:ext>
            </a:extLst>
          </p:cNvPr>
          <p:cNvSpPr>
            <a:spLocks noGrp="1" noChangeArrowheads="1"/>
          </p:cNvSpPr>
          <p:nvPr>
            <p:ph type="body" idx="1"/>
          </p:nvPr>
        </p:nvSpPr>
        <p:spPr>
          <a:noFill/>
        </p:spPr>
        <p:txBody>
          <a:bodyPr/>
          <a:lstStyle/>
          <a:p>
            <a:pPr eaLnBrk="1" hangingPunct="1"/>
            <a:endParaRPr lang="es-ES" altLang="es-P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249CA-685C-4DF2-97D6-A4604A106EA5}"/>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7614D17-F2C8-4A51-BD45-B19A658DEE8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6E5AB5-F58B-454D-8DD0-1BF19CC627A7}"/>
              </a:ext>
            </a:extLst>
          </p:cNvPr>
          <p:cNvSpPr>
            <a:spLocks noGrp="1"/>
          </p:cNvSpPr>
          <p:nvPr>
            <p:ph type="dt" sz="half" idx="10"/>
          </p:nvPr>
        </p:nvSpPr>
        <p:spPr/>
        <p:txBody>
          <a:bodyPr/>
          <a:lstStyle/>
          <a:p>
            <a:pPr>
              <a:defRPr/>
            </a:pPr>
            <a:endParaRPr lang="es-ES" altLang="es-PA"/>
          </a:p>
        </p:txBody>
      </p:sp>
      <p:sp>
        <p:nvSpPr>
          <p:cNvPr id="5" name="Marcador de pie de página 4">
            <a:extLst>
              <a:ext uri="{FF2B5EF4-FFF2-40B4-BE49-F238E27FC236}">
                <a16:creationId xmlns:a16="http://schemas.microsoft.com/office/drawing/2014/main" id="{6EDB4EBE-D88A-4B28-8A4B-4B7E0CB3D55C}"/>
              </a:ext>
            </a:extLst>
          </p:cNvPr>
          <p:cNvSpPr>
            <a:spLocks noGrp="1"/>
          </p:cNvSpPr>
          <p:nvPr>
            <p:ph type="ftr" sz="quarter" idx="11"/>
          </p:nvPr>
        </p:nvSpPr>
        <p:spPr/>
        <p:txBody>
          <a:bodyPr/>
          <a:lstStyle/>
          <a:p>
            <a:pPr>
              <a:defRPr/>
            </a:pPr>
            <a:endParaRPr lang="es-ES" altLang="es-PA"/>
          </a:p>
        </p:txBody>
      </p:sp>
      <p:sp>
        <p:nvSpPr>
          <p:cNvPr id="6" name="Marcador de número de diapositiva 5">
            <a:extLst>
              <a:ext uri="{FF2B5EF4-FFF2-40B4-BE49-F238E27FC236}">
                <a16:creationId xmlns:a16="http://schemas.microsoft.com/office/drawing/2014/main" id="{D29C948F-E5F7-4E9F-9C3C-718572DFECB1}"/>
              </a:ext>
            </a:extLst>
          </p:cNvPr>
          <p:cNvSpPr>
            <a:spLocks noGrp="1"/>
          </p:cNvSpPr>
          <p:nvPr>
            <p:ph type="sldNum" sz="quarter" idx="12"/>
          </p:nvPr>
        </p:nvSpPr>
        <p:spPr/>
        <p:txBody>
          <a:bodyPr/>
          <a:lstStyle/>
          <a:p>
            <a:pPr>
              <a:defRPr/>
            </a:pPr>
            <a:fld id="{A4410843-E643-477D-8877-F7E6C7EF0421}" type="slidenum">
              <a:rPr lang="es-ES" altLang="es-PA" smtClean="0"/>
              <a:pPr>
                <a:defRPr/>
              </a:pPr>
              <a:t>‹Nº›</a:t>
            </a:fld>
            <a:endParaRPr lang="es-ES" altLang="es-PA"/>
          </a:p>
        </p:txBody>
      </p:sp>
    </p:spTree>
    <p:extLst>
      <p:ext uri="{BB962C8B-B14F-4D97-AF65-F5344CB8AC3E}">
        <p14:creationId xmlns:p14="http://schemas.microsoft.com/office/powerpoint/2010/main" val="318100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DFD4-7C99-47BA-8826-D07FA7B6112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0D1AD69-A0A7-4295-AEE9-F1FEBC4757E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9DCC7A3-584D-45A6-A584-EECD44B84989}"/>
              </a:ext>
            </a:extLst>
          </p:cNvPr>
          <p:cNvSpPr>
            <a:spLocks noGrp="1"/>
          </p:cNvSpPr>
          <p:nvPr>
            <p:ph type="dt" sz="half" idx="10"/>
          </p:nvPr>
        </p:nvSpPr>
        <p:spPr/>
        <p:txBody>
          <a:bodyPr/>
          <a:lstStyle/>
          <a:p>
            <a:pPr>
              <a:defRPr/>
            </a:pPr>
            <a:endParaRPr lang="es-ES" altLang="es-PA"/>
          </a:p>
        </p:txBody>
      </p:sp>
      <p:sp>
        <p:nvSpPr>
          <p:cNvPr id="5" name="Marcador de pie de página 4">
            <a:extLst>
              <a:ext uri="{FF2B5EF4-FFF2-40B4-BE49-F238E27FC236}">
                <a16:creationId xmlns:a16="http://schemas.microsoft.com/office/drawing/2014/main" id="{BF24A02F-7A26-4EE3-9914-0AB10F9BFCD8}"/>
              </a:ext>
            </a:extLst>
          </p:cNvPr>
          <p:cNvSpPr>
            <a:spLocks noGrp="1"/>
          </p:cNvSpPr>
          <p:nvPr>
            <p:ph type="ftr" sz="quarter" idx="11"/>
          </p:nvPr>
        </p:nvSpPr>
        <p:spPr/>
        <p:txBody>
          <a:bodyPr/>
          <a:lstStyle/>
          <a:p>
            <a:pPr>
              <a:defRPr/>
            </a:pPr>
            <a:endParaRPr lang="es-ES" altLang="es-PA"/>
          </a:p>
        </p:txBody>
      </p:sp>
      <p:sp>
        <p:nvSpPr>
          <p:cNvPr id="6" name="Marcador de número de diapositiva 5">
            <a:extLst>
              <a:ext uri="{FF2B5EF4-FFF2-40B4-BE49-F238E27FC236}">
                <a16:creationId xmlns:a16="http://schemas.microsoft.com/office/drawing/2014/main" id="{2AD584A9-E346-4D5F-9E93-B108F60DE4C3}"/>
              </a:ext>
            </a:extLst>
          </p:cNvPr>
          <p:cNvSpPr>
            <a:spLocks noGrp="1"/>
          </p:cNvSpPr>
          <p:nvPr>
            <p:ph type="sldNum" sz="quarter" idx="12"/>
          </p:nvPr>
        </p:nvSpPr>
        <p:spPr/>
        <p:txBody>
          <a:bodyPr/>
          <a:lstStyle/>
          <a:p>
            <a:pPr>
              <a:defRPr/>
            </a:pPr>
            <a:fld id="{9EBF79EE-0B83-4A8F-8409-01EC12E9E290}" type="slidenum">
              <a:rPr lang="es-ES" altLang="es-PA" smtClean="0"/>
              <a:pPr>
                <a:defRPr/>
              </a:pPr>
              <a:t>‹Nº›</a:t>
            </a:fld>
            <a:endParaRPr lang="es-ES" altLang="es-PA"/>
          </a:p>
        </p:txBody>
      </p:sp>
    </p:spTree>
    <p:extLst>
      <p:ext uri="{BB962C8B-B14F-4D97-AF65-F5344CB8AC3E}">
        <p14:creationId xmlns:p14="http://schemas.microsoft.com/office/powerpoint/2010/main" val="71962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A6E366-C1C9-4C82-94FF-0176B63AE1C5}"/>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1D355F0-F8CA-4A4C-9D29-199E121877E1}"/>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8C4DF53-3592-4794-8DB9-3EDB57DC991D}"/>
              </a:ext>
            </a:extLst>
          </p:cNvPr>
          <p:cNvSpPr>
            <a:spLocks noGrp="1"/>
          </p:cNvSpPr>
          <p:nvPr>
            <p:ph type="dt" sz="half" idx="10"/>
          </p:nvPr>
        </p:nvSpPr>
        <p:spPr/>
        <p:txBody>
          <a:bodyPr/>
          <a:lstStyle/>
          <a:p>
            <a:pPr>
              <a:defRPr/>
            </a:pPr>
            <a:endParaRPr lang="es-ES" altLang="es-PA"/>
          </a:p>
        </p:txBody>
      </p:sp>
      <p:sp>
        <p:nvSpPr>
          <p:cNvPr id="5" name="Marcador de pie de página 4">
            <a:extLst>
              <a:ext uri="{FF2B5EF4-FFF2-40B4-BE49-F238E27FC236}">
                <a16:creationId xmlns:a16="http://schemas.microsoft.com/office/drawing/2014/main" id="{650C01F6-76CD-4698-8D6A-09A5E9EFAA0F}"/>
              </a:ext>
            </a:extLst>
          </p:cNvPr>
          <p:cNvSpPr>
            <a:spLocks noGrp="1"/>
          </p:cNvSpPr>
          <p:nvPr>
            <p:ph type="ftr" sz="quarter" idx="11"/>
          </p:nvPr>
        </p:nvSpPr>
        <p:spPr/>
        <p:txBody>
          <a:bodyPr/>
          <a:lstStyle/>
          <a:p>
            <a:pPr>
              <a:defRPr/>
            </a:pPr>
            <a:endParaRPr lang="es-ES" altLang="es-PA"/>
          </a:p>
        </p:txBody>
      </p:sp>
      <p:sp>
        <p:nvSpPr>
          <p:cNvPr id="6" name="Marcador de número de diapositiva 5">
            <a:extLst>
              <a:ext uri="{FF2B5EF4-FFF2-40B4-BE49-F238E27FC236}">
                <a16:creationId xmlns:a16="http://schemas.microsoft.com/office/drawing/2014/main" id="{DB78CD79-DE97-4BD5-AE8B-2FDCC0C14BA8}"/>
              </a:ext>
            </a:extLst>
          </p:cNvPr>
          <p:cNvSpPr>
            <a:spLocks noGrp="1"/>
          </p:cNvSpPr>
          <p:nvPr>
            <p:ph type="sldNum" sz="quarter" idx="12"/>
          </p:nvPr>
        </p:nvSpPr>
        <p:spPr/>
        <p:txBody>
          <a:bodyPr/>
          <a:lstStyle/>
          <a:p>
            <a:pPr>
              <a:defRPr/>
            </a:pPr>
            <a:fld id="{7CA2DB5B-8828-4933-A17F-2025D791825F}" type="slidenum">
              <a:rPr lang="es-ES" altLang="es-PA" smtClean="0"/>
              <a:pPr>
                <a:defRPr/>
              </a:pPr>
              <a:t>‹Nº›</a:t>
            </a:fld>
            <a:endParaRPr lang="es-ES" altLang="es-PA"/>
          </a:p>
        </p:txBody>
      </p:sp>
    </p:spTree>
    <p:extLst>
      <p:ext uri="{BB962C8B-B14F-4D97-AF65-F5344CB8AC3E}">
        <p14:creationId xmlns:p14="http://schemas.microsoft.com/office/powerpoint/2010/main" val="1782609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06EE5-E9EA-47D9-8691-535DFE53A354}"/>
              </a:ext>
            </a:extLst>
          </p:cNvPr>
          <p:cNvSpPr>
            <a:spLocks noGrp="1"/>
          </p:cNvSpPr>
          <p:nvPr>
            <p:ph type="title"/>
          </p:nvPr>
        </p:nvSpPr>
        <p:spPr>
          <a:xfrm>
            <a:off x="685800" y="609600"/>
            <a:ext cx="7772400" cy="1143000"/>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AFE1335B-E9CD-4B2B-9216-FE6F9B4AB35D}"/>
              </a:ext>
            </a:extLst>
          </p:cNvPr>
          <p:cNvSpPr>
            <a:spLocks noGrp="1"/>
          </p:cNvSpPr>
          <p:nvPr>
            <p:ph type="body" sz="half" idx="1"/>
          </p:nvPr>
        </p:nvSpPr>
        <p:spPr>
          <a:xfrm>
            <a:off x="685800" y="1981200"/>
            <a:ext cx="3810000" cy="4114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85CE88BC-73BB-471A-B982-50965F971A55}"/>
              </a:ext>
            </a:extLst>
          </p:cNvPr>
          <p:cNvSpPr>
            <a:spLocks noGrp="1"/>
          </p:cNvSpPr>
          <p:nvPr>
            <p:ph sz="quarter" idx="2"/>
          </p:nvPr>
        </p:nvSpPr>
        <p:spPr>
          <a:xfrm>
            <a:off x="4648200" y="1981200"/>
            <a:ext cx="3810000" cy="1981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contenido 4">
            <a:extLst>
              <a:ext uri="{FF2B5EF4-FFF2-40B4-BE49-F238E27FC236}">
                <a16:creationId xmlns:a16="http://schemas.microsoft.com/office/drawing/2014/main" id="{73484FAA-6B86-4F1E-A427-D11BF5085D6C}"/>
              </a:ext>
            </a:extLst>
          </p:cNvPr>
          <p:cNvSpPr>
            <a:spLocks noGrp="1"/>
          </p:cNvSpPr>
          <p:nvPr>
            <p:ph sz="quarter" idx="3"/>
          </p:nvPr>
        </p:nvSpPr>
        <p:spPr>
          <a:xfrm>
            <a:off x="4648200" y="4114800"/>
            <a:ext cx="3810000" cy="1981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Rectangle 4">
            <a:extLst>
              <a:ext uri="{FF2B5EF4-FFF2-40B4-BE49-F238E27FC236}">
                <a16:creationId xmlns:a16="http://schemas.microsoft.com/office/drawing/2014/main" id="{BB956F79-D646-4097-A5DE-732DC6407B58}"/>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7" name="Rectangle 5">
            <a:extLst>
              <a:ext uri="{FF2B5EF4-FFF2-40B4-BE49-F238E27FC236}">
                <a16:creationId xmlns:a16="http://schemas.microsoft.com/office/drawing/2014/main" id="{C0D7FDE4-E53E-4F81-ADA6-135320F08620}"/>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8" name="Rectangle 6">
            <a:extLst>
              <a:ext uri="{FF2B5EF4-FFF2-40B4-BE49-F238E27FC236}">
                <a16:creationId xmlns:a16="http://schemas.microsoft.com/office/drawing/2014/main" id="{0FD0B347-2F4D-450C-84E2-999A991B8A5C}"/>
              </a:ext>
            </a:extLst>
          </p:cNvPr>
          <p:cNvSpPr>
            <a:spLocks noGrp="1" noChangeArrowheads="1"/>
          </p:cNvSpPr>
          <p:nvPr>
            <p:ph type="sldNum" sz="quarter" idx="12"/>
          </p:nvPr>
        </p:nvSpPr>
        <p:spPr>
          <a:ln/>
        </p:spPr>
        <p:txBody>
          <a:bodyPr/>
          <a:lstStyle>
            <a:lvl1pPr>
              <a:defRPr/>
            </a:lvl1pPr>
          </a:lstStyle>
          <a:p>
            <a:pPr>
              <a:defRPr/>
            </a:pPr>
            <a:fld id="{B538E23C-59EB-4127-912A-CD8674C7683F}" type="slidenum">
              <a:rPr lang="es-ES" altLang="es-PA"/>
              <a:pPr>
                <a:defRPr/>
              </a:pPr>
              <a:t>‹Nº›</a:t>
            </a:fld>
            <a:endParaRPr lang="es-ES" altLang="es-PA"/>
          </a:p>
        </p:txBody>
      </p:sp>
    </p:spTree>
    <p:extLst>
      <p:ext uri="{BB962C8B-B14F-4D97-AF65-F5344CB8AC3E}">
        <p14:creationId xmlns:p14="http://schemas.microsoft.com/office/powerpoint/2010/main" val="78251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C0C2D-E771-4BCD-B53F-179A419002C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8948DE5-3355-49D3-B8BE-1672612C323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37913B7-084A-4D8E-A089-4B3A82CFD6EB}"/>
              </a:ext>
            </a:extLst>
          </p:cNvPr>
          <p:cNvSpPr>
            <a:spLocks noGrp="1"/>
          </p:cNvSpPr>
          <p:nvPr>
            <p:ph type="dt" sz="half" idx="10"/>
          </p:nvPr>
        </p:nvSpPr>
        <p:spPr/>
        <p:txBody>
          <a:bodyPr/>
          <a:lstStyle/>
          <a:p>
            <a:pPr>
              <a:defRPr/>
            </a:pPr>
            <a:endParaRPr lang="es-ES" altLang="es-PA"/>
          </a:p>
        </p:txBody>
      </p:sp>
      <p:sp>
        <p:nvSpPr>
          <p:cNvPr id="5" name="Marcador de pie de página 4">
            <a:extLst>
              <a:ext uri="{FF2B5EF4-FFF2-40B4-BE49-F238E27FC236}">
                <a16:creationId xmlns:a16="http://schemas.microsoft.com/office/drawing/2014/main" id="{A774C95F-AD1E-49BD-AB05-255D708783AC}"/>
              </a:ext>
            </a:extLst>
          </p:cNvPr>
          <p:cNvSpPr>
            <a:spLocks noGrp="1"/>
          </p:cNvSpPr>
          <p:nvPr>
            <p:ph type="ftr" sz="quarter" idx="11"/>
          </p:nvPr>
        </p:nvSpPr>
        <p:spPr/>
        <p:txBody>
          <a:bodyPr/>
          <a:lstStyle/>
          <a:p>
            <a:pPr>
              <a:defRPr/>
            </a:pPr>
            <a:endParaRPr lang="es-ES" altLang="es-PA"/>
          </a:p>
        </p:txBody>
      </p:sp>
      <p:sp>
        <p:nvSpPr>
          <p:cNvPr id="6" name="Marcador de número de diapositiva 5">
            <a:extLst>
              <a:ext uri="{FF2B5EF4-FFF2-40B4-BE49-F238E27FC236}">
                <a16:creationId xmlns:a16="http://schemas.microsoft.com/office/drawing/2014/main" id="{65D5423D-1039-4025-931B-5055F516D668}"/>
              </a:ext>
            </a:extLst>
          </p:cNvPr>
          <p:cNvSpPr>
            <a:spLocks noGrp="1"/>
          </p:cNvSpPr>
          <p:nvPr>
            <p:ph type="sldNum" sz="quarter" idx="12"/>
          </p:nvPr>
        </p:nvSpPr>
        <p:spPr/>
        <p:txBody>
          <a:bodyPr/>
          <a:lstStyle/>
          <a:p>
            <a:pPr>
              <a:defRPr/>
            </a:pPr>
            <a:fld id="{B7A62204-48E0-4FE4-A4F8-666C27803343}" type="slidenum">
              <a:rPr lang="es-ES" altLang="es-PA" smtClean="0"/>
              <a:pPr>
                <a:defRPr/>
              </a:pPr>
              <a:t>‹Nº›</a:t>
            </a:fld>
            <a:endParaRPr lang="es-ES" altLang="es-PA"/>
          </a:p>
        </p:txBody>
      </p:sp>
    </p:spTree>
    <p:extLst>
      <p:ext uri="{BB962C8B-B14F-4D97-AF65-F5344CB8AC3E}">
        <p14:creationId xmlns:p14="http://schemas.microsoft.com/office/powerpoint/2010/main" val="284877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B164A-E484-48F0-8F14-05640A3B428F}"/>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4B2FF11-2872-4C32-A771-C04F5A613DD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E69AAD-3A31-43BC-A267-E22020A2E453}"/>
              </a:ext>
            </a:extLst>
          </p:cNvPr>
          <p:cNvSpPr>
            <a:spLocks noGrp="1"/>
          </p:cNvSpPr>
          <p:nvPr>
            <p:ph type="dt" sz="half" idx="10"/>
          </p:nvPr>
        </p:nvSpPr>
        <p:spPr/>
        <p:txBody>
          <a:bodyPr/>
          <a:lstStyle/>
          <a:p>
            <a:pPr>
              <a:defRPr/>
            </a:pPr>
            <a:endParaRPr lang="es-ES" altLang="es-PA"/>
          </a:p>
        </p:txBody>
      </p:sp>
      <p:sp>
        <p:nvSpPr>
          <p:cNvPr id="5" name="Marcador de pie de página 4">
            <a:extLst>
              <a:ext uri="{FF2B5EF4-FFF2-40B4-BE49-F238E27FC236}">
                <a16:creationId xmlns:a16="http://schemas.microsoft.com/office/drawing/2014/main" id="{AFEBBA8B-B13A-4205-AA33-66D639AA0D93}"/>
              </a:ext>
            </a:extLst>
          </p:cNvPr>
          <p:cNvSpPr>
            <a:spLocks noGrp="1"/>
          </p:cNvSpPr>
          <p:nvPr>
            <p:ph type="ftr" sz="quarter" idx="11"/>
          </p:nvPr>
        </p:nvSpPr>
        <p:spPr/>
        <p:txBody>
          <a:bodyPr/>
          <a:lstStyle/>
          <a:p>
            <a:pPr>
              <a:defRPr/>
            </a:pPr>
            <a:endParaRPr lang="es-ES" altLang="es-PA"/>
          </a:p>
        </p:txBody>
      </p:sp>
      <p:sp>
        <p:nvSpPr>
          <p:cNvPr id="6" name="Marcador de número de diapositiva 5">
            <a:extLst>
              <a:ext uri="{FF2B5EF4-FFF2-40B4-BE49-F238E27FC236}">
                <a16:creationId xmlns:a16="http://schemas.microsoft.com/office/drawing/2014/main" id="{47048BBB-E832-4F72-9836-7A297E946700}"/>
              </a:ext>
            </a:extLst>
          </p:cNvPr>
          <p:cNvSpPr>
            <a:spLocks noGrp="1"/>
          </p:cNvSpPr>
          <p:nvPr>
            <p:ph type="sldNum" sz="quarter" idx="12"/>
          </p:nvPr>
        </p:nvSpPr>
        <p:spPr/>
        <p:txBody>
          <a:bodyPr/>
          <a:lstStyle/>
          <a:p>
            <a:pPr>
              <a:defRPr/>
            </a:pPr>
            <a:fld id="{DB4BD7E7-545B-4525-ABAF-53A2D0B0FD0D}" type="slidenum">
              <a:rPr lang="es-ES" altLang="es-PA" smtClean="0"/>
              <a:pPr>
                <a:defRPr/>
              </a:pPr>
              <a:t>‹Nº›</a:t>
            </a:fld>
            <a:endParaRPr lang="es-ES" altLang="es-PA"/>
          </a:p>
        </p:txBody>
      </p:sp>
    </p:spTree>
    <p:extLst>
      <p:ext uri="{BB962C8B-B14F-4D97-AF65-F5344CB8AC3E}">
        <p14:creationId xmlns:p14="http://schemas.microsoft.com/office/powerpoint/2010/main" val="274305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58335-CC67-4843-BE22-8B8A96F3325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C50B9ED-08C2-4BF6-8072-8ACF87E479EB}"/>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8FC4B78-AE9F-42E1-9405-6E9EE66AE9CD}"/>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46F47CF-95E6-4792-98A2-C6DAB0CE8DEC}"/>
              </a:ext>
            </a:extLst>
          </p:cNvPr>
          <p:cNvSpPr>
            <a:spLocks noGrp="1"/>
          </p:cNvSpPr>
          <p:nvPr>
            <p:ph type="dt" sz="half" idx="10"/>
          </p:nvPr>
        </p:nvSpPr>
        <p:spPr/>
        <p:txBody>
          <a:bodyPr/>
          <a:lstStyle/>
          <a:p>
            <a:pPr>
              <a:defRPr/>
            </a:pPr>
            <a:endParaRPr lang="es-ES" altLang="es-PA"/>
          </a:p>
        </p:txBody>
      </p:sp>
      <p:sp>
        <p:nvSpPr>
          <p:cNvPr id="6" name="Marcador de pie de página 5">
            <a:extLst>
              <a:ext uri="{FF2B5EF4-FFF2-40B4-BE49-F238E27FC236}">
                <a16:creationId xmlns:a16="http://schemas.microsoft.com/office/drawing/2014/main" id="{817165A9-BC65-45BD-B2D5-7ED427556BD4}"/>
              </a:ext>
            </a:extLst>
          </p:cNvPr>
          <p:cNvSpPr>
            <a:spLocks noGrp="1"/>
          </p:cNvSpPr>
          <p:nvPr>
            <p:ph type="ftr" sz="quarter" idx="11"/>
          </p:nvPr>
        </p:nvSpPr>
        <p:spPr/>
        <p:txBody>
          <a:bodyPr/>
          <a:lstStyle/>
          <a:p>
            <a:pPr>
              <a:defRPr/>
            </a:pPr>
            <a:endParaRPr lang="es-ES" altLang="es-PA"/>
          </a:p>
        </p:txBody>
      </p:sp>
      <p:sp>
        <p:nvSpPr>
          <p:cNvPr id="7" name="Marcador de número de diapositiva 6">
            <a:extLst>
              <a:ext uri="{FF2B5EF4-FFF2-40B4-BE49-F238E27FC236}">
                <a16:creationId xmlns:a16="http://schemas.microsoft.com/office/drawing/2014/main" id="{EED479E7-408A-4909-8F89-DD46F9FF8911}"/>
              </a:ext>
            </a:extLst>
          </p:cNvPr>
          <p:cNvSpPr>
            <a:spLocks noGrp="1"/>
          </p:cNvSpPr>
          <p:nvPr>
            <p:ph type="sldNum" sz="quarter" idx="12"/>
          </p:nvPr>
        </p:nvSpPr>
        <p:spPr/>
        <p:txBody>
          <a:bodyPr/>
          <a:lstStyle/>
          <a:p>
            <a:pPr>
              <a:defRPr/>
            </a:pPr>
            <a:fld id="{2E9AFBE4-1D27-4CD3-8DB2-B7EE3B4D49FC}" type="slidenum">
              <a:rPr lang="es-ES" altLang="es-PA" smtClean="0"/>
              <a:pPr>
                <a:defRPr/>
              </a:pPr>
              <a:t>‹Nº›</a:t>
            </a:fld>
            <a:endParaRPr lang="es-ES" altLang="es-PA"/>
          </a:p>
        </p:txBody>
      </p:sp>
    </p:spTree>
    <p:extLst>
      <p:ext uri="{BB962C8B-B14F-4D97-AF65-F5344CB8AC3E}">
        <p14:creationId xmlns:p14="http://schemas.microsoft.com/office/powerpoint/2010/main" val="131849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6C1A2-AAE9-4D5F-BEF0-C875178A5AB7}"/>
              </a:ext>
            </a:extLst>
          </p:cNvPr>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3D130E1-ADBE-4427-87A4-3799212B5AD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414CBD6-2783-415B-B2FC-E95C468E3277}"/>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58F69B5-2A7F-403E-B41F-F94230F329F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930A443-6426-480C-A0DE-E93A3203A0EB}"/>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8051D0C-72BA-41F0-824F-2E2FC71C699F}"/>
              </a:ext>
            </a:extLst>
          </p:cNvPr>
          <p:cNvSpPr>
            <a:spLocks noGrp="1"/>
          </p:cNvSpPr>
          <p:nvPr>
            <p:ph type="dt" sz="half" idx="10"/>
          </p:nvPr>
        </p:nvSpPr>
        <p:spPr/>
        <p:txBody>
          <a:bodyPr/>
          <a:lstStyle/>
          <a:p>
            <a:pPr>
              <a:defRPr/>
            </a:pPr>
            <a:endParaRPr lang="es-ES" altLang="es-PA"/>
          </a:p>
        </p:txBody>
      </p:sp>
      <p:sp>
        <p:nvSpPr>
          <p:cNvPr id="8" name="Marcador de pie de página 7">
            <a:extLst>
              <a:ext uri="{FF2B5EF4-FFF2-40B4-BE49-F238E27FC236}">
                <a16:creationId xmlns:a16="http://schemas.microsoft.com/office/drawing/2014/main" id="{C17A80A5-A61D-480A-ADF6-9324A16A0EF6}"/>
              </a:ext>
            </a:extLst>
          </p:cNvPr>
          <p:cNvSpPr>
            <a:spLocks noGrp="1"/>
          </p:cNvSpPr>
          <p:nvPr>
            <p:ph type="ftr" sz="quarter" idx="11"/>
          </p:nvPr>
        </p:nvSpPr>
        <p:spPr/>
        <p:txBody>
          <a:bodyPr/>
          <a:lstStyle/>
          <a:p>
            <a:pPr>
              <a:defRPr/>
            </a:pPr>
            <a:endParaRPr lang="es-ES" altLang="es-PA"/>
          </a:p>
        </p:txBody>
      </p:sp>
      <p:sp>
        <p:nvSpPr>
          <p:cNvPr id="9" name="Marcador de número de diapositiva 8">
            <a:extLst>
              <a:ext uri="{FF2B5EF4-FFF2-40B4-BE49-F238E27FC236}">
                <a16:creationId xmlns:a16="http://schemas.microsoft.com/office/drawing/2014/main" id="{FDF4C232-7937-49AE-B691-93B2CD5B3182}"/>
              </a:ext>
            </a:extLst>
          </p:cNvPr>
          <p:cNvSpPr>
            <a:spLocks noGrp="1"/>
          </p:cNvSpPr>
          <p:nvPr>
            <p:ph type="sldNum" sz="quarter" idx="12"/>
          </p:nvPr>
        </p:nvSpPr>
        <p:spPr/>
        <p:txBody>
          <a:bodyPr/>
          <a:lstStyle/>
          <a:p>
            <a:pPr>
              <a:defRPr/>
            </a:pPr>
            <a:fld id="{0BCF321D-E23E-46D2-A1CF-56AE35599715}" type="slidenum">
              <a:rPr lang="es-ES" altLang="es-PA" smtClean="0"/>
              <a:pPr>
                <a:defRPr/>
              </a:pPr>
              <a:t>‹Nº›</a:t>
            </a:fld>
            <a:endParaRPr lang="es-ES" altLang="es-PA"/>
          </a:p>
        </p:txBody>
      </p:sp>
    </p:spTree>
    <p:extLst>
      <p:ext uri="{BB962C8B-B14F-4D97-AF65-F5344CB8AC3E}">
        <p14:creationId xmlns:p14="http://schemas.microsoft.com/office/powerpoint/2010/main" val="212647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8604F-0688-46CF-9F3F-19456AC29E2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18D3F3E-62A6-4DF1-87E1-F40CF4966CB2}"/>
              </a:ext>
            </a:extLst>
          </p:cNvPr>
          <p:cNvSpPr>
            <a:spLocks noGrp="1"/>
          </p:cNvSpPr>
          <p:nvPr>
            <p:ph type="dt" sz="half" idx="10"/>
          </p:nvPr>
        </p:nvSpPr>
        <p:spPr/>
        <p:txBody>
          <a:bodyPr/>
          <a:lstStyle/>
          <a:p>
            <a:pPr>
              <a:defRPr/>
            </a:pPr>
            <a:endParaRPr lang="es-ES" altLang="es-PA"/>
          </a:p>
        </p:txBody>
      </p:sp>
      <p:sp>
        <p:nvSpPr>
          <p:cNvPr id="4" name="Marcador de pie de página 3">
            <a:extLst>
              <a:ext uri="{FF2B5EF4-FFF2-40B4-BE49-F238E27FC236}">
                <a16:creationId xmlns:a16="http://schemas.microsoft.com/office/drawing/2014/main" id="{F37DDBE5-0439-4D3D-A157-89B48D17821A}"/>
              </a:ext>
            </a:extLst>
          </p:cNvPr>
          <p:cNvSpPr>
            <a:spLocks noGrp="1"/>
          </p:cNvSpPr>
          <p:nvPr>
            <p:ph type="ftr" sz="quarter" idx="11"/>
          </p:nvPr>
        </p:nvSpPr>
        <p:spPr/>
        <p:txBody>
          <a:bodyPr/>
          <a:lstStyle/>
          <a:p>
            <a:pPr>
              <a:defRPr/>
            </a:pPr>
            <a:endParaRPr lang="es-ES" altLang="es-PA"/>
          </a:p>
        </p:txBody>
      </p:sp>
      <p:sp>
        <p:nvSpPr>
          <p:cNvPr id="5" name="Marcador de número de diapositiva 4">
            <a:extLst>
              <a:ext uri="{FF2B5EF4-FFF2-40B4-BE49-F238E27FC236}">
                <a16:creationId xmlns:a16="http://schemas.microsoft.com/office/drawing/2014/main" id="{4B89D431-E4FC-4778-BEC0-EE6470D6ADD4}"/>
              </a:ext>
            </a:extLst>
          </p:cNvPr>
          <p:cNvSpPr>
            <a:spLocks noGrp="1"/>
          </p:cNvSpPr>
          <p:nvPr>
            <p:ph type="sldNum" sz="quarter" idx="12"/>
          </p:nvPr>
        </p:nvSpPr>
        <p:spPr/>
        <p:txBody>
          <a:bodyPr/>
          <a:lstStyle/>
          <a:p>
            <a:pPr>
              <a:defRPr/>
            </a:pPr>
            <a:fld id="{CAE71334-498B-4D77-8884-95481A014052}" type="slidenum">
              <a:rPr lang="es-ES" altLang="es-PA" smtClean="0"/>
              <a:pPr>
                <a:defRPr/>
              </a:pPr>
              <a:t>‹Nº›</a:t>
            </a:fld>
            <a:endParaRPr lang="es-ES" altLang="es-PA"/>
          </a:p>
        </p:txBody>
      </p:sp>
    </p:spTree>
    <p:extLst>
      <p:ext uri="{BB962C8B-B14F-4D97-AF65-F5344CB8AC3E}">
        <p14:creationId xmlns:p14="http://schemas.microsoft.com/office/powerpoint/2010/main" val="146304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08B9C7C-0B79-4381-A9B0-3B1D2B2E6926}"/>
              </a:ext>
            </a:extLst>
          </p:cNvPr>
          <p:cNvSpPr>
            <a:spLocks noGrp="1"/>
          </p:cNvSpPr>
          <p:nvPr>
            <p:ph type="dt" sz="half" idx="10"/>
          </p:nvPr>
        </p:nvSpPr>
        <p:spPr/>
        <p:txBody>
          <a:bodyPr/>
          <a:lstStyle/>
          <a:p>
            <a:pPr>
              <a:defRPr/>
            </a:pPr>
            <a:endParaRPr lang="es-ES" altLang="es-PA"/>
          </a:p>
        </p:txBody>
      </p:sp>
      <p:sp>
        <p:nvSpPr>
          <p:cNvPr id="3" name="Marcador de pie de página 2">
            <a:extLst>
              <a:ext uri="{FF2B5EF4-FFF2-40B4-BE49-F238E27FC236}">
                <a16:creationId xmlns:a16="http://schemas.microsoft.com/office/drawing/2014/main" id="{04AB6A6E-DE7F-4B1C-BBBA-7E533797E155}"/>
              </a:ext>
            </a:extLst>
          </p:cNvPr>
          <p:cNvSpPr>
            <a:spLocks noGrp="1"/>
          </p:cNvSpPr>
          <p:nvPr>
            <p:ph type="ftr" sz="quarter" idx="11"/>
          </p:nvPr>
        </p:nvSpPr>
        <p:spPr/>
        <p:txBody>
          <a:bodyPr/>
          <a:lstStyle/>
          <a:p>
            <a:pPr>
              <a:defRPr/>
            </a:pPr>
            <a:endParaRPr lang="es-ES" altLang="es-PA"/>
          </a:p>
        </p:txBody>
      </p:sp>
      <p:sp>
        <p:nvSpPr>
          <p:cNvPr id="4" name="Marcador de número de diapositiva 3">
            <a:extLst>
              <a:ext uri="{FF2B5EF4-FFF2-40B4-BE49-F238E27FC236}">
                <a16:creationId xmlns:a16="http://schemas.microsoft.com/office/drawing/2014/main" id="{575A6A8B-EFB7-4761-83B8-F719EEA83934}"/>
              </a:ext>
            </a:extLst>
          </p:cNvPr>
          <p:cNvSpPr>
            <a:spLocks noGrp="1"/>
          </p:cNvSpPr>
          <p:nvPr>
            <p:ph type="sldNum" sz="quarter" idx="12"/>
          </p:nvPr>
        </p:nvSpPr>
        <p:spPr/>
        <p:txBody>
          <a:bodyPr/>
          <a:lstStyle/>
          <a:p>
            <a:pPr>
              <a:defRPr/>
            </a:pPr>
            <a:fld id="{3D13D995-6626-40DC-B905-686818F3A6F2}" type="slidenum">
              <a:rPr lang="es-ES" altLang="es-PA" smtClean="0"/>
              <a:pPr>
                <a:defRPr/>
              </a:pPr>
              <a:t>‹Nº›</a:t>
            </a:fld>
            <a:endParaRPr lang="es-ES" altLang="es-PA"/>
          </a:p>
        </p:txBody>
      </p:sp>
    </p:spTree>
    <p:extLst>
      <p:ext uri="{BB962C8B-B14F-4D97-AF65-F5344CB8AC3E}">
        <p14:creationId xmlns:p14="http://schemas.microsoft.com/office/powerpoint/2010/main" val="32532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7DAA9-5395-4C3B-8DE9-99AC473DDED7}"/>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A19D3BE-5656-47DC-B31F-B641E2B110A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0AD77B6-A579-4E70-A907-DFE6FB614E2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E5350AA-9273-438F-B2D2-D0810461E0E4}"/>
              </a:ext>
            </a:extLst>
          </p:cNvPr>
          <p:cNvSpPr>
            <a:spLocks noGrp="1"/>
          </p:cNvSpPr>
          <p:nvPr>
            <p:ph type="dt" sz="half" idx="10"/>
          </p:nvPr>
        </p:nvSpPr>
        <p:spPr/>
        <p:txBody>
          <a:bodyPr/>
          <a:lstStyle/>
          <a:p>
            <a:pPr>
              <a:defRPr/>
            </a:pPr>
            <a:endParaRPr lang="es-ES" altLang="es-PA"/>
          </a:p>
        </p:txBody>
      </p:sp>
      <p:sp>
        <p:nvSpPr>
          <p:cNvPr id="6" name="Marcador de pie de página 5">
            <a:extLst>
              <a:ext uri="{FF2B5EF4-FFF2-40B4-BE49-F238E27FC236}">
                <a16:creationId xmlns:a16="http://schemas.microsoft.com/office/drawing/2014/main" id="{5AF78C99-CA0B-485E-968F-3EF13D8EC68B}"/>
              </a:ext>
            </a:extLst>
          </p:cNvPr>
          <p:cNvSpPr>
            <a:spLocks noGrp="1"/>
          </p:cNvSpPr>
          <p:nvPr>
            <p:ph type="ftr" sz="quarter" idx="11"/>
          </p:nvPr>
        </p:nvSpPr>
        <p:spPr/>
        <p:txBody>
          <a:bodyPr/>
          <a:lstStyle/>
          <a:p>
            <a:pPr>
              <a:defRPr/>
            </a:pPr>
            <a:endParaRPr lang="es-ES" altLang="es-PA"/>
          </a:p>
        </p:txBody>
      </p:sp>
      <p:sp>
        <p:nvSpPr>
          <p:cNvPr id="7" name="Marcador de número de diapositiva 6">
            <a:extLst>
              <a:ext uri="{FF2B5EF4-FFF2-40B4-BE49-F238E27FC236}">
                <a16:creationId xmlns:a16="http://schemas.microsoft.com/office/drawing/2014/main" id="{835E2C02-20B9-4907-879C-656BB9FFB177}"/>
              </a:ext>
            </a:extLst>
          </p:cNvPr>
          <p:cNvSpPr>
            <a:spLocks noGrp="1"/>
          </p:cNvSpPr>
          <p:nvPr>
            <p:ph type="sldNum" sz="quarter" idx="12"/>
          </p:nvPr>
        </p:nvSpPr>
        <p:spPr/>
        <p:txBody>
          <a:bodyPr/>
          <a:lstStyle/>
          <a:p>
            <a:pPr>
              <a:defRPr/>
            </a:pPr>
            <a:fld id="{8EFC8189-3A0D-4E82-8856-AB4D13F98466}" type="slidenum">
              <a:rPr lang="es-ES" altLang="es-PA" smtClean="0"/>
              <a:pPr>
                <a:defRPr/>
              </a:pPr>
              <a:t>‹Nº›</a:t>
            </a:fld>
            <a:endParaRPr lang="es-ES" altLang="es-PA"/>
          </a:p>
        </p:txBody>
      </p:sp>
    </p:spTree>
    <p:extLst>
      <p:ext uri="{BB962C8B-B14F-4D97-AF65-F5344CB8AC3E}">
        <p14:creationId xmlns:p14="http://schemas.microsoft.com/office/powerpoint/2010/main" val="259117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7B35B-7D2C-4C38-A948-4DD827FA90E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0379873-6791-4182-BB75-B3037A47E31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a:extLst>
              <a:ext uri="{FF2B5EF4-FFF2-40B4-BE49-F238E27FC236}">
                <a16:creationId xmlns:a16="http://schemas.microsoft.com/office/drawing/2014/main" id="{A0A55A7C-B28B-4F63-BBF0-99AE7A9748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A749144-B055-45D3-806D-E5A04A18CC4A}"/>
              </a:ext>
            </a:extLst>
          </p:cNvPr>
          <p:cNvSpPr>
            <a:spLocks noGrp="1"/>
          </p:cNvSpPr>
          <p:nvPr>
            <p:ph type="dt" sz="half" idx="10"/>
          </p:nvPr>
        </p:nvSpPr>
        <p:spPr/>
        <p:txBody>
          <a:bodyPr/>
          <a:lstStyle/>
          <a:p>
            <a:pPr>
              <a:defRPr/>
            </a:pPr>
            <a:endParaRPr lang="es-ES" altLang="es-PA"/>
          </a:p>
        </p:txBody>
      </p:sp>
      <p:sp>
        <p:nvSpPr>
          <p:cNvPr id="6" name="Marcador de pie de página 5">
            <a:extLst>
              <a:ext uri="{FF2B5EF4-FFF2-40B4-BE49-F238E27FC236}">
                <a16:creationId xmlns:a16="http://schemas.microsoft.com/office/drawing/2014/main" id="{37A6627D-E32D-4268-8F77-AF5C3D2CDF4F}"/>
              </a:ext>
            </a:extLst>
          </p:cNvPr>
          <p:cNvSpPr>
            <a:spLocks noGrp="1"/>
          </p:cNvSpPr>
          <p:nvPr>
            <p:ph type="ftr" sz="quarter" idx="11"/>
          </p:nvPr>
        </p:nvSpPr>
        <p:spPr/>
        <p:txBody>
          <a:bodyPr/>
          <a:lstStyle/>
          <a:p>
            <a:pPr>
              <a:defRPr/>
            </a:pPr>
            <a:endParaRPr lang="es-ES" altLang="es-PA"/>
          </a:p>
        </p:txBody>
      </p:sp>
      <p:sp>
        <p:nvSpPr>
          <p:cNvPr id="7" name="Marcador de número de diapositiva 6">
            <a:extLst>
              <a:ext uri="{FF2B5EF4-FFF2-40B4-BE49-F238E27FC236}">
                <a16:creationId xmlns:a16="http://schemas.microsoft.com/office/drawing/2014/main" id="{A26530FC-F04E-4F25-B473-C8C9F82F90AF}"/>
              </a:ext>
            </a:extLst>
          </p:cNvPr>
          <p:cNvSpPr>
            <a:spLocks noGrp="1"/>
          </p:cNvSpPr>
          <p:nvPr>
            <p:ph type="sldNum" sz="quarter" idx="12"/>
          </p:nvPr>
        </p:nvSpPr>
        <p:spPr/>
        <p:txBody>
          <a:bodyPr/>
          <a:lstStyle/>
          <a:p>
            <a:pPr>
              <a:defRPr/>
            </a:pPr>
            <a:fld id="{C69FB070-41AF-409E-9416-96AD510EF0C4}" type="slidenum">
              <a:rPr lang="es-ES" altLang="es-PA" smtClean="0"/>
              <a:pPr>
                <a:defRPr/>
              </a:pPr>
              <a:t>‹Nº›</a:t>
            </a:fld>
            <a:endParaRPr lang="es-ES" altLang="es-PA"/>
          </a:p>
        </p:txBody>
      </p:sp>
    </p:spTree>
    <p:extLst>
      <p:ext uri="{BB962C8B-B14F-4D97-AF65-F5344CB8AC3E}">
        <p14:creationId xmlns:p14="http://schemas.microsoft.com/office/powerpoint/2010/main" val="157141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EBC89E-0685-47B6-8457-C5D8808EFD0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372144-D863-4C69-81DD-D9DB5F88D79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E0CA860-CE27-47B7-8E84-26A7C5D2839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ltLang="es-PA"/>
          </a:p>
        </p:txBody>
      </p:sp>
      <p:sp>
        <p:nvSpPr>
          <p:cNvPr id="5" name="Marcador de pie de página 4">
            <a:extLst>
              <a:ext uri="{FF2B5EF4-FFF2-40B4-BE49-F238E27FC236}">
                <a16:creationId xmlns:a16="http://schemas.microsoft.com/office/drawing/2014/main" id="{8085653B-F192-473A-BC17-FB22B6AB671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altLang="es-PA"/>
          </a:p>
        </p:txBody>
      </p:sp>
      <p:sp>
        <p:nvSpPr>
          <p:cNvPr id="6" name="Marcador de número de diapositiva 5">
            <a:extLst>
              <a:ext uri="{FF2B5EF4-FFF2-40B4-BE49-F238E27FC236}">
                <a16:creationId xmlns:a16="http://schemas.microsoft.com/office/drawing/2014/main" id="{3D6F1975-E93F-4CC3-B13B-D0A19FC2168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418A572-4132-4794-ABB9-664E5342D2EC}" type="slidenum">
              <a:rPr lang="es-ES" altLang="es-PA" smtClean="0"/>
              <a:pPr>
                <a:defRPr/>
              </a:pPr>
              <a:t>‹Nº›</a:t>
            </a:fld>
            <a:endParaRPr lang="es-ES" altLang="es-PA"/>
          </a:p>
        </p:txBody>
      </p:sp>
    </p:spTree>
    <p:extLst>
      <p:ext uri="{BB962C8B-B14F-4D97-AF65-F5344CB8AC3E}">
        <p14:creationId xmlns:p14="http://schemas.microsoft.com/office/powerpoint/2010/main" val="28204070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5.emf"/></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AACB9EA-2F13-4C64-844A-B617F9446F79}"/>
              </a:ext>
            </a:extLst>
          </p:cNvPr>
          <p:cNvSpPr/>
          <p:nvPr/>
        </p:nvSpPr>
        <p:spPr>
          <a:xfrm>
            <a:off x="107504" y="113341"/>
            <a:ext cx="8856984" cy="31683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1"/>
            <a:r>
              <a:rPr lang="es-PA" sz="2400" dirty="0"/>
              <a:t>¿Qué es una compuerta lógica?</a:t>
            </a:r>
          </a:p>
          <a:p>
            <a:pPr marL="800100" lvl="1" indent="-342900">
              <a:buFont typeface="Arial" panose="020B0604020202020204" pitchFamily="34" charset="0"/>
              <a:buChar char="•"/>
            </a:pPr>
            <a:r>
              <a:rPr lang="es-PA" sz="2400" dirty="0"/>
              <a:t> Son dispositivos que generan señales (voltajes) de salida en función de la combinación de entrada correspondiente  a las funciones lógicas.</a:t>
            </a:r>
          </a:p>
          <a:p>
            <a:pPr marL="800100" lvl="1" indent="-342900" algn="just">
              <a:buFont typeface="Arial" panose="020B0604020202020204" pitchFamily="34" charset="0"/>
              <a:buChar char="•"/>
            </a:pPr>
            <a:r>
              <a:rPr lang="es-PA" sz="2400" dirty="0"/>
              <a:t>Las compuertas lógicas trabajan en dos estados (1,0) los cuales pueden asignarse a la lógica positiva o la negativa.</a:t>
            </a:r>
            <a:endParaRPr lang="es-ES" sz="2400" dirty="0"/>
          </a:p>
        </p:txBody>
      </p:sp>
      <p:pic>
        <p:nvPicPr>
          <p:cNvPr id="5" name="Imagen 4">
            <a:extLst>
              <a:ext uri="{FF2B5EF4-FFF2-40B4-BE49-F238E27FC236}">
                <a16:creationId xmlns:a16="http://schemas.microsoft.com/office/drawing/2014/main" id="{84E48234-CE65-4909-8200-33DAE610A19C}"/>
              </a:ext>
            </a:extLst>
          </p:cNvPr>
          <p:cNvPicPr>
            <a:picLocks noChangeAspect="1"/>
          </p:cNvPicPr>
          <p:nvPr/>
        </p:nvPicPr>
        <p:blipFill>
          <a:blip r:embed="rId2"/>
          <a:stretch>
            <a:fillRect/>
          </a:stretch>
        </p:blipFill>
        <p:spPr>
          <a:xfrm>
            <a:off x="1187624" y="3588379"/>
            <a:ext cx="3872352" cy="2880318"/>
          </a:xfrm>
          <a:prstGeom prst="rect">
            <a:avLst/>
          </a:prstGeom>
        </p:spPr>
      </p:pic>
    </p:spTree>
    <p:extLst>
      <p:ext uri="{BB962C8B-B14F-4D97-AF65-F5344CB8AC3E}">
        <p14:creationId xmlns:p14="http://schemas.microsoft.com/office/powerpoint/2010/main" val="581208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a:extLst>
              <a:ext uri="{FF2B5EF4-FFF2-40B4-BE49-F238E27FC236}">
                <a16:creationId xmlns:a16="http://schemas.microsoft.com/office/drawing/2014/main" id="{3EF4BBB7-B938-4455-A931-A192B19ECDF9}"/>
              </a:ext>
            </a:extLst>
          </p:cNvPr>
          <p:cNvSpPr>
            <a:spLocks noGrp="1" noChangeArrowheads="1"/>
          </p:cNvSpPr>
          <p:nvPr>
            <p:ph type="title"/>
          </p:nvPr>
        </p:nvSpPr>
        <p:spPr>
          <a:xfrm>
            <a:off x="685800" y="319088"/>
            <a:ext cx="7772400" cy="828300"/>
          </a:xfrm>
        </p:spPr>
        <p:txBody>
          <a:bodyPr/>
          <a:lstStyle/>
          <a:p>
            <a:r>
              <a:rPr lang="es-PA" altLang="es-PA" sz="2900" b="1" dirty="0">
                <a:solidFill>
                  <a:prstClr val="black"/>
                </a:solidFill>
              </a:rPr>
              <a:t>COMPUERTA X-OR</a:t>
            </a:r>
            <a:endParaRPr lang="es-PA" altLang="es-PA" sz="2000" dirty="0"/>
          </a:p>
        </p:txBody>
      </p:sp>
      <p:sp>
        <p:nvSpPr>
          <p:cNvPr id="3" name="Marcador de contenido 2">
            <a:extLst>
              <a:ext uri="{FF2B5EF4-FFF2-40B4-BE49-F238E27FC236}">
                <a16:creationId xmlns:a16="http://schemas.microsoft.com/office/drawing/2014/main" id="{E9679DC7-5C53-4F44-9265-7918E288825B}"/>
              </a:ext>
            </a:extLst>
          </p:cNvPr>
          <p:cNvSpPr>
            <a:spLocks noGrp="1"/>
          </p:cNvSpPr>
          <p:nvPr>
            <p:ph sz="half" idx="1"/>
          </p:nvPr>
        </p:nvSpPr>
        <p:spPr>
          <a:xfrm>
            <a:off x="539552" y="1282699"/>
            <a:ext cx="3886200" cy="4424363"/>
          </a:xfrm>
        </p:spPr>
        <p:txBody>
          <a:bodyPr>
            <a:normAutofit/>
          </a:bodyPr>
          <a:lstStyle/>
          <a:p>
            <a:pPr>
              <a:defRPr/>
            </a:pPr>
            <a:r>
              <a:rPr lang="es-PA" sz="2800" dirty="0"/>
              <a:t>Tiene dos entradas, lo que hará con ellas será la suma lógica de A por B Invertida y A Invertida por B.</a:t>
            </a:r>
          </a:p>
          <a:p>
            <a:pPr>
              <a:defRPr/>
            </a:pPr>
            <a:r>
              <a:rPr lang="es-PA" sz="2800" dirty="0"/>
              <a:t>Su salida será 1 si una y sólo una de sus entrada es 1.</a:t>
            </a:r>
          </a:p>
        </p:txBody>
      </p:sp>
      <p:pic>
        <p:nvPicPr>
          <p:cNvPr id="6" name="Imagen 5">
            <a:extLst>
              <a:ext uri="{FF2B5EF4-FFF2-40B4-BE49-F238E27FC236}">
                <a16:creationId xmlns:a16="http://schemas.microsoft.com/office/drawing/2014/main" id="{60CC24E0-202D-4127-BFAC-FB41057F56C9}"/>
              </a:ext>
            </a:extLst>
          </p:cNvPr>
          <p:cNvPicPr>
            <a:picLocks noChangeAspect="1"/>
          </p:cNvPicPr>
          <p:nvPr/>
        </p:nvPicPr>
        <p:blipFill>
          <a:blip r:embed="rId2"/>
          <a:stretch>
            <a:fillRect/>
          </a:stretch>
        </p:blipFill>
        <p:spPr>
          <a:xfrm>
            <a:off x="5395507" y="1282699"/>
            <a:ext cx="1696773" cy="1653266"/>
          </a:xfrm>
          <a:prstGeom prst="rect">
            <a:avLst/>
          </a:prstGeom>
        </p:spPr>
      </p:pic>
      <p:pic>
        <p:nvPicPr>
          <p:cNvPr id="9" name="Marcador de contenido 8">
            <a:extLst>
              <a:ext uri="{FF2B5EF4-FFF2-40B4-BE49-F238E27FC236}">
                <a16:creationId xmlns:a16="http://schemas.microsoft.com/office/drawing/2014/main" id="{482DFE0B-01A3-4C14-A4E3-E55954B62E42}"/>
              </a:ext>
            </a:extLst>
          </p:cNvPr>
          <p:cNvPicPr>
            <a:picLocks noGrp="1" noChangeAspect="1"/>
          </p:cNvPicPr>
          <p:nvPr>
            <p:ph sz="half" idx="2"/>
          </p:nvPr>
        </p:nvPicPr>
        <p:blipFill>
          <a:blip r:embed="rId3"/>
          <a:stretch>
            <a:fillRect/>
          </a:stretch>
        </p:blipFill>
        <p:spPr>
          <a:xfrm>
            <a:off x="5395506" y="4066102"/>
            <a:ext cx="2116079" cy="1811170"/>
          </a:xfrm>
          <a:prstGeom prst="rect">
            <a:avLst/>
          </a:prstGeom>
        </p:spPr>
      </p:pic>
      <p:pic>
        <p:nvPicPr>
          <p:cNvPr id="10" name="Imagen 9">
            <a:extLst>
              <a:ext uri="{FF2B5EF4-FFF2-40B4-BE49-F238E27FC236}">
                <a16:creationId xmlns:a16="http://schemas.microsoft.com/office/drawing/2014/main" id="{A6021ED9-E8B2-4D78-8AF3-276997B63B8C}"/>
              </a:ext>
            </a:extLst>
          </p:cNvPr>
          <p:cNvPicPr>
            <a:picLocks noChangeAspect="1"/>
          </p:cNvPicPr>
          <p:nvPr/>
        </p:nvPicPr>
        <p:blipFill>
          <a:blip r:embed="rId4"/>
          <a:stretch>
            <a:fillRect/>
          </a:stretch>
        </p:blipFill>
        <p:spPr>
          <a:xfrm>
            <a:off x="5341652" y="3071276"/>
            <a:ext cx="1971675" cy="501740"/>
          </a:xfrm>
          <a:prstGeom prst="rect">
            <a:avLst/>
          </a:prstGeom>
        </p:spPr>
      </p:pic>
    </p:spTree>
    <p:extLst>
      <p:ext uri="{BB962C8B-B14F-4D97-AF65-F5344CB8AC3E}">
        <p14:creationId xmlns:p14="http://schemas.microsoft.com/office/powerpoint/2010/main" val="76490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a:extLst>
              <a:ext uri="{FF2B5EF4-FFF2-40B4-BE49-F238E27FC236}">
                <a16:creationId xmlns:a16="http://schemas.microsoft.com/office/drawing/2014/main" id="{46A1D7FB-70F8-40F8-94CD-A795E8685AF9}"/>
              </a:ext>
            </a:extLst>
          </p:cNvPr>
          <p:cNvSpPr>
            <a:spLocks noGrp="1" noChangeArrowheads="1"/>
          </p:cNvSpPr>
          <p:nvPr>
            <p:ph type="title"/>
          </p:nvPr>
        </p:nvSpPr>
        <p:spPr>
          <a:xfrm>
            <a:off x="609600" y="188913"/>
            <a:ext cx="7772400" cy="1362075"/>
          </a:xfrm>
        </p:spPr>
        <p:txBody>
          <a:bodyPr>
            <a:normAutofit/>
          </a:bodyPr>
          <a:lstStyle/>
          <a:p>
            <a:r>
              <a:rPr lang="es-PA" altLang="es-PA" sz="2900" b="1" dirty="0">
                <a:solidFill>
                  <a:prstClr val="black"/>
                </a:solidFill>
              </a:rPr>
              <a:t>COMPUERTA </a:t>
            </a:r>
            <a:r>
              <a:rPr lang="es-PA" altLang="es-PA" sz="2900" b="1" dirty="0" err="1">
                <a:solidFill>
                  <a:prstClr val="black"/>
                </a:solidFill>
              </a:rPr>
              <a:t>Buffer´s</a:t>
            </a:r>
            <a:endParaRPr lang="es-PA" altLang="es-PA" dirty="0"/>
          </a:p>
        </p:txBody>
      </p:sp>
      <p:sp>
        <p:nvSpPr>
          <p:cNvPr id="8195" name="Marcador de contenido 2">
            <a:extLst>
              <a:ext uri="{FF2B5EF4-FFF2-40B4-BE49-F238E27FC236}">
                <a16:creationId xmlns:a16="http://schemas.microsoft.com/office/drawing/2014/main" id="{52B389A1-790D-4F3D-A097-76A45C5EC0E4}"/>
              </a:ext>
            </a:extLst>
          </p:cNvPr>
          <p:cNvSpPr>
            <a:spLocks noGrp="1" noChangeArrowheads="1"/>
          </p:cNvSpPr>
          <p:nvPr>
            <p:ph sz="half" idx="1"/>
          </p:nvPr>
        </p:nvSpPr>
        <p:spPr>
          <a:xfrm>
            <a:off x="609600" y="1628775"/>
            <a:ext cx="3810000" cy="4259263"/>
          </a:xfrm>
        </p:spPr>
        <p:txBody>
          <a:bodyPr/>
          <a:lstStyle/>
          <a:p>
            <a:pPr marL="0" indent="0" algn="just">
              <a:buFontTx/>
              <a:buNone/>
            </a:pPr>
            <a:r>
              <a:rPr lang="es-PA" altLang="es-PA" sz="2000" dirty="0"/>
              <a:t>La compuerta BUFFER o SI, es la más básica de todas, simplemente toma el valor que se le entrega y lo deja pasar tal cual, esto sirve para ajustar y aislar niveles lógicos, ya que no se pueden conectar infinita cantidad de compuertas a una misma señal, ya que el voltaje del nivel 1 empieza a decaer y el sistema falla.</a:t>
            </a:r>
          </a:p>
          <a:p>
            <a:pPr marL="0" indent="0">
              <a:buFontTx/>
              <a:buNone/>
            </a:pPr>
            <a:endParaRPr lang="es-PA" altLang="es-PA" dirty="0"/>
          </a:p>
        </p:txBody>
      </p:sp>
      <p:pic>
        <p:nvPicPr>
          <p:cNvPr id="8196" name="Marcador de contenido 4">
            <a:extLst>
              <a:ext uri="{FF2B5EF4-FFF2-40B4-BE49-F238E27FC236}">
                <a16:creationId xmlns:a16="http://schemas.microsoft.com/office/drawing/2014/main" id="{2A3589E2-AB83-476A-A17D-1E705C9FAAF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949950" y="2133600"/>
            <a:ext cx="1908175" cy="1425575"/>
          </a:xfrm>
        </p:spPr>
      </p:pic>
      <p:pic>
        <p:nvPicPr>
          <p:cNvPr id="8197" name="Imagen 5">
            <a:extLst>
              <a:ext uri="{FF2B5EF4-FFF2-40B4-BE49-F238E27FC236}">
                <a16:creationId xmlns:a16="http://schemas.microsoft.com/office/drawing/2014/main" id="{C6FAAB49-D4A2-4440-9CF3-61B294940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3716338"/>
            <a:ext cx="2043113"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2678442-CED4-4B71-A055-523FDAE60A52}"/>
              </a:ext>
            </a:extLst>
          </p:cNvPr>
          <p:cNvSpPr/>
          <p:nvPr/>
        </p:nvSpPr>
        <p:spPr>
          <a:xfrm>
            <a:off x="323528" y="476671"/>
            <a:ext cx="8253188" cy="573817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s-MX" altLang="es-PA" sz="2500" dirty="0">
                <a:solidFill>
                  <a:prstClr val="black"/>
                </a:solidFill>
                <a:latin typeface="Calibri Light" panose="020F0302020204030204"/>
                <a:ea typeface="+mj-ea"/>
                <a:cs typeface="+mj-cs"/>
              </a:rPr>
              <a:t>EXPRESIÓNES BOOLEANAS</a:t>
            </a:r>
          </a:p>
          <a:p>
            <a:endParaRPr lang="es-MX" altLang="es-PA" sz="2500" dirty="0">
              <a:solidFill>
                <a:prstClr val="black"/>
              </a:solidFill>
              <a:latin typeface="Calibri Light" panose="020F0302020204030204"/>
              <a:ea typeface="+mj-ea"/>
              <a:cs typeface="+mj-cs"/>
            </a:endParaRPr>
          </a:p>
          <a:p>
            <a:r>
              <a:rPr lang="es-ES" dirty="0"/>
              <a:t>Una expresión booleana es una expresión algebraica que da lugar a uno de dos posibles valores, 1 ("verdadero") o 0 ("falso"), conocidos como valores booleanos. La lógica booleana forma la base de los cálculos binarios modernos, o en base dos, de los sistemas informáticos. Puedes utilizar un sistema de expresiones booleanas para representar cualquier circuito electrónico de computadora.</a:t>
            </a:r>
          </a:p>
          <a:p>
            <a:endParaRPr lang="es-ES" altLang="es-PA" sz="2500" dirty="0">
              <a:solidFill>
                <a:prstClr val="black"/>
              </a:solidFill>
              <a:latin typeface="Calibri Light" panose="020F0302020204030204"/>
              <a:ea typeface="+mj-ea"/>
              <a:cs typeface="+mj-cs"/>
            </a:endParaRPr>
          </a:p>
          <a:p>
            <a:endParaRPr lang="es-MX" altLang="es-PA" sz="2500" dirty="0">
              <a:solidFill>
                <a:prstClr val="black"/>
              </a:solidFill>
              <a:latin typeface="Calibri Light" panose="020F0302020204030204"/>
              <a:ea typeface="+mj-ea"/>
              <a:cs typeface="+mj-cs"/>
            </a:endParaRPr>
          </a:p>
        </p:txBody>
      </p:sp>
      <p:pic>
        <p:nvPicPr>
          <p:cNvPr id="12" name="Imagen 11">
            <a:extLst>
              <a:ext uri="{FF2B5EF4-FFF2-40B4-BE49-F238E27FC236}">
                <a16:creationId xmlns:a16="http://schemas.microsoft.com/office/drawing/2014/main" id="{27D3FA8B-4598-4772-9C33-A497284CF9AA}"/>
              </a:ext>
            </a:extLst>
          </p:cNvPr>
          <p:cNvPicPr>
            <a:picLocks noChangeAspect="1"/>
          </p:cNvPicPr>
          <p:nvPr/>
        </p:nvPicPr>
        <p:blipFill>
          <a:blip r:embed="rId2"/>
          <a:stretch>
            <a:fillRect/>
          </a:stretch>
        </p:blipFill>
        <p:spPr>
          <a:xfrm>
            <a:off x="567284" y="3212976"/>
            <a:ext cx="6669012" cy="3001867"/>
          </a:xfrm>
          <a:prstGeom prst="rect">
            <a:avLst/>
          </a:prstGeom>
        </p:spPr>
      </p:pic>
    </p:spTree>
    <p:extLst>
      <p:ext uri="{BB962C8B-B14F-4D97-AF65-F5344CB8AC3E}">
        <p14:creationId xmlns:p14="http://schemas.microsoft.com/office/powerpoint/2010/main" val="419784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F50EDF2-147E-4DEB-A4AC-0A0A816B7935}"/>
              </a:ext>
            </a:extLst>
          </p:cNvPr>
          <p:cNvSpPr/>
          <p:nvPr/>
        </p:nvSpPr>
        <p:spPr>
          <a:xfrm>
            <a:off x="107505" y="116632"/>
            <a:ext cx="8856984" cy="6833976"/>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endParaRPr lang="es-PA" dirty="0"/>
          </a:p>
          <a:p>
            <a:pPr lvl="0"/>
            <a:r>
              <a:rPr lang="es-PA" dirty="0"/>
              <a:t>Calcular el Resultado de las siguientes expresiones booleanas, si las variables lógicas toman los valores indicados:   </a:t>
            </a:r>
            <a:r>
              <a:rPr lang="es-PA" dirty="0">
                <a:solidFill>
                  <a:prstClr val="black"/>
                </a:solidFill>
              </a:rPr>
              <a:t>A = 1,   B = 0,   C = 1        X = 0,  Y = 0,   Z = 1</a:t>
            </a:r>
          </a:p>
          <a:p>
            <a:endParaRPr lang="es-PA" dirty="0"/>
          </a:p>
          <a:p>
            <a:endParaRPr lang="es-PA" dirty="0"/>
          </a:p>
          <a:p>
            <a:endParaRPr lang="es-PA" dirty="0"/>
          </a:p>
          <a:p>
            <a:endParaRPr lang="es-PA" dirty="0"/>
          </a:p>
          <a:p>
            <a:endParaRPr lang="es-PA" dirty="0"/>
          </a:p>
          <a:p>
            <a:pPr algn="ctr"/>
            <a:endParaRPr lang="es-ES" dirty="0"/>
          </a:p>
        </p:txBody>
      </p:sp>
      <p:pic>
        <p:nvPicPr>
          <p:cNvPr id="3" name="Imagen 2">
            <a:extLst>
              <a:ext uri="{FF2B5EF4-FFF2-40B4-BE49-F238E27FC236}">
                <a16:creationId xmlns:a16="http://schemas.microsoft.com/office/drawing/2014/main" id="{8F8F5011-90E1-4B89-8569-84D1A790D2AB}"/>
              </a:ext>
            </a:extLst>
          </p:cNvPr>
          <p:cNvPicPr>
            <a:picLocks noChangeAspect="1"/>
          </p:cNvPicPr>
          <p:nvPr/>
        </p:nvPicPr>
        <p:blipFill>
          <a:blip r:embed="rId2"/>
          <a:stretch>
            <a:fillRect/>
          </a:stretch>
        </p:blipFill>
        <p:spPr>
          <a:xfrm>
            <a:off x="179511" y="980728"/>
            <a:ext cx="5030335" cy="2448272"/>
          </a:xfrm>
          <a:prstGeom prst="rect">
            <a:avLst/>
          </a:prstGeom>
        </p:spPr>
      </p:pic>
      <p:pic>
        <p:nvPicPr>
          <p:cNvPr id="5" name="Imagen 4">
            <a:extLst>
              <a:ext uri="{FF2B5EF4-FFF2-40B4-BE49-F238E27FC236}">
                <a16:creationId xmlns:a16="http://schemas.microsoft.com/office/drawing/2014/main" id="{C15E1C2C-C6D9-4DB1-9125-FBAED4BA506F}"/>
              </a:ext>
            </a:extLst>
          </p:cNvPr>
          <p:cNvPicPr>
            <a:picLocks noChangeAspect="1"/>
          </p:cNvPicPr>
          <p:nvPr/>
        </p:nvPicPr>
        <p:blipFill>
          <a:blip r:embed="rId3"/>
          <a:stretch>
            <a:fillRect/>
          </a:stretch>
        </p:blipFill>
        <p:spPr>
          <a:xfrm>
            <a:off x="163656" y="4005064"/>
            <a:ext cx="3082108" cy="1756586"/>
          </a:xfrm>
          <a:prstGeom prst="rect">
            <a:avLst/>
          </a:prstGeom>
        </p:spPr>
      </p:pic>
      <p:pic>
        <p:nvPicPr>
          <p:cNvPr id="7" name="Imagen 6">
            <a:extLst>
              <a:ext uri="{FF2B5EF4-FFF2-40B4-BE49-F238E27FC236}">
                <a16:creationId xmlns:a16="http://schemas.microsoft.com/office/drawing/2014/main" id="{A3FEDC05-FAB3-4B3E-8DA9-8BA8B6034449}"/>
              </a:ext>
            </a:extLst>
          </p:cNvPr>
          <p:cNvPicPr>
            <a:picLocks noChangeAspect="1"/>
          </p:cNvPicPr>
          <p:nvPr/>
        </p:nvPicPr>
        <p:blipFill>
          <a:blip r:embed="rId4"/>
          <a:stretch>
            <a:fillRect/>
          </a:stretch>
        </p:blipFill>
        <p:spPr>
          <a:xfrm>
            <a:off x="4067944" y="3976394"/>
            <a:ext cx="2952328" cy="2343150"/>
          </a:xfrm>
          <a:prstGeom prst="rect">
            <a:avLst/>
          </a:prstGeom>
        </p:spPr>
      </p:pic>
    </p:spTree>
    <p:extLst>
      <p:ext uri="{BB962C8B-B14F-4D97-AF65-F5344CB8AC3E}">
        <p14:creationId xmlns:p14="http://schemas.microsoft.com/office/powerpoint/2010/main" val="2010540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F50EDF2-147E-4DEB-A4AC-0A0A816B7935}"/>
              </a:ext>
            </a:extLst>
          </p:cNvPr>
          <p:cNvSpPr/>
          <p:nvPr/>
        </p:nvSpPr>
        <p:spPr>
          <a:xfrm>
            <a:off x="1" y="1"/>
            <a:ext cx="9144000" cy="6829182"/>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endParaRPr lang="es-PA" dirty="0"/>
          </a:p>
          <a:p>
            <a:pPr lvl="0"/>
            <a:r>
              <a:rPr lang="es-PA" dirty="0"/>
              <a:t>Calcular el Resultado de las siguientes expresiones booleanas, si las variables lógicas toman los valores indicados:   </a:t>
            </a:r>
            <a:r>
              <a:rPr lang="es-PA" dirty="0">
                <a:solidFill>
                  <a:prstClr val="black"/>
                </a:solidFill>
              </a:rPr>
              <a:t>A = 1,   B = 0,   C = 1        X = 0,  Y = 0,   Z = 1</a:t>
            </a:r>
          </a:p>
          <a:p>
            <a:endParaRPr lang="es-PA" dirty="0"/>
          </a:p>
          <a:p>
            <a:endParaRPr lang="es-PA" dirty="0"/>
          </a:p>
          <a:p>
            <a:endParaRPr lang="es-PA" dirty="0"/>
          </a:p>
          <a:p>
            <a:endParaRPr lang="es-PA" dirty="0"/>
          </a:p>
          <a:p>
            <a:endParaRPr lang="es-PA" dirty="0"/>
          </a:p>
          <a:p>
            <a:pPr algn="ctr"/>
            <a:endParaRPr lang="es-ES" dirty="0"/>
          </a:p>
          <a:p>
            <a:pPr algn="ctr"/>
            <a:endParaRPr lang="es-ES" dirty="0"/>
          </a:p>
        </p:txBody>
      </p:sp>
      <p:pic>
        <p:nvPicPr>
          <p:cNvPr id="4" name="Imagen 3">
            <a:extLst>
              <a:ext uri="{FF2B5EF4-FFF2-40B4-BE49-F238E27FC236}">
                <a16:creationId xmlns:a16="http://schemas.microsoft.com/office/drawing/2014/main" id="{9AEEADE5-1846-4FE6-A9E9-91A865955CD5}"/>
              </a:ext>
            </a:extLst>
          </p:cNvPr>
          <p:cNvPicPr>
            <a:picLocks noChangeAspect="1"/>
          </p:cNvPicPr>
          <p:nvPr/>
        </p:nvPicPr>
        <p:blipFill>
          <a:blip r:embed="rId2"/>
          <a:stretch>
            <a:fillRect/>
          </a:stretch>
        </p:blipFill>
        <p:spPr>
          <a:xfrm>
            <a:off x="179512" y="1076983"/>
            <a:ext cx="2699327" cy="1368152"/>
          </a:xfrm>
          <a:prstGeom prst="rect">
            <a:avLst/>
          </a:prstGeom>
        </p:spPr>
      </p:pic>
      <p:pic>
        <p:nvPicPr>
          <p:cNvPr id="9" name="Imagen 8">
            <a:extLst>
              <a:ext uri="{FF2B5EF4-FFF2-40B4-BE49-F238E27FC236}">
                <a16:creationId xmlns:a16="http://schemas.microsoft.com/office/drawing/2014/main" id="{EFD6598A-076D-4490-89B1-A8E7CEFEAAAA}"/>
              </a:ext>
            </a:extLst>
          </p:cNvPr>
          <p:cNvPicPr>
            <a:picLocks noChangeAspect="1"/>
          </p:cNvPicPr>
          <p:nvPr/>
        </p:nvPicPr>
        <p:blipFill>
          <a:blip r:embed="rId3"/>
          <a:stretch>
            <a:fillRect/>
          </a:stretch>
        </p:blipFill>
        <p:spPr>
          <a:xfrm>
            <a:off x="259464" y="3327116"/>
            <a:ext cx="6904132" cy="3126220"/>
          </a:xfrm>
          <a:prstGeom prst="rect">
            <a:avLst/>
          </a:prstGeom>
        </p:spPr>
      </p:pic>
      <p:pic>
        <p:nvPicPr>
          <p:cNvPr id="10" name="Imagen 9">
            <a:extLst>
              <a:ext uri="{FF2B5EF4-FFF2-40B4-BE49-F238E27FC236}">
                <a16:creationId xmlns:a16="http://schemas.microsoft.com/office/drawing/2014/main" id="{6BB4805D-D315-4A2B-92B3-CDE425BF5993}"/>
              </a:ext>
            </a:extLst>
          </p:cNvPr>
          <p:cNvPicPr>
            <a:picLocks noChangeAspect="1"/>
          </p:cNvPicPr>
          <p:nvPr/>
        </p:nvPicPr>
        <p:blipFill>
          <a:blip r:embed="rId4"/>
          <a:stretch>
            <a:fillRect/>
          </a:stretch>
        </p:blipFill>
        <p:spPr>
          <a:xfrm>
            <a:off x="3711530" y="1048589"/>
            <a:ext cx="4196466" cy="1902680"/>
          </a:xfrm>
          <a:prstGeom prst="rect">
            <a:avLst/>
          </a:prstGeom>
        </p:spPr>
      </p:pic>
    </p:spTree>
    <p:extLst>
      <p:ext uri="{BB962C8B-B14F-4D97-AF65-F5344CB8AC3E}">
        <p14:creationId xmlns:p14="http://schemas.microsoft.com/office/powerpoint/2010/main" val="94098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F50EDF2-147E-4DEB-A4AC-0A0A816B7935}"/>
              </a:ext>
            </a:extLst>
          </p:cNvPr>
          <p:cNvSpPr/>
          <p:nvPr/>
        </p:nvSpPr>
        <p:spPr>
          <a:xfrm>
            <a:off x="1" y="1"/>
            <a:ext cx="9144000" cy="6829182"/>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endParaRPr lang="es-PA" dirty="0"/>
          </a:p>
          <a:p>
            <a:pPr lvl="0"/>
            <a:r>
              <a:rPr lang="es-PA" dirty="0"/>
              <a:t>Calcular el Resultado de las siguientes expresiones booleanas, si las variables lógicas toman los valores indicados:   </a:t>
            </a:r>
            <a:r>
              <a:rPr lang="es-PA" dirty="0">
                <a:solidFill>
                  <a:prstClr val="black"/>
                </a:solidFill>
              </a:rPr>
              <a:t>A = 1,   B = 0,   C = 1        X = 0,  Y = 0,   Z = 1</a:t>
            </a:r>
          </a:p>
          <a:p>
            <a:endParaRPr lang="es-PA" dirty="0"/>
          </a:p>
          <a:p>
            <a:endParaRPr lang="es-PA" dirty="0"/>
          </a:p>
          <a:p>
            <a:endParaRPr lang="es-PA" dirty="0"/>
          </a:p>
          <a:p>
            <a:endParaRPr lang="es-PA" dirty="0"/>
          </a:p>
          <a:p>
            <a:endParaRPr lang="es-PA" dirty="0"/>
          </a:p>
          <a:p>
            <a:pPr algn="ctr"/>
            <a:endParaRPr lang="es-ES" dirty="0"/>
          </a:p>
          <a:p>
            <a:pPr algn="ctr"/>
            <a:endParaRPr lang="es-ES" dirty="0"/>
          </a:p>
        </p:txBody>
      </p:sp>
      <p:pic>
        <p:nvPicPr>
          <p:cNvPr id="3" name="Imagen 2">
            <a:extLst>
              <a:ext uri="{FF2B5EF4-FFF2-40B4-BE49-F238E27FC236}">
                <a16:creationId xmlns:a16="http://schemas.microsoft.com/office/drawing/2014/main" id="{867B0D5E-B732-4700-B2F1-A4EE0DC4199A}"/>
              </a:ext>
            </a:extLst>
          </p:cNvPr>
          <p:cNvPicPr>
            <a:picLocks noChangeAspect="1"/>
          </p:cNvPicPr>
          <p:nvPr/>
        </p:nvPicPr>
        <p:blipFill>
          <a:blip r:embed="rId2"/>
          <a:stretch>
            <a:fillRect/>
          </a:stretch>
        </p:blipFill>
        <p:spPr>
          <a:xfrm>
            <a:off x="253761" y="1263508"/>
            <a:ext cx="2406238" cy="1384411"/>
          </a:xfrm>
          <a:prstGeom prst="rect">
            <a:avLst/>
          </a:prstGeom>
        </p:spPr>
      </p:pic>
      <p:pic>
        <p:nvPicPr>
          <p:cNvPr id="5" name="Imagen 4">
            <a:extLst>
              <a:ext uri="{FF2B5EF4-FFF2-40B4-BE49-F238E27FC236}">
                <a16:creationId xmlns:a16="http://schemas.microsoft.com/office/drawing/2014/main" id="{1B8ECF6E-C482-42E3-AE80-A9D2D816AAF3}"/>
              </a:ext>
            </a:extLst>
          </p:cNvPr>
          <p:cNvPicPr>
            <a:picLocks noChangeAspect="1"/>
          </p:cNvPicPr>
          <p:nvPr/>
        </p:nvPicPr>
        <p:blipFill>
          <a:blip r:embed="rId3"/>
          <a:stretch>
            <a:fillRect/>
          </a:stretch>
        </p:blipFill>
        <p:spPr>
          <a:xfrm>
            <a:off x="540139" y="3062319"/>
            <a:ext cx="5039973" cy="2844575"/>
          </a:xfrm>
          <a:prstGeom prst="rect">
            <a:avLst/>
          </a:prstGeom>
        </p:spPr>
      </p:pic>
    </p:spTree>
    <p:extLst>
      <p:ext uri="{BB962C8B-B14F-4D97-AF65-F5344CB8AC3E}">
        <p14:creationId xmlns:p14="http://schemas.microsoft.com/office/powerpoint/2010/main" val="219445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8725E3F-2376-4E9F-9BE2-56EFD33F3779}"/>
              </a:ext>
            </a:extLst>
          </p:cNvPr>
          <p:cNvSpPr>
            <a:spLocks noGrp="1" noChangeArrowheads="1"/>
          </p:cNvSpPr>
          <p:nvPr>
            <p:ph type="title"/>
          </p:nvPr>
        </p:nvSpPr>
        <p:spPr>
          <a:xfrm>
            <a:off x="827088" y="260350"/>
            <a:ext cx="7772400" cy="576263"/>
          </a:xfrm>
        </p:spPr>
        <p:txBody>
          <a:bodyPr>
            <a:normAutofit fontScale="90000"/>
          </a:bodyPr>
          <a:lstStyle/>
          <a:p>
            <a:pPr eaLnBrk="1" hangingPunct="1"/>
            <a:r>
              <a:rPr lang="es-MX" altLang="es-PA" sz="2800" dirty="0"/>
              <a:t>EXPRESIÓNES BOOLEANAS Y SU TABLA DE LA VERDAD</a:t>
            </a:r>
            <a:endParaRPr lang="es-ES" altLang="es-PA" sz="2800" dirty="0"/>
          </a:p>
        </p:txBody>
      </p:sp>
      <p:sp>
        <p:nvSpPr>
          <p:cNvPr id="14339" name="Rectangle 3">
            <a:extLst>
              <a:ext uri="{FF2B5EF4-FFF2-40B4-BE49-F238E27FC236}">
                <a16:creationId xmlns:a16="http://schemas.microsoft.com/office/drawing/2014/main" id="{F030BBCD-80B3-4EF6-9E3D-D400AF59F5E9}"/>
              </a:ext>
            </a:extLst>
          </p:cNvPr>
          <p:cNvSpPr>
            <a:spLocks noGrp="1" noChangeArrowheads="1"/>
          </p:cNvSpPr>
          <p:nvPr>
            <p:ph type="body" sz="half" idx="1"/>
          </p:nvPr>
        </p:nvSpPr>
        <p:spPr>
          <a:xfrm>
            <a:off x="685800" y="1052513"/>
            <a:ext cx="3810000" cy="5043487"/>
          </a:xfrm>
        </p:spPr>
        <p:txBody>
          <a:bodyPr/>
          <a:lstStyle/>
          <a:p>
            <a:pPr eaLnBrk="1" hangingPunct="1">
              <a:buFontTx/>
              <a:buNone/>
            </a:pPr>
            <a:r>
              <a:rPr lang="es-MX" altLang="es-PA" sz="1600" dirty="0"/>
              <a:t>EXPRESIÓN        A + B + C      2 ^ 3 = 8</a:t>
            </a:r>
          </a:p>
          <a:p>
            <a:pPr eaLnBrk="1" hangingPunct="1">
              <a:buFontTx/>
              <a:buNone/>
            </a:pPr>
            <a:endParaRPr lang="es-ES" altLang="es-PA" sz="2800" dirty="0"/>
          </a:p>
        </p:txBody>
      </p:sp>
      <p:pic>
        <p:nvPicPr>
          <p:cNvPr id="14340" name="Picture 805">
            <a:extLst>
              <a:ext uri="{FF2B5EF4-FFF2-40B4-BE49-F238E27FC236}">
                <a16:creationId xmlns:a16="http://schemas.microsoft.com/office/drawing/2014/main" id="{EF847042-CF53-458E-975D-0CC3DF025423}"/>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838200" y="1492250"/>
            <a:ext cx="6408738" cy="1944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2" name="Picture 1108">
            <a:extLst>
              <a:ext uri="{FF2B5EF4-FFF2-40B4-BE49-F238E27FC236}">
                <a16:creationId xmlns:a16="http://schemas.microsoft.com/office/drawing/2014/main" id="{7EE44CB5-63EA-4747-B980-B0182132D115}"/>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900113" y="4076700"/>
            <a:ext cx="6696075" cy="2089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1" name="Rectangle 807">
            <a:extLst>
              <a:ext uri="{FF2B5EF4-FFF2-40B4-BE49-F238E27FC236}">
                <a16:creationId xmlns:a16="http://schemas.microsoft.com/office/drawing/2014/main" id="{7541C15A-43ED-4E71-9BCE-652D37F9BB36}"/>
              </a:ext>
            </a:extLst>
          </p:cNvPr>
          <p:cNvSpPr>
            <a:spLocks noChangeArrowheads="1"/>
          </p:cNvSpPr>
          <p:nvPr/>
        </p:nvSpPr>
        <p:spPr bwMode="auto">
          <a:xfrm>
            <a:off x="827088" y="3595688"/>
            <a:ext cx="4005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s-PA" sz="1800" dirty="0"/>
              <a:t>EXPRESIÓN        A </a:t>
            </a:r>
            <a:r>
              <a:rPr lang="es-ES" altLang="es-PA" sz="1800" dirty="0"/>
              <a:t>•</a:t>
            </a:r>
            <a:r>
              <a:rPr lang="es-MX" altLang="es-PA" sz="1800" dirty="0"/>
              <a:t> B + C      2 ^ 3 = 8</a:t>
            </a:r>
            <a:endParaRPr lang="es-ES" altLang="es-PA"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2678442-CED4-4B71-A055-523FDAE60A52}"/>
              </a:ext>
            </a:extLst>
          </p:cNvPr>
          <p:cNvSpPr/>
          <p:nvPr/>
        </p:nvSpPr>
        <p:spPr>
          <a:xfrm>
            <a:off x="323528" y="476671"/>
            <a:ext cx="8253188" cy="573817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s-MX" altLang="es-PA" sz="2500" dirty="0">
                <a:solidFill>
                  <a:prstClr val="black"/>
                </a:solidFill>
                <a:latin typeface="Calibri Light" panose="020F0302020204030204"/>
                <a:ea typeface="+mj-ea"/>
                <a:cs typeface="+mj-cs"/>
              </a:rPr>
              <a:t>CONVERTIR A CIRCUITOS EXPRESIONES BOOLEANAS</a:t>
            </a:r>
          </a:p>
          <a:p>
            <a:endParaRPr lang="es-ES" altLang="es-PA" sz="2500" dirty="0">
              <a:solidFill>
                <a:prstClr val="black"/>
              </a:solidFill>
              <a:latin typeface="Calibri Light" panose="020F0302020204030204"/>
              <a:ea typeface="+mj-ea"/>
              <a:cs typeface="+mj-cs"/>
            </a:endParaRPr>
          </a:p>
          <a:p>
            <a:r>
              <a:rPr lang="es-MX" altLang="es-PA" sz="2500" dirty="0">
                <a:solidFill>
                  <a:prstClr val="black"/>
                </a:solidFill>
                <a:latin typeface="Calibri Light" panose="020F0302020204030204"/>
                <a:ea typeface="+mj-ea"/>
                <a:cs typeface="+mj-cs"/>
              </a:rPr>
              <a:t>Ejemplo 1.       A * B  + C   =   X</a:t>
            </a:r>
          </a:p>
          <a:p>
            <a:endParaRPr lang="es-MX" altLang="es-PA" sz="2500" dirty="0">
              <a:solidFill>
                <a:prstClr val="black"/>
              </a:solidFill>
              <a:latin typeface="Calibri Light" panose="020F0302020204030204"/>
              <a:ea typeface="+mj-ea"/>
              <a:cs typeface="+mj-cs"/>
            </a:endParaRPr>
          </a:p>
          <a:p>
            <a:endParaRPr lang="es-MX" altLang="es-PA" sz="2500" dirty="0">
              <a:solidFill>
                <a:prstClr val="black"/>
              </a:solidFill>
              <a:latin typeface="Calibri Light" panose="020F0302020204030204"/>
              <a:ea typeface="+mj-ea"/>
              <a:cs typeface="+mj-cs"/>
            </a:endParaRPr>
          </a:p>
        </p:txBody>
      </p:sp>
      <p:pic>
        <p:nvPicPr>
          <p:cNvPr id="2" name="Imagen 1">
            <a:extLst>
              <a:ext uri="{FF2B5EF4-FFF2-40B4-BE49-F238E27FC236}">
                <a16:creationId xmlns:a16="http://schemas.microsoft.com/office/drawing/2014/main" id="{33B7C457-37E1-4486-B276-0804161670C7}"/>
              </a:ext>
            </a:extLst>
          </p:cNvPr>
          <p:cNvPicPr>
            <a:picLocks noChangeAspect="1"/>
          </p:cNvPicPr>
          <p:nvPr/>
        </p:nvPicPr>
        <p:blipFill>
          <a:blip r:embed="rId2"/>
          <a:stretch>
            <a:fillRect/>
          </a:stretch>
        </p:blipFill>
        <p:spPr>
          <a:xfrm>
            <a:off x="755576" y="2060848"/>
            <a:ext cx="5726467" cy="3312368"/>
          </a:xfrm>
          <a:prstGeom prst="rect">
            <a:avLst/>
          </a:prstGeom>
        </p:spPr>
      </p:pic>
    </p:spTree>
    <p:extLst>
      <p:ext uri="{BB962C8B-B14F-4D97-AF65-F5344CB8AC3E}">
        <p14:creationId xmlns:p14="http://schemas.microsoft.com/office/powerpoint/2010/main" val="683797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2678442-CED4-4B71-A055-523FDAE60A52}"/>
              </a:ext>
            </a:extLst>
          </p:cNvPr>
          <p:cNvSpPr/>
          <p:nvPr/>
        </p:nvSpPr>
        <p:spPr>
          <a:xfrm>
            <a:off x="323528" y="476671"/>
            <a:ext cx="8253188" cy="573817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s-MX" altLang="es-PA" sz="2500" dirty="0">
                <a:solidFill>
                  <a:prstClr val="black"/>
                </a:solidFill>
                <a:latin typeface="Calibri Light" panose="020F0302020204030204"/>
                <a:ea typeface="+mj-ea"/>
                <a:cs typeface="+mj-cs"/>
              </a:rPr>
              <a:t>CONVERTIR A CIRCUITOS EXPRESIONES BOOLEANAS</a:t>
            </a:r>
          </a:p>
          <a:p>
            <a:endParaRPr lang="es-ES" altLang="es-PA" sz="2500" dirty="0">
              <a:solidFill>
                <a:prstClr val="black"/>
              </a:solidFill>
              <a:latin typeface="Calibri Light" panose="020F0302020204030204"/>
              <a:ea typeface="+mj-ea"/>
              <a:cs typeface="+mj-cs"/>
            </a:endParaRPr>
          </a:p>
          <a:p>
            <a:endParaRPr lang="es-MX" altLang="es-PA" sz="2500" dirty="0">
              <a:solidFill>
                <a:prstClr val="black"/>
              </a:solidFill>
              <a:latin typeface="Calibri Light" panose="020F0302020204030204"/>
              <a:ea typeface="+mj-ea"/>
              <a:cs typeface="+mj-cs"/>
            </a:endParaRPr>
          </a:p>
          <a:p>
            <a:endParaRPr lang="es-MX" altLang="es-PA" sz="2500" dirty="0">
              <a:solidFill>
                <a:prstClr val="black"/>
              </a:solidFill>
              <a:latin typeface="Calibri Light" panose="020F0302020204030204"/>
              <a:ea typeface="+mj-ea"/>
              <a:cs typeface="+mj-cs"/>
            </a:endParaRPr>
          </a:p>
          <a:p>
            <a:endParaRPr lang="es-MX" altLang="es-PA" sz="2500" dirty="0">
              <a:solidFill>
                <a:prstClr val="black"/>
              </a:solidFill>
              <a:latin typeface="Calibri Light" panose="020F0302020204030204"/>
              <a:ea typeface="+mj-ea"/>
              <a:cs typeface="+mj-cs"/>
            </a:endParaRPr>
          </a:p>
        </p:txBody>
      </p:sp>
      <p:pic>
        <p:nvPicPr>
          <p:cNvPr id="4" name="Imagen 3">
            <a:extLst>
              <a:ext uri="{FF2B5EF4-FFF2-40B4-BE49-F238E27FC236}">
                <a16:creationId xmlns:a16="http://schemas.microsoft.com/office/drawing/2014/main" id="{8405BD40-2A00-439C-80F7-4ACB6246BC48}"/>
              </a:ext>
            </a:extLst>
          </p:cNvPr>
          <p:cNvPicPr>
            <a:picLocks noChangeAspect="1"/>
          </p:cNvPicPr>
          <p:nvPr/>
        </p:nvPicPr>
        <p:blipFill>
          <a:blip r:embed="rId2"/>
          <a:stretch>
            <a:fillRect/>
          </a:stretch>
        </p:blipFill>
        <p:spPr>
          <a:xfrm>
            <a:off x="683568" y="1412776"/>
            <a:ext cx="7128792" cy="4612043"/>
          </a:xfrm>
          <a:prstGeom prst="rect">
            <a:avLst/>
          </a:prstGeom>
        </p:spPr>
      </p:pic>
    </p:spTree>
    <p:extLst>
      <p:ext uri="{BB962C8B-B14F-4D97-AF65-F5344CB8AC3E}">
        <p14:creationId xmlns:p14="http://schemas.microsoft.com/office/powerpoint/2010/main" val="113177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2678442-CED4-4B71-A055-523FDAE60A52}"/>
              </a:ext>
            </a:extLst>
          </p:cNvPr>
          <p:cNvSpPr/>
          <p:nvPr/>
        </p:nvSpPr>
        <p:spPr>
          <a:xfrm>
            <a:off x="323528" y="476671"/>
            <a:ext cx="8253188" cy="573817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s-MX" altLang="es-PA" sz="2500" dirty="0">
                <a:solidFill>
                  <a:prstClr val="black"/>
                </a:solidFill>
                <a:latin typeface="Calibri Light" panose="020F0302020204030204"/>
                <a:ea typeface="+mj-ea"/>
                <a:cs typeface="+mj-cs"/>
              </a:rPr>
              <a:t>CONVERTIR A CIRCUITOS EXPRESIONES BOOLEANAS</a:t>
            </a:r>
          </a:p>
          <a:p>
            <a:endParaRPr lang="es-ES" altLang="es-PA" sz="2500" dirty="0">
              <a:solidFill>
                <a:prstClr val="black"/>
              </a:solidFill>
              <a:latin typeface="Calibri Light" panose="020F0302020204030204"/>
              <a:ea typeface="+mj-ea"/>
              <a:cs typeface="+mj-cs"/>
            </a:endParaRPr>
          </a:p>
          <a:p>
            <a:endParaRPr lang="es-MX" altLang="es-PA" sz="2500" dirty="0">
              <a:solidFill>
                <a:prstClr val="black"/>
              </a:solidFill>
              <a:latin typeface="Calibri Light" panose="020F0302020204030204"/>
              <a:ea typeface="+mj-ea"/>
              <a:cs typeface="+mj-cs"/>
            </a:endParaRPr>
          </a:p>
          <a:p>
            <a:endParaRPr lang="es-MX" altLang="es-PA" sz="2500" dirty="0">
              <a:solidFill>
                <a:prstClr val="black"/>
              </a:solidFill>
              <a:latin typeface="Calibri Light" panose="020F0302020204030204"/>
              <a:ea typeface="+mj-ea"/>
              <a:cs typeface="+mj-cs"/>
            </a:endParaRPr>
          </a:p>
        </p:txBody>
      </p:sp>
      <p:pic>
        <p:nvPicPr>
          <p:cNvPr id="3" name="Imagen 2">
            <a:extLst>
              <a:ext uri="{FF2B5EF4-FFF2-40B4-BE49-F238E27FC236}">
                <a16:creationId xmlns:a16="http://schemas.microsoft.com/office/drawing/2014/main" id="{085AC217-6441-4F52-BAD0-60D0094B6633}"/>
              </a:ext>
            </a:extLst>
          </p:cNvPr>
          <p:cNvPicPr>
            <a:picLocks noChangeAspect="1"/>
          </p:cNvPicPr>
          <p:nvPr/>
        </p:nvPicPr>
        <p:blipFill>
          <a:blip r:embed="rId2"/>
          <a:stretch>
            <a:fillRect/>
          </a:stretch>
        </p:blipFill>
        <p:spPr>
          <a:xfrm>
            <a:off x="538132" y="1166187"/>
            <a:ext cx="7202220" cy="4944505"/>
          </a:xfrm>
          <a:prstGeom prst="rect">
            <a:avLst/>
          </a:prstGeom>
        </p:spPr>
      </p:pic>
    </p:spTree>
    <p:extLst>
      <p:ext uri="{BB962C8B-B14F-4D97-AF65-F5344CB8AC3E}">
        <p14:creationId xmlns:p14="http://schemas.microsoft.com/office/powerpoint/2010/main" val="278154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descr="Captura de pantalla de un celular&#10;&#10;Descripción generada automáticamente">
            <a:extLst>
              <a:ext uri="{FF2B5EF4-FFF2-40B4-BE49-F238E27FC236}">
                <a16:creationId xmlns:a16="http://schemas.microsoft.com/office/drawing/2014/main" id="{E2B4B879-B592-4E55-B927-45BE31DE5622}"/>
              </a:ext>
            </a:extLst>
          </p:cNvPr>
          <p:cNvPicPr>
            <a:picLocks noChangeAspect="1"/>
          </p:cNvPicPr>
          <p:nvPr/>
        </p:nvPicPr>
        <p:blipFill>
          <a:blip r:embed="rId2"/>
          <a:stretch>
            <a:fillRect/>
          </a:stretch>
        </p:blipFill>
        <p:spPr>
          <a:xfrm>
            <a:off x="578403" y="643466"/>
            <a:ext cx="7987193" cy="5571067"/>
          </a:xfrm>
          <a:prstGeom prst="rect">
            <a:avLst/>
          </a:prstGeom>
        </p:spPr>
      </p:pic>
    </p:spTree>
    <p:extLst>
      <p:ext uri="{BB962C8B-B14F-4D97-AF65-F5344CB8AC3E}">
        <p14:creationId xmlns:p14="http://schemas.microsoft.com/office/powerpoint/2010/main" val="267883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a:extLst>
              <a:ext uri="{FF2B5EF4-FFF2-40B4-BE49-F238E27FC236}">
                <a16:creationId xmlns:a16="http://schemas.microsoft.com/office/drawing/2014/main" id="{7AF32F21-09E4-498B-A91A-D32996D4769E}"/>
              </a:ext>
            </a:extLst>
          </p:cNvPr>
          <p:cNvSpPr>
            <a:spLocks noGrp="1" noChangeArrowheads="1"/>
          </p:cNvSpPr>
          <p:nvPr>
            <p:ph type="title"/>
          </p:nvPr>
        </p:nvSpPr>
        <p:spPr>
          <a:xfrm>
            <a:off x="609600" y="234950"/>
            <a:ext cx="7772400" cy="1143000"/>
          </a:xfrm>
        </p:spPr>
        <p:txBody>
          <a:bodyPr/>
          <a:lstStyle/>
          <a:p>
            <a:r>
              <a:rPr lang="es-PA" altLang="es-419" sz="3200"/>
              <a:t>Teorema de Morgan</a:t>
            </a:r>
          </a:p>
        </p:txBody>
      </p:sp>
      <p:sp>
        <p:nvSpPr>
          <p:cNvPr id="16387" name="Marcador de contenido 2">
            <a:extLst>
              <a:ext uri="{FF2B5EF4-FFF2-40B4-BE49-F238E27FC236}">
                <a16:creationId xmlns:a16="http://schemas.microsoft.com/office/drawing/2014/main" id="{529FA827-30A0-4734-8DA7-05DB470F0E40}"/>
              </a:ext>
            </a:extLst>
          </p:cNvPr>
          <p:cNvSpPr>
            <a:spLocks noGrp="1" noChangeArrowheads="1"/>
          </p:cNvSpPr>
          <p:nvPr>
            <p:ph sz="half" idx="1"/>
          </p:nvPr>
        </p:nvSpPr>
        <p:spPr>
          <a:xfrm>
            <a:off x="685800" y="1557338"/>
            <a:ext cx="3810000" cy="4538662"/>
          </a:xfrm>
        </p:spPr>
        <p:txBody>
          <a:bodyPr/>
          <a:lstStyle/>
          <a:p>
            <a:pPr marL="0" indent="0" algn="just">
              <a:buFontTx/>
              <a:buNone/>
            </a:pPr>
            <a:r>
              <a:rPr lang="es-PA" altLang="es-419" sz="2000" dirty="0"/>
              <a:t>El permite transformar funciones producto en funciones suma y viceversa. Su principal aplicación práctica es realizar circuitos digitales utilizando un solo tipo de compuerta. También es muy utilizado en el álgebra booleana para obtener el complemento de una expresión o una función, además para simplificar expresiones y funciones booleanas.</a:t>
            </a:r>
          </a:p>
        </p:txBody>
      </p:sp>
      <p:pic>
        <p:nvPicPr>
          <p:cNvPr id="16388" name="Marcador de contenido 4">
            <a:extLst>
              <a:ext uri="{FF2B5EF4-FFF2-40B4-BE49-F238E27FC236}">
                <a16:creationId xmlns:a16="http://schemas.microsoft.com/office/drawing/2014/main" id="{A67AACFF-B457-4241-9EA5-451210B673D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45965" y="1283693"/>
            <a:ext cx="3024188" cy="2087563"/>
          </a:xfrm>
        </p:spPr>
      </p:pic>
      <p:pic>
        <p:nvPicPr>
          <p:cNvPr id="16389" name="Imagen 5">
            <a:extLst>
              <a:ext uri="{FF2B5EF4-FFF2-40B4-BE49-F238E27FC236}">
                <a16:creationId xmlns:a16="http://schemas.microsoft.com/office/drawing/2014/main" id="{6B48AB66-7F93-4A2D-8816-6F4F289C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573" y="3515194"/>
            <a:ext cx="3384550"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Marcador de contenido 3">
            <a:extLst>
              <a:ext uri="{FF2B5EF4-FFF2-40B4-BE49-F238E27FC236}">
                <a16:creationId xmlns:a16="http://schemas.microsoft.com/office/drawing/2014/main" id="{A833B4D7-6A4A-4989-9683-F7F59EBC785A}"/>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336745" y="1666550"/>
            <a:ext cx="3429330" cy="2050482"/>
          </a:xfrm>
        </p:spPr>
      </p:pic>
      <p:sp>
        <p:nvSpPr>
          <p:cNvPr id="17410" name="Título 1">
            <a:extLst>
              <a:ext uri="{FF2B5EF4-FFF2-40B4-BE49-F238E27FC236}">
                <a16:creationId xmlns:a16="http://schemas.microsoft.com/office/drawing/2014/main" id="{405F46F0-9B14-41CC-ADC9-7F9562F54225}"/>
              </a:ext>
            </a:extLst>
          </p:cNvPr>
          <p:cNvSpPr>
            <a:spLocks noGrp="1" noChangeArrowheads="1"/>
          </p:cNvSpPr>
          <p:nvPr>
            <p:ph type="title" idx="4294967295"/>
          </p:nvPr>
        </p:nvSpPr>
        <p:spPr>
          <a:xfrm>
            <a:off x="228600" y="213727"/>
            <a:ext cx="8303840" cy="919163"/>
          </a:xfrm>
        </p:spPr>
        <p:txBody>
          <a:bodyPr>
            <a:normAutofit fontScale="90000"/>
          </a:bodyPr>
          <a:lstStyle/>
          <a:p>
            <a:br>
              <a:rPr lang="es-PA" altLang="es-PA" sz="2800" dirty="0"/>
            </a:br>
            <a:r>
              <a:rPr lang="es-PA" altLang="es-PA" sz="2800" dirty="0"/>
              <a:t>Reglas Básicas del Álgebra de Boole</a:t>
            </a:r>
            <a:br>
              <a:rPr lang="es-PA" altLang="es-PA" dirty="0"/>
            </a:br>
            <a:endParaRPr lang="es-PA" altLang="es-PA" dirty="0"/>
          </a:p>
        </p:txBody>
      </p:sp>
      <p:sp>
        <p:nvSpPr>
          <p:cNvPr id="17413" name="Rectángulo 4">
            <a:extLst>
              <a:ext uri="{FF2B5EF4-FFF2-40B4-BE49-F238E27FC236}">
                <a16:creationId xmlns:a16="http://schemas.microsoft.com/office/drawing/2014/main" id="{0A35B7EF-495F-4A38-9C25-757A75D37173}"/>
              </a:ext>
            </a:extLst>
          </p:cNvPr>
          <p:cNvSpPr>
            <a:spLocks noChangeArrowheads="1"/>
          </p:cNvSpPr>
          <p:nvPr/>
        </p:nvSpPr>
        <p:spPr bwMode="auto">
          <a:xfrm>
            <a:off x="197238" y="925219"/>
            <a:ext cx="7543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s-PA" altLang="es-PA" sz="1800" dirty="0"/>
              <a:t>Muy útiles para la manipulación y simplificación de expresiones booleanas.</a:t>
            </a:r>
          </a:p>
        </p:txBody>
      </p:sp>
      <p:pic>
        <p:nvPicPr>
          <p:cNvPr id="5" name="Imagen 4">
            <a:extLst>
              <a:ext uri="{FF2B5EF4-FFF2-40B4-BE49-F238E27FC236}">
                <a16:creationId xmlns:a16="http://schemas.microsoft.com/office/drawing/2014/main" id="{7620AD9D-B9C0-4D94-9B13-59F5C7334729}"/>
              </a:ext>
            </a:extLst>
          </p:cNvPr>
          <p:cNvPicPr>
            <a:picLocks noChangeAspect="1"/>
          </p:cNvPicPr>
          <p:nvPr/>
        </p:nvPicPr>
        <p:blipFill>
          <a:blip r:embed="rId3"/>
          <a:stretch>
            <a:fillRect/>
          </a:stretch>
        </p:blipFill>
        <p:spPr>
          <a:xfrm>
            <a:off x="3775456" y="1294550"/>
            <a:ext cx="4756984" cy="39598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494246E-2F7D-4731-94C7-16BF4052130A}"/>
              </a:ext>
            </a:extLst>
          </p:cNvPr>
          <p:cNvSpPr/>
          <p:nvPr/>
        </p:nvSpPr>
        <p:spPr>
          <a:xfrm>
            <a:off x="251520" y="332656"/>
            <a:ext cx="8496944" cy="6336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A" sz="4400" dirty="0"/>
          </a:p>
          <a:p>
            <a:pPr algn="ctr"/>
            <a:endParaRPr lang="es-PA" sz="4400" dirty="0"/>
          </a:p>
          <a:p>
            <a:r>
              <a:rPr lang="es-PA" sz="4400" dirty="0"/>
              <a:t>Tipos de Compuertas Lógicas</a:t>
            </a:r>
          </a:p>
          <a:p>
            <a:r>
              <a:rPr lang="es-PA" sz="2000" dirty="0"/>
              <a:t>Existen diferentes tipos de compuertas y algunas de estas son más complejas, con la posibilidad de ser simuladas por compuertas más sencillas. Todas estas tienen tablas de la verdad que explican los comportamientos en los resultados que otorga, dependiendo del valor booleano que tenga en cada una de sus entradas.</a:t>
            </a:r>
          </a:p>
          <a:p>
            <a:pPr algn="ctr"/>
            <a:endParaRPr lang="es-PA" dirty="0"/>
          </a:p>
          <a:p>
            <a:pPr marL="285750" indent="-285750">
              <a:buFont typeface="Arial" panose="020B0604020202020204" pitchFamily="34" charset="0"/>
              <a:buChar char="•"/>
            </a:pPr>
            <a:r>
              <a:rPr lang="es-PA" sz="3200" b="1" dirty="0"/>
              <a:t>Compuerta NOT</a:t>
            </a:r>
          </a:p>
          <a:p>
            <a:pPr marL="285750" indent="-285750">
              <a:buFont typeface="Arial" panose="020B0604020202020204" pitchFamily="34" charset="0"/>
              <a:buChar char="•"/>
            </a:pPr>
            <a:r>
              <a:rPr lang="es-PA" sz="3200" b="1" dirty="0"/>
              <a:t>Compuerta AND</a:t>
            </a:r>
          </a:p>
          <a:p>
            <a:pPr marL="285750" indent="-285750">
              <a:buFont typeface="Arial" panose="020B0604020202020204" pitchFamily="34" charset="0"/>
              <a:buChar char="•"/>
            </a:pPr>
            <a:r>
              <a:rPr lang="es-PA" sz="3200" b="1" dirty="0"/>
              <a:t>Compuerta OR</a:t>
            </a:r>
          </a:p>
          <a:p>
            <a:pPr marL="285750" indent="-285750">
              <a:buFont typeface="Arial" panose="020B0604020202020204" pitchFamily="34" charset="0"/>
              <a:buChar char="•"/>
            </a:pPr>
            <a:r>
              <a:rPr lang="es-PA" sz="3200" b="1" dirty="0"/>
              <a:t>Compuerta NAND</a:t>
            </a:r>
          </a:p>
          <a:p>
            <a:pPr marL="285750" indent="-285750">
              <a:buFont typeface="Arial" panose="020B0604020202020204" pitchFamily="34" charset="0"/>
              <a:buChar char="•"/>
            </a:pPr>
            <a:r>
              <a:rPr lang="es-PA" sz="3200" b="1" dirty="0"/>
              <a:t>Compuerta NOR</a:t>
            </a:r>
          </a:p>
          <a:p>
            <a:pPr marL="285750" indent="-285750">
              <a:buFont typeface="Arial" panose="020B0604020202020204" pitchFamily="34" charset="0"/>
              <a:buChar char="•"/>
            </a:pPr>
            <a:r>
              <a:rPr lang="es-PA" sz="3200" b="1" dirty="0"/>
              <a:t>Compuerta X-OR</a:t>
            </a:r>
          </a:p>
          <a:p>
            <a:pPr marL="285750" indent="-285750">
              <a:buFont typeface="Arial" panose="020B0604020202020204" pitchFamily="34" charset="0"/>
              <a:buChar char="•"/>
            </a:pPr>
            <a:r>
              <a:rPr lang="es-PA" sz="3200" b="1" dirty="0"/>
              <a:t>Compuerta  </a:t>
            </a:r>
            <a:r>
              <a:rPr lang="es-PA" sz="3200" b="1" dirty="0" err="1"/>
              <a:t>Buffer´s</a:t>
            </a:r>
            <a:endParaRPr lang="es-PA" sz="3200" b="1" dirty="0"/>
          </a:p>
          <a:p>
            <a:pPr marL="1200150" lvl="2" indent="-285750">
              <a:buFont typeface="Arial" panose="020B0604020202020204" pitchFamily="34" charset="0"/>
              <a:buChar char="•"/>
            </a:pPr>
            <a:endParaRPr lang="es-PA" dirty="0"/>
          </a:p>
          <a:p>
            <a:pPr marL="1200150" lvl="2" indent="-285750">
              <a:buFont typeface="Arial" panose="020B0604020202020204" pitchFamily="34" charset="0"/>
              <a:buChar char="•"/>
            </a:pPr>
            <a:endParaRPr lang="es-PA" dirty="0"/>
          </a:p>
          <a:p>
            <a:pPr marL="1200150" lvl="2" indent="-285750">
              <a:buFont typeface="Arial" panose="020B0604020202020204" pitchFamily="34" charset="0"/>
              <a:buChar char="•"/>
            </a:pPr>
            <a:endParaRPr lang="es-PA" dirty="0"/>
          </a:p>
          <a:p>
            <a:pPr marL="1200150" lvl="2" indent="-285750">
              <a:buFont typeface="Arial" panose="020B0604020202020204" pitchFamily="34" charset="0"/>
              <a:buChar char="•"/>
            </a:pPr>
            <a:endParaRPr lang="es-PA" dirty="0"/>
          </a:p>
          <a:p>
            <a:pPr marL="1200150" lvl="2" indent="-285750">
              <a:buFont typeface="Arial" panose="020B0604020202020204" pitchFamily="34" charset="0"/>
              <a:buChar char="•"/>
            </a:pPr>
            <a:endParaRPr lang="es-ES" dirty="0"/>
          </a:p>
        </p:txBody>
      </p:sp>
    </p:spTree>
    <p:extLst>
      <p:ext uri="{BB962C8B-B14F-4D97-AF65-F5344CB8AC3E}">
        <p14:creationId xmlns:p14="http://schemas.microsoft.com/office/powerpoint/2010/main" val="223054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7F71CF2-051E-4388-BF50-71A6DEA71101}"/>
              </a:ext>
            </a:extLst>
          </p:cNvPr>
          <p:cNvSpPr>
            <a:spLocks noGrp="1" noChangeArrowheads="1"/>
          </p:cNvSpPr>
          <p:nvPr>
            <p:ph type="title"/>
          </p:nvPr>
        </p:nvSpPr>
        <p:spPr>
          <a:xfrm>
            <a:off x="323850" y="20245"/>
            <a:ext cx="7886700" cy="759618"/>
          </a:xfrm>
        </p:spPr>
        <p:txBody>
          <a:bodyPr>
            <a:normAutofit/>
          </a:bodyPr>
          <a:lstStyle/>
          <a:p>
            <a:pPr eaLnBrk="1" hangingPunct="1"/>
            <a:r>
              <a:rPr lang="en-US" altLang="es-PA" sz="3600" b="1" dirty="0" err="1"/>
              <a:t>Tabla</a:t>
            </a:r>
            <a:r>
              <a:rPr lang="en-US" altLang="es-PA" sz="3600" b="1" dirty="0"/>
              <a:t> de la </a:t>
            </a:r>
            <a:r>
              <a:rPr lang="en-US" altLang="es-PA" sz="3600" b="1" dirty="0" err="1"/>
              <a:t>Verdad</a:t>
            </a:r>
            <a:r>
              <a:rPr lang="en-US" altLang="es-PA" sz="3600" b="1" dirty="0"/>
              <a:t> – </a:t>
            </a:r>
            <a:r>
              <a:rPr lang="en-US" altLang="es-PA" sz="3600" b="1" dirty="0" err="1"/>
              <a:t>Compuertas</a:t>
            </a:r>
            <a:r>
              <a:rPr lang="en-US" altLang="es-PA" sz="3600" b="1" dirty="0"/>
              <a:t> </a:t>
            </a:r>
            <a:r>
              <a:rPr lang="en-US" altLang="es-PA" sz="3600" b="1" dirty="0" err="1"/>
              <a:t>Lógicas</a:t>
            </a:r>
            <a:endParaRPr lang="es-ES" altLang="es-PA" sz="3600" b="1" dirty="0">
              <a:solidFill>
                <a:schemeClr val="tx1"/>
              </a:solidFill>
            </a:endParaRPr>
          </a:p>
        </p:txBody>
      </p:sp>
      <p:sp>
        <p:nvSpPr>
          <p:cNvPr id="6147" name="Rectangle 3">
            <a:extLst>
              <a:ext uri="{FF2B5EF4-FFF2-40B4-BE49-F238E27FC236}">
                <a16:creationId xmlns:a16="http://schemas.microsoft.com/office/drawing/2014/main" id="{F6CF4BE1-9842-43C6-A321-B04823CDCC0C}"/>
              </a:ext>
            </a:extLst>
          </p:cNvPr>
          <p:cNvSpPr>
            <a:spLocks noGrp="1" noChangeArrowheads="1"/>
          </p:cNvSpPr>
          <p:nvPr>
            <p:ph idx="1"/>
          </p:nvPr>
        </p:nvSpPr>
        <p:spPr>
          <a:xfrm>
            <a:off x="107504" y="779863"/>
            <a:ext cx="8641209" cy="5889497"/>
          </a:xfrm>
        </p:spPr>
        <p:txBody>
          <a:bodyPr/>
          <a:lstStyle/>
          <a:p>
            <a:pPr algn="just" eaLnBrk="1" hangingPunct="1">
              <a:buFontTx/>
              <a:buNone/>
            </a:pPr>
            <a:r>
              <a:rPr lang="es-ES" altLang="es-PA" dirty="0"/>
              <a:t>	Una tabla de la verdad para un circuito combinacional consta de columnas de entrada y columnas de salida. Los 1 y O en las columnas de entrada se obtienen de las 2^n combinaciones binarias disponibles para las n variables de entrada. Los valores binarios para las salidas se determinan del examen del problema enunciado. </a:t>
            </a:r>
          </a:p>
          <a:p>
            <a:pPr algn="just" eaLnBrk="1" hangingPunct="1">
              <a:buFontTx/>
              <a:buNone/>
            </a:pPr>
            <a:r>
              <a:rPr lang="es-ES" altLang="es-PA" dirty="0"/>
              <a:t>	</a:t>
            </a:r>
          </a:p>
          <a:p>
            <a:pPr algn="just" eaLnBrk="1" hangingPunct="1">
              <a:buFontTx/>
              <a:buNone/>
            </a:pPr>
            <a:endParaRPr lang="es-ES" altLang="es-PA" dirty="0"/>
          </a:p>
          <a:p>
            <a:pPr algn="just" eaLnBrk="1" hangingPunct="1">
              <a:buFontTx/>
              <a:buNone/>
            </a:pPr>
            <a:endParaRPr lang="es-ES" altLang="es-PA" dirty="0"/>
          </a:p>
          <a:p>
            <a:pPr algn="just" eaLnBrk="1" hangingPunct="1">
              <a:buFontTx/>
              <a:buNone/>
            </a:pPr>
            <a:endParaRPr lang="es-ES" altLang="es-PA" dirty="0"/>
          </a:p>
          <a:p>
            <a:pPr algn="just" eaLnBrk="1" hangingPunct="1">
              <a:buFontTx/>
              <a:buNone/>
            </a:pPr>
            <a:endParaRPr lang="es-ES" altLang="es-PA" dirty="0"/>
          </a:p>
          <a:p>
            <a:pPr algn="just" eaLnBrk="1" hangingPunct="1">
              <a:buFontTx/>
              <a:buNone/>
            </a:pPr>
            <a:endParaRPr lang="es-ES" altLang="es-PA" dirty="0"/>
          </a:p>
        </p:txBody>
      </p:sp>
      <p:sp>
        <p:nvSpPr>
          <p:cNvPr id="5" name="Rectángulo 4">
            <a:extLst>
              <a:ext uri="{FF2B5EF4-FFF2-40B4-BE49-F238E27FC236}">
                <a16:creationId xmlns:a16="http://schemas.microsoft.com/office/drawing/2014/main" id="{13310AEF-E4CD-4F9A-852F-504AF1C047BB}"/>
              </a:ext>
            </a:extLst>
          </p:cNvPr>
          <p:cNvSpPr/>
          <p:nvPr/>
        </p:nvSpPr>
        <p:spPr>
          <a:xfrm>
            <a:off x="319803" y="2285496"/>
            <a:ext cx="3456633" cy="400131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just"/>
            <a:endParaRPr lang="es-ES" altLang="es-PA" dirty="0"/>
          </a:p>
          <a:p>
            <a:pPr algn="just"/>
            <a:r>
              <a:rPr lang="es-ES" altLang="es-PA" dirty="0"/>
              <a:t>Ejemplo 1:  Dos Variables de entrada (A,B) y salida (S).  2^2 = 4 combinaciones posibles.</a:t>
            </a:r>
          </a:p>
        </p:txBody>
      </p:sp>
      <p:sp>
        <p:nvSpPr>
          <p:cNvPr id="8" name="Rectángulo 7">
            <a:extLst>
              <a:ext uri="{FF2B5EF4-FFF2-40B4-BE49-F238E27FC236}">
                <a16:creationId xmlns:a16="http://schemas.microsoft.com/office/drawing/2014/main" id="{589AE208-3E85-41C6-93F7-028FCDDB4732}"/>
              </a:ext>
            </a:extLst>
          </p:cNvPr>
          <p:cNvSpPr/>
          <p:nvPr/>
        </p:nvSpPr>
        <p:spPr>
          <a:xfrm>
            <a:off x="4427984" y="2285496"/>
            <a:ext cx="3456633" cy="400131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just"/>
            <a:endParaRPr lang="es-ES" altLang="es-PA" dirty="0"/>
          </a:p>
          <a:p>
            <a:pPr algn="just"/>
            <a:r>
              <a:rPr lang="es-ES" altLang="es-PA" dirty="0"/>
              <a:t>Ejemplo 2:  Tres Variables de entrada (A,B,C) y salida (S).  </a:t>
            </a:r>
          </a:p>
          <a:p>
            <a:pPr algn="just"/>
            <a:r>
              <a:rPr lang="es-ES" altLang="es-PA" dirty="0"/>
              <a:t>2^3 = 8 combinaciones posibles.</a:t>
            </a:r>
          </a:p>
          <a:p>
            <a:pPr algn="just"/>
            <a:endParaRPr lang="es-ES" altLang="es-PA" dirty="0"/>
          </a:p>
          <a:p>
            <a:pPr algn="just"/>
            <a:endParaRPr lang="es-ES" altLang="es-PA" dirty="0"/>
          </a:p>
        </p:txBody>
      </p:sp>
      <p:pic>
        <p:nvPicPr>
          <p:cNvPr id="7" name="Imagen 6">
            <a:extLst>
              <a:ext uri="{FF2B5EF4-FFF2-40B4-BE49-F238E27FC236}">
                <a16:creationId xmlns:a16="http://schemas.microsoft.com/office/drawing/2014/main" id="{494D2701-E2CF-4440-BA0C-5EBF96666B1C}"/>
              </a:ext>
            </a:extLst>
          </p:cNvPr>
          <p:cNvPicPr>
            <a:picLocks noChangeAspect="1"/>
          </p:cNvPicPr>
          <p:nvPr/>
        </p:nvPicPr>
        <p:blipFill>
          <a:blip r:embed="rId3"/>
          <a:stretch>
            <a:fillRect/>
          </a:stretch>
        </p:blipFill>
        <p:spPr>
          <a:xfrm>
            <a:off x="4572000" y="3633059"/>
            <a:ext cx="2724150" cy="2419350"/>
          </a:xfrm>
          <a:prstGeom prst="rect">
            <a:avLst/>
          </a:prstGeom>
        </p:spPr>
      </p:pic>
      <p:pic>
        <p:nvPicPr>
          <p:cNvPr id="9" name="Imagen 8">
            <a:extLst>
              <a:ext uri="{FF2B5EF4-FFF2-40B4-BE49-F238E27FC236}">
                <a16:creationId xmlns:a16="http://schemas.microsoft.com/office/drawing/2014/main" id="{3BBAA16E-B17D-405F-BDA2-C4B6652C2155}"/>
              </a:ext>
            </a:extLst>
          </p:cNvPr>
          <p:cNvPicPr>
            <a:picLocks noChangeAspect="1"/>
          </p:cNvPicPr>
          <p:nvPr/>
        </p:nvPicPr>
        <p:blipFill>
          <a:blip r:embed="rId4"/>
          <a:stretch>
            <a:fillRect/>
          </a:stretch>
        </p:blipFill>
        <p:spPr>
          <a:xfrm>
            <a:off x="389757" y="3595590"/>
            <a:ext cx="2856461" cy="17776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FD835A-A2D1-4285-B15C-0F0CF90C0D52}"/>
              </a:ext>
            </a:extLst>
          </p:cNvPr>
          <p:cNvSpPr>
            <a:spLocks noGrp="1"/>
          </p:cNvSpPr>
          <p:nvPr>
            <p:ph sz="half" idx="4294967295"/>
          </p:nvPr>
        </p:nvSpPr>
        <p:spPr>
          <a:xfrm>
            <a:off x="26209" y="1280727"/>
            <a:ext cx="8722255" cy="1789766"/>
          </a:xfrm>
        </p:spPr>
        <p:txBody>
          <a:bodyPr>
            <a:normAutofit/>
          </a:bodyPr>
          <a:lstStyle/>
          <a:p>
            <a:pPr algn="just">
              <a:defRPr/>
            </a:pPr>
            <a:r>
              <a:rPr lang="es-PA" sz="2400" dirty="0"/>
              <a:t>Se trata de un inversor, es decir, invierte el dato de entrada.</a:t>
            </a:r>
          </a:p>
          <a:p>
            <a:pPr algn="just">
              <a:defRPr/>
            </a:pPr>
            <a:r>
              <a:rPr lang="es-PA" sz="2400" dirty="0"/>
              <a:t>Esta compuerta dispone de una sola entrada. Su operación lógica es </a:t>
            </a:r>
            <a:r>
              <a:rPr lang="es-PA" sz="2400" b="1" dirty="0"/>
              <a:t>s </a:t>
            </a:r>
            <a:r>
              <a:rPr lang="es-PA" sz="2400" dirty="0"/>
              <a:t>igual a </a:t>
            </a:r>
            <a:r>
              <a:rPr lang="es-PA" sz="2400" b="1" dirty="0" err="1"/>
              <a:t>a</a:t>
            </a:r>
            <a:r>
              <a:rPr lang="es-PA" sz="2400" b="1" dirty="0"/>
              <a:t> Invertida</a:t>
            </a:r>
          </a:p>
        </p:txBody>
      </p:sp>
      <p:sp>
        <p:nvSpPr>
          <p:cNvPr id="9218" name="Título 1">
            <a:extLst>
              <a:ext uri="{FF2B5EF4-FFF2-40B4-BE49-F238E27FC236}">
                <a16:creationId xmlns:a16="http://schemas.microsoft.com/office/drawing/2014/main" id="{365515A8-A3E9-4444-BA1C-6C37A7264963}"/>
              </a:ext>
            </a:extLst>
          </p:cNvPr>
          <p:cNvSpPr>
            <a:spLocks noGrp="1" noChangeArrowheads="1"/>
          </p:cNvSpPr>
          <p:nvPr>
            <p:ph type="title" idx="4294967295"/>
          </p:nvPr>
        </p:nvSpPr>
        <p:spPr>
          <a:xfrm>
            <a:off x="26209" y="332110"/>
            <a:ext cx="7772400" cy="761206"/>
          </a:xfrm>
        </p:spPr>
        <p:txBody>
          <a:bodyPr>
            <a:normAutofit fontScale="90000"/>
          </a:bodyPr>
          <a:lstStyle/>
          <a:p>
            <a:br>
              <a:rPr lang="es-PA" altLang="es-PA" sz="2000" dirty="0"/>
            </a:br>
            <a:br>
              <a:rPr lang="es-PA" altLang="es-PA" sz="1600" dirty="0"/>
            </a:br>
            <a:r>
              <a:rPr lang="es-PA" altLang="es-PA" sz="3600" b="1" dirty="0"/>
              <a:t>COMPUERTA NOT</a:t>
            </a:r>
            <a:br>
              <a:rPr lang="es-PA" altLang="es-PA" sz="2800" dirty="0"/>
            </a:br>
            <a:endParaRPr lang="es-PA" altLang="es-PA" sz="2800" dirty="0"/>
          </a:p>
        </p:txBody>
      </p:sp>
      <p:grpSp>
        <p:nvGrpSpPr>
          <p:cNvPr id="10" name="Grupo 9">
            <a:extLst>
              <a:ext uri="{FF2B5EF4-FFF2-40B4-BE49-F238E27FC236}">
                <a16:creationId xmlns:a16="http://schemas.microsoft.com/office/drawing/2014/main" id="{37339C24-58A6-4026-813F-9D086817DC4F}"/>
              </a:ext>
            </a:extLst>
          </p:cNvPr>
          <p:cNvGrpSpPr/>
          <p:nvPr/>
        </p:nvGrpSpPr>
        <p:grpSpPr>
          <a:xfrm>
            <a:off x="545295" y="3284984"/>
            <a:ext cx="6734228" cy="1584176"/>
            <a:chOff x="242134" y="2663146"/>
            <a:chExt cx="6734228" cy="1584176"/>
          </a:xfrm>
        </p:grpSpPr>
        <p:pic>
          <p:nvPicPr>
            <p:cNvPr id="6" name="Imagen 5">
              <a:extLst>
                <a:ext uri="{FF2B5EF4-FFF2-40B4-BE49-F238E27FC236}">
                  <a16:creationId xmlns:a16="http://schemas.microsoft.com/office/drawing/2014/main" id="{2F45E12C-AC35-4496-877D-109431A96EC0}"/>
                </a:ext>
              </a:extLst>
            </p:cNvPr>
            <p:cNvPicPr>
              <a:picLocks noChangeAspect="1"/>
            </p:cNvPicPr>
            <p:nvPr/>
          </p:nvPicPr>
          <p:blipFill>
            <a:blip r:embed="rId2">
              <a:duotone>
                <a:prstClr val="black"/>
                <a:schemeClr val="tx2">
                  <a:tint val="45000"/>
                  <a:satMod val="400000"/>
                </a:schemeClr>
              </a:duotone>
            </a:blip>
            <a:stretch>
              <a:fillRect/>
            </a:stretch>
          </p:blipFill>
          <p:spPr>
            <a:xfrm>
              <a:off x="4537973" y="2663146"/>
              <a:ext cx="2438389" cy="1584176"/>
            </a:xfrm>
            <a:prstGeom prst="rect">
              <a:avLst/>
            </a:prstGeom>
          </p:spPr>
        </p:pic>
        <p:pic>
          <p:nvPicPr>
            <p:cNvPr id="7" name="Imagen 6">
              <a:extLst>
                <a:ext uri="{FF2B5EF4-FFF2-40B4-BE49-F238E27FC236}">
                  <a16:creationId xmlns:a16="http://schemas.microsoft.com/office/drawing/2014/main" id="{6678347B-4186-4E83-A1AE-8A3BD29EBA8A}"/>
                </a:ext>
              </a:extLst>
            </p:cNvPr>
            <p:cNvPicPr>
              <a:picLocks noChangeAspect="1"/>
            </p:cNvPicPr>
            <p:nvPr/>
          </p:nvPicPr>
          <p:blipFill>
            <a:blip r:embed="rId3">
              <a:grayscl/>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242134" y="2795588"/>
              <a:ext cx="2305050" cy="1178312"/>
            </a:xfrm>
            <a:prstGeom prst="rect">
              <a:avLst/>
            </a:prstGeom>
          </p:spPr>
        </p:pic>
        <p:pic>
          <p:nvPicPr>
            <p:cNvPr id="9" name="Imagen 8">
              <a:extLst>
                <a:ext uri="{FF2B5EF4-FFF2-40B4-BE49-F238E27FC236}">
                  <a16:creationId xmlns:a16="http://schemas.microsoft.com/office/drawing/2014/main" id="{3A558998-6395-4885-B59C-40D4ED59C395}"/>
                </a:ext>
              </a:extLst>
            </p:cNvPr>
            <p:cNvPicPr>
              <a:picLocks noChangeAspect="1"/>
            </p:cNvPicPr>
            <p:nvPr/>
          </p:nvPicPr>
          <p:blipFill>
            <a:blip r:embed="rId5">
              <a:duotone>
                <a:prstClr val="black"/>
                <a:schemeClr val="tx2">
                  <a:tint val="45000"/>
                  <a:satMod val="400000"/>
                </a:schemeClr>
              </a:duotone>
            </a:blip>
            <a:stretch>
              <a:fillRect/>
            </a:stretch>
          </p:blipFill>
          <p:spPr>
            <a:xfrm>
              <a:off x="2977929" y="3165669"/>
              <a:ext cx="1209675" cy="43815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a:extLst>
              <a:ext uri="{FF2B5EF4-FFF2-40B4-BE49-F238E27FC236}">
                <a16:creationId xmlns:a16="http://schemas.microsoft.com/office/drawing/2014/main" id="{FCDC3DF2-B7A1-482D-99CF-78EE929D546A}"/>
              </a:ext>
            </a:extLst>
          </p:cNvPr>
          <p:cNvSpPr>
            <a:spLocks noGrp="1" noChangeArrowheads="1"/>
          </p:cNvSpPr>
          <p:nvPr>
            <p:ph type="title"/>
          </p:nvPr>
        </p:nvSpPr>
        <p:spPr>
          <a:xfrm>
            <a:off x="685800" y="333375"/>
            <a:ext cx="7772400" cy="755847"/>
          </a:xfrm>
        </p:spPr>
        <p:txBody>
          <a:bodyPr>
            <a:normAutofit fontScale="90000"/>
          </a:bodyPr>
          <a:lstStyle/>
          <a:p>
            <a:br>
              <a:rPr lang="es-PA" altLang="es-PA" sz="2400" dirty="0"/>
            </a:br>
            <a:br>
              <a:rPr lang="es-PA" altLang="es-PA" sz="1600" dirty="0"/>
            </a:br>
            <a:r>
              <a:rPr lang="es-PA" altLang="es-PA" sz="3600" b="1" dirty="0">
                <a:solidFill>
                  <a:prstClr val="black"/>
                </a:solidFill>
              </a:rPr>
              <a:t>COMPUERTA AND</a:t>
            </a:r>
            <a:br>
              <a:rPr lang="es-PA" altLang="es-PA" sz="2400" dirty="0"/>
            </a:br>
            <a:endParaRPr lang="es-PA" altLang="es-PA" sz="2400" dirty="0"/>
          </a:p>
        </p:txBody>
      </p:sp>
      <p:sp>
        <p:nvSpPr>
          <p:cNvPr id="3" name="Marcador de contenido 2">
            <a:extLst>
              <a:ext uri="{FF2B5EF4-FFF2-40B4-BE49-F238E27FC236}">
                <a16:creationId xmlns:a16="http://schemas.microsoft.com/office/drawing/2014/main" id="{DFBEE679-2DB6-4756-A778-C8CF410454DE}"/>
              </a:ext>
            </a:extLst>
          </p:cNvPr>
          <p:cNvSpPr>
            <a:spLocks noGrp="1"/>
          </p:cNvSpPr>
          <p:nvPr>
            <p:ph sz="half" idx="1"/>
          </p:nvPr>
        </p:nvSpPr>
        <p:spPr>
          <a:xfrm>
            <a:off x="685800" y="3958109"/>
            <a:ext cx="3810000" cy="2368996"/>
          </a:xfrm>
        </p:spPr>
        <p:txBody>
          <a:bodyPr/>
          <a:lstStyle/>
          <a:p>
            <a:pPr marL="0" indent="0" algn="just">
              <a:buFontTx/>
              <a:buNone/>
              <a:defRPr/>
            </a:pPr>
            <a:endParaRPr lang="es-PA" sz="2400" dirty="0"/>
          </a:p>
          <a:p>
            <a:pPr>
              <a:defRPr/>
            </a:pPr>
            <a:endParaRPr lang="es-PA" dirty="0"/>
          </a:p>
        </p:txBody>
      </p:sp>
      <p:pic>
        <p:nvPicPr>
          <p:cNvPr id="10244" name="Marcador de contenido 4">
            <a:extLst>
              <a:ext uri="{FF2B5EF4-FFF2-40B4-BE49-F238E27FC236}">
                <a16:creationId xmlns:a16="http://schemas.microsoft.com/office/drawing/2014/main" id="{8AE66E0A-94E0-4ADA-BFE6-D4B7219337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85128" y="4001168"/>
            <a:ext cx="2016224" cy="1425575"/>
          </a:xfrm>
        </p:spPr>
      </p:pic>
      <p:pic>
        <p:nvPicPr>
          <p:cNvPr id="10245" name="Imagen 5">
            <a:extLst>
              <a:ext uri="{FF2B5EF4-FFF2-40B4-BE49-F238E27FC236}">
                <a16:creationId xmlns:a16="http://schemas.microsoft.com/office/drawing/2014/main" id="{8F715236-E12A-418C-969B-1ED638757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981637"/>
            <a:ext cx="2130371" cy="161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a:extLst>
              <a:ext uri="{FF2B5EF4-FFF2-40B4-BE49-F238E27FC236}">
                <a16:creationId xmlns:a16="http://schemas.microsoft.com/office/drawing/2014/main" id="{81127B01-8E8E-4D95-BE17-4A8E9FBFF506}"/>
              </a:ext>
            </a:extLst>
          </p:cNvPr>
          <p:cNvSpPr/>
          <p:nvPr/>
        </p:nvSpPr>
        <p:spPr>
          <a:xfrm>
            <a:off x="771518" y="1281564"/>
            <a:ext cx="7772400" cy="22914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s-PA" sz="2400" dirty="0"/>
              <a:t>Es una puerta lógica digital que implementa la conjunción lógica se comporta de acuerdo a la tabla de la verdad. Es una operación de Multiplicación.</a:t>
            </a:r>
          </a:p>
          <a:p>
            <a:pPr marL="285750" indent="-285750" algn="just">
              <a:buFont typeface="Arial" panose="020B0604020202020204" pitchFamily="34" charset="0"/>
              <a:buChar char="•"/>
            </a:pPr>
            <a:r>
              <a:rPr lang="es-PA" sz="2400" dirty="0"/>
              <a:t>Entregará una salida alta (1) al recibir solo valores altos y una salida baja(0) si los valores o alguna de las dos entradas son bajas.</a:t>
            </a:r>
            <a:endParaRPr lang="es-ES" sz="2400" dirty="0"/>
          </a:p>
        </p:txBody>
      </p:sp>
      <p:pic>
        <p:nvPicPr>
          <p:cNvPr id="6" name="Imagen 5">
            <a:extLst>
              <a:ext uri="{FF2B5EF4-FFF2-40B4-BE49-F238E27FC236}">
                <a16:creationId xmlns:a16="http://schemas.microsoft.com/office/drawing/2014/main" id="{65C68748-C136-48B9-A0B5-68628F86E633}"/>
              </a:ext>
            </a:extLst>
          </p:cNvPr>
          <p:cNvPicPr>
            <a:picLocks noChangeAspect="1"/>
          </p:cNvPicPr>
          <p:nvPr/>
        </p:nvPicPr>
        <p:blipFill>
          <a:blip r:embed="rId4"/>
          <a:stretch>
            <a:fillRect/>
          </a:stretch>
        </p:blipFill>
        <p:spPr>
          <a:xfrm>
            <a:off x="3262533" y="4575842"/>
            <a:ext cx="1162050" cy="276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a:extLst>
              <a:ext uri="{FF2B5EF4-FFF2-40B4-BE49-F238E27FC236}">
                <a16:creationId xmlns:a16="http://schemas.microsoft.com/office/drawing/2014/main" id="{016F8B6C-9988-4BFA-B9E9-D8EF0BCA0992}"/>
              </a:ext>
            </a:extLst>
          </p:cNvPr>
          <p:cNvSpPr>
            <a:spLocks noGrp="1" noChangeArrowheads="1"/>
          </p:cNvSpPr>
          <p:nvPr>
            <p:ph type="title"/>
          </p:nvPr>
        </p:nvSpPr>
        <p:spPr>
          <a:xfrm>
            <a:off x="467544" y="331787"/>
            <a:ext cx="7886700" cy="1047650"/>
          </a:xfrm>
        </p:spPr>
        <p:txBody>
          <a:bodyPr>
            <a:normAutofit fontScale="90000"/>
          </a:bodyPr>
          <a:lstStyle/>
          <a:p>
            <a:r>
              <a:rPr lang="es-PA" altLang="es-PA" sz="3200" b="1" dirty="0">
                <a:solidFill>
                  <a:prstClr val="black"/>
                </a:solidFill>
              </a:rPr>
              <a:t>COMPUERTA OR</a:t>
            </a:r>
            <a:br>
              <a:rPr lang="es-PA" altLang="es-PA" sz="2800" dirty="0"/>
            </a:br>
            <a:br>
              <a:rPr lang="es-PA" altLang="es-PA" sz="2000" dirty="0"/>
            </a:br>
            <a:endParaRPr lang="es-PA" altLang="es-PA" sz="2000" dirty="0"/>
          </a:p>
        </p:txBody>
      </p:sp>
      <p:sp>
        <p:nvSpPr>
          <p:cNvPr id="3" name="Marcador de contenido 2">
            <a:extLst>
              <a:ext uri="{FF2B5EF4-FFF2-40B4-BE49-F238E27FC236}">
                <a16:creationId xmlns:a16="http://schemas.microsoft.com/office/drawing/2014/main" id="{AFEB7A4A-98E3-4821-8D1F-55E3662D9832}"/>
              </a:ext>
            </a:extLst>
          </p:cNvPr>
          <p:cNvSpPr>
            <a:spLocks noGrp="1"/>
          </p:cNvSpPr>
          <p:nvPr>
            <p:ph sz="half" idx="1"/>
          </p:nvPr>
        </p:nvSpPr>
        <p:spPr/>
        <p:txBody>
          <a:bodyPr/>
          <a:lstStyle/>
          <a:p>
            <a:pPr>
              <a:defRPr/>
            </a:pPr>
            <a:r>
              <a:rPr lang="es-PA" dirty="0"/>
              <a:t>Al Igual que la compuerta AND posee dos entradas como mínimo y la operación lógica, será la suma entre ambas.</a:t>
            </a:r>
          </a:p>
          <a:p>
            <a:pPr>
              <a:defRPr/>
            </a:pPr>
            <a:r>
              <a:rPr lang="es-PA" dirty="0"/>
              <a:t>Basta que una de las entradas sea 1 para que la salida sea también 1</a:t>
            </a:r>
          </a:p>
        </p:txBody>
      </p:sp>
      <p:pic>
        <p:nvPicPr>
          <p:cNvPr id="12292" name="Marcador de contenido 4">
            <a:extLst>
              <a:ext uri="{FF2B5EF4-FFF2-40B4-BE49-F238E27FC236}">
                <a16:creationId xmlns:a16="http://schemas.microsoft.com/office/drawing/2014/main" id="{637E73DB-5DA0-4061-A169-03532613336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437627" y="1584274"/>
            <a:ext cx="1908175" cy="1425575"/>
          </a:xfrm>
        </p:spPr>
      </p:pic>
      <p:pic>
        <p:nvPicPr>
          <p:cNvPr id="12293" name="Imagen 5">
            <a:extLst>
              <a:ext uri="{FF2B5EF4-FFF2-40B4-BE49-F238E27FC236}">
                <a16:creationId xmlns:a16="http://schemas.microsoft.com/office/drawing/2014/main" id="{8BC65823-F5EE-42AE-AFE5-12D6B1570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731" y="4001294"/>
            <a:ext cx="2255838"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91CF956F-570B-4F1D-961B-A9E0AEA91CEE}"/>
              </a:ext>
            </a:extLst>
          </p:cNvPr>
          <p:cNvPicPr>
            <a:picLocks noChangeAspect="1"/>
          </p:cNvPicPr>
          <p:nvPr/>
        </p:nvPicPr>
        <p:blipFill>
          <a:blip r:embed="rId4"/>
          <a:stretch>
            <a:fillRect/>
          </a:stretch>
        </p:blipFill>
        <p:spPr>
          <a:xfrm>
            <a:off x="5733698" y="3214687"/>
            <a:ext cx="1333500" cy="428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a:extLst>
              <a:ext uri="{FF2B5EF4-FFF2-40B4-BE49-F238E27FC236}">
                <a16:creationId xmlns:a16="http://schemas.microsoft.com/office/drawing/2014/main" id="{CDED1633-550B-4832-99B0-B05BA149FC79}"/>
              </a:ext>
            </a:extLst>
          </p:cNvPr>
          <p:cNvSpPr>
            <a:spLocks noGrp="1" noChangeArrowheads="1"/>
          </p:cNvSpPr>
          <p:nvPr>
            <p:ph type="title"/>
          </p:nvPr>
        </p:nvSpPr>
        <p:spPr>
          <a:xfrm>
            <a:off x="628650" y="365126"/>
            <a:ext cx="7886700" cy="1191029"/>
          </a:xfrm>
        </p:spPr>
        <p:txBody>
          <a:bodyPr>
            <a:normAutofit fontScale="90000"/>
          </a:bodyPr>
          <a:lstStyle/>
          <a:p>
            <a:br>
              <a:rPr lang="es-PA" altLang="es-PA" sz="2800" dirty="0"/>
            </a:br>
            <a:br>
              <a:rPr lang="es-PA" altLang="es-PA" sz="1600" dirty="0"/>
            </a:br>
            <a:r>
              <a:rPr lang="es-PA" altLang="es-PA" sz="3200" b="1" dirty="0">
                <a:solidFill>
                  <a:prstClr val="black"/>
                </a:solidFill>
              </a:rPr>
              <a:t>COMPUERTA NAND</a:t>
            </a:r>
            <a:br>
              <a:rPr lang="es-PA" altLang="es-PA" dirty="0"/>
            </a:br>
            <a:endParaRPr lang="es-PA" altLang="es-PA" dirty="0"/>
          </a:p>
        </p:txBody>
      </p:sp>
      <p:sp>
        <p:nvSpPr>
          <p:cNvPr id="3" name="Marcador de contenido 2">
            <a:extLst>
              <a:ext uri="{FF2B5EF4-FFF2-40B4-BE49-F238E27FC236}">
                <a16:creationId xmlns:a16="http://schemas.microsoft.com/office/drawing/2014/main" id="{A7DA780F-2E2D-46DC-A42A-E420D931FF05}"/>
              </a:ext>
            </a:extLst>
          </p:cNvPr>
          <p:cNvSpPr>
            <a:spLocks noGrp="1"/>
          </p:cNvSpPr>
          <p:nvPr>
            <p:ph sz="half" idx="1"/>
          </p:nvPr>
        </p:nvSpPr>
        <p:spPr>
          <a:xfrm>
            <a:off x="628650" y="1825625"/>
            <a:ext cx="3367286" cy="3763615"/>
          </a:xfrm>
        </p:spPr>
        <p:txBody>
          <a:bodyPr>
            <a:normAutofit/>
          </a:bodyPr>
          <a:lstStyle/>
          <a:p>
            <a:pPr>
              <a:defRPr/>
            </a:pPr>
            <a:r>
              <a:rPr lang="es-PA" sz="2400" dirty="0"/>
              <a:t>En esta compuerta responde a la inversión del producto lógico de sus entradas, en su representación simbólica se reemplaza la compuerta NOT por un circulito a la salida de la compuerta.</a:t>
            </a:r>
          </a:p>
        </p:txBody>
      </p:sp>
      <p:pic>
        <p:nvPicPr>
          <p:cNvPr id="11268" name="Marcador de contenido 4">
            <a:extLst>
              <a:ext uri="{FF2B5EF4-FFF2-40B4-BE49-F238E27FC236}">
                <a16:creationId xmlns:a16="http://schemas.microsoft.com/office/drawing/2014/main" id="{6AB270A7-FCDA-4700-B203-8E71E5BA7398}"/>
              </a:ext>
            </a:extLst>
          </p:cNvPr>
          <p:cNvPicPr>
            <a:picLocks noGrp="1" noChangeAspect="1" noChangeArrowheads="1"/>
          </p:cNvPicPr>
          <p:nvPr>
            <p:ph sz="half" idx="2"/>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a:xfrm>
            <a:off x="5372258" y="2822184"/>
            <a:ext cx="2044021" cy="1211266"/>
          </a:xfrm>
        </p:spPr>
      </p:pic>
      <p:pic>
        <p:nvPicPr>
          <p:cNvPr id="11269" name="Imagen 5">
            <a:extLst>
              <a:ext uri="{FF2B5EF4-FFF2-40B4-BE49-F238E27FC236}">
                <a16:creationId xmlns:a16="http://schemas.microsoft.com/office/drawing/2014/main" id="{6FEAE9AF-B6FE-4FB9-9CC7-E67D188C7AD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4164" y="4417216"/>
            <a:ext cx="30480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E189B6A0-0D77-4404-8D1A-5E3B61AE3847}"/>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5508104" y="1825625"/>
            <a:ext cx="1908175" cy="7270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a:extLst>
              <a:ext uri="{FF2B5EF4-FFF2-40B4-BE49-F238E27FC236}">
                <a16:creationId xmlns:a16="http://schemas.microsoft.com/office/drawing/2014/main" id="{3EF4BBB7-B938-4455-A931-A192B19ECDF9}"/>
              </a:ext>
            </a:extLst>
          </p:cNvPr>
          <p:cNvSpPr>
            <a:spLocks noGrp="1" noChangeArrowheads="1"/>
          </p:cNvSpPr>
          <p:nvPr>
            <p:ph type="title"/>
          </p:nvPr>
        </p:nvSpPr>
        <p:spPr>
          <a:xfrm>
            <a:off x="685800" y="319088"/>
            <a:ext cx="7772400" cy="1433512"/>
          </a:xfrm>
        </p:spPr>
        <p:txBody>
          <a:bodyPr/>
          <a:lstStyle/>
          <a:p>
            <a:r>
              <a:rPr lang="es-PA" altLang="es-PA" sz="2900" b="1" dirty="0">
                <a:solidFill>
                  <a:prstClr val="black"/>
                </a:solidFill>
              </a:rPr>
              <a:t>COMPUERTA NOR</a:t>
            </a:r>
            <a:endParaRPr lang="es-PA" altLang="es-PA" sz="2000" dirty="0"/>
          </a:p>
        </p:txBody>
      </p:sp>
      <p:sp>
        <p:nvSpPr>
          <p:cNvPr id="3" name="Marcador de contenido 2">
            <a:extLst>
              <a:ext uri="{FF2B5EF4-FFF2-40B4-BE49-F238E27FC236}">
                <a16:creationId xmlns:a16="http://schemas.microsoft.com/office/drawing/2014/main" id="{E9679DC7-5C53-4F44-9265-7918E288825B}"/>
              </a:ext>
            </a:extLst>
          </p:cNvPr>
          <p:cNvSpPr>
            <a:spLocks noGrp="1"/>
          </p:cNvSpPr>
          <p:nvPr>
            <p:ph sz="half" idx="1"/>
          </p:nvPr>
        </p:nvSpPr>
        <p:spPr/>
        <p:txBody>
          <a:bodyPr/>
          <a:lstStyle/>
          <a:p>
            <a:pPr>
              <a:defRPr/>
            </a:pPr>
            <a:r>
              <a:rPr lang="es-PA" dirty="0"/>
              <a:t>La compuerta NOR opera como una compuerta OR seguida de un Inversor.</a:t>
            </a:r>
          </a:p>
          <a:p>
            <a:pPr>
              <a:defRPr/>
            </a:pPr>
            <a:r>
              <a:rPr lang="es-PA" dirty="0"/>
              <a:t>Una compuerta OR se torna ALTA cuando cualquier entrada es ALTA, mientras que la salida de la compuerta NOR pasa a BAJA cuando cualquier entrada es ALTA</a:t>
            </a:r>
          </a:p>
        </p:txBody>
      </p:sp>
      <p:pic>
        <p:nvPicPr>
          <p:cNvPr id="13316" name="Marcador de contenido 4">
            <a:extLst>
              <a:ext uri="{FF2B5EF4-FFF2-40B4-BE49-F238E27FC236}">
                <a16:creationId xmlns:a16="http://schemas.microsoft.com/office/drawing/2014/main" id="{3678727F-7091-4A42-9560-8E956D2BBB8D}"/>
              </a:ext>
            </a:extLst>
          </p:cNvPr>
          <p:cNvPicPr>
            <a:picLocks noGrp="1" noChangeAspect="1" noChangeArrowheads="1"/>
          </p:cNvPicPr>
          <p:nvPr>
            <p:ph sz="half" idx="2"/>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a:xfrm>
            <a:off x="5322028" y="2841399"/>
            <a:ext cx="1914267" cy="1175202"/>
          </a:xfrm>
        </p:spPr>
      </p:pic>
      <p:pic>
        <p:nvPicPr>
          <p:cNvPr id="13317" name="Imagen 5">
            <a:extLst>
              <a:ext uri="{FF2B5EF4-FFF2-40B4-BE49-F238E27FC236}">
                <a16:creationId xmlns:a16="http://schemas.microsoft.com/office/drawing/2014/main" id="{139413A0-8E41-4CC2-B2A5-CB53F70B2CFB}"/>
              </a:ext>
            </a:extLst>
          </p:cNvPr>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322028" y="4451351"/>
            <a:ext cx="25939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n 1">
            <a:extLst>
              <a:ext uri="{FF2B5EF4-FFF2-40B4-BE49-F238E27FC236}">
                <a16:creationId xmlns:a16="http://schemas.microsoft.com/office/drawing/2014/main" id="{A32770CF-0DA3-4F5F-BFC7-E548605E70A7}"/>
              </a:ext>
            </a:extLst>
          </p:cNvPr>
          <p:cNvPicPr>
            <a:picLocks noChangeAspect="1"/>
          </p:cNvPicPr>
          <p:nvPr/>
        </p:nvPicPr>
        <p:blipFill>
          <a:blip r:embed="rId4">
            <a:grayscl/>
          </a:blip>
          <a:stretch>
            <a:fillRect/>
          </a:stretch>
        </p:blipFill>
        <p:spPr>
          <a:xfrm>
            <a:off x="5322028" y="1663648"/>
            <a:ext cx="2126249" cy="698327"/>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813</Words>
  <Application>Microsoft Office PowerPoint</Application>
  <PresentationFormat>Presentación en pantalla (4:3)</PresentationFormat>
  <Paragraphs>88</Paragraphs>
  <Slides>21</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Times New Roman</vt:lpstr>
      <vt:lpstr>Arial</vt:lpstr>
      <vt:lpstr>Tema de Office</vt:lpstr>
      <vt:lpstr>Presentación de PowerPoint</vt:lpstr>
      <vt:lpstr>Presentación de PowerPoint</vt:lpstr>
      <vt:lpstr>Presentación de PowerPoint</vt:lpstr>
      <vt:lpstr>Tabla de la Verdad – Compuertas Lógicas</vt:lpstr>
      <vt:lpstr>  COMPUERTA NOT </vt:lpstr>
      <vt:lpstr>  COMPUERTA AND </vt:lpstr>
      <vt:lpstr>COMPUERTA OR  </vt:lpstr>
      <vt:lpstr>  COMPUERTA NAND </vt:lpstr>
      <vt:lpstr>COMPUERTA NOR</vt:lpstr>
      <vt:lpstr>COMPUERTA X-OR</vt:lpstr>
      <vt:lpstr>COMPUERTA Buffer´s</vt:lpstr>
      <vt:lpstr>Presentación de PowerPoint</vt:lpstr>
      <vt:lpstr>Presentación de PowerPoint</vt:lpstr>
      <vt:lpstr>Presentación de PowerPoint</vt:lpstr>
      <vt:lpstr>Presentación de PowerPoint</vt:lpstr>
      <vt:lpstr>EXPRESIÓNES BOOLEANAS Y SU TABLA DE LA VERDAD</vt:lpstr>
      <vt:lpstr>Presentación de PowerPoint</vt:lpstr>
      <vt:lpstr>Presentación de PowerPoint</vt:lpstr>
      <vt:lpstr>Presentación de PowerPoint</vt:lpstr>
      <vt:lpstr>Teorema de Morgan</vt:lpstr>
      <vt:lpstr> Reglas Básicas del Álgebra de Boole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Jeremias Herrera</dc:creator>
  <cp:lastModifiedBy>Jeremias Herrera</cp:lastModifiedBy>
  <cp:revision>9</cp:revision>
  <dcterms:created xsi:type="dcterms:W3CDTF">2020-05-18T01:26:40Z</dcterms:created>
  <dcterms:modified xsi:type="dcterms:W3CDTF">2020-05-18T12:54:11Z</dcterms:modified>
</cp:coreProperties>
</file>