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61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IE VALDES" initials="AV" lastIdx="4" clrIdx="0">
    <p:extLst>
      <p:ext uri="{19B8F6BF-5375-455C-9EA6-DF929625EA0E}">
        <p15:presenceInfo xmlns:p15="http://schemas.microsoft.com/office/powerpoint/2012/main" userId="S::angie.valdes@utp.ac.pa::df6a0881-15ce-4e9e-a3a0-c65aa04cb4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3T17:14:22.053" idx="1">
    <p:pos x="7232" y="1508"/>
    <p:text>Ingeniería INC, 2009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3T17:49:25.201" idx="2">
    <p:pos x="3479" y="826"/>
    <p:text>jemastock, s.f.</p:text>
    <p:extLst>
      <p:ext uri="{C676402C-5697-4E1C-873F-D02D1690AC5C}">
        <p15:threadingInfo xmlns:p15="http://schemas.microsoft.com/office/powerpoint/2012/main" timeZoneBias="300"/>
      </p:ext>
    </p:extLst>
  </p:cm>
  <p:cm authorId="1" dt="2020-08-23T17:51:47.300" idx="3">
    <p:pos x="2146" y="501"/>
    <p:text>GAB, s. f.</p:text>
    <p:extLst>
      <p:ext uri="{C676402C-5697-4E1C-873F-D02D1690AC5C}">
        <p15:threadingInfo xmlns:p15="http://schemas.microsoft.com/office/powerpoint/2012/main" timeZoneBias="300"/>
      </p:ext>
    </p:extLst>
  </p:cm>
  <p:cm authorId="1" dt="2020-08-23T18:40:45.806" idx="4">
    <p:pos x="7172" y="1205"/>
    <p:text>GatuMarcos10, 2011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7BFC-DE4F-47A1-8E6F-5470818B2CAE}" type="datetimeFigureOut">
              <a:rPr lang="es-PA" smtClean="0"/>
              <a:t>08/23/2020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7C77-B638-4E2A-B343-2C8E4E6C8E2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4466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7BFC-DE4F-47A1-8E6F-5470818B2CAE}" type="datetimeFigureOut">
              <a:rPr lang="es-PA" smtClean="0"/>
              <a:t>08/23/2020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7C77-B638-4E2A-B343-2C8E4E6C8E2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2448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7BFC-DE4F-47A1-8E6F-5470818B2CAE}" type="datetimeFigureOut">
              <a:rPr lang="es-PA" smtClean="0"/>
              <a:t>08/23/2020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7C77-B638-4E2A-B343-2C8E4E6C8E2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06941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7BFC-DE4F-47A1-8E6F-5470818B2CAE}" type="datetimeFigureOut">
              <a:rPr lang="es-PA" smtClean="0"/>
              <a:t>08/23/2020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7C77-B638-4E2A-B343-2C8E4E6C8E2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9991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7BFC-DE4F-47A1-8E6F-5470818B2CAE}" type="datetimeFigureOut">
              <a:rPr lang="es-PA" smtClean="0"/>
              <a:t>08/23/2020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7C77-B638-4E2A-B343-2C8E4E6C8E2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80584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7BFC-DE4F-47A1-8E6F-5470818B2CAE}" type="datetimeFigureOut">
              <a:rPr lang="es-PA" smtClean="0"/>
              <a:t>08/23/2020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7C77-B638-4E2A-B343-2C8E4E6C8E2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48336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7BFC-DE4F-47A1-8E6F-5470818B2CAE}" type="datetimeFigureOut">
              <a:rPr lang="es-PA" smtClean="0"/>
              <a:t>08/23/2020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7C77-B638-4E2A-B343-2C8E4E6C8E2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39422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7BFC-DE4F-47A1-8E6F-5470818B2CAE}" type="datetimeFigureOut">
              <a:rPr lang="es-PA" smtClean="0"/>
              <a:t>08/23/2020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7C77-B638-4E2A-B343-2C8E4E6C8E2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41197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7BFC-DE4F-47A1-8E6F-5470818B2CAE}" type="datetimeFigureOut">
              <a:rPr lang="es-PA" smtClean="0"/>
              <a:t>08/23/2020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7C77-B638-4E2A-B343-2C8E4E6C8E2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8018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7BFC-DE4F-47A1-8E6F-5470818B2CAE}" type="datetimeFigureOut">
              <a:rPr lang="es-PA" smtClean="0"/>
              <a:t>08/23/2020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2967C77-B638-4E2A-B343-2C8E4E6C8E2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3169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7BFC-DE4F-47A1-8E6F-5470818B2CAE}" type="datetimeFigureOut">
              <a:rPr lang="es-PA" smtClean="0"/>
              <a:t>08/23/2020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7C77-B638-4E2A-B343-2C8E4E6C8E2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6439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7BFC-DE4F-47A1-8E6F-5470818B2CAE}" type="datetimeFigureOut">
              <a:rPr lang="es-PA" smtClean="0"/>
              <a:t>08/23/2020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7C77-B638-4E2A-B343-2C8E4E6C8E2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51614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7BFC-DE4F-47A1-8E6F-5470818B2CAE}" type="datetimeFigureOut">
              <a:rPr lang="es-PA" smtClean="0"/>
              <a:t>08/23/2020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7C77-B638-4E2A-B343-2C8E4E6C8E2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5922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7BFC-DE4F-47A1-8E6F-5470818B2CAE}" type="datetimeFigureOut">
              <a:rPr lang="es-PA" smtClean="0"/>
              <a:t>08/23/2020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7C77-B638-4E2A-B343-2C8E4E6C8E2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4883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7BFC-DE4F-47A1-8E6F-5470818B2CAE}" type="datetimeFigureOut">
              <a:rPr lang="es-PA" smtClean="0"/>
              <a:t>08/23/2020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7C77-B638-4E2A-B343-2C8E4E6C8E2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62153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7BFC-DE4F-47A1-8E6F-5470818B2CAE}" type="datetimeFigureOut">
              <a:rPr lang="es-PA" smtClean="0"/>
              <a:t>08/23/2020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7C77-B638-4E2A-B343-2C8E4E6C8E2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2913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7BFC-DE4F-47A1-8E6F-5470818B2CAE}" type="datetimeFigureOut">
              <a:rPr lang="es-PA" smtClean="0"/>
              <a:t>08/23/2020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7C77-B638-4E2A-B343-2C8E4E6C8E2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6615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077BFC-DE4F-47A1-8E6F-5470818B2CAE}" type="datetimeFigureOut">
              <a:rPr lang="es-PA" smtClean="0"/>
              <a:t>08/23/2020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967C77-B638-4E2A-B343-2C8E4E6C8E2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3498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comments" Target="../comments/commen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4759A8D-E6C7-4840-8E6D-5C89F08F2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104" y="520745"/>
            <a:ext cx="1097380" cy="1097380"/>
          </a:xfrm>
          <a:prstGeom prst="rect">
            <a:avLst/>
          </a:prstGeom>
        </p:spPr>
      </p:pic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A4443C3-B968-44A5-A59C-F126BF9D0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07" y="431631"/>
            <a:ext cx="1365083" cy="1365083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A143FB87-AFA6-4AB6-94D1-71AC1439AB21}"/>
              </a:ext>
            </a:extLst>
          </p:cNvPr>
          <p:cNvSpPr txBox="1"/>
          <p:nvPr/>
        </p:nvSpPr>
        <p:spPr>
          <a:xfrm>
            <a:off x="1884948" y="520745"/>
            <a:ext cx="94863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600" b="1" dirty="0">
                <a:latin typeface="Century Gothic" panose="020B0502020202020204" pitchFamily="34" charset="0"/>
              </a:rPr>
              <a:t>Universidad Tecnológica de Panamá</a:t>
            </a:r>
          </a:p>
          <a:p>
            <a:pPr algn="ctr"/>
            <a:r>
              <a:rPr lang="es-PA" sz="2600" b="1" dirty="0">
                <a:latin typeface="Century Gothic" panose="020B0502020202020204" pitchFamily="34" charset="0"/>
              </a:rPr>
              <a:t>Facultad de Ingeniería en Sistemas Computacionales</a:t>
            </a:r>
          </a:p>
          <a:p>
            <a:pPr algn="ctr"/>
            <a:r>
              <a:rPr lang="es-PA" sz="2600" b="1" dirty="0">
                <a:latin typeface="Century Gothic" panose="020B0502020202020204" pitchFamily="34" charset="0"/>
              </a:rPr>
              <a:t>Licenciatura en Ingeniería de Sistemas y Computación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47A9EDD-EA93-4BB3-B5E2-F6C106171363}"/>
              </a:ext>
            </a:extLst>
          </p:cNvPr>
          <p:cNvSpPr txBox="1"/>
          <p:nvPr/>
        </p:nvSpPr>
        <p:spPr>
          <a:xfrm>
            <a:off x="4068179" y="2719136"/>
            <a:ext cx="62067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/>
            <a:r>
              <a:rPr lang="es-PA" sz="24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Integrantes: Michael </a:t>
            </a:r>
            <a:r>
              <a:rPr lang="es-PA" sz="24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Jordan</a:t>
            </a:r>
            <a:r>
              <a:rPr lang="es-PA" sz="24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                     </a:t>
            </a:r>
          </a:p>
          <a:p>
            <a:pPr rtl="0" fontAlgn="base"/>
            <a:r>
              <a:rPr lang="es-PA" sz="24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                    Robert Lu </a:t>
            </a:r>
          </a:p>
          <a:p>
            <a:pPr rtl="0" fontAlgn="base"/>
            <a:r>
              <a:rPr lang="es-PA" sz="24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                    Horacio Pinilla </a:t>
            </a:r>
          </a:p>
          <a:p>
            <a:pPr rtl="0" fontAlgn="base"/>
            <a:r>
              <a:rPr lang="es-PA" sz="24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                    Luis Tapia </a:t>
            </a:r>
          </a:p>
          <a:p>
            <a:pPr rtl="0" fontAlgn="base"/>
            <a:r>
              <a:rPr lang="es-PA" sz="24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                    Angie Valdés </a:t>
            </a:r>
          </a:p>
          <a:p>
            <a:endParaRPr lang="es-PA" dirty="0"/>
          </a:p>
          <a:p>
            <a:endParaRPr lang="es-PA" dirty="0"/>
          </a:p>
          <a:p>
            <a:r>
              <a:rPr lang="es-PA" sz="2400" dirty="0">
                <a:latin typeface="Century Gothic" panose="020B0502020202020204" pitchFamily="34" charset="0"/>
              </a:rPr>
              <a:t>Laboratorio (Actividad N°3)</a:t>
            </a:r>
          </a:p>
        </p:txBody>
      </p:sp>
    </p:spTree>
    <p:extLst>
      <p:ext uri="{BB962C8B-B14F-4D97-AF65-F5344CB8AC3E}">
        <p14:creationId xmlns:p14="http://schemas.microsoft.com/office/powerpoint/2010/main" val="264056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F5DFBA9-142A-4C68-A43D-D69816F5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21" y="1845364"/>
            <a:ext cx="9874628" cy="401540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305891D-8F98-47AD-9350-4DFC6C672F2B}"/>
              </a:ext>
            </a:extLst>
          </p:cNvPr>
          <p:cNvSpPr txBox="1"/>
          <p:nvPr/>
        </p:nvSpPr>
        <p:spPr>
          <a:xfrm>
            <a:off x="1925021" y="612506"/>
            <a:ext cx="739471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PA" sz="4400" b="1" dirty="0">
                <a:ln w="66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  <a:t>Dentro de un laboratorio…</a:t>
            </a:r>
          </a:p>
        </p:txBody>
      </p:sp>
    </p:spTree>
    <p:extLst>
      <p:ext uri="{BB962C8B-B14F-4D97-AF65-F5344CB8AC3E}">
        <p14:creationId xmlns:p14="http://schemas.microsoft.com/office/powerpoint/2010/main" val="2762689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2CC867D-2816-41E0-BEE9-B73CA6664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83"/>
          <a:stretch/>
        </p:blipFill>
        <p:spPr>
          <a:xfrm>
            <a:off x="1590261" y="827126"/>
            <a:ext cx="3746245" cy="3267796"/>
          </a:xfrm>
          <a:prstGeom prst="rect">
            <a:avLst/>
          </a:prstGeom>
        </p:spPr>
      </p:pic>
      <p:pic>
        <p:nvPicPr>
          <p:cNvPr id="4" name="Gráfico 3" descr="Advertencia">
            <a:extLst>
              <a:ext uri="{FF2B5EF4-FFF2-40B4-BE49-F238E27FC236}">
                <a16:creationId xmlns:a16="http://schemas.microsoft.com/office/drawing/2014/main" id="{566224A6-E2C6-48D6-805C-B19CCB861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53832" y="397426"/>
            <a:ext cx="1997244" cy="199724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8A22574-D1FD-43C3-9A97-7F84151089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10" t="25966" r="3055" b="1227"/>
          <a:stretch/>
        </p:blipFill>
        <p:spPr>
          <a:xfrm>
            <a:off x="6424863" y="2394670"/>
            <a:ext cx="5055182" cy="424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83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47EAC18-D50F-438F-9E5F-FCF38327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89844" l="9840" r="89894">
                        <a14:foregroundMark x1="49468" y1="95898" x2="48138" y2="2344"/>
                        <a14:foregroundMark x1="48138" y1="2344" x2="50266" y2="164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47939">
            <a:off x="848164" y="908383"/>
            <a:ext cx="2400363" cy="3268579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392A9D2A-88E0-4BEA-B2DA-52141EF553C0}"/>
              </a:ext>
            </a:extLst>
          </p:cNvPr>
          <p:cNvSpPr/>
          <p:nvPr/>
        </p:nvSpPr>
        <p:spPr>
          <a:xfrm>
            <a:off x="2637491" y="2387264"/>
            <a:ext cx="770021" cy="310816"/>
          </a:xfrm>
          <a:prstGeom prst="rightArrow">
            <a:avLst/>
          </a:prstGeom>
          <a:solidFill>
            <a:srgbClr val="FAC855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0A207B4-ED8F-460B-9318-F0411BFDBA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6550" t="14445" r="17485" b="16842"/>
          <a:stretch/>
        </p:blipFill>
        <p:spPr>
          <a:xfrm rot="3895769">
            <a:off x="3358324" y="1590172"/>
            <a:ext cx="1828800" cy="1905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115B4F5-ED00-41A6-91DA-63AA70AEB6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3413" y="1913313"/>
            <a:ext cx="5202154" cy="441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7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1497249-2CEF-4180-BA04-16B24215C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86" t="20351" r="10292" b="18246"/>
          <a:stretch/>
        </p:blipFill>
        <p:spPr>
          <a:xfrm>
            <a:off x="1520624" y="902367"/>
            <a:ext cx="3441994" cy="26950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6A18577-A007-4987-B043-E88D35A071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520122" y="3982452"/>
            <a:ext cx="1575878" cy="2454443"/>
          </a:xfrm>
          <a:prstGeom prst="rect">
            <a:avLst/>
          </a:prstGeom>
        </p:spPr>
      </p:pic>
      <p:sp>
        <p:nvSpPr>
          <p:cNvPr id="7" name="Bocadillo: rectángulo con esquinas redondeadas 6">
            <a:extLst>
              <a:ext uri="{FF2B5EF4-FFF2-40B4-BE49-F238E27FC236}">
                <a16:creationId xmlns:a16="http://schemas.microsoft.com/office/drawing/2014/main" id="{6914B699-7E41-4D5E-BFBF-1B826D8F5D9B}"/>
              </a:ext>
            </a:extLst>
          </p:cNvPr>
          <p:cNvSpPr/>
          <p:nvPr/>
        </p:nvSpPr>
        <p:spPr>
          <a:xfrm>
            <a:off x="5975684" y="3043102"/>
            <a:ext cx="1708484" cy="806115"/>
          </a:xfrm>
          <a:prstGeom prst="wedgeRoundRectCallout">
            <a:avLst>
              <a:gd name="adj1" fmla="val -50230"/>
              <a:gd name="adj2" fmla="val 10492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A" sz="2800" dirty="0">
                <a:latin typeface="Century Gothic" panose="020B0502020202020204" pitchFamily="34" charset="0"/>
              </a:rPr>
              <a:t>Profe…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25326B9-237C-402B-A8C5-B658791BA7A5}"/>
              </a:ext>
            </a:extLst>
          </p:cNvPr>
          <p:cNvSpPr txBox="1"/>
          <p:nvPr/>
        </p:nvSpPr>
        <p:spPr>
          <a:xfrm>
            <a:off x="8596822" y="1150276"/>
            <a:ext cx="3043990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s-PA" sz="40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Recuerden seguir adecuadamente las reglas del laboratorio </a:t>
            </a:r>
          </a:p>
        </p:txBody>
      </p:sp>
    </p:spTree>
    <p:extLst>
      <p:ext uri="{BB962C8B-B14F-4D97-AF65-F5344CB8AC3E}">
        <p14:creationId xmlns:p14="http://schemas.microsoft.com/office/powerpoint/2010/main" val="2534995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ersonalizado 1">
      <a:dk1>
        <a:srgbClr val="000000"/>
      </a:dk1>
      <a:lt1>
        <a:srgbClr val="F2F2F2"/>
      </a:lt1>
      <a:dk2>
        <a:srgbClr val="002060"/>
      </a:dk2>
      <a:lt2>
        <a:srgbClr val="D1F7FF"/>
      </a:lt2>
      <a:accent1>
        <a:srgbClr val="F18484"/>
      </a:accent1>
      <a:accent2>
        <a:srgbClr val="FB9794"/>
      </a:accent2>
      <a:accent3>
        <a:srgbClr val="DEB3DE"/>
      </a:accent3>
      <a:accent4>
        <a:srgbClr val="AFCBD7"/>
      </a:accent4>
      <a:accent5>
        <a:srgbClr val="B3DCB9"/>
      </a:accent5>
      <a:accent6>
        <a:srgbClr val="F1FF73"/>
      </a:accent6>
      <a:hlink>
        <a:srgbClr val="000000"/>
      </a:hlink>
      <a:folHlink>
        <a:srgbClr val="00000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393</TotalTime>
  <Words>130</Words>
  <Application>Microsoft Office PowerPoint</Application>
  <PresentationFormat>Panorámica</PresentationFormat>
  <Paragraphs>14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Corbel</vt:lpstr>
      <vt:lpstr>Parallax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ANGIE VALDES</dc:creator>
  <cp:lastModifiedBy>ANGIE VALDES</cp:lastModifiedBy>
  <cp:revision>18</cp:revision>
  <dcterms:created xsi:type="dcterms:W3CDTF">2020-08-23T20:57:01Z</dcterms:created>
  <dcterms:modified xsi:type="dcterms:W3CDTF">2020-08-24T03:33:17Z</dcterms:modified>
</cp:coreProperties>
</file>