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2BB5-3127-407F-88A8-A02347749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D33F3-A4FA-4124-9875-EA2669BA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311E4-3E9D-4E60-8B00-8BC5A0AD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CF454-D980-4B49-B6E8-F99D0151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C1C7C-8591-40C4-A0A0-9DD3CE6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157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E7937-7189-42D2-9F9F-37A9DEF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F507C4-7503-40E2-A9E0-238B449F1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EC0A0-805B-407A-BE82-8AFCDEBB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BF8A2-2627-4D6F-9B38-A6F43294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646C8-731F-495E-AF7F-048DD4C1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0636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6D0729-920B-4534-B6E7-4DE7D961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D2AD57-0515-4170-B116-E24612A1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6C669-19D0-452D-B408-541F4969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D49F44-1410-42F7-835D-00D3BB46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40A76-2275-42DF-8DDA-2582F999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9175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D062D-5939-4A5E-98F8-E784B71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402DD-91FA-40C2-9F1A-F12E34F6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1A719-ADBB-4523-BC02-9280DBF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153FA-5C0E-4A51-A87B-B1D7736C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4A56B-3490-4E4A-834C-4B19EBB2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2069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3E86-400F-406D-9054-DA8796E0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58928-BC10-44D5-B137-01A3EA07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68106-83BF-4873-94F3-1C793BB3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C8B4B-6017-4BE9-8CBE-0B61109C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5863F-ECC0-41B6-B843-B68D0F41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979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503BC-E6BD-47B6-A6C6-B15E35D2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6B2AD-C75A-4A3B-A66F-324B26BEC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7080C3-60FD-4F26-958A-62C979C44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2D935-AAC3-4374-85FC-BD1A863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D770A-33C3-4579-A6E0-F4E35492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AA49B8-A01F-41CC-87D8-8793D56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219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7F048-8DAA-41E3-AA53-DD468C24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000E1-D082-425F-84F8-466B63A6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62BC06-78C3-469A-BB80-1AB44B48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BE4572-CE9F-4E6D-B246-1C93EDE0E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EBE997-6522-4669-BD87-308AE0C6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CB15E1-315F-4ABD-8E1C-88219EE3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857A78-1CA9-4BA1-906B-A18FEE9D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4CA42A-960C-4BFE-B827-6D815E91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45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812CA-A536-4D24-AB0F-4BC55D60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F666F1-E545-42DD-8C1F-B2871ECD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20C942-0067-48FC-B36F-FFF7E10D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5EB63B-18AC-4109-81E8-634F37EC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9314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1D1AA5-9988-4A53-88C9-B927561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3BB57E-C5AA-4074-8B05-EA99E65A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265E0-DD73-4F54-95DE-B7FA7935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989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773E9-8CC2-41B3-A252-70B4CDA2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A5634-6F09-4D2A-91D1-BFF76441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804DB0-8230-4B93-81A1-1B047005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89240B-3519-484F-ABCD-91B3A07A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EA682-12A7-4031-B502-6D8DFCD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D73A9-0DC6-4E3F-9A5E-6E1EC03C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387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25416-4313-494D-984F-0FA2C207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F9B75B-7D53-4FEA-9A4A-3510779A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BD1B59-6431-461E-B183-E5D5206C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565F6-551F-43D5-BD2B-D5DA323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A94E7F-5CD9-4C3E-A197-4B2C79CD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945B3F-002A-4B0C-80C8-C5572201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088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7258BD-EF21-4405-8B64-04D6508E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231CE-1B66-4488-8048-6570A11E0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BF637-51C4-4009-B9BB-CEBD4CB40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9C10-FF6E-4524-A724-E8DFE98143C4}" type="datetimeFigureOut">
              <a:rPr lang="es-PA" smtClean="0"/>
              <a:t>08/28/2020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B3531-5893-41E2-A8C2-83473C1BB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131B7-781C-4A92-B61C-34E06703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D74A-C460-401B-BB57-6871DEA6904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5572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BBAF69-B713-4086-9B18-AB0F8D47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4723"/>
            <a:ext cx="4898571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A53D22-84FC-4627-B71A-476724F2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2034723"/>
            <a:ext cx="3002368" cy="30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es razones para no dejar de aprender nunca - BecasMAE">
            <a:extLst>
              <a:ext uri="{FF2B5EF4-FFF2-40B4-BE49-F238E27FC236}">
                <a16:creationId xmlns:a16="http://schemas.microsoft.com/office/drawing/2014/main" id="{73AA6EB9-3E48-483B-BC17-59323D7F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3126" cy="20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vert or Extrovert? Things You Don't Know About Them">
            <a:extLst>
              <a:ext uri="{FF2B5EF4-FFF2-40B4-BE49-F238E27FC236}">
                <a16:creationId xmlns:a16="http://schemas.microsoft.com/office/drawing/2014/main" id="{42C25B8A-6A75-4090-B112-5DCD52E69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15945" r="51640" b="404"/>
          <a:stretch/>
        </p:blipFill>
        <p:spPr bwMode="auto">
          <a:xfrm>
            <a:off x="10075482" y="0"/>
            <a:ext cx="2116518" cy="33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21 Easy Ways to Create a Calm Mind (Without Meditating)">
            <a:extLst>
              <a:ext uri="{FF2B5EF4-FFF2-40B4-BE49-F238E27FC236}">
                <a16:creationId xmlns:a16="http://schemas.microsoft.com/office/drawing/2014/main" id="{862DFBFE-4259-4A3A-8B82-40482B11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39" y="3995057"/>
            <a:ext cx="4291062" cy="28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al Madrid Logo | The most famous brands and company logos in the world">
            <a:extLst>
              <a:ext uri="{FF2B5EF4-FFF2-40B4-BE49-F238E27FC236}">
                <a16:creationId xmlns:a16="http://schemas.microsoft.com/office/drawing/2014/main" id="{1D86590D-BD1A-4323-93CB-0F55B470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84" y="217262"/>
            <a:ext cx="4973561" cy="279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ake Ambitious Assistant Head on Twitter: &quot;Upload this file to that drive,  but place this one on google and onto the hub and record work on this  spreadsheet and email each group">
            <a:extLst>
              <a:ext uri="{FF2B5EF4-FFF2-40B4-BE49-F238E27FC236}">
                <a16:creationId xmlns:a16="http://schemas.microsoft.com/office/drawing/2014/main" id="{6DEFC762-DE5C-4C40-AD02-42FA5C8F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4009"/>
            <a:ext cx="2862690" cy="286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ti-war movement - Wikipedia">
            <a:extLst>
              <a:ext uri="{FF2B5EF4-FFF2-40B4-BE49-F238E27FC236}">
                <a16:creationId xmlns:a16="http://schemas.microsoft.com/office/drawing/2014/main" id="{C14704DD-22E1-44FB-B7E7-A0DA5173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71" y="46137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allpaper wallpaper, sport, stadium, football, fans, emotions images for  desktop, section спорт - download">
            <a:extLst>
              <a:ext uri="{FF2B5EF4-FFF2-40B4-BE49-F238E27FC236}">
                <a16:creationId xmlns:a16="http://schemas.microsoft.com/office/drawing/2014/main" id="{DDD2BC1E-5F33-436B-BD60-39D022EA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26" y="-414563"/>
            <a:ext cx="3727813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ímbolo de confianza en chino">
            <a:extLst>
              <a:ext uri="{FF2B5EF4-FFF2-40B4-BE49-F238E27FC236}">
                <a16:creationId xmlns:a16="http://schemas.microsoft.com/office/drawing/2014/main" id="{AA4253AF-42C7-4478-8EA4-E26AAB1DA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2"/>
          <a:stretch/>
        </p:blipFill>
        <p:spPr bwMode="auto">
          <a:xfrm>
            <a:off x="5447255" y="5074738"/>
            <a:ext cx="1905000" cy="177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18FA355-A597-46C1-99C7-45BF10A96B2C}"/>
              </a:ext>
            </a:extLst>
          </p:cNvPr>
          <p:cNvSpPr/>
          <p:nvPr/>
        </p:nvSpPr>
        <p:spPr>
          <a:xfrm>
            <a:off x="274341" y="6257122"/>
            <a:ext cx="42595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Robert Lu Zheng | Salón 1IL112</a:t>
            </a:r>
          </a:p>
        </p:txBody>
      </p:sp>
    </p:spTree>
    <p:extLst>
      <p:ext uri="{BB962C8B-B14F-4D97-AF65-F5344CB8AC3E}">
        <p14:creationId xmlns:p14="http://schemas.microsoft.com/office/powerpoint/2010/main" val="1766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7C0752-F277-4EC8-A1BB-436A269A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56381"/>
            <a:ext cx="5157787" cy="823912"/>
          </a:xfrm>
        </p:spPr>
        <p:txBody>
          <a:bodyPr/>
          <a:lstStyle/>
          <a:p>
            <a:r>
              <a:rPr lang="es-MX" dirty="0">
                <a:latin typeface="Bebas Neue" panose="00000500000000000000" pitchFamily="50" charset="0"/>
              </a:rPr>
              <a:t>Debilidades y limitaciones</a:t>
            </a:r>
            <a:endParaRPr lang="es-PA" dirty="0">
              <a:latin typeface="Bebas Neue" panose="00000500000000000000" pitchFamily="50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E082C5-5012-4A0E-81B0-FA464273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2500" y="1308100"/>
            <a:ext cx="3775075" cy="4881563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MX" sz="2000" dirty="0"/>
              <a:t>Demasiado paciente</a:t>
            </a:r>
          </a:p>
          <a:p>
            <a:r>
              <a:rPr lang="es-MX" sz="2000" dirty="0"/>
              <a:t>Demasiado amable</a:t>
            </a:r>
          </a:p>
          <a:p>
            <a:r>
              <a:rPr lang="es-MX" sz="2000" dirty="0"/>
              <a:t>Procrastinar por mucho tiempo</a:t>
            </a:r>
          </a:p>
          <a:p>
            <a:r>
              <a:rPr lang="es-MX" sz="2000" dirty="0"/>
              <a:t>Demasiado selectivo</a:t>
            </a:r>
          </a:p>
          <a:p>
            <a:r>
              <a:rPr lang="es-MX" sz="2000" dirty="0"/>
              <a:t>Introvertido</a:t>
            </a:r>
          </a:p>
          <a:p>
            <a:r>
              <a:rPr lang="es-MX" sz="2000" dirty="0"/>
              <a:t>Un poco pasado de orgullo</a:t>
            </a:r>
          </a:p>
          <a:p>
            <a:r>
              <a:rPr lang="es-MX" sz="2000" dirty="0"/>
              <a:t>Dificultad para confiar en alguien</a:t>
            </a:r>
          </a:p>
          <a:p>
            <a:r>
              <a:rPr lang="es-MX" sz="2000" dirty="0"/>
              <a:t>No tener un máximo espíritu de competencia</a:t>
            </a:r>
          </a:p>
          <a:p>
            <a:endParaRPr lang="es-MX" sz="2000" dirty="0"/>
          </a:p>
          <a:p>
            <a:endParaRPr lang="es-MX" dirty="0"/>
          </a:p>
          <a:p>
            <a:endParaRPr lang="es-PA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018877-9DF9-4801-86B2-2D72D79D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823912"/>
          </a:xfrm>
        </p:spPr>
        <p:txBody>
          <a:bodyPr/>
          <a:lstStyle/>
          <a:p>
            <a:r>
              <a:rPr lang="es-MX" dirty="0">
                <a:latin typeface="Bebas Neue" panose="00000500000000000000" pitchFamily="50" charset="0"/>
              </a:rPr>
              <a:t>Fortalezas y habilidades</a:t>
            </a:r>
            <a:endParaRPr lang="es-PA" dirty="0">
              <a:latin typeface="Bebas Neue" panose="00000500000000000000" pitchFamily="50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DE7F4C-CA7F-4E66-896B-A92058DB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08100"/>
            <a:ext cx="5183188" cy="4881563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sz="2000" dirty="0"/>
              <a:t>Aprender muy rápido</a:t>
            </a:r>
          </a:p>
          <a:p>
            <a:r>
              <a:rPr lang="es-MX" sz="2000" dirty="0"/>
              <a:t>Paciente</a:t>
            </a:r>
          </a:p>
          <a:p>
            <a:r>
              <a:rPr lang="es-MX" sz="2000" dirty="0"/>
              <a:t>Calmado</a:t>
            </a:r>
          </a:p>
          <a:p>
            <a:r>
              <a:rPr lang="es-PA" sz="2000" dirty="0"/>
              <a:t>Mente abierta</a:t>
            </a:r>
          </a:p>
          <a:p>
            <a:r>
              <a:rPr lang="es-PA" sz="2000" dirty="0"/>
              <a:t>Ambicioso</a:t>
            </a:r>
          </a:p>
          <a:p>
            <a:r>
              <a:rPr lang="es-PA" sz="2000" dirty="0"/>
              <a:t>No rendirse hasta el final</a:t>
            </a:r>
          </a:p>
          <a:p>
            <a:r>
              <a:rPr lang="es-PA" sz="2000" dirty="0"/>
              <a:t>Fiel y confiable</a:t>
            </a:r>
          </a:p>
          <a:p>
            <a:r>
              <a:rPr lang="es-PA" sz="2000" dirty="0"/>
              <a:t>Muy deportivo</a:t>
            </a:r>
          </a:p>
          <a:p>
            <a:endParaRPr lang="es-PA" sz="1800" dirty="0"/>
          </a:p>
          <a:p>
            <a:endParaRPr lang="es-PA" sz="1800" dirty="0"/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9EDC1A6D-E342-4E21-AEBC-1BC4F678C081}"/>
              </a:ext>
            </a:extLst>
          </p:cNvPr>
          <p:cNvSpPr txBox="1">
            <a:spLocks/>
          </p:cNvSpPr>
          <p:nvPr/>
        </p:nvSpPr>
        <p:spPr>
          <a:xfrm>
            <a:off x="581025" y="1308099"/>
            <a:ext cx="1108075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A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34E67ADD-0693-4D42-90D4-9CAFE5143A15}"/>
              </a:ext>
            </a:extLst>
          </p:cNvPr>
          <p:cNvSpPr txBox="1">
            <a:spLocks/>
          </p:cNvSpPr>
          <p:nvPr/>
        </p:nvSpPr>
        <p:spPr>
          <a:xfrm>
            <a:off x="668337" y="1308099"/>
            <a:ext cx="1108075" cy="4881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D</a:t>
            </a:r>
          </a:p>
          <a:p>
            <a:r>
              <a:rPr lang="es-MX" sz="2000" dirty="0"/>
              <a:t>D</a:t>
            </a:r>
          </a:p>
          <a:p>
            <a:r>
              <a:rPr lang="es-MX" sz="2000" dirty="0"/>
              <a:t>C</a:t>
            </a:r>
          </a:p>
          <a:p>
            <a:r>
              <a:rPr lang="es-MX" sz="2000" dirty="0"/>
              <a:t>D</a:t>
            </a:r>
          </a:p>
          <a:p>
            <a:r>
              <a:rPr lang="es-MX" sz="2000" dirty="0"/>
              <a:t>A</a:t>
            </a:r>
          </a:p>
          <a:p>
            <a:r>
              <a:rPr lang="es-MX" sz="2000" dirty="0"/>
              <a:t>D</a:t>
            </a:r>
          </a:p>
          <a:p>
            <a:r>
              <a:rPr lang="es-MX" sz="2000" dirty="0"/>
              <a:t>A</a:t>
            </a:r>
          </a:p>
          <a:p>
            <a:r>
              <a:rPr lang="es-MX" sz="2000" dirty="0"/>
              <a:t>D</a:t>
            </a:r>
            <a:endParaRPr lang="es-PA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0A512D-A796-4EDB-94D3-1540DFCC9DBE}"/>
              </a:ext>
            </a:extLst>
          </p:cNvPr>
          <p:cNvSpPr/>
          <p:nvPr/>
        </p:nvSpPr>
        <p:spPr>
          <a:xfrm>
            <a:off x="274341" y="6257122"/>
            <a:ext cx="42595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Robert Lu Zheng | Salón 1IL112</a:t>
            </a:r>
          </a:p>
        </p:txBody>
      </p:sp>
    </p:spTree>
    <p:extLst>
      <p:ext uri="{BB962C8B-B14F-4D97-AF65-F5344CB8AC3E}">
        <p14:creationId xmlns:p14="http://schemas.microsoft.com/office/powerpoint/2010/main" val="1770732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Bebas Neue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Lu Zhen</dc:creator>
  <cp:lastModifiedBy>Robert Lu Zhen</cp:lastModifiedBy>
  <cp:revision>30</cp:revision>
  <dcterms:created xsi:type="dcterms:W3CDTF">2020-08-28T15:53:16Z</dcterms:created>
  <dcterms:modified xsi:type="dcterms:W3CDTF">2020-08-28T16:30:44Z</dcterms:modified>
</cp:coreProperties>
</file>