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A6E0-FD22-484C-B911-C8F3FA829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/>
              <a:t>Actividades económicas, sociales y tecnológicas de los diferentes grupos humanos en panamá</a:t>
            </a:r>
            <a:endParaRPr lang="es-PA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3FF16-ADB6-4B83-BBD7-6E1C30609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0978830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</TotalTime>
  <Words>13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Recorte</vt:lpstr>
      <vt:lpstr>Actividades económicas, sociales y tecnológicas de los diferentes grupos humanos en panamá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Actividades económicas, sociales y tecnológicas de los diferentes grupos humanos en panamá</dc:title>
  <dc:creator>ROBERT LU</dc:creator>
  <cp:lastModifiedBy>ROBERT LU</cp:lastModifiedBy>
  <cp:revision>2</cp:revision>
  <dcterms:created xsi:type="dcterms:W3CDTF">2020-12-03T15:33:15Z</dcterms:created>
  <dcterms:modified xsi:type="dcterms:W3CDTF">2020-12-03T15:37:04Z</dcterms:modified>
</cp:coreProperties>
</file>