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69" r:id="rId4"/>
    <p:sldId id="258" r:id="rId5"/>
    <p:sldId id="270" r:id="rId6"/>
    <p:sldId id="266" r:id="rId7"/>
    <p:sldId id="259" r:id="rId8"/>
    <p:sldId id="271" r:id="rId9"/>
    <p:sldId id="261" r:id="rId10"/>
    <p:sldId id="268" r:id="rId11"/>
    <p:sldId id="262" r:id="rId12"/>
    <p:sldId id="264" r:id="rId13"/>
    <p:sldId id="26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7545A-2B6C-4F0D-B3E1-921A4EC3624E}" v="994" dt="2020-12-18T01:56:32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02DBB-A9EE-4329-A4BC-9CC0C5D936DB}" type="doc">
      <dgm:prSet loTypeId="urn:microsoft.com/office/officeart/2018/2/layout/IconLabelList" loCatId="icon" qsTypeId="urn:microsoft.com/office/officeart/2005/8/quickstyle/simple5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B93251-D0BB-451D-9CC9-7C5FC0D7631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>
              <a:solidFill>
                <a:schemeClr val="tx1"/>
              </a:solidFill>
            </a:rPr>
            <a:t>Manejo de fechas y tiempo</a:t>
          </a:r>
          <a:endParaRPr lang="en-US" dirty="0">
            <a:solidFill>
              <a:schemeClr val="tx1"/>
            </a:solidFill>
          </a:endParaRPr>
        </a:p>
      </dgm:t>
    </dgm:pt>
    <dgm:pt modelId="{A67AEE82-168F-49AF-BE59-2EFB14F0809D}" type="parTrans" cxnId="{98D59E44-ABB7-4D65-8F17-7316E4232219}">
      <dgm:prSet/>
      <dgm:spPr/>
      <dgm:t>
        <a:bodyPr/>
        <a:lstStyle/>
        <a:p>
          <a:endParaRPr lang="en-US"/>
        </a:p>
      </dgm:t>
    </dgm:pt>
    <dgm:pt modelId="{97455A6D-3DDA-4CBA-9F67-E3EB4C2604D3}" type="sibTrans" cxnId="{98D59E44-ABB7-4D65-8F17-7316E4232219}">
      <dgm:prSet/>
      <dgm:spPr/>
      <dgm:t>
        <a:bodyPr/>
        <a:lstStyle/>
        <a:p>
          <a:endParaRPr lang="en-US"/>
        </a:p>
      </dgm:t>
    </dgm:pt>
    <dgm:pt modelId="{8A491C12-0064-4F2A-871B-C50FBC69D06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>
              <a:solidFill>
                <a:schemeClr val="tx1"/>
              </a:solidFill>
            </a:rPr>
            <a:t>Limitaciones en las reservaciones</a:t>
          </a:r>
          <a:endParaRPr lang="en-US" dirty="0">
            <a:solidFill>
              <a:schemeClr val="tx1"/>
            </a:solidFill>
          </a:endParaRPr>
        </a:p>
      </dgm:t>
    </dgm:pt>
    <dgm:pt modelId="{FDB979BC-D44F-46D7-AE37-D6982FA8F6B2}" type="parTrans" cxnId="{854E13D5-9F13-4C7E-A9E6-2665D4C1A9F9}">
      <dgm:prSet/>
      <dgm:spPr/>
      <dgm:t>
        <a:bodyPr/>
        <a:lstStyle/>
        <a:p>
          <a:endParaRPr lang="en-US"/>
        </a:p>
      </dgm:t>
    </dgm:pt>
    <dgm:pt modelId="{4453A9B8-4147-45DD-910D-00C55E64B835}" type="sibTrans" cxnId="{854E13D5-9F13-4C7E-A9E6-2665D4C1A9F9}">
      <dgm:prSet/>
      <dgm:spPr/>
      <dgm:t>
        <a:bodyPr/>
        <a:lstStyle/>
        <a:p>
          <a:endParaRPr lang="en-US"/>
        </a:p>
      </dgm:t>
    </dgm:pt>
    <dgm:pt modelId="{70F1F027-952E-4747-A807-AE8C52F4982D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>
              <a:solidFill>
                <a:schemeClr val="tx1"/>
              </a:solidFill>
            </a:rPr>
            <a:t>Dirigido solo a la asistente de la clínica</a:t>
          </a:r>
          <a:endParaRPr lang="en-US" dirty="0">
            <a:solidFill>
              <a:schemeClr val="tx1"/>
            </a:solidFill>
          </a:endParaRPr>
        </a:p>
      </dgm:t>
    </dgm:pt>
    <dgm:pt modelId="{77FC7323-76E6-47CE-8BB2-CE2F58CE7FEA}" type="parTrans" cxnId="{E52A5628-172C-4705-892F-23F3EF19A4ED}">
      <dgm:prSet/>
      <dgm:spPr/>
      <dgm:t>
        <a:bodyPr/>
        <a:lstStyle/>
        <a:p>
          <a:endParaRPr lang="en-US"/>
        </a:p>
      </dgm:t>
    </dgm:pt>
    <dgm:pt modelId="{C3FBD247-37E9-41C8-A76D-CFB64506F075}" type="sibTrans" cxnId="{E52A5628-172C-4705-892F-23F3EF19A4ED}">
      <dgm:prSet/>
      <dgm:spPr/>
      <dgm:t>
        <a:bodyPr/>
        <a:lstStyle/>
        <a:p>
          <a:endParaRPr lang="en-US"/>
        </a:p>
      </dgm:t>
    </dgm:pt>
    <dgm:pt modelId="{C5514C6E-89B8-4150-828C-F490D842E8A6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>
              <a:solidFill>
                <a:schemeClr val="tx1"/>
              </a:solidFill>
            </a:rPr>
            <a:t>Necesidad de guardar los datos del paciente</a:t>
          </a:r>
          <a:endParaRPr lang="en-US" dirty="0">
            <a:solidFill>
              <a:schemeClr val="tx1"/>
            </a:solidFill>
          </a:endParaRPr>
        </a:p>
      </dgm:t>
    </dgm:pt>
    <dgm:pt modelId="{8F00CAF7-23D9-4B9E-A079-3563F0ED7D42}" type="parTrans" cxnId="{C9480FE8-4C95-44CF-9674-063462387434}">
      <dgm:prSet/>
      <dgm:spPr/>
      <dgm:t>
        <a:bodyPr/>
        <a:lstStyle/>
        <a:p>
          <a:endParaRPr lang="en-US"/>
        </a:p>
      </dgm:t>
    </dgm:pt>
    <dgm:pt modelId="{DE697A46-2F56-4A2B-B2C6-AADF29ED2B09}" type="sibTrans" cxnId="{C9480FE8-4C95-44CF-9674-063462387434}">
      <dgm:prSet/>
      <dgm:spPr/>
      <dgm:t>
        <a:bodyPr/>
        <a:lstStyle/>
        <a:p>
          <a:endParaRPr lang="en-US"/>
        </a:p>
      </dgm:t>
    </dgm:pt>
    <dgm:pt modelId="{0B81C8E6-208B-4141-93CE-230878465BD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>
              <a:solidFill>
                <a:schemeClr val="tx1"/>
              </a:solidFill>
            </a:rPr>
            <a:t>Horarios no consistentes entre días</a:t>
          </a:r>
          <a:endParaRPr lang="en-US" dirty="0">
            <a:solidFill>
              <a:schemeClr val="tx1"/>
            </a:solidFill>
          </a:endParaRPr>
        </a:p>
      </dgm:t>
    </dgm:pt>
    <dgm:pt modelId="{55BC3198-B3BA-4734-9661-5688AA7DE91A}" type="parTrans" cxnId="{EC3375AF-7932-41FB-9C5F-7105972FB2D4}">
      <dgm:prSet/>
      <dgm:spPr/>
      <dgm:t>
        <a:bodyPr/>
        <a:lstStyle/>
        <a:p>
          <a:endParaRPr lang="en-US"/>
        </a:p>
      </dgm:t>
    </dgm:pt>
    <dgm:pt modelId="{46FCB7C1-2622-4A48-977C-EF2C86D45A95}" type="sibTrans" cxnId="{EC3375AF-7932-41FB-9C5F-7105972FB2D4}">
      <dgm:prSet/>
      <dgm:spPr/>
      <dgm:t>
        <a:bodyPr/>
        <a:lstStyle/>
        <a:p>
          <a:endParaRPr lang="en-US"/>
        </a:p>
      </dgm:t>
    </dgm:pt>
    <dgm:pt modelId="{24B9CA4F-4489-4E7B-A773-564B3EA6B3A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>
              <a:solidFill>
                <a:schemeClr val="tx1"/>
              </a:solidFill>
            </a:rPr>
            <a:t>Solamente se atiende un paciente por hora disponible</a:t>
          </a:r>
          <a:endParaRPr lang="en-US" dirty="0">
            <a:solidFill>
              <a:schemeClr val="tx1"/>
            </a:solidFill>
          </a:endParaRPr>
        </a:p>
      </dgm:t>
    </dgm:pt>
    <dgm:pt modelId="{B71E260C-3B2A-4EA8-8142-CFBCCEF1588D}" type="parTrans" cxnId="{01E1EA01-F32C-4A29-B99E-69AF27357326}">
      <dgm:prSet/>
      <dgm:spPr/>
      <dgm:t>
        <a:bodyPr/>
        <a:lstStyle/>
        <a:p>
          <a:endParaRPr lang="en-US"/>
        </a:p>
      </dgm:t>
    </dgm:pt>
    <dgm:pt modelId="{B3076EE2-12CA-4422-A700-6DFB4A2C7382}" type="sibTrans" cxnId="{01E1EA01-F32C-4A29-B99E-69AF27357326}">
      <dgm:prSet/>
      <dgm:spPr/>
      <dgm:t>
        <a:bodyPr/>
        <a:lstStyle/>
        <a:p>
          <a:endParaRPr lang="en-US"/>
        </a:p>
      </dgm:t>
    </dgm:pt>
    <dgm:pt modelId="{72DFF237-C24C-4B3B-9FAC-8BAD3A68F889}" type="pres">
      <dgm:prSet presAssocID="{0A102DBB-A9EE-4329-A4BC-9CC0C5D936DB}" presName="root" presStyleCnt="0">
        <dgm:presLayoutVars>
          <dgm:dir/>
          <dgm:resizeHandles val="exact"/>
        </dgm:presLayoutVars>
      </dgm:prSet>
      <dgm:spPr/>
    </dgm:pt>
    <dgm:pt modelId="{53789568-2064-403E-86C9-72267185F87D}" type="pres">
      <dgm:prSet presAssocID="{BFB93251-D0BB-451D-9CC9-7C5FC0D7631C}" presName="compNode" presStyleCnt="0"/>
      <dgm:spPr/>
    </dgm:pt>
    <dgm:pt modelId="{1C1F0EFC-479A-4C7F-9D5D-165E8B312333}" type="pres">
      <dgm:prSet presAssocID="{BFB93251-D0BB-451D-9CC9-7C5FC0D7631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44111F6D-77A4-4E53-A8F6-D6054303F144}" type="pres">
      <dgm:prSet presAssocID="{BFB93251-D0BB-451D-9CC9-7C5FC0D7631C}" presName="spaceRect" presStyleCnt="0"/>
      <dgm:spPr/>
    </dgm:pt>
    <dgm:pt modelId="{C9FC26EE-3B76-44E8-8A98-BC594C3B88CF}" type="pres">
      <dgm:prSet presAssocID="{BFB93251-D0BB-451D-9CC9-7C5FC0D7631C}" presName="textRect" presStyleLbl="revTx" presStyleIdx="0" presStyleCnt="6">
        <dgm:presLayoutVars>
          <dgm:chMax val="1"/>
          <dgm:chPref val="1"/>
        </dgm:presLayoutVars>
      </dgm:prSet>
      <dgm:spPr/>
    </dgm:pt>
    <dgm:pt modelId="{993C7144-41D9-4892-AF81-66514758EE1F}" type="pres">
      <dgm:prSet presAssocID="{97455A6D-3DDA-4CBA-9F67-E3EB4C2604D3}" presName="sibTrans" presStyleCnt="0"/>
      <dgm:spPr/>
    </dgm:pt>
    <dgm:pt modelId="{36C410E3-C77C-43AF-AAF2-7497021DBB7B}" type="pres">
      <dgm:prSet presAssocID="{8A491C12-0064-4F2A-871B-C50FBC69D061}" presName="compNode" presStyleCnt="0"/>
      <dgm:spPr/>
    </dgm:pt>
    <dgm:pt modelId="{25929D3A-6FD4-4250-B53C-CEA7419C056F}" type="pres">
      <dgm:prSet presAssocID="{8A491C12-0064-4F2A-871B-C50FBC69D06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bestrillo con relleno sólido"/>
        </a:ext>
      </dgm:extLst>
    </dgm:pt>
    <dgm:pt modelId="{C550988E-33A6-4617-822D-5545410EF7BF}" type="pres">
      <dgm:prSet presAssocID="{8A491C12-0064-4F2A-871B-C50FBC69D061}" presName="spaceRect" presStyleCnt="0"/>
      <dgm:spPr/>
    </dgm:pt>
    <dgm:pt modelId="{1283E731-2F26-49F2-8D92-3FA98B17144E}" type="pres">
      <dgm:prSet presAssocID="{8A491C12-0064-4F2A-871B-C50FBC69D061}" presName="textRect" presStyleLbl="revTx" presStyleIdx="1" presStyleCnt="6">
        <dgm:presLayoutVars>
          <dgm:chMax val="1"/>
          <dgm:chPref val="1"/>
        </dgm:presLayoutVars>
      </dgm:prSet>
      <dgm:spPr/>
    </dgm:pt>
    <dgm:pt modelId="{46AD4A6E-B3B7-4900-A458-EEAFCA8F8A74}" type="pres">
      <dgm:prSet presAssocID="{4453A9B8-4147-45DD-910D-00C55E64B835}" presName="sibTrans" presStyleCnt="0"/>
      <dgm:spPr/>
    </dgm:pt>
    <dgm:pt modelId="{85444CBD-5E78-49A9-A5C5-4A599426FA03}" type="pres">
      <dgm:prSet presAssocID="{70F1F027-952E-4747-A807-AE8C52F4982D}" presName="compNode" presStyleCnt="0"/>
      <dgm:spPr/>
    </dgm:pt>
    <dgm:pt modelId="{3FC6205C-B689-4BFB-8AA0-AF49777BD024}" type="pres">
      <dgm:prSet presAssocID="{70F1F027-952E-4747-A807-AE8C52F4982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ntro de llamadas con relleno sólido"/>
        </a:ext>
      </dgm:extLst>
    </dgm:pt>
    <dgm:pt modelId="{1EBB101D-AF6F-4F2A-9654-D8EEF40AF053}" type="pres">
      <dgm:prSet presAssocID="{70F1F027-952E-4747-A807-AE8C52F4982D}" presName="spaceRect" presStyleCnt="0"/>
      <dgm:spPr/>
    </dgm:pt>
    <dgm:pt modelId="{52549A47-2589-4B70-A45B-264B305A932A}" type="pres">
      <dgm:prSet presAssocID="{70F1F027-952E-4747-A807-AE8C52F4982D}" presName="textRect" presStyleLbl="revTx" presStyleIdx="2" presStyleCnt="6">
        <dgm:presLayoutVars>
          <dgm:chMax val="1"/>
          <dgm:chPref val="1"/>
        </dgm:presLayoutVars>
      </dgm:prSet>
      <dgm:spPr/>
    </dgm:pt>
    <dgm:pt modelId="{5EE7B7B2-6C15-43C4-8211-FE8713224593}" type="pres">
      <dgm:prSet presAssocID="{C3FBD247-37E9-41C8-A76D-CFB64506F075}" presName="sibTrans" presStyleCnt="0"/>
      <dgm:spPr/>
    </dgm:pt>
    <dgm:pt modelId="{4D0A4CE5-CB69-4C30-9D24-B0EB3060849A}" type="pres">
      <dgm:prSet presAssocID="{C5514C6E-89B8-4150-828C-F490D842E8A6}" presName="compNode" presStyleCnt="0"/>
      <dgm:spPr/>
    </dgm:pt>
    <dgm:pt modelId="{BD9FD023-E150-4137-AAFA-9CE97848D990}" type="pres">
      <dgm:prSet presAssocID="{C5514C6E-89B8-4150-828C-F490D842E8A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 con relleno sólido"/>
        </a:ext>
      </dgm:extLst>
    </dgm:pt>
    <dgm:pt modelId="{64D113A1-6A74-45E1-B992-281F55A7E306}" type="pres">
      <dgm:prSet presAssocID="{C5514C6E-89B8-4150-828C-F490D842E8A6}" presName="spaceRect" presStyleCnt="0"/>
      <dgm:spPr/>
    </dgm:pt>
    <dgm:pt modelId="{90054316-0384-42B4-9E5A-10CBE0098981}" type="pres">
      <dgm:prSet presAssocID="{C5514C6E-89B8-4150-828C-F490D842E8A6}" presName="textRect" presStyleLbl="revTx" presStyleIdx="3" presStyleCnt="6">
        <dgm:presLayoutVars>
          <dgm:chMax val="1"/>
          <dgm:chPref val="1"/>
        </dgm:presLayoutVars>
      </dgm:prSet>
      <dgm:spPr/>
    </dgm:pt>
    <dgm:pt modelId="{82C23CE5-19CD-48A1-819E-DA61BBFDA973}" type="pres">
      <dgm:prSet presAssocID="{DE697A46-2F56-4A2B-B2C6-AADF29ED2B09}" presName="sibTrans" presStyleCnt="0"/>
      <dgm:spPr/>
    </dgm:pt>
    <dgm:pt modelId="{8B07AACE-0775-4C36-B5A9-02FCA8B2DF5F}" type="pres">
      <dgm:prSet presAssocID="{0B81C8E6-208B-4141-93CE-230878465BDB}" presName="compNode" presStyleCnt="0"/>
      <dgm:spPr/>
    </dgm:pt>
    <dgm:pt modelId="{B665BABA-D3A3-43AC-9ED0-F06184263452}" type="pres">
      <dgm:prSet presAssocID="{0B81C8E6-208B-4141-93CE-230878465BD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71D4FEE3-8EB9-4123-A303-042BAFA756D4}" type="pres">
      <dgm:prSet presAssocID="{0B81C8E6-208B-4141-93CE-230878465BDB}" presName="spaceRect" presStyleCnt="0"/>
      <dgm:spPr/>
    </dgm:pt>
    <dgm:pt modelId="{83389F7A-F6E9-4162-BC58-0CE2CB778694}" type="pres">
      <dgm:prSet presAssocID="{0B81C8E6-208B-4141-93CE-230878465BDB}" presName="textRect" presStyleLbl="revTx" presStyleIdx="4" presStyleCnt="6">
        <dgm:presLayoutVars>
          <dgm:chMax val="1"/>
          <dgm:chPref val="1"/>
        </dgm:presLayoutVars>
      </dgm:prSet>
      <dgm:spPr/>
    </dgm:pt>
    <dgm:pt modelId="{56A56E14-6D9B-4137-9E1B-7E43402D5BDD}" type="pres">
      <dgm:prSet presAssocID="{46FCB7C1-2622-4A48-977C-EF2C86D45A95}" presName="sibTrans" presStyleCnt="0"/>
      <dgm:spPr/>
    </dgm:pt>
    <dgm:pt modelId="{44C03F62-0B3F-4575-9A68-12AB7ECCD261}" type="pres">
      <dgm:prSet presAssocID="{24B9CA4F-4489-4E7B-A773-564B3EA6B3AA}" presName="compNode" presStyleCnt="0"/>
      <dgm:spPr/>
    </dgm:pt>
    <dgm:pt modelId="{E061C4DB-3749-418F-98A6-6398D2161888}" type="pres">
      <dgm:prSet presAssocID="{24B9CA4F-4489-4E7B-A773-564B3EA6B3A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1 con relleno sólido"/>
        </a:ext>
      </dgm:extLst>
    </dgm:pt>
    <dgm:pt modelId="{A3757D96-AD67-40BE-A606-3239D4C5DA69}" type="pres">
      <dgm:prSet presAssocID="{24B9CA4F-4489-4E7B-A773-564B3EA6B3AA}" presName="spaceRect" presStyleCnt="0"/>
      <dgm:spPr/>
    </dgm:pt>
    <dgm:pt modelId="{028542DF-1E2D-424E-9DFC-9D3FD97AE6BD}" type="pres">
      <dgm:prSet presAssocID="{24B9CA4F-4489-4E7B-A773-564B3EA6B3A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1E1EA01-F32C-4A29-B99E-69AF27357326}" srcId="{0A102DBB-A9EE-4329-A4BC-9CC0C5D936DB}" destId="{24B9CA4F-4489-4E7B-A773-564B3EA6B3AA}" srcOrd="5" destOrd="0" parTransId="{B71E260C-3B2A-4EA8-8142-CFBCCEF1588D}" sibTransId="{B3076EE2-12CA-4422-A700-6DFB4A2C7382}"/>
    <dgm:cxn modelId="{3624F113-DCDA-43A9-920D-31B814442D41}" type="presOf" srcId="{C5514C6E-89B8-4150-828C-F490D842E8A6}" destId="{90054316-0384-42B4-9E5A-10CBE0098981}" srcOrd="0" destOrd="0" presId="urn:microsoft.com/office/officeart/2018/2/layout/IconLabelList"/>
    <dgm:cxn modelId="{260DD915-E143-4B6C-9FEF-870EA4BAC24E}" type="presOf" srcId="{24B9CA4F-4489-4E7B-A773-564B3EA6B3AA}" destId="{028542DF-1E2D-424E-9DFC-9D3FD97AE6BD}" srcOrd="0" destOrd="0" presId="urn:microsoft.com/office/officeart/2018/2/layout/IconLabelList"/>
    <dgm:cxn modelId="{E52A5628-172C-4705-892F-23F3EF19A4ED}" srcId="{0A102DBB-A9EE-4329-A4BC-9CC0C5D936DB}" destId="{70F1F027-952E-4747-A807-AE8C52F4982D}" srcOrd="2" destOrd="0" parTransId="{77FC7323-76E6-47CE-8BB2-CE2F58CE7FEA}" sibTransId="{C3FBD247-37E9-41C8-A76D-CFB64506F075}"/>
    <dgm:cxn modelId="{600A3229-91F9-4E8A-A65C-8D094CA18F84}" type="presOf" srcId="{70F1F027-952E-4747-A807-AE8C52F4982D}" destId="{52549A47-2589-4B70-A45B-264B305A932A}" srcOrd="0" destOrd="0" presId="urn:microsoft.com/office/officeart/2018/2/layout/IconLabelList"/>
    <dgm:cxn modelId="{C472C03C-5F8C-432C-AA23-B79E0EA20A68}" type="presOf" srcId="{8A491C12-0064-4F2A-871B-C50FBC69D061}" destId="{1283E731-2F26-49F2-8D92-3FA98B17144E}" srcOrd="0" destOrd="0" presId="urn:microsoft.com/office/officeart/2018/2/layout/IconLabelList"/>
    <dgm:cxn modelId="{98D59E44-ABB7-4D65-8F17-7316E4232219}" srcId="{0A102DBB-A9EE-4329-A4BC-9CC0C5D936DB}" destId="{BFB93251-D0BB-451D-9CC9-7C5FC0D7631C}" srcOrd="0" destOrd="0" parTransId="{A67AEE82-168F-49AF-BE59-2EFB14F0809D}" sibTransId="{97455A6D-3DDA-4CBA-9F67-E3EB4C2604D3}"/>
    <dgm:cxn modelId="{8508274C-D129-4B8E-8857-591D9CED32DD}" type="presOf" srcId="{0A102DBB-A9EE-4329-A4BC-9CC0C5D936DB}" destId="{72DFF237-C24C-4B3B-9FAC-8BAD3A68F889}" srcOrd="0" destOrd="0" presId="urn:microsoft.com/office/officeart/2018/2/layout/IconLabelList"/>
    <dgm:cxn modelId="{5CD01F78-C810-4231-BE86-F40395C3F567}" type="presOf" srcId="{BFB93251-D0BB-451D-9CC9-7C5FC0D7631C}" destId="{C9FC26EE-3B76-44E8-8A98-BC594C3B88CF}" srcOrd="0" destOrd="0" presId="urn:microsoft.com/office/officeart/2018/2/layout/IconLabelList"/>
    <dgm:cxn modelId="{77974DAB-11F7-4691-A30B-BC2672B7908C}" type="presOf" srcId="{0B81C8E6-208B-4141-93CE-230878465BDB}" destId="{83389F7A-F6E9-4162-BC58-0CE2CB778694}" srcOrd="0" destOrd="0" presId="urn:microsoft.com/office/officeart/2018/2/layout/IconLabelList"/>
    <dgm:cxn modelId="{EC3375AF-7932-41FB-9C5F-7105972FB2D4}" srcId="{0A102DBB-A9EE-4329-A4BC-9CC0C5D936DB}" destId="{0B81C8E6-208B-4141-93CE-230878465BDB}" srcOrd="4" destOrd="0" parTransId="{55BC3198-B3BA-4734-9661-5688AA7DE91A}" sibTransId="{46FCB7C1-2622-4A48-977C-EF2C86D45A95}"/>
    <dgm:cxn modelId="{854E13D5-9F13-4C7E-A9E6-2665D4C1A9F9}" srcId="{0A102DBB-A9EE-4329-A4BC-9CC0C5D936DB}" destId="{8A491C12-0064-4F2A-871B-C50FBC69D061}" srcOrd="1" destOrd="0" parTransId="{FDB979BC-D44F-46D7-AE37-D6982FA8F6B2}" sibTransId="{4453A9B8-4147-45DD-910D-00C55E64B835}"/>
    <dgm:cxn modelId="{C9480FE8-4C95-44CF-9674-063462387434}" srcId="{0A102DBB-A9EE-4329-A4BC-9CC0C5D936DB}" destId="{C5514C6E-89B8-4150-828C-F490D842E8A6}" srcOrd="3" destOrd="0" parTransId="{8F00CAF7-23D9-4B9E-A079-3563F0ED7D42}" sibTransId="{DE697A46-2F56-4A2B-B2C6-AADF29ED2B09}"/>
    <dgm:cxn modelId="{A8493171-1835-415E-AE35-A7859AC82D68}" type="presParOf" srcId="{72DFF237-C24C-4B3B-9FAC-8BAD3A68F889}" destId="{53789568-2064-403E-86C9-72267185F87D}" srcOrd="0" destOrd="0" presId="urn:microsoft.com/office/officeart/2018/2/layout/IconLabelList"/>
    <dgm:cxn modelId="{80863279-EE53-4731-A0EF-76C812ABF6A0}" type="presParOf" srcId="{53789568-2064-403E-86C9-72267185F87D}" destId="{1C1F0EFC-479A-4C7F-9D5D-165E8B312333}" srcOrd="0" destOrd="0" presId="urn:microsoft.com/office/officeart/2018/2/layout/IconLabelList"/>
    <dgm:cxn modelId="{F56ABC9D-2F7C-4042-B801-85E449320DCA}" type="presParOf" srcId="{53789568-2064-403E-86C9-72267185F87D}" destId="{44111F6D-77A4-4E53-A8F6-D6054303F144}" srcOrd="1" destOrd="0" presId="urn:microsoft.com/office/officeart/2018/2/layout/IconLabelList"/>
    <dgm:cxn modelId="{1CE102D4-6778-45CB-8FCD-2E3B5F96BD1A}" type="presParOf" srcId="{53789568-2064-403E-86C9-72267185F87D}" destId="{C9FC26EE-3B76-44E8-8A98-BC594C3B88CF}" srcOrd="2" destOrd="0" presId="urn:microsoft.com/office/officeart/2018/2/layout/IconLabelList"/>
    <dgm:cxn modelId="{19D98096-61F5-4028-9234-4BD2BEA5468E}" type="presParOf" srcId="{72DFF237-C24C-4B3B-9FAC-8BAD3A68F889}" destId="{993C7144-41D9-4892-AF81-66514758EE1F}" srcOrd="1" destOrd="0" presId="urn:microsoft.com/office/officeart/2018/2/layout/IconLabelList"/>
    <dgm:cxn modelId="{02D8A694-B571-4C18-922B-B5A9991B8035}" type="presParOf" srcId="{72DFF237-C24C-4B3B-9FAC-8BAD3A68F889}" destId="{36C410E3-C77C-43AF-AAF2-7497021DBB7B}" srcOrd="2" destOrd="0" presId="urn:microsoft.com/office/officeart/2018/2/layout/IconLabelList"/>
    <dgm:cxn modelId="{77A2D7E5-CB5E-4DF9-B87A-744940BF18EC}" type="presParOf" srcId="{36C410E3-C77C-43AF-AAF2-7497021DBB7B}" destId="{25929D3A-6FD4-4250-B53C-CEA7419C056F}" srcOrd="0" destOrd="0" presId="urn:microsoft.com/office/officeart/2018/2/layout/IconLabelList"/>
    <dgm:cxn modelId="{A6315844-FCF1-4F0E-B26D-814147FCDE6B}" type="presParOf" srcId="{36C410E3-C77C-43AF-AAF2-7497021DBB7B}" destId="{C550988E-33A6-4617-822D-5545410EF7BF}" srcOrd="1" destOrd="0" presId="urn:microsoft.com/office/officeart/2018/2/layout/IconLabelList"/>
    <dgm:cxn modelId="{F5B4DE9A-3AF7-4100-953C-C612FA695BE5}" type="presParOf" srcId="{36C410E3-C77C-43AF-AAF2-7497021DBB7B}" destId="{1283E731-2F26-49F2-8D92-3FA98B17144E}" srcOrd="2" destOrd="0" presId="urn:microsoft.com/office/officeart/2018/2/layout/IconLabelList"/>
    <dgm:cxn modelId="{7EF26095-9E44-4A3F-9C23-63C1E0961017}" type="presParOf" srcId="{72DFF237-C24C-4B3B-9FAC-8BAD3A68F889}" destId="{46AD4A6E-B3B7-4900-A458-EEAFCA8F8A74}" srcOrd="3" destOrd="0" presId="urn:microsoft.com/office/officeart/2018/2/layout/IconLabelList"/>
    <dgm:cxn modelId="{6A8059B6-77D1-40C4-AEC6-900BDE50F0C2}" type="presParOf" srcId="{72DFF237-C24C-4B3B-9FAC-8BAD3A68F889}" destId="{85444CBD-5E78-49A9-A5C5-4A599426FA03}" srcOrd="4" destOrd="0" presId="urn:microsoft.com/office/officeart/2018/2/layout/IconLabelList"/>
    <dgm:cxn modelId="{1DB045E2-632C-4AE0-8E93-53D467DF90E8}" type="presParOf" srcId="{85444CBD-5E78-49A9-A5C5-4A599426FA03}" destId="{3FC6205C-B689-4BFB-8AA0-AF49777BD024}" srcOrd="0" destOrd="0" presId="urn:microsoft.com/office/officeart/2018/2/layout/IconLabelList"/>
    <dgm:cxn modelId="{A36CC198-8456-4C5B-8BD2-0782F1D9F1B9}" type="presParOf" srcId="{85444CBD-5E78-49A9-A5C5-4A599426FA03}" destId="{1EBB101D-AF6F-4F2A-9654-D8EEF40AF053}" srcOrd="1" destOrd="0" presId="urn:microsoft.com/office/officeart/2018/2/layout/IconLabelList"/>
    <dgm:cxn modelId="{F33F2DF9-918C-480D-9AA7-ABF354B37856}" type="presParOf" srcId="{85444CBD-5E78-49A9-A5C5-4A599426FA03}" destId="{52549A47-2589-4B70-A45B-264B305A932A}" srcOrd="2" destOrd="0" presId="urn:microsoft.com/office/officeart/2018/2/layout/IconLabelList"/>
    <dgm:cxn modelId="{2DB7C836-8DA4-4411-A753-55441E482A68}" type="presParOf" srcId="{72DFF237-C24C-4B3B-9FAC-8BAD3A68F889}" destId="{5EE7B7B2-6C15-43C4-8211-FE8713224593}" srcOrd="5" destOrd="0" presId="urn:microsoft.com/office/officeart/2018/2/layout/IconLabelList"/>
    <dgm:cxn modelId="{12BF12B7-39F1-4840-8BFA-1889BBE23292}" type="presParOf" srcId="{72DFF237-C24C-4B3B-9FAC-8BAD3A68F889}" destId="{4D0A4CE5-CB69-4C30-9D24-B0EB3060849A}" srcOrd="6" destOrd="0" presId="urn:microsoft.com/office/officeart/2018/2/layout/IconLabelList"/>
    <dgm:cxn modelId="{90EEAA4E-06BF-4BB0-9D46-1AF1E1B0FD80}" type="presParOf" srcId="{4D0A4CE5-CB69-4C30-9D24-B0EB3060849A}" destId="{BD9FD023-E150-4137-AAFA-9CE97848D990}" srcOrd="0" destOrd="0" presId="urn:microsoft.com/office/officeart/2018/2/layout/IconLabelList"/>
    <dgm:cxn modelId="{9862739D-C39E-485F-92E5-332717286606}" type="presParOf" srcId="{4D0A4CE5-CB69-4C30-9D24-B0EB3060849A}" destId="{64D113A1-6A74-45E1-B992-281F55A7E306}" srcOrd="1" destOrd="0" presId="urn:microsoft.com/office/officeart/2018/2/layout/IconLabelList"/>
    <dgm:cxn modelId="{4D84ED4E-DCB4-44EE-B8DD-25C6F6F34CFA}" type="presParOf" srcId="{4D0A4CE5-CB69-4C30-9D24-B0EB3060849A}" destId="{90054316-0384-42B4-9E5A-10CBE0098981}" srcOrd="2" destOrd="0" presId="urn:microsoft.com/office/officeart/2018/2/layout/IconLabelList"/>
    <dgm:cxn modelId="{E32CCBA6-D0FE-45AF-B4EC-131FAAF2E8D4}" type="presParOf" srcId="{72DFF237-C24C-4B3B-9FAC-8BAD3A68F889}" destId="{82C23CE5-19CD-48A1-819E-DA61BBFDA973}" srcOrd="7" destOrd="0" presId="urn:microsoft.com/office/officeart/2018/2/layout/IconLabelList"/>
    <dgm:cxn modelId="{5D7265C2-BD44-48A2-95FA-EBD180AA68B2}" type="presParOf" srcId="{72DFF237-C24C-4B3B-9FAC-8BAD3A68F889}" destId="{8B07AACE-0775-4C36-B5A9-02FCA8B2DF5F}" srcOrd="8" destOrd="0" presId="urn:microsoft.com/office/officeart/2018/2/layout/IconLabelList"/>
    <dgm:cxn modelId="{2211599B-CE5F-4232-8016-32D3CC62AFC3}" type="presParOf" srcId="{8B07AACE-0775-4C36-B5A9-02FCA8B2DF5F}" destId="{B665BABA-D3A3-43AC-9ED0-F06184263452}" srcOrd="0" destOrd="0" presId="urn:microsoft.com/office/officeart/2018/2/layout/IconLabelList"/>
    <dgm:cxn modelId="{8AFC1D18-2F6B-4032-85CD-83A369D11D50}" type="presParOf" srcId="{8B07AACE-0775-4C36-B5A9-02FCA8B2DF5F}" destId="{71D4FEE3-8EB9-4123-A303-042BAFA756D4}" srcOrd="1" destOrd="0" presId="urn:microsoft.com/office/officeart/2018/2/layout/IconLabelList"/>
    <dgm:cxn modelId="{728F23D3-6F08-402B-B19A-12B819B89EBE}" type="presParOf" srcId="{8B07AACE-0775-4C36-B5A9-02FCA8B2DF5F}" destId="{83389F7A-F6E9-4162-BC58-0CE2CB778694}" srcOrd="2" destOrd="0" presId="urn:microsoft.com/office/officeart/2018/2/layout/IconLabelList"/>
    <dgm:cxn modelId="{86538397-D9F5-4B69-B815-BB0AAF7A00AB}" type="presParOf" srcId="{72DFF237-C24C-4B3B-9FAC-8BAD3A68F889}" destId="{56A56E14-6D9B-4137-9E1B-7E43402D5BDD}" srcOrd="9" destOrd="0" presId="urn:microsoft.com/office/officeart/2018/2/layout/IconLabelList"/>
    <dgm:cxn modelId="{DD26A7AB-BC4E-483A-A87A-4562226AB653}" type="presParOf" srcId="{72DFF237-C24C-4B3B-9FAC-8BAD3A68F889}" destId="{44C03F62-0B3F-4575-9A68-12AB7ECCD261}" srcOrd="10" destOrd="0" presId="urn:microsoft.com/office/officeart/2018/2/layout/IconLabelList"/>
    <dgm:cxn modelId="{4FA80737-6FD8-410F-B5B0-FDB564243C17}" type="presParOf" srcId="{44C03F62-0B3F-4575-9A68-12AB7ECCD261}" destId="{E061C4DB-3749-418F-98A6-6398D2161888}" srcOrd="0" destOrd="0" presId="urn:microsoft.com/office/officeart/2018/2/layout/IconLabelList"/>
    <dgm:cxn modelId="{C8AC8AEB-5BD6-4C5F-9219-ACAA30180D1E}" type="presParOf" srcId="{44C03F62-0B3F-4575-9A68-12AB7ECCD261}" destId="{A3757D96-AD67-40BE-A606-3239D4C5DA69}" srcOrd="1" destOrd="0" presId="urn:microsoft.com/office/officeart/2018/2/layout/IconLabelList"/>
    <dgm:cxn modelId="{3683AA08-EF1E-40B9-88C0-6F8AC3A8C52C}" type="presParOf" srcId="{44C03F62-0B3F-4575-9A68-12AB7ECCD261}" destId="{028542DF-1E2D-424E-9DFC-9D3FD97AE6B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CA24EB-B871-4699-824B-67E09E9001C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3E14F41-9F3A-417C-A054-048E4B7BD3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PA" dirty="0">
              <a:latin typeface="Helvetica" panose="020B0604020202020204" pitchFamily="34" charset="0"/>
              <a:cs typeface="Helvetica" panose="020B0604020202020204" pitchFamily="34" charset="0"/>
            </a:rPr>
            <a:t>Se va a utilizar el lenguaje c</a:t>
          </a:r>
          <a:endParaRPr lang="en-US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8BB94724-891F-4A5D-BC58-6C6C06F41F53}" type="parTrans" cxnId="{18E8BCF1-8C72-42A3-ABF4-93B7E587147E}">
      <dgm:prSet/>
      <dgm:spPr/>
      <dgm:t>
        <a:bodyPr/>
        <a:lstStyle/>
        <a:p>
          <a:endParaRPr lang="en-US"/>
        </a:p>
      </dgm:t>
    </dgm:pt>
    <dgm:pt modelId="{719A1B8F-C253-4270-8427-9C16C3C2BCEB}" type="sibTrans" cxnId="{18E8BCF1-8C72-42A3-ABF4-93B7E587147E}">
      <dgm:prSet/>
      <dgm:spPr/>
      <dgm:t>
        <a:bodyPr/>
        <a:lstStyle/>
        <a:p>
          <a:endParaRPr lang="en-US"/>
        </a:p>
      </dgm:t>
    </dgm:pt>
    <dgm:pt modelId="{5F8978F7-4DFE-45EC-86D5-73B4804D73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PA" dirty="0">
              <a:latin typeface="Helvetica" panose="020B0604020202020204" pitchFamily="34" charset="0"/>
              <a:cs typeface="Helvetica" panose="020B0604020202020204" pitchFamily="34" charset="0"/>
            </a:rPr>
            <a:t>Crear un programa simple</a:t>
          </a:r>
          <a:r>
            <a:rPr lang="en-US" dirty="0">
              <a:latin typeface="Helvetica" panose="020B0604020202020204" pitchFamily="34" charset="0"/>
              <a:cs typeface="Helvetica" panose="020B0604020202020204" pitchFamily="34" charset="0"/>
            </a:rPr>
            <a:t>, </a:t>
          </a:r>
          <a:r>
            <a:rPr lang="es-PA" dirty="0">
              <a:latin typeface="Helvetica" panose="020B0604020202020204" pitchFamily="34" charset="0"/>
              <a:cs typeface="Helvetica" panose="020B0604020202020204" pitchFamily="34" charset="0"/>
            </a:rPr>
            <a:t>sin interfaz de diseño compleja</a:t>
          </a:r>
          <a:endParaRPr lang="en-US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B3355D85-34C9-4A46-AF2A-DFFD2D901A92}" type="parTrans" cxnId="{D787E3EF-E634-4F6D-B552-371CE610E440}">
      <dgm:prSet/>
      <dgm:spPr/>
      <dgm:t>
        <a:bodyPr/>
        <a:lstStyle/>
        <a:p>
          <a:endParaRPr lang="en-US"/>
        </a:p>
      </dgm:t>
    </dgm:pt>
    <dgm:pt modelId="{DCB8D1F8-FA34-4525-BEBD-2C52FFBF658B}" type="sibTrans" cxnId="{D787E3EF-E634-4F6D-B552-371CE610E440}">
      <dgm:prSet/>
      <dgm:spPr/>
      <dgm:t>
        <a:bodyPr/>
        <a:lstStyle/>
        <a:p>
          <a:endParaRPr lang="en-US"/>
        </a:p>
      </dgm:t>
    </dgm:pt>
    <dgm:pt modelId="{D64E462F-4526-42FE-B903-F7621B8CBC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PA" dirty="0">
              <a:latin typeface="Helvetica" panose="020B0604020202020204" pitchFamily="34" charset="0"/>
              <a:cs typeface="Helvetica" panose="020B0604020202020204" pitchFamily="34" charset="0"/>
            </a:rPr>
            <a:t>Todos los datos de los pacientes y las horas van a ser guardadas en archivos</a:t>
          </a:r>
          <a:endParaRPr lang="en-US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04D412BD-F3D1-4FF5-A551-F3F2F0D2746E}" type="parTrans" cxnId="{3AD7D2A3-F8DB-4E5B-8495-85030A58F1C2}">
      <dgm:prSet/>
      <dgm:spPr/>
      <dgm:t>
        <a:bodyPr/>
        <a:lstStyle/>
        <a:p>
          <a:endParaRPr lang="en-US"/>
        </a:p>
      </dgm:t>
    </dgm:pt>
    <dgm:pt modelId="{5FC20FD1-7728-4B90-B725-2527EAE4FC73}" type="sibTrans" cxnId="{3AD7D2A3-F8DB-4E5B-8495-85030A58F1C2}">
      <dgm:prSet/>
      <dgm:spPr/>
      <dgm:t>
        <a:bodyPr/>
        <a:lstStyle/>
        <a:p>
          <a:endParaRPr lang="en-US"/>
        </a:p>
      </dgm:t>
    </dgm:pt>
    <dgm:pt modelId="{AB3E4B67-B81C-40A8-B2CA-44B22B265A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PA" dirty="0">
              <a:latin typeface="Helvetica" panose="020B0604020202020204" pitchFamily="34" charset="0"/>
              <a:cs typeface="Helvetica" panose="020B0604020202020204" pitchFamily="34" charset="0"/>
            </a:rPr>
            <a:t>El usuario va a poder escoger los días y las horas de las citas</a:t>
          </a:r>
          <a:endParaRPr lang="en-US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1E0C39E-CBB8-48D3-B88C-6C1C347FD189}" type="parTrans" cxnId="{D571391F-9539-4F85-9284-094A316EF63A}">
      <dgm:prSet/>
      <dgm:spPr/>
      <dgm:t>
        <a:bodyPr/>
        <a:lstStyle/>
        <a:p>
          <a:endParaRPr lang="en-US"/>
        </a:p>
      </dgm:t>
    </dgm:pt>
    <dgm:pt modelId="{D46A890E-0E66-495B-BCAF-B8A9F471154F}" type="sibTrans" cxnId="{D571391F-9539-4F85-9284-094A316EF63A}">
      <dgm:prSet/>
      <dgm:spPr/>
      <dgm:t>
        <a:bodyPr/>
        <a:lstStyle/>
        <a:p>
          <a:endParaRPr lang="en-US"/>
        </a:p>
      </dgm:t>
    </dgm:pt>
    <dgm:pt modelId="{F33825EF-3FD8-486A-AC5F-06D06391B9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PA" dirty="0">
              <a:latin typeface="Helvetica" panose="020B0604020202020204" pitchFamily="34" charset="0"/>
              <a:cs typeface="Helvetica" panose="020B0604020202020204" pitchFamily="34" charset="0"/>
            </a:rPr>
            <a:t>Todos los datos ingresados por el usuario van a ser a través de números de una lista</a:t>
          </a:r>
          <a:endParaRPr lang="en-US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63AEFFEC-A7FB-47C7-A2BC-87DB9C827098}" type="parTrans" cxnId="{33CFFD80-0821-417D-8D16-09DC233B9E89}">
      <dgm:prSet/>
      <dgm:spPr/>
      <dgm:t>
        <a:bodyPr/>
        <a:lstStyle/>
        <a:p>
          <a:endParaRPr lang="en-US"/>
        </a:p>
      </dgm:t>
    </dgm:pt>
    <dgm:pt modelId="{32FBA4F1-DE20-46C2-85E1-C413C0E5BF09}" type="sibTrans" cxnId="{33CFFD80-0821-417D-8D16-09DC233B9E89}">
      <dgm:prSet/>
      <dgm:spPr/>
      <dgm:t>
        <a:bodyPr/>
        <a:lstStyle/>
        <a:p>
          <a:endParaRPr lang="en-US"/>
        </a:p>
      </dgm:t>
    </dgm:pt>
    <dgm:pt modelId="{DF94A84B-3365-492D-9DAB-AB16765A4D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PA" dirty="0">
              <a:latin typeface="Helvetica" panose="020B0604020202020204" pitchFamily="34" charset="0"/>
              <a:cs typeface="Helvetica" panose="020B0604020202020204" pitchFamily="34" charset="0"/>
            </a:rPr>
            <a:t>Manejo de fechas y horas </a:t>
          </a:r>
          <a:endParaRPr lang="en-US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06191931-1AD2-4D65-B603-9F2806B41349}" type="parTrans" cxnId="{8EA5D2CE-98A9-48FA-ABB9-F5DD8BCBC66B}">
      <dgm:prSet/>
      <dgm:spPr/>
      <dgm:t>
        <a:bodyPr/>
        <a:lstStyle/>
        <a:p>
          <a:endParaRPr lang="en-US"/>
        </a:p>
      </dgm:t>
    </dgm:pt>
    <dgm:pt modelId="{5F09A5BA-29EF-490F-BC11-7484D884DE0E}" type="sibTrans" cxnId="{8EA5D2CE-98A9-48FA-ABB9-F5DD8BCBC66B}">
      <dgm:prSet/>
      <dgm:spPr/>
      <dgm:t>
        <a:bodyPr/>
        <a:lstStyle/>
        <a:p>
          <a:endParaRPr lang="en-US"/>
        </a:p>
      </dgm:t>
    </dgm:pt>
    <dgm:pt modelId="{35CBD0D6-38F6-491F-9E21-2F78CAFE4AD8}" type="pres">
      <dgm:prSet presAssocID="{20CA24EB-B871-4699-824B-67E09E9001C7}" presName="root" presStyleCnt="0">
        <dgm:presLayoutVars>
          <dgm:dir/>
          <dgm:resizeHandles val="exact"/>
        </dgm:presLayoutVars>
      </dgm:prSet>
      <dgm:spPr/>
    </dgm:pt>
    <dgm:pt modelId="{45C6A9FD-FEFC-4234-AF3F-26C48C6D4F85}" type="pres">
      <dgm:prSet presAssocID="{73E14F41-9F3A-417C-A054-048E4B7BD36A}" presName="compNode" presStyleCnt="0"/>
      <dgm:spPr/>
    </dgm:pt>
    <dgm:pt modelId="{C71610B0-25DA-4F8B-AD72-A4901AAC2B83}" type="pres">
      <dgm:prSet presAssocID="{73E14F41-9F3A-417C-A054-048E4B7BD36A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5CBC238-EAA0-4F00-9AD3-BC52DF56377A}" type="pres">
      <dgm:prSet presAssocID="{73E14F41-9F3A-417C-A054-048E4B7BD36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(terminal) con relleno sólido"/>
        </a:ext>
      </dgm:extLst>
    </dgm:pt>
    <dgm:pt modelId="{5AFD063E-7D4C-468C-817F-351BB4DB86A1}" type="pres">
      <dgm:prSet presAssocID="{73E14F41-9F3A-417C-A054-048E4B7BD36A}" presName="spaceRect" presStyleCnt="0"/>
      <dgm:spPr/>
    </dgm:pt>
    <dgm:pt modelId="{94302015-7686-4822-8F7C-9EC48226472F}" type="pres">
      <dgm:prSet presAssocID="{73E14F41-9F3A-417C-A054-048E4B7BD36A}" presName="textRect" presStyleLbl="revTx" presStyleIdx="0" presStyleCnt="6">
        <dgm:presLayoutVars>
          <dgm:chMax val="1"/>
          <dgm:chPref val="1"/>
        </dgm:presLayoutVars>
      </dgm:prSet>
      <dgm:spPr/>
    </dgm:pt>
    <dgm:pt modelId="{5EF11F5B-5697-4C3F-B97A-4EA01F471A52}" type="pres">
      <dgm:prSet presAssocID="{719A1B8F-C253-4270-8427-9C16C3C2BCEB}" presName="sibTrans" presStyleCnt="0"/>
      <dgm:spPr/>
    </dgm:pt>
    <dgm:pt modelId="{B824088A-4810-4BE1-AAC1-8368F7BDA63E}" type="pres">
      <dgm:prSet presAssocID="{5F8978F7-4DFE-45EC-86D5-73B4804D73A0}" presName="compNode" presStyleCnt="0"/>
      <dgm:spPr/>
    </dgm:pt>
    <dgm:pt modelId="{1C96CFE4-EEE1-4116-9CBE-37021E943FE1}" type="pres">
      <dgm:prSet presAssocID="{5F8978F7-4DFE-45EC-86D5-73B4804D73A0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A8C4F9A-D9C5-4021-AFFF-F49DBDCE2D98}" type="pres">
      <dgm:prSet presAssocID="{5F8978F7-4DFE-45EC-86D5-73B4804D73A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tana del explorador con relleno sólido"/>
        </a:ext>
      </dgm:extLst>
    </dgm:pt>
    <dgm:pt modelId="{A0FA3421-7CEA-4A34-9B7D-FFBF719880B7}" type="pres">
      <dgm:prSet presAssocID="{5F8978F7-4DFE-45EC-86D5-73B4804D73A0}" presName="spaceRect" presStyleCnt="0"/>
      <dgm:spPr/>
    </dgm:pt>
    <dgm:pt modelId="{786CE10A-03CD-417D-BD50-7D1F1E98A012}" type="pres">
      <dgm:prSet presAssocID="{5F8978F7-4DFE-45EC-86D5-73B4804D73A0}" presName="textRect" presStyleLbl="revTx" presStyleIdx="1" presStyleCnt="6">
        <dgm:presLayoutVars>
          <dgm:chMax val="1"/>
          <dgm:chPref val="1"/>
        </dgm:presLayoutVars>
      </dgm:prSet>
      <dgm:spPr/>
    </dgm:pt>
    <dgm:pt modelId="{91B43942-F384-44B2-A235-FE8E965C1A01}" type="pres">
      <dgm:prSet presAssocID="{DCB8D1F8-FA34-4525-BEBD-2C52FFBF658B}" presName="sibTrans" presStyleCnt="0"/>
      <dgm:spPr/>
    </dgm:pt>
    <dgm:pt modelId="{BD24ECEB-0C40-4227-A84E-AD19CD88FCA0}" type="pres">
      <dgm:prSet presAssocID="{D64E462F-4526-42FE-B903-F7621B8CBCDE}" presName="compNode" presStyleCnt="0"/>
      <dgm:spPr/>
    </dgm:pt>
    <dgm:pt modelId="{77603654-B969-4839-B347-6A7AC7D5419C}" type="pres">
      <dgm:prSet presAssocID="{D64E462F-4526-42FE-B903-F7621B8CBCDE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FF33E06-CCC8-4865-9CD8-9720CBDFDD42}" type="pres">
      <dgm:prSet presAssocID="{D64E462F-4526-42FE-B903-F7621B8CBCD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90B47A8-E022-4234-B692-EF0F544048F3}" type="pres">
      <dgm:prSet presAssocID="{D64E462F-4526-42FE-B903-F7621B8CBCDE}" presName="spaceRect" presStyleCnt="0"/>
      <dgm:spPr/>
    </dgm:pt>
    <dgm:pt modelId="{D5F3F495-950E-4ECA-A79B-8565580053AD}" type="pres">
      <dgm:prSet presAssocID="{D64E462F-4526-42FE-B903-F7621B8CBCDE}" presName="textRect" presStyleLbl="revTx" presStyleIdx="2" presStyleCnt="6">
        <dgm:presLayoutVars>
          <dgm:chMax val="1"/>
          <dgm:chPref val="1"/>
        </dgm:presLayoutVars>
      </dgm:prSet>
      <dgm:spPr/>
    </dgm:pt>
    <dgm:pt modelId="{114EEADA-F0EC-4773-BAB2-8BB76DF66B73}" type="pres">
      <dgm:prSet presAssocID="{5FC20FD1-7728-4B90-B725-2527EAE4FC73}" presName="sibTrans" presStyleCnt="0"/>
      <dgm:spPr/>
    </dgm:pt>
    <dgm:pt modelId="{92C0981D-1CE6-4720-91E2-7C98CFD6A57F}" type="pres">
      <dgm:prSet presAssocID="{AB3E4B67-B81C-40A8-B2CA-44B22B265AE9}" presName="compNode" presStyleCnt="0"/>
      <dgm:spPr/>
    </dgm:pt>
    <dgm:pt modelId="{924F7574-706A-4CEA-A723-FA462E335C84}" type="pres">
      <dgm:prSet presAssocID="{AB3E4B67-B81C-40A8-B2CA-44B22B265AE9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7B7B157-5F00-4850-AF4F-2AAD28AB24AD}" type="pres">
      <dgm:prSet presAssocID="{AB3E4B67-B81C-40A8-B2CA-44B22B265AE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034A5E62-559D-45D4-A109-C0898813CD1F}" type="pres">
      <dgm:prSet presAssocID="{AB3E4B67-B81C-40A8-B2CA-44B22B265AE9}" presName="spaceRect" presStyleCnt="0"/>
      <dgm:spPr/>
    </dgm:pt>
    <dgm:pt modelId="{78148815-3295-4029-909E-E42E578964BB}" type="pres">
      <dgm:prSet presAssocID="{AB3E4B67-B81C-40A8-B2CA-44B22B265AE9}" presName="textRect" presStyleLbl="revTx" presStyleIdx="3" presStyleCnt="6">
        <dgm:presLayoutVars>
          <dgm:chMax val="1"/>
          <dgm:chPref val="1"/>
        </dgm:presLayoutVars>
      </dgm:prSet>
      <dgm:spPr/>
    </dgm:pt>
    <dgm:pt modelId="{A3F3D6A6-BE5C-4699-9CAE-29C09A19EEA4}" type="pres">
      <dgm:prSet presAssocID="{D46A890E-0E66-495B-BCAF-B8A9F471154F}" presName="sibTrans" presStyleCnt="0"/>
      <dgm:spPr/>
    </dgm:pt>
    <dgm:pt modelId="{35A79876-63C2-40A7-8A19-4DA5FAB40B05}" type="pres">
      <dgm:prSet presAssocID="{F33825EF-3FD8-486A-AC5F-06D06391B986}" presName="compNode" presStyleCnt="0"/>
      <dgm:spPr/>
    </dgm:pt>
    <dgm:pt modelId="{8DEEFC15-AC5F-453C-B05F-7AC55D96FB0A}" type="pres">
      <dgm:prSet presAssocID="{F33825EF-3FD8-486A-AC5F-06D06391B986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42B4468-902C-4E35-B507-F012F8D64839}" type="pres">
      <dgm:prSet presAssocID="{F33825EF-3FD8-486A-AC5F-06D06391B98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contorno"/>
        </a:ext>
      </dgm:extLst>
    </dgm:pt>
    <dgm:pt modelId="{1F924E27-0D3C-493F-A75D-A7044116FA6E}" type="pres">
      <dgm:prSet presAssocID="{F33825EF-3FD8-486A-AC5F-06D06391B986}" presName="spaceRect" presStyleCnt="0"/>
      <dgm:spPr/>
    </dgm:pt>
    <dgm:pt modelId="{20427F2B-7555-494F-8529-C86F939C5548}" type="pres">
      <dgm:prSet presAssocID="{F33825EF-3FD8-486A-AC5F-06D06391B986}" presName="textRect" presStyleLbl="revTx" presStyleIdx="4" presStyleCnt="6">
        <dgm:presLayoutVars>
          <dgm:chMax val="1"/>
          <dgm:chPref val="1"/>
        </dgm:presLayoutVars>
      </dgm:prSet>
      <dgm:spPr/>
    </dgm:pt>
    <dgm:pt modelId="{EA2CC44E-847E-4C8C-8376-5F27035E45E7}" type="pres">
      <dgm:prSet presAssocID="{32FBA4F1-DE20-46C2-85E1-C413C0E5BF09}" presName="sibTrans" presStyleCnt="0"/>
      <dgm:spPr/>
    </dgm:pt>
    <dgm:pt modelId="{F65A8C37-B529-4596-B6BD-39372F6FE10F}" type="pres">
      <dgm:prSet presAssocID="{DF94A84B-3365-492D-9DAB-AB16765A4DD8}" presName="compNode" presStyleCnt="0"/>
      <dgm:spPr/>
    </dgm:pt>
    <dgm:pt modelId="{1734C011-F580-4582-A68C-93A39AA7F70F}" type="pres">
      <dgm:prSet presAssocID="{DF94A84B-3365-492D-9DAB-AB16765A4DD8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7EABD51-09FB-49AA-9817-984D2D54000A}" type="pres">
      <dgm:prSet presAssocID="{DF94A84B-3365-492D-9DAB-AB16765A4DD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mbilla"/>
        </a:ext>
      </dgm:extLst>
    </dgm:pt>
    <dgm:pt modelId="{3D640B6D-AB70-474C-B447-6F6DB253843F}" type="pres">
      <dgm:prSet presAssocID="{DF94A84B-3365-492D-9DAB-AB16765A4DD8}" presName="spaceRect" presStyleCnt="0"/>
      <dgm:spPr/>
    </dgm:pt>
    <dgm:pt modelId="{41E4DBBB-0720-416C-B82A-E6B907937699}" type="pres">
      <dgm:prSet presAssocID="{DF94A84B-3365-492D-9DAB-AB16765A4DD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BD04506-9970-4329-A84D-6C342766FD50}" type="presOf" srcId="{20CA24EB-B871-4699-824B-67E09E9001C7}" destId="{35CBD0D6-38F6-491F-9E21-2F78CAFE4AD8}" srcOrd="0" destOrd="0" presId="urn:microsoft.com/office/officeart/2018/5/layout/IconLeafLabelList"/>
    <dgm:cxn modelId="{D571391F-9539-4F85-9284-094A316EF63A}" srcId="{20CA24EB-B871-4699-824B-67E09E9001C7}" destId="{AB3E4B67-B81C-40A8-B2CA-44B22B265AE9}" srcOrd="3" destOrd="0" parTransId="{21E0C39E-CBB8-48D3-B88C-6C1C347FD189}" sibTransId="{D46A890E-0E66-495B-BCAF-B8A9F471154F}"/>
    <dgm:cxn modelId="{52B93623-4131-4DD1-A2C9-D60B56B6C047}" type="presOf" srcId="{73E14F41-9F3A-417C-A054-048E4B7BD36A}" destId="{94302015-7686-4822-8F7C-9EC48226472F}" srcOrd="0" destOrd="0" presId="urn:microsoft.com/office/officeart/2018/5/layout/IconLeafLabelList"/>
    <dgm:cxn modelId="{209C6F24-C3FB-41EC-9F1E-C257A907F8AE}" type="presOf" srcId="{D64E462F-4526-42FE-B903-F7621B8CBCDE}" destId="{D5F3F495-950E-4ECA-A79B-8565580053AD}" srcOrd="0" destOrd="0" presId="urn:microsoft.com/office/officeart/2018/5/layout/IconLeafLabelList"/>
    <dgm:cxn modelId="{A8B4175C-1857-4198-A8C2-4AA2EC98316E}" type="presOf" srcId="{F33825EF-3FD8-486A-AC5F-06D06391B986}" destId="{20427F2B-7555-494F-8529-C86F939C5548}" srcOrd="0" destOrd="0" presId="urn:microsoft.com/office/officeart/2018/5/layout/IconLeafLabelList"/>
    <dgm:cxn modelId="{8BB0EC4D-6327-4F26-BB6E-5518E2481316}" type="presOf" srcId="{DF94A84B-3365-492D-9DAB-AB16765A4DD8}" destId="{41E4DBBB-0720-416C-B82A-E6B907937699}" srcOrd="0" destOrd="0" presId="urn:microsoft.com/office/officeart/2018/5/layout/IconLeafLabelList"/>
    <dgm:cxn modelId="{0CAFD580-B180-48FD-86AC-23092E045EB4}" type="presOf" srcId="{5F8978F7-4DFE-45EC-86D5-73B4804D73A0}" destId="{786CE10A-03CD-417D-BD50-7D1F1E98A012}" srcOrd="0" destOrd="0" presId="urn:microsoft.com/office/officeart/2018/5/layout/IconLeafLabelList"/>
    <dgm:cxn modelId="{33CFFD80-0821-417D-8D16-09DC233B9E89}" srcId="{20CA24EB-B871-4699-824B-67E09E9001C7}" destId="{F33825EF-3FD8-486A-AC5F-06D06391B986}" srcOrd="4" destOrd="0" parTransId="{63AEFFEC-A7FB-47C7-A2BC-87DB9C827098}" sibTransId="{32FBA4F1-DE20-46C2-85E1-C413C0E5BF09}"/>
    <dgm:cxn modelId="{3AD7D2A3-F8DB-4E5B-8495-85030A58F1C2}" srcId="{20CA24EB-B871-4699-824B-67E09E9001C7}" destId="{D64E462F-4526-42FE-B903-F7621B8CBCDE}" srcOrd="2" destOrd="0" parTransId="{04D412BD-F3D1-4FF5-A551-F3F2F0D2746E}" sibTransId="{5FC20FD1-7728-4B90-B725-2527EAE4FC73}"/>
    <dgm:cxn modelId="{8EA5D2CE-98A9-48FA-ABB9-F5DD8BCBC66B}" srcId="{20CA24EB-B871-4699-824B-67E09E9001C7}" destId="{DF94A84B-3365-492D-9DAB-AB16765A4DD8}" srcOrd="5" destOrd="0" parTransId="{06191931-1AD2-4D65-B603-9F2806B41349}" sibTransId="{5F09A5BA-29EF-490F-BC11-7484D884DE0E}"/>
    <dgm:cxn modelId="{B88C9AD3-480F-45FA-A38E-B316ED477306}" type="presOf" srcId="{AB3E4B67-B81C-40A8-B2CA-44B22B265AE9}" destId="{78148815-3295-4029-909E-E42E578964BB}" srcOrd="0" destOrd="0" presId="urn:microsoft.com/office/officeart/2018/5/layout/IconLeafLabelList"/>
    <dgm:cxn modelId="{D787E3EF-E634-4F6D-B552-371CE610E440}" srcId="{20CA24EB-B871-4699-824B-67E09E9001C7}" destId="{5F8978F7-4DFE-45EC-86D5-73B4804D73A0}" srcOrd="1" destOrd="0" parTransId="{B3355D85-34C9-4A46-AF2A-DFFD2D901A92}" sibTransId="{DCB8D1F8-FA34-4525-BEBD-2C52FFBF658B}"/>
    <dgm:cxn modelId="{18E8BCF1-8C72-42A3-ABF4-93B7E587147E}" srcId="{20CA24EB-B871-4699-824B-67E09E9001C7}" destId="{73E14F41-9F3A-417C-A054-048E4B7BD36A}" srcOrd="0" destOrd="0" parTransId="{8BB94724-891F-4A5D-BC58-6C6C06F41F53}" sibTransId="{719A1B8F-C253-4270-8427-9C16C3C2BCEB}"/>
    <dgm:cxn modelId="{4422B6EC-FD33-4A13-81E7-BF26098E5CE7}" type="presParOf" srcId="{35CBD0D6-38F6-491F-9E21-2F78CAFE4AD8}" destId="{45C6A9FD-FEFC-4234-AF3F-26C48C6D4F85}" srcOrd="0" destOrd="0" presId="urn:microsoft.com/office/officeart/2018/5/layout/IconLeafLabelList"/>
    <dgm:cxn modelId="{F76C063D-B756-4395-8AFE-483BDF687FF9}" type="presParOf" srcId="{45C6A9FD-FEFC-4234-AF3F-26C48C6D4F85}" destId="{C71610B0-25DA-4F8B-AD72-A4901AAC2B83}" srcOrd="0" destOrd="0" presId="urn:microsoft.com/office/officeart/2018/5/layout/IconLeafLabelList"/>
    <dgm:cxn modelId="{BBC7A357-8FEF-4622-9AB0-3EB432433B90}" type="presParOf" srcId="{45C6A9FD-FEFC-4234-AF3F-26C48C6D4F85}" destId="{35CBC238-EAA0-4F00-9AD3-BC52DF56377A}" srcOrd="1" destOrd="0" presId="urn:microsoft.com/office/officeart/2018/5/layout/IconLeafLabelList"/>
    <dgm:cxn modelId="{8E0F0F08-3968-4544-9D52-6B03B84EA9A9}" type="presParOf" srcId="{45C6A9FD-FEFC-4234-AF3F-26C48C6D4F85}" destId="{5AFD063E-7D4C-468C-817F-351BB4DB86A1}" srcOrd="2" destOrd="0" presId="urn:microsoft.com/office/officeart/2018/5/layout/IconLeafLabelList"/>
    <dgm:cxn modelId="{C46AC294-533A-49C4-87C3-EEDCEDDB67E5}" type="presParOf" srcId="{45C6A9FD-FEFC-4234-AF3F-26C48C6D4F85}" destId="{94302015-7686-4822-8F7C-9EC48226472F}" srcOrd="3" destOrd="0" presId="urn:microsoft.com/office/officeart/2018/5/layout/IconLeafLabelList"/>
    <dgm:cxn modelId="{2B1E9EA1-D857-4029-A747-828B7CD7232B}" type="presParOf" srcId="{35CBD0D6-38F6-491F-9E21-2F78CAFE4AD8}" destId="{5EF11F5B-5697-4C3F-B97A-4EA01F471A52}" srcOrd="1" destOrd="0" presId="urn:microsoft.com/office/officeart/2018/5/layout/IconLeafLabelList"/>
    <dgm:cxn modelId="{3228AAB8-87B6-420E-85D1-4323999D8DFC}" type="presParOf" srcId="{35CBD0D6-38F6-491F-9E21-2F78CAFE4AD8}" destId="{B824088A-4810-4BE1-AAC1-8368F7BDA63E}" srcOrd="2" destOrd="0" presId="urn:microsoft.com/office/officeart/2018/5/layout/IconLeafLabelList"/>
    <dgm:cxn modelId="{72901404-CF23-42D2-A40F-8797C25555E1}" type="presParOf" srcId="{B824088A-4810-4BE1-AAC1-8368F7BDA63E}" destId="{1C96CFE4-EEE1-4116-9CBE-37021E943FE1}" srcOrd="0" destOrd="0" presId="urn:microsoft.com/office/officeart/2018/5/layout/IconLeafLabelList"/>
    <dgm:cxn modelId="{404E13EA-6ABB-47C0-86A5-FF68874EA3DB}" type="presParOf" srcId="{B824088A-4810-4BE1-AAC1-8368F7BDA63E}" destId="{3A8C4F9A-D9C5-4021-AFFF-F49DBDCE2D98}" srcOrd="1" destOrd="0" presId="urn:microsoft.com/office/officeart/2018/5/layout/IconLeafLabelList"/>
    <dgm:cxn modelId="{CEC8B029-DA28-4088-B42D-7C0C78A18C76}" type="presParOf" srcId="{B824088A-4810-4BE1-AAC1-8368F7BDA63E}" destId="{A0FA3421-7CEA-4A34-9B7D-FFBF719880B7}" srcOrd="2" destOrd="0" presId="urn:microsoft.com/office/officeart/2018/5/layout/IconLeafLabelList"/>
    <dgm:cxn modelId="{B77F88C5-6206-46CE-90EB-C2BBB498D890}" type="presParOf" srcId="{B824088A-4810-4BE1-AAC1-8368F7BDA63E}" destId="{786CE10A-03CD-417D-BD50-7D1F1E98A012}" srcOrd="3" destOrd="0" presId="urn:microsoft.com/office/officeart/2018/5/layout/IconLeafLabelList"/>
    <dgm:cxn modelId="{06146DCE-13AE-4690-8C2C-04EED3884A2A}" type="presParOf" srcId="{35CBD0D6-38F6-491F-9E21-2F78CAFE4AD8}" destId="{91B43942-F384-44B2-A235-FE8E965C1A01}" srcOrd="3" destOrd="0" presId="urn:microsoft.com/office/officeart/2018/5/layout/IconLeafLabelList"/>
    <dgm:cxn modelId="{6D7D3C90-DD74-415F-A2C4-DC683B888747}" type="presParOf" srcId="{35CBD0D6-38F6-491F-9E21-2F78CAFE4AD8}" destId="{BD24ECEB-0C40-4227-A84E-AD19CD88FCA0}" srcOrd="4" destOrd="0" presId="urn:microsoft.com/office/officeart/2018/5/layout/IconLeafLabelList"/>
    <dgm:cxn modelId="{97ABA132-1FB7-4207-9CE2-66B3DA72FA91}" type="presParOf" srcId="{BD24ECEB-0C40-4227-A84E-AD19CD88FCA0}" destId="{77603654-B969-4839-B347-6A7AC7D5419C}" srcOrd="0" destOrd="0" presId="urn:microsoft.com/office/officeart/2018/5/layout/IconLeafLabelList"/>
    <dgm:cxn modelId="{1EAE7778-A206-4408-96FF-56046AC9165B}" type="presParOf" srcId="{BD24ECEB-0C40-4227-A84E-AD19CD88FCA0}" destId="{3FF33E06-CCC8-4865-9CD8-9720CBDFDD42}" srcOrd="1" destOrd="0" presId="urn:microsoft.com/office/officeart/2018/5/layout/IconLeafLabelList"/>
    <dgm:cxn modelId="{D6DD384F-938D-4C77-9B1B-C4F0891B90FB}" type="presParOf" srcId="{BD24ECEB-0C40-4227-A84E-AD19CD88FCA0}" destId="{990B47A8-E022-4234-B692-EF0F544048F3}" srcOrd="2" destOrd="0" presId="urn:microsoft.com/office/officeart/2018/5/layout/IconLeafLabelList"/>
    <dgm:cxn modelId="{9B0FCE9B-2F17-4F1A-9874-D4CAC27787E5}" type="presParOf" srcId="{BD24ECEB-0C40-4227-A84E-AD19CD88FCA0}" destId="{D5F3F495-950E-4ECA-A79B-8565580053AD}" srcOrd="3" destOrd="0" presId="urn:microsoft.com/office/officeart/2018/5/layout/IconLeafLabelList"/>
    <dgm:cxn modelId="{4E6D1EFD-A8C6-4D87-97B1-4E09B3261546}" type="presParOf" srcId="{35CBD0D6-38F6-491F-9E21-2F78CAFE4AD8}" destId="{114EEADA-F0EC-4773-BAB2-8BB76DF66B73}" srcOrd="5" destOrd="0" presId="urn:microsoft.com/office/officeart/2018/5/layout/IconLeafLabelList"/>
    <dgm:cxn modelId="{418792C7-094B-4B84-8AB7-95176023ECA5}" type="presParOf" srcId="{35CBD0D6-38F6-491F-9E21-2F78CAFE4AD8}" destId="{92C0981D-1CE6-4720-91E2-7C98CFD6A57F}" srcOrd="6" destOrd="0" presId="urn:microsoft.com/office/officeart/2018/5/layout/IconLeafLabelList"/>
    <dgm:cxn modelId="{EC80E402-4CFF-4A90-BFD5-3029A8619A75}" type="presParOf" srcId="{92C0981D-1CE6-4720-91E2-7C98CFD6A57F}" destId="{924F7574-706A-4CEA-A723-FA462E335C84}" srcOrd="0" destOrd="0" presId="urn:microsoft.com/office/officeart/2018/5/layout/IconLeafLabelList"/>
    <dgm:cxn modelId="{71292F53-985A-4980-9B96-3E6C862ED71A}" type="presParOf" srcId="{92C0981D-1CE6-4720-91E2-7C98CFD6A57F}" destId="{97B7B157-5F00-4850-AF4F-2AAD28AB24AD}" srcOrd="1" destOrd="0" presId="urn:microsoft.com/office/officeart/2018/5/layout/IconLeafLabelList"/>
    <dgm:cxn modelId="{884A324C-152B-4BC7-AF08-88486BB6909C}" type="presParOf" srcId="{92C0981D-1CE6-4720-91E2-7C98CFD6A57F}" destId="{034A5E62-559D-45D4-A109-C0898813CD1F}" srcOrd="2" destOrd="0" presId="urn:microsoft.com/office/officeart/2018/5/layout/IconLeafLabelList"/>
    <dgm:cxn modelId="{60D55561-9E4A-4F0C-95EF-05EB97EC91DF}" type="presParOf" srcId="{92C0981D-1CE6-4720-91E2-7C98CFD6A57F}" destId="{78148815-3295-4029-909E-E42E578964BB}" srcOrd="3" destOrd="0" presId="urn:microsoft.com/office/officeart/2018/5/layout/IconLeafLabelList"/>
    <dgm:cxn modelId="{CEDE9174-60C7-4E50-AC89-797BE855F5F0}" type="presParOf" srcId="{35CBD0D6-38F6-491F-9E21-2F78CAFE4AD8}" destId="{A3F3D6A6-BE5C-4699-9CAE-29C09A19EEA4}" srcOrd="7" destOrd="0" presId="urn:microsoft.com/office/officeart/2018/5/layout/IconLeafLabelList"/>
    <dgm:cxn modelId="{DF9A8162-82FB-4BC7-B2AF-BAC653F4D3B9}" type="presParOf" srcId="{35CBD0D6-38F6-491F-9E21-2F78CAFE4AD8}" destId="{35A79876-63C2-40A7-8A19-4DA5FAB40B05}" srcOrd="8" destOrd="0" presId="urn:microsoft.com/office/officeart/2018/5/layout/IconLeafLabelList"/>
    <dgm:cxn modelId="{E4EF59F2-378F-4558-9360-CB3587FC501E}" type="presParOf" srcId="{35A79876-63C2-40A7-8A19-4DA5FAB40B05}" destId="{8DEEFC15-AC5F-453C-B05F-7AC55D96FB0A}" srcOrd="0" destOrd="0" presId="urn:microsoft.com/office/officeart/2018/5/layout/IconLeafLabelList"/>
    <dgm:cxn modelId="{346A741A-6566-4081-8C55-C2C21ACBA199}" type="presParOf" srcId="{35A79876-63C2-40A7-8A19-4DA5FAB40B05}" destId="{642B4468-902C-4E35-B507-F012F8D64839}" srcOrd="1" destOrd="0" presId="urn:microsoft.com/office/officeart/2018/5/layout/IconLeafLabelList"/>
    <dgm:cxn modelId="{E0693CE1-045E-45BC-8BD3-372594CFD117}" type="presParOf" srcId="{35A79876-63C2-40A7-8A19-4DA5FAB40B05}" destId="{1F924E27-0D3C-493F-A75D-A7044116FA6E}" srcOrd="2" destOrd="0" presId="urn:microsoft.com/office/officeart/2018/5/layout/IconLeafLabelList"/>
    <dgm:cxn modelId="{85B3EFD5-A606-46ED-950B-730964AC34E2}" type="presParOf" srcId="{35A79876-63C2-40A7-8A19-4DA5FAB40B05}" destId="{20427F2B-7555-494F-8529-C86F939C5548}" srcOrd="3" destOrd="0" presId="urn:microsoft.com/office/officeart/2018/5/layout/IconLeafLabelList"/>
    <dgm:cxn modelId="{62D9EF23-CA35-40D7-8437-FB125A0978E6}" type="presParOf" srcId="{35CBD0D6-38F6-491F-9E21-2F78CAFE4AD8}" destId="{EA2CC44E-847E-4C8C-8376-5F27035E45E7}" srcOrd="9" destOrd="0" presId="urn:microsoft.com/office/officeart/2018/5/layout/IconLeafLabelList"/>
    <dgm:cxn modelId="{C3949FFD-FA3F-44DF-9328-68594AF11859}" type="presParOf" srcId="{35CBD0D6-38F6-491F-9E21-2F78CAFE4AD8}" destId="{F65A8C37-B529-4596-B6BD-39372F6FE10F}" srcOrd="10" destOrd="0" presId="urn:microsoft.com/office/officeart/2018/5/layout/IconLeafLabelList"/>
    <dgm:cxn modelId="{E1D2058D-36BA-450E-93DB-0CCB78DCFA40}" type="presParOf" srcId="{F65A8C37-B529-4596-B6BD-39372F6FE10F}" destId="{1734C011-F580-4582-A68C-93A39AA7F70F}" srcOrd="0" destOrd="0" presId="urn:microsoft.com/office/officeart/2018/5/layout/IconLeafLabelList"/>
    <dgm:cxn modelId="{3990D612-98F6-4D0C-8328-D7B4B0762A54}" type="presParOf" srcId="{F65A8C37-B529-4596-B6BD-39372F6FE10F}" destId="{77EABD51-09FB-49AA-9817-984D2D54000A}" srcOrd="1" destOrd="0" presId="urn:microsoft.com/office/officeart/2018/5/layout/IconLeafLabelList"/>
    <dgm:cxn modelId="{76E17EA2-742F-4538-8476-1C437E5A1F87}" type="presParOf" srcId="{F65A8C37-B529-4596-B6BD-39372F6FE10F}" destId="{3D640B6D-AB70-474C-B447-6F6DB253843F}" srcOrd="2" destOrd="0" presId="urn:microsoft.com/office/officeart/2018/5/layout/IconLeafLabelList"/>
    <dgm:cxn modelId="{7C674300-F412-404E-B05B-1087A6C45EAA}" type="presParOf" srcId="{F65A8C37-B529-4596-B6BD-39372F6FE10F}" destId="{41E4DBBB-0720-416C-B82A-E6B90793769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B94B65-47F2-4029-B92E-0570AD3E827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2CA548-E896-4D40-A4DA-05B28955F64D}">
      <dgm:prSet/>
      <dgm:spPr/>
      <dgm:t>
        <a:bodyPr/>
        <a:lstStyle/>
        <a:p>
          <a:r>
            <a:rPr lang="es-ES" dirty="0"/>
            <a:t>Se comenzará planteando propuestas de cómo resolveremos este problema. </a:t>
          </a:r>
          <a:endParaRPr lang="en-US" dirty="0"/>
        </a:p>
      </dgm:t>
    </dgm:pt>
    <dgm:pt modelId="{1148411F-B998-479C-BACD-D68F35110230}" type="parTrans" cxnId="{BE342B38-723D-4D7E-9A0A-9C1AFC332205}">
      <dgm:prSet/>
      <dgm:spPr/>
      <dgm:t>
        <a:bodyPr/>
        <a:lstStyle/>
        <a:p>
          <a:endParaRPr lang="en-US"/>
        </a:p>
      </dgm:t>
    </dgm:pt>
    <dgm:pt modelId="{C336131B-54CE-481E-B091-934520623293}" type="sibTrans" cxnId="{BE342B38-723D-4D7E-9A0A-9C1AFC332205}">
      <dgm:prSet/>
      <dgm:spPr/>
      <dgm:t>
        <a:bodyPr/>
        <a:lstStyle/>
        <a:p>
          <a:endParaRPr lang="en-US"/>
        </a:p>
      </dgm:t>
    </dgm:pt>
    <dgm:pt modelId="{A4B4672D-5C98-48CC-B815-E93EC31281E1}">
      <dgm:prSet/>
      <dgm:spPr/>
      <dgm:t>
        <a:bodyPr/>
        <a:lstStyle/>
        <a:p>
          <a:r>
            <a:rPr lang="es-ES" dirty="0"/>
            <a:t>Después se hará un diagrama de flujo de cómo el programa deberá de funcionar de inicio a fin.</a:t>
          </a:r>
          <a:endParaRPr lang="en-US" dirty="0"/>
        </a:p>
      </dgm:t>
    </dgm:pt>
    <dgm:pt modelId="{E19E738F-3A2E-4EBD-8A70-59E8266D6DFE}" type="parTrans" cxnId="{65E9E41E-164B-4264-8AB6-4BB663F63482}">
      <dgm:prSet/>
      <dgm:spPr/>
      <dgm:t>
        <a:bodyPr/>
        <a:lstStyle/>
        <a:p>
          <a:endParaRPr lang="en-US"/>
        </a:p>
      </dgm:t>
    </dgm:pt>
    <dgm:pt modelId="{8A4A82B7-D545-449B-9763-D35211F20846}" type="sibTrans" cxnId="{65E9E41E-164B-4264-8AB6-4BB663F63482}">
      <dgm:prSet/>
      <dgm:spPr/>
      <dgm:t>
        <a:bodyPr/>
        <a:lstStyle/>
        <a:p>
          <a:endParaRPr lang="en-US"/>
        </a:p>
      </dgm:t>
    </dgm:pt>
    <dgm:pt modelId="{1BB1E339-7DCE-4156-B0C3-417FA0A5C891}">
      <dgm:prSet/>
      <dgm:spPr/>
      <dgm:t>
        <a:bodyPr/>
        <a:lstStyle/>
        <a:p>
          <a:r>
            <a:rPr lang="es-ES" dirty="0"/>
            <a:t>Como fase final, testearemos el prototipo con un entorno de variables controlado </a:t>
          </a:r>
          <a:endParaRPr lang="en-US" dirty="0"/>
        </a:p>
      </dgm:t>
    </dgm:pt>
    <dgm:pt modelId="{C91EA661-5FB8-48E8-A506-833CA41CC101}" type="parTrans" cxnId="{464D6453-EA09-425A-BEC6-CF81F1FBA0B0}">
      <dgm:prSet/>
      <dgm:spPr/>
      <dgm:t>
        <a:bodyPr/>
        <a:lstStyle/>
        <a:p>
          <a:endParaRPr lang="en-US"/>
        </a:p>
      </dgm:t>
    </dgm:pt>
    <dgm:pt modelId="{D1754D01-FCA8-4CAA-AB47-BB11412B3C9D}" type="sibTrans" cxnId="{464D6453-EA09-425A-BEC6-CF81F1FBA0B0}">
      <dgm:prSet/>
      <dgm:spPr/>
      <dgm:t>
        <a:bodyPr/>
        <a:lstStyle/>
        <a:p>
          <a:endParaRPr lang="en-US"/>
        </a:p>
      </dgm:t>
    </dgm:pt>
    <dgm:pt modelId="{E6A32B36-F4C6-44F5-9665-572D30865BBF}">
      <dgm:prSet/>
      <dgm:spPr/>
      <dgm:t>
        <a:bodyPr/>
        <a:lstStyle/>
        <a:p>
          <a:r>
            <a:rPr lang="es-ES" dirty="0"/>
            <a:t>Finalmente, se presentará la implementación y explicación de nuestro sistema prototipo</a:t>
          </a:r>
          <a:endParaRPr lang="en-US" dirty="0"/>
        </a:p>
      </dgm:t>
    </dgm:pt>
    <dgm:pt modelId="{2F6734B3-8662-4900-BBBA-0373DCAE7988}" type="parTrans" cxnId="{0F335362-420F-4B73-8954-87365D9C9AF4}">
      <dgm:prSet/>
      <dgm:spPr/>
      <dgm:t>
        <a:bodyPr/>
        <a:lstStyle/>
        <a:p>
          <a:endParaRPr lang="en-US"/>
        </a:p>
      </dgm:t>
    </dgm:pt>
    <dgm:pt modelId="{EC1AC966-5EE2-4D4A-847F-8A89E8A1B33D}" type="sibTrans" cxnId="{0F335362-420F-4B73-8954-87365D9C9AF4}">
      <dgm:prSet/>
      <dgm:spPr/>
      <dgm:t>
        <a:bodyPr/>
        <a:lstStyle/>
        <a:p>
          <a:endParaRPr lang="en-US"/>
        </a:p>
      </dgm:t>
    </dgm:pt>
    <dgm:pt modelId="{AB79ED9C-3DCA-43BE-AE6F-34E5F5C7E8FA}" type="pres">
      <dgm:prSet presAssocID="{53B94B65-47F2-4029-B92E-0570AD3E8272}" presName="root" presStyleCnt="0">
        <dgm:presLayoutVars>
          <dgm:dir/>
          <dgm:resizeHandles val="exact"/>
        </dgm:presLayoutVars>
      </dgm:prSet>
      <dgm:spPr/>
    </dgm:pt>
    <dgm:pt modelId="{2CF248C7-2233-4614-8B81-85B4874FFEBF}" type="pres">
      <dgm:prSet presAssocID="{53B94B65-47F2-4029-B92E-0570AD3E8272}" presName="container" presStyleCnt="0">
        <dgm:presLayoutVars>
          <dgm:dir/>
          <dgm:resizeHandles val="exact"/>
        </dgm:presLayoutVars>
      </dgm:prSet>
      <dgm:spPr/>
    </dgm:pt>
    <dgm:pt modelId="{7CB939AA-68E1-4733-B875-4FE8BDE13FF9}" type="pres">
      <dgm:prSet presAssocID="{F32CA548-E896-4D40-A4DA-05B28955F64D}" presName="compNode" presStyleCnt="0"/>
      <dgm:spPr/>
    </dgm:pt>
    <dgm:pt modelId="{815F332D-2670-4A35-9D70-B492FAC52914}" type="pres">
      <dgm:prSet presAssocID="{F32CA548-E896-4D40-A4DA-05B28955F64D}" presName="iconBgRect" presStyleLbl="bgShp" presStyleIdx="0" presStyleCnt="4"/>
      <dgm:spPr/>
    </dgm:pt>
    <dgm:pt modelId="{79111FD8-EA91-4C18-9B8D-13AC160F7658}" type="pres">
      <dgm:prSet presAssocID="{F32CA548-E896-4D40-A4DA-05B28955F6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E4C91CE-6622-41B9-88FA-8722BBF2F13C}" type="pres">
      <dgm:prSet presAssocID="{F32CA548-E896-4D40-A4DA-05B28955F64D}" presName="spaceRect" presStyleCnt="0"/>
      <dgm:spPr/>
    </dgm:pt>
    <dgm:pt modelId="{076DCE6F-5E51-4338-9F90-130EFB507306}" type="pres">
      <dgm:prSet presAssocID="{F32CA548-E896-4D40-A4DA-05B28955F64D}" presName="textRect" presStyleLbl="revTx" presStyleIdx="0" presStyleCnt="4">
        <dgm:presLayoutVars>
          <dgm:chMax val="1"/>
          <dgm:chPref val="1"/>
        </dgm:presLayoutVars>
      </dgm:prSet>
      <dgm:spPr/>
    </dgm:pt>
    <dgm:pt modelId="{E7A71D24-1B21-404A-AFC4-AB74DBF3F7D5}" type="pres">
      <dgm:prSet presAssocID="{C336131B-54CE-481E-B091-934520623293}" presName="sibTrans" presStyleLbl="sibTrans2D1" presStyleIdx="0" presStyleCnt="0"/>
      <dgm:spPr/>
    </dgm:pt>
    <dgm:pt modelId="{EA7514CB-0E6A-4D0F-9D39-527CEFBE60DE}" type="pres">
      <dgm:prSet presAssocID="{A4B4672D-5C98-48CC-B815-E93EC31281E1}" presName="compNode" presStyleCnt="0"/>
      <dgm:spPr/>
    </dgm:pt>
    <dgm:pt modelId="{C8EAD1F8-A342-4A4F-8161-603B681A01D0}" type="pres">
      <dgm:prSet presAssocID="{A4B4672D-5C98-48CC-B815-E93EC31281E1}" presName="iconBgRect" presStyleLbl="bgShp" presStyleIdx="1" presStyleCnt="4"/>
      <dgm:spPr/>
    </dgm:pt>
    <dgm:pt modelId="{3B35E198-4C66-4560-A922-027633634AF1}" type="pres">
      <dgm:prSet presAssocID="{A4B4672D-5C98-48CC-B815-E93EC31281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igir dos pines por un camino con relleno sólido"/>
        </a:ext>
      </dgm:extLst>
    </dgm:pt>
    <dgm:pt modelId="{49B12960-4B4B-49AF-9B79-5D58CAC785B7}" type="pres">
      <dgm:prSet presAssocID="{A4B4672D-5C98-48CC-B815-E93EC31281E1}" presName="spaceRect" presStyleCnt="0"/>
      <dgm:spPr/>
    </dgm:pt>
    <dgm:pt modelId="{A6B886FE-742D-4E7D-A0C5-7D0F08AAFB8F}" type="pres">
      <dgm:prSet presAssocID="{A4B4672D-5C98-48CC-B815-E93EC31281E1}" presName="textRect" presStyleLbl="revTx" presStyleIdx="1" presStyleCnt="4">
        <dgm:presLayoutVars>
          <dgm:chMax val="1"/>
          <dgm:chPref val="1"/>
        </dgm:presLayoutVars>
      </dgm:prSet>
      <dgm:spPr/>
    </dgm:pt>
    <dgm:pt modelId="{71B284E3-1051-4AC1-9A17-326C1EDFF9F4}" type="pres">
      <dgm:prSet presAssocID="{8A4A82B7-D545-449B-9763-D35211F20846}" presName="sibTrans" presStyleLbl="sibTrans2D1" presStyleIdx="0" presStyleCnt="0"/>
      <dgm:spPr/>
    </dgm:pt>
    <dgm:pt modelId="{7A3E6751-E4AD-4EA5-A8BA-74A4C7421009}" type="pres">
      <dgm:prSet presAssocID="{1BB1E339-7DCE-4156-B0C3-417FA0A5C891}" presName="compNode" presStyleCnt="0"/>
      <dgm:spPr/>
    </dgm:pt>
    <dgm:pt modelId="{79D5356F-2732-4403-8B24-F0BD344DFB4F}" type="pres">
      <dgm:prSet presAssocID="{1BB1E339-7DCE-4156-B0C3-417FA0A5C891}" presName="iconBgRect" presStyleLbl="bgShp" presStyleIdx="2" presStyleCnt="4"/>
      <dgm:spPr/>
    </dgm:pt>
    <dgm:pt modelId="{09E4DB24-4E87-401D-A194-95B17559537C}" type="pres">
      <dgm:prSet presAssocID="{1BB1E339-7DCE-4156-B0C3-417FA0A5C8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cto bajo una lupa con relleno sólido"/>
        </a:ext>
      </dgm:extLst>
    </dgm:pt>
    <dgm:pt modelId="{50440C87-179D-407C-B29A-80A570982046}" type="pres">
      <dgm:prSet presAssocID="{1BB1E339-7DCE-4156-B0C3-417FA0A5C891}" presName="spaceRect" presStyleCnt="0"/>
      <dgm:spPr/>
    </dgm:pt>
    <dgm:pt modelId="{15228B6C-B0FA-48CD-BAB3-83C2BAF8C3B2}" type="pres">
      <dgm:prSet presAssocID="{1BB1E339-7DCE-4156-B0C3-417FA0A5C891}" presName="textRect" presStyleLbl="revTx" presStyleIdx="2" presStyleCnt="4">
        <dgm:presLayoutVars>
          <dgm:chMax val="1"/>
          <dgm:chPref val="1"/>
        </dgm:presLayoutVars>
      </dgm:prSet>
      <dgm:spPr/>
    </dgm:pt>
    <dgm:pt modelId="{A468D6EE-4E0B-4A80-9B9C-40B43E229B54}" type="pres">
      <dgm:prSet presAssocID="{D1754D01-FCA8-4CAA-AB47-BB11412B3C9D}" presName="sibTrans" presStyleLbl="sibTrans2D1" presStyleIdx="0" presStyleCnt="0"/>
      <dgm:spPr/>
    </dgm:pt>
    <dgm:pt modelId="{292A9D20-F08D-461B-A831-15E0F6BF80A3}" type="pres">
      <dgm:prSet presAssocID="{E6A32B36-F4C6-44F5-9665-572D30865BBF}" presName="compNode" presStyleCnt="0"/>
      <dgm:spPr/>
    </dgm:pt>
    <dgm:pt modelId="{E0E93E1F-0376-44A2-9CBB-F8FA16C79161}" type="pres">
      <dgm:prSet presAssocID="{E6A32B36-F4C6-44F5-9665-572D30865BBF}" presName="iconBgRect" presStyleLbl="bgShp" presStyleIdx="3" presStyleCnt="4"/>
      <dgm:spPr/>
    </dgm:pt>
    <dgm:pt modelId="{08B46A65-DD7F-48D8-B856-C6D14CB41DB9}" type="pres">
      <dgm:prSet presAssocID="{E6A32B36-F4C6-44F5-9665-572D30865B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estro con relleno sólido"/>
        </a:ext>
      </dgm:extLst>
    </dgm:pt>
    <dgm:pt modelId="{5D31C457-1B4D-404A-8BC4-7C0460D7AE6F}" type="pres">
      <dgm:prSet presAssocID="{E6A32B36-F4C6-44F5-9665-572D30865BBF}" presName="spaceRect" presStyleCnt="0"/>
      <dgm:spPr/>
    </dgm:pt>
    <dgm:pt modelId="{E86357CD-8BC1-457F-8E94-53F177B908D1}" type="pres">
      <dgm:prSet presAssocID="{E6A32B36-F4C6-44F5-9665-572D30865BB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6901D0E-683B-41AF-B89A-D83D041CD821}" type="presOf" srcId="{E6A32B36-F4C6-44F5-9665-572D30865BBF}" destId="{E86357CD-8BC1-457F-8E94-53F177B908D1}" srcOrd="0" destOrd="0" presId="urn:microsoft.com/office/officeart/2018/2/layout/IconCircleList"/>
    <dgm:cxn modelId="{BDF1A80F-CAEE-4C95-8092-91D49CD9FF20}" type="presOf" srcId="{8A4A82B7-D545-449B-9763-D35211F20846}" destId="{71B284E3-1051-4AC1-9A17-326C1EDFF9F4}" srcOrd="0" destOrd="0" presId="urn:microsoft.com/office/officeart/2018/2/layout/IconCircleList"/>
    <dgm:cxn modelId="{65E9E41E-164B-4264-8AB6-4BB663F63482}" srcId="{53B94B65-47F2-4029-B92E-0570AD3E8272}" destId="{A4B4672D-5C98-48CC-B815-E93EC31281E1}" srcOrd="1" destOrd="0" parTransId="{E19E738F-3A2E-4EBD-8A70-59E8266D6DFE}" sibTransId="{8A4A82B7-D545-449B-9763-D35211F20846}"/>
    <dgm:cxn modelId="{BE342B38-723D-4D7E-9A0A-9C1AFC332205}" srcId="{53B94B65-47F2-4029-B92E-0570AD3E8272}" destId="{F32CA548-E896-4D40-A4DA-05B28955F64D}" srcOrd="0" destOrd="0" parTransId="{1148411F-B998-479C-BACD-D68F35110230}" sibTransId="{C336131B-54CE-481E-B091-934520623293}"/>
    <dgm:cxn modelId="{0F335362-420F-4B73-8954-87365D9C9AF4}" srcId="{53B94B65-47F2-4029-B92E-0570AD3E8272}" destId="{E6A32B36-F4C6-44F5-9665-572D30865BBF}" srcOrd="3" destOrd="0" parTransId="{2F6734B3-8662-4900-BBBA-0373DCAE7988}" sibTransId="{EC1AC966-5EE2-4D4A-847F-8A89E8A1B33D}"/>
    <dgm:cxn modelId="{D13F9E64-ECC0-4ED4-B13B-AADB1F7A4B67}" type="presOf" srcId="{53B94B65-47F2-4029-B92E-0570AD3E8272}" destId="{AB79ED9C-3DCA-43BE-AE6F-34E5F5C7E8FA}" srcOrd="0" destOrd="0" presId="urn:microsoft.com/office/officeart/2018/2/layout/IconCircleList"/>
    <dgm:cxn modelId="{5BD4BC68-8A07-4634-9165-D144834CA775}" type="presOf" srcId="{1BB1E339-7DCE-4156-B0C3-417FA0A5C891}" destId="{15228B6C-B0FA-48CD-BAB3-83C2BAF8C3B2}" srcOrd="0" destOrd="0" presId="urn:microsoft.com/office/officeart/2018/2/layout/IconCircleList"/>
    <dgm:cxn modelId="{464D6453-EA09-425A-BEC6-CF81F1FBA0B0}" srcId="{53B94B65-47F2-4029-B92E-0570AD3E8272}" destId="{1BB1E339-7DCE-4156-B0C3-417FA0A5C891}" srcOrd="2" destOrd="0" parTransId="{C91EA661-5FB8-48E8-A506-833CA41CC101}" sibTransId="{D1754D01-FCA8-4CAA-AB47-BB11412B3C9D}"/>
    <dgm:cxn modelId="{EE17DE78-E192-43F5-AAB7-E32028F7C176}" type="presOf" srcId="{D1754D01-FCA8-4CAA-AB47-BB11412B3C9D}" destId="{A468D6EE-4E0B-4A80-9B9C-40B43E229B54}" srcOrd="0" destOrd="0" presId="urn:microsoft.com/office/officeart/2018/2/layout/IconCircleList"/>
    <dgm:cxn modelId="{6BE3C95A-0A09-42B8-B53D-BBA076E47AD7}" type="presOf" srcId="{C336131B-54CE-481E-B091-934520623293}" destId="{E7A71D24-1B21-404A-AFC4-AB74DBF3F7D5}" srcOrd="0" destOrd="0" presId="urn:microsoft.com/office/officeart/2018/2/layout/IconCircleList"/>
    <dgm:cxn modelId="{909D30E7-CD08-4DB8-8434-3CAB5774D326}" type="presOf" srcId="{A4B4672D-5C98-48CC-B815-E93EC31281E1}" destId="{A6B886FE-742D-4E7D-A0C5-7D0F08AAFB8F}" srcOrd="0" destOrd="0" presId="urn:microsoft.com/office/officeart/2018/2/layout/IconCircleList"/>
    <dgm:cxn modelId="{F4AB94F6-C49E-4FB2-AB74-A8922C853977}" type="presOf" srcId="{F32CA548-E896-4D40-A4DA-05B28955F64D}" destId="{076DCE6F-5E51-4338-9F90-130EFB507306}" srcOrd="0" destOrd="0" presId="urn:microsoft.com/office/officeart/2018/2/layout/IconCircleList"/>
    <dgm:cxn modelId="{A1EEEB3F-7727-45C1-8F2A-1D0D078FD13C}" type="presParOf" srcId="{AB79ED9C-3DCA-43BE-AE6F-34E5F5C7E8FA}" destId="{2CF248C7-2233-4614-8B81-85B4874FFEBF}" srcOrd="0" destOrd="0" presId="urn:microsoft.com/office/officeart/2018/2/layout/IconCircleList"/>
    <dgm:cxn modelId="{4F159EA1-75E3-4A2C-B4C3-C7A1FF7F4624}" type="presParOf" srcId="{2CF248C7-2233-4614-8B81-85B4874FFEBF}" destId="{7CB939AA-68E1-4733-B875-4FE8BDE13FF9}" srcOrd="0" destOrd="0" presId="urn:microsoft.com/office/officeart/2018/2/layout/IconCircleList"/>
    <dgm:cxn modelId="{8DCC35CE-2EA8-4ECD-81B4-CA2CB42DE021}" type="presParOf" srcId="{7CB939AA-68E1-4733-B875-4FE8BDE13FF9}" destId="{815F332D-2670-4A35-9D70-B492FAC52914}" srcOrd="0" destOrd="0" presId="urn:microsoft.com/office/officeart/2018/2/layout/IconCircleList"/>
    <dgm:cxn modelId="{31666C56-E36C-44C9-9B17-A5D2BD1BB5BE}" type="presParOf" srcId="{7CB939AA-68E1-4733-B875-4FE8BDE13FF9}" destId="{79111FD8-EA91-4C18-9B8D-13AC160F7658}" srcOrd="1" destOrd="0" presId="urn:microsoft.com/office/officeart/2018/2/layout/IconCircleList"/>
    <dgm:cxn modelId="{ADD8E7CB-479D-4E4C-9A62-60BC2147F259}" type="presParOf" srcId="{7CB939AA-68E1-4733-B875-4FE8BDE13FF9}" destId="{0E4C91CE-6622-41B9-88FA-8722BBF2F13C}" srcOrd="2" destOrd="0" presId="urn:microsoft.com/office/officeart/2018/2/layout/IconCircleList"/>
    <dgm:cxn modelId="{0317A15D-2320-4EF9-8193-888C4CE7CD3C}" type="presParOf" srcId="{7CB939AA-68E1-4733-B875-4FE8BDE13FF9}" destId="{076DCE6F-5E51-4338-9F90-130EFB507306}" srcOrd="3" destOrd="0" presId="urn:microsoft.com/office/officeart/2018/2/layout/IconCircleList"/>
    <dgm:cxn modelId="{8594C280-0488-4E16-AE52-50EA93431B58}" type="presParOf" srcId="{2CF248C7-2233-4614-8B81-85B4874FFEBF}" destId="{E7A71D24-1B21-404A-AFC4-AB74DBF3F7D5}" srcOrd="1" destOrd="0" presId="urn:microsoft.com/office/officeart/2018/2/layout/IconCircleList"/>
    <dgm:cxn modelId="{22CBE9BA-4F41-4EDA-85BB-8A64BDA5BC31}" type="presParOf" srcId="{2CF248C7-2233-4614-8B81-85B4874FFEBF}" destId="{EA7514CB-0E6A-4D0F-9D39-527CEFBE60DE}" srcOrd="2" destOrd="0" presId="urn:microsoft.com/office/officeart/2018/2/layout/IconCircleList"/>
    <dgm:cxn modelId="{B3B87C03-11BD-4D47-ACC2-0E935FA79577}" type="presParOf" srcId="{EA7514CB-0E6A-4D0F-9D39-527CEFBE60DE}" destId="{C8EAD1F8-A342-4A4F-8161-603B681A01D0}" srcOrd="0" destOrd="0" presId="urn:microsoft.com/office/officeart/2018/2/layout/IconCircleList"/>
    <dgm:cxn modelId="{35B8DE79-936A-447B-B921-727181C0AB4A}" type="presParOf" srcId="{EA7514CB-0E6A-4D0F-9D39-527CEFBE60DE}" destId="{3B35E198-4C66-4560-A922-027633634AF1}" srcOrd="1" destOrd="0" presId="urn:microsoft.com/office/officeart/2018/2/layout/IconCircleList"/>
    <dgm:cxn modelId="{D910098E-ACE1-4413-9F5A-8F98938DFA03}" type="presParOf" srcId="{EA7514CB-0E6A-4D0F-9D39-527CEFBE60DE}" destId="{49B12960-4B4B-49AF-9B79-5D58CAC785B7}" srcOrd="2" destOrd="0" presId="urn:microsoft.com/office/officeart/2018/2/layout/IconCircleList"/>
    <dgm:cxn modelId="{670A49E5-B588-43C2-B178-D6707A98AE13}" type="presParOf" srcId="{EA7514CB-0E6A-4D0F-9D39-527CEFBE60DE}" destId="{A6B886FE-742D-4E7D-A0C5-7D0F08AAFB8F}" srcOrd="3" destOrd="0" presId="urn:microsoft.com/office/officeart/2018/2/layout/IconCircleList"/>
    <dgm:cxn modelId="{3E4A814D-7B0A-4444-8441-F1061D4047DB}" type="presParOf" srcId="{2CF248C7-2233-4614-8B81-85B4874FFEBF}" destId="{71B284E3-1051-4AC1-9A17-326C1EDFF9F4}" srcOrd="3" destOrd="0" presId="urn:microsoft.com/office/officeart/2018/2/layout/IconCircleList"/>
    <dgm:cxn modelId="{7E49FD46-0D40-4E0C-9A32-86510FA96387}" type="presParOf" srcId="{2CF248C7-2233-4614-8B81-85B4874FFEBF}" destId="{7A3E6751-E4AD-4EA5-A8BA-74A4C7421009}" srcOrd="4" destOrd="0" presId="urn:microsoft.com/office/officeart/2018/2/layout/IconCircleList"/>
    <dgm:cxn modelId="{59026AC3-9E96-46DA-9BC1-DF4E6E792DC4}" type="presParOf" srcId="{7A3E6751-E4AD-4EA5-A8BA-74A4C7421009}" destId="{79D5356F-2732-4403-8B24-F0BD344DFB4F}" srcOrd="0" destOrd="0" presId="urn:microsoft.com/office/officeart/2018/2/layout/IconCircleList"/>
    <dgm:cxn modelId="{D85B65BA-621B-4C3F-95E7-B4F83A9AFDDA}" type="presParOf" srcId="{7A3E6751-E4AD-4EA5-A8BA-74A4C7421009}" destId="{09E4DB24-4E87-401D-A194-95B17559537C}" srcOrd="1" destOrd="0" presId="urn:microsoft.com/office/officeart/2018/2/layout/IconCircleList"/>
    <dgm:cxn modelId="{BF126FF0-1E40-45C4-ACCC-FC641689B4F4}" type="presParOf" srcId="{7A3E6751-E4AD-4EA5-A8BA-74A4C7421009}" destId="{50440C87-179D-407C-B29A-80A570982046}" srcOrd="2" destOrd="0" presId="urn:microsoft.com/office/officeart/2018/2/layout/IconCircleList"/>
    <dgm:cxn modelId="{9FAA960B-BEB6-4E7B-B622-0874508EDEF0}" type="presParOf" srcId="{7A3E6751-E4AD-4EA5-A8BA-74A4C7421009}" destId="{15228B6C-B0FA-48CD-BAB3-83C2BAF8C3B2}" srcOrd="3" destOrd="0" presId="urn:microsoft.com/office/officeart/2018/2/layout/IconCircleList"/>
    <dgm:cxn modelId="{EF109B61-552A-4131-805B-02E28BDCF6CD}" type="presParOf" srcId="{2CF248C7-2233-4614-8B81-85B4874FFEBF}" destId="{A468D6EE-4E0B-4A80-9B9C-40B43E229B54}" srcOrd="5" destOrd="0" presId="urn:microsoft.com/office/officeart/2018/2/layout/IconCircleList"/>
    <dgm:cxn modelId="{7559C1FA-00CE-47C1-8E86-9413EF94DB8B}" type="presParOf" srcId="{2CF248C7-2233-4614-8B81-85B4874FFEBF}" destId="{292A9D20-F08D-461B-A831-15E0F6BF80A3}" srcOrd="6" destOrd="0" presId="urn:microsoft.com/office/officeart/2018/2/layout/IconCircleList"/>
    <dgm:cxn modelId="{34AEEE16-8D97-4669-A5BC-4702D893C14C}" type="presParOf" srcId="{292A9D20-F08D-461B-A831-15E0F6BF80A3}" destId="{E0E93E1F-0376-44A2-9CBB-F8FA16C79161}" srcOrd="0" destOrd="0" presId="urn:microsoft.com/office/officeart/2018/2/layout/IconCircleList"/>
    <dgm:cxn modelId="{71ACF34B-AFCC-4098-AC40-8F9C712FC89A}" type="presParOf" srcId="{292A9D20-F08D-461B-A831-15E0F6BF80A3}" destId="{08B46A65-DD7F-48D8-B856-C6D14CB41DB9}" srcOrd="1" destOrd="0" presId="urn:microsoft.com/office/officeart/2018/2/layout/IconCircleList"/>
    <dgm:cxn modelId="{0D5A0E20-26EA-435D-81FB-B6A5508768AF}" type="presParOf" srcId="{292A9D20-F08D-461B-A831-15E0F6BF80A3}" destId="{5D31C457-1B4D-404A-8BC4-7C0460D7AE6F}" srcOrd="2" destOrd="0" presId="urn:microsoft.com/office/officeart/2018/2/layout/IconCircleList"/>
    <dgm:cxn modelId="{1D3EE482-85F1-483F-A3A8-FCA1718534D0}" type="presParOf" srcId="{292A9D20-F08D-461B-A831-15E0F6BF80A3}" destId="{E86357CD-8BC1-457F-8E94-53F177B908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F0EFC-479A-4C7F-9D5D-165E8B312333}">
      <dsp:nvSpPr>
        <dsp:cNvPr id="0" name=""/>
        <dsp:cNvSpPr/>
      </dsp:nvSpPr>
      <dsp:spPr>
        <a:xfrm>
          <a:off x="462878" y="1714726"/>
          <a:ext cx="754628" cy="75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FC26EE-3B76-44E8-8A98-BC594C3B88CF}">
      <dsp:nvSpPr>
        <dsp:cNvPr id="0" name=""/>
        <dsp:cNvSpPr/>
      </dsp:nvSpPr>
      <dsp:spPr>
        <a:xfrm>
          <a:off x="1716" y="2779240"/>
          <a:ext cx="1676953" cy="67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solidFill>
                <a:schemeClr val="tx1"/>
              </a:solidFill>
            </a:rPr>
            <a:t>Manejo de fechas y tiempo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716" y="2779240"/>
        <a:ext cx="1676953" cy="670781"/>
      </dsp:txXfrm>
    </dsp:sp>
    <dsp:sp modelId="{25929D3A-6FD4-4250-B53C-CEA7419C056F}">
      <dsp:nvSpPr>
        <dsp:cNvPr id="0" name=""/>
        <dsp:cNvSpPr/>
      </dsp:nvSpPr>
      <dsp:spPr>
        <a:xfrm>
          <a:off x="2433298" y="1714726"/>
          <a:ext cx="754628" cy="75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3E731-2F26-49F2-8D92-3FA98B17144E}">
      <dsp:nvSpPr>
        <dsp:cNvPr id="0" name=""/>
        <dsp:cNvSpPr/>
      </dsp:nvSpPr>
      <dsp:spPr>
        <a:xfrm>
          <a:off x="1972136" y="2779240"/>
          <a:ext cx="1676953" cy="67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solidFill>
                <a:schemeClr val="tx1"/>
              </a:solidFill>
            </a:rPr>
            <a:t>Limitaciones en las reservaciones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972136" y="2779240"/>
        <a:ext cx="1676953" cy="670781"/>
      </dsp:txXfrm>
    </dsp:sp>
    <dsp:sp modelId="{3FC6205C-B689-4BFB-8AA0-AF49777BD024}">
      <dsp:nvSpPr>
        <dsp:cNvPr id="0" name=""/>
        <dsp:cNvSpPr/>
      </dsp:nvSpPr>
      <dsp:spPr>
        <a:xfrm>
          <a:off x="4403718" y="1714726"/>
          <a:ext cx="754628" cy="75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2549A47-2589-4B70-A45B-264B305A932A}">
      <dsp:nvSpPr>
        <dsp:cNvPr id="0" name=""/>
        <dsp:cNvSpPr/>
      </dsp:nvSpPr>
      <dsp:spPr>
        <a:xfrm>
          <a:off x="3942555" y="2779240"/>
          <a:ext cx="1676953" cy="67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solidFill>
                <a:schemeClr val="tx1"/>
              </a:solidFill>
            </a:rPr>
            <a:t>Dirigido solo a la asistente de la clínica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942555" y="2779240"/>
        <a:ext cx="1676953" cy="670781"/>
      </dsp:txXfrm>
    </dsp:sp>
    <dsp:sp modelId="{BD9FD023-E150-4137-AAFA-9CE97848D990}">
      <dsp:nvSpPr>
        <dsp:cNvPr id="0" name=""/>
        <dsp:cNvSpPr/>
      </dsp:nvSpPr>
      <dsp:spPr>
        <a:xfrm>
          <a:off x="6374138" y="1714726"/>
          <a:ext cx="754628" cy="75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054316-0384-42B4-9E5A-10CBE0098981}">
      <dsp:nvSpPr>
        <dsp:cNvPr id="0" name=""/>
        <dsp:cNvSpPr/>
      </dsp:nvSpPr>
      <dsp:spPr>
        <a:xfrm>
          <a:off x="5912975" y="2779240"/>
          <a:ext cx="1676953" cy="67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solidFill>
                <a:schemeClr val="tx1"/>
              </a:solidFill>
            </a:rPr>
            <a:t>Necesidad de guardar los datos del paciente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912975" y="2779240"/>
        <a:ext cx="1676953" cy="670781"/>
      </dsp:txXfrm>
    </dsp:sp>
    <dsp:sp modelId="{B665BABA-D3A3-43AC-9ED0-F06184263452}">
      <dsp:nvSpPr>
        <dsp:cNvPr id="0" name=""/>
        <dsp:cNvSpPr/>
      </dsp:nvSpPr>
      <dsp:spPr>
        <a:xfrm>
          <a:off x="8344557" y="1714726"/>
          <a:ext cx="754628" cy="75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389F7A-F6E9-4162-BC58-0CE2CB778694}">
      <dsp:nvSpPr>
        <dsp:cNvPr id="0" name=""/>
        <dsp:cNvSpPr/>
      </dsp:nvSpPr>
      <dsp:spPr>
        <a:xfrm>
          <a:off x="7883395" y="2779240"/>
          <a:ext cx="1676953" cy="67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solidFill>
                <a:schemeClr val="tx1"/>
              </a:solidFill>
            </a:rPr>
            <a:t>Horarios no consistentes entre días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7883395" y="2779240"/>
        <a:ext cx="1676953" cy="670781"/>
      </dsp:txXfrm>
    </dsp:sp>
    <dsp:sp modelId="{E061C4DB-3749-418F-98A6-6398D2161888}">
      <dsp:nvSpPr>
        <dsp:cNvPr id="0" name=""/>
        <dsp:cNvSpPr/>
      </dsp:nvSpPr>
      <dsp:spPr>
        <a:xfrm>
          <a:off x="10314977" y="1714726"/>
          <a:ext cx="754628" cy="75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8542DF-1E2D-424E-9DFC-9D3FD97AE6BD}">
      <dsp:nvSpPr>
        <dsp:cNvPr id="0" name=""/>
        <dsp:cNvSpPr/>
      </dsp:nvSpPr>
      <dsp:spPr>
        <a:xfrm>
          <a:off x="9853815" y="2779240"/>
          <a:ext cx="1676953" cy="67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solidFill>
                <a:schemeClr val="tx1"/>
              </a:solidFill>
            </a:rPr>
            <a:t>Solamente se atiende un paciente por hora disponible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9853815" y="2779240"/>
        <a:ext cx="1676953" cy="670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610B0-25DA-4F8B-AD72-A4901AAC2B83}">
      <dsp:nvSpPr>
        <dsp:cNvPr id="0" name=""/>
        <dsp:cNvSpPr/>
      </dsp:nvSpPr>
      <dsp:spPr>
        <a:xfrm>
          <a:off x="277734" y="961836"/>
          <a:ext cx="868535" cy="8685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BC238-EAA0-4F00-9AD3-BC52DF56377A}">
      <dsp:nvSpPr>
        <dsp:cNvPr id="0" name=""/>
        <dsp:cNvSpPr/>
      </dsp:nvSpPr>
      <dsp:spPr>
        <a:xfrm>
          <a:off x="462832" y="1146933"/>
          <a:ext cx="498339" cy="4983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02015-7686-4822-8F7C-9EC48226472F}">
      <dsp:nvSpPr>
        <dsp:cNvPr id="0" name=""/>
        <dsp:cNvSpPr/>
      </dsp:nvSpPr>
      <dsp:spPr>
        <a:xfrm>
          <a:off x="87" y="2100898"/>
          <a:ext cx="1423828" cy="640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PA" sz="1100" kern="1200" dirty="0">
              <a:latin typeface="Helvetica" panose="020B0604020202020204" pitchFamily="34" charset="0"/>
              <a:cs typeface="Helvetica" panose="020B0604020202020204" pitchFamily="34" charset="0"/>
            </a:rPr>
            <a:t>Se va a utilizar el lenguaje c</a:t>
          </a:r>
          <a:endParaRPr lang="en-US" sz="11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87" y="2100898"/>
        <a:ext cx="1423828" cy="640722"/>
      </dsp:txXfrm>
    </dsp:sp>
    <dsp:sp modelId="{1C96CFE4-EEE1-4116-9CBE-37021E943FE1}">
      <dsp:nvSpPr>
        <dsp:cNvPr id="0" name=""/>
        <dsp:cNvSpPr/>
      </dsp:nvSpPr>
      <dsp:spPr>
        <a:xfrm>
          <a:off x="1950732" y="961836"/>
          <a:ext cx="868535" cy="8685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C4F9A-D9C5-4021-AFFF-F49DBDCE2D98}">
      <dsp:nvSpPr>
        <dsp:cNvPr id="0" name=""/>
        <dsp:cNvSpPr/>
      </dsp:nvSpPr>
      <dsp:spPr>
        <a:xfrm>
          <a:off x="2135830" y="1146933"/>
          <a:ext cx="498339" cy="4983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CE10A-03CD-417D-BD50-7D1F1E98A012}">
      <dsp:nvSpPr>
        <dsp:cNvPr id="0" name=""/>
        <dsp:cNvSpPr/>
      </dsp:nvSpPr>
      <dsp:spPr>
        <a:xfrm>
          <a:off x="1673085" y="2100898"/>
          <a:ext cx="1423828" cy="640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PA" sz="1100" kern="1200" dirty="0">
              <a:latin typeface="Helvetica" panose="020B0604020202020204" pitchFamily="34" charset="0"/>
              <a:cs typeface="Helvetica" panose="020B0604020202020204" pitchFamily="34" charset="0"/>
            </a:rPr>
            <a:t>Crear un programa simple</a:t>
          </a:r>
          <a:r>
            <a:rPr lang="en-US" sz="1100" kern="1200" dirty="0">
              <a:latin typeface="Helvetica" panose="020B0604020202020204" pitchFamily="34" charset="0"/>
              <a:cs typeface="Helvetica" panose="020B0604020202020204" pitchFamily="34" charset="0"/>
            </a:rPr>
            <a:t>, </a:t>
          </a:r>
          <a:r>
            <a:rPr lang="es-PA" sz="1100" kern="1200" dirty="0">
              <a:latin typeface="Helvetica" panose="020B0604020202020204" pitchFamily="34" charset="0"/>
              <a:cs typeface="Helvetica" panose="020B0604020202020204" pitchFamily="34" charset="0"/>
            </a:rPr>
            <a:t>sin interfaz de diseño compleja</a:t>
          </a:r>
          <a:endParaRPr lang="en-US" sz="11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1673085" y="2100898"/>
        <a:ext cx="1423828" cy="640722"/>
      </dsp:txXfrm>
    </dsp:sp>
    <dsp:sp modelId="{77603654-B969-4839-B347-6A7AC7D5419C}">
      <dsp:nvSpPr>
        <dsp:cNvPr id="0" name=""/>
        <dsp:cNvSpPr/>
      </dsp:nvSpPr>
      <dsp:spPr>
        <a:xfrm>
          <a:off x="3623730" y="961836"/>
          <a:ext cx="868535" cy="8685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33E06-CCC8-4865-9CD8-9720CBDFDD42}">
      <dsp:nvSpPr>
        <dsp:cNvPr id="0" name=""/>
        <dsp:cNvSpPr/>
      </dsp:nvSpPr>
      <dsp:spPr>
        <a:xfrm>
          <a:off x="3808828" y="1146933"/>
          <a:ext cx="498339" cy="4983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3F495-950E-4ECA-A79B-8565580053AD}">
      <dsp:nvSpPr>
        <dsp:cNvPr id="0" name=""/>
        <dsp:cNvSpPr/>
      </dsp:nvSpPr>
      <dsp:spPr>
        <a:xfrm>
          <a:off x="3346083" y="2100898"/>
          <a:ext cx="1423828" cy="640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PA" sz="1100" kern="1200" dirty="0">
              <a:latin typeface="Helvetica" panose="020B0604020202020204" pitchFamily="34" charset="0"/>
              <a:cs typeface="Helvetica" panose="020B0604020202020204" pitchFamily="34" charset="0"/>
            </a:rPr>
            <a:t>Todos los datos de los pacientes y las horas van a ser guardadas en archivos</a:t>
          </a:r>
          <a:endParaRPr lang="en-US" sz="11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3346083" y="2100898"/>
        <a:ext cx="1423828" cy="640722"/>
      </dsp:txXfrm>
    </dsp:sp>
    <dsp:sp modelId="{924F7574-706A-4CEA-A723-FA462E335C84}">
      <dsp:nvSpPr>
        <dsp:cNvPr id="0" name=""/>
        <dsp:cNvSpPr/>
      </dsp:nvSpPr>
      <dsp:spPr>
        <a:xfrm>
          <a:off x="277734" y="3097578"/>
          <a:ext cx="868535" cy="8685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7B157-5F00-4850-AF4F-2AAD28AB24AD}">
      <dsp:nvSpPr>
        <dsp:cNvPr id="0" name=""/>
        <dsp:cNvSpPr/>
      </dsp:nvSpPr>
      <dsp:spPr>
        <a:xfrm>
          <a:off x="462832" y="3282676"/>
          <a:ext cx="498339" cy="4983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48815-3295-4029-909E-E42E578964BB}">
      <dsp:nvSpPr>
        <dsp:cNvPr id="0" name=""/>
        <dsp:cNvSpPr/>
      </dsp:nvSpPr>
      <dsp:spPr>
        <a:xfrm>
          <a:off x="87" y="4236641"/>
          <a:ext cx="1423828" cy="640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PA" sz="1100" kern="1200" dirty="0">
              <a:latin typeface="Helvetica" panose="020B0604020202020204" pitchFamily="34" charset="0"/>
              <a:cs typeface="Helvetica" panose="020B0604020202020204" pitchFamily="34" charset="0"/>
            </a:rPr>
            <a:t>El usuario va a poder escoger los días y las horas de las citas</a:t>
          </a:r>
          <a:endParaRPr lang="en-US" sz="11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87" y="4236641"/>
        <a:ext cx="1423828" cy="640722"/>
      </dsp:txXfrm>
    </dsp:sp>
    <dsp:sp modelId="{8DEEFC15-AC5F-453C-B05F-7AC55D96FB0A}">
      <dsp:nvSpPr>
        <dsp:cNvPr id="0" name=""/>
        <dsp:cNvSpPr/>
      </dsp:nvSpPr>
      <dsp:spPr>
        <a:xfrm>
          <a:off x="1950732" y="3097578"/>
          <a:ext cx="868535" cy="8685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B4468-902C-4E35-B507-F012F8D64839}">
      <dsp:nvSpPr>
        <dsp:cNvPr id="0" name=""/>
        <dsp:cNvSpPr/>
      </dsp:nvSpPr>
      <dsp:spPr>
        <a:xfrm>
          <a:off x="2135830" y="3282676"/>
          <a:ext cx="498339" cy="4983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27F2B-7555-494F-8529-C86F939C5548}">
      <dsp:nvSpPr>
        <dsp:cNvPr id="0" name=""/>
        <dsp:cNvSpPr/>
      </dsp:nvSpPr>
      <dsp:spPr>
        <a:xfrm>
          <a:off x="1673085" y="4236641"/>
          <a:ext cx="1423828" cy="640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PA" sz="1100" kern="1200" dirty="0">
              <a:latin typeface="Helvetica" panose="020B0604020202020204" pitchFamily="34" charset="0"/>
              <a:cs typeface="Helvetica" panose="020B0604020202020204" pitchFamily="34" charset="0"/>
            </a:rPr>
            <a:t>Todos los datos ingresados por el usuario van a ser a través de números de una lista</a:t>
          </a:r>
          <a:endParaRPr lang="en-US" sz="11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1673085" y="4236641"/>
        <a:ext cx="1423828" cy="640722"/>
      </dsp:txXfrm>
    </dsp:sp>
    <dsp:sp modelId="{1734C011-F580-4582-A68C-93A39AA7F70F}">
      <dsp:nvSpPr>
        <dsp:cNvPr id="0" name=""/>
        <dsp:cNvSpPr/>
      </dsp:nvSpPr>
      <dsp:spPr>
        <a:xfrm>
          <a:off x="3623730" y="3097578"/>
          <a:ext cx="868535" cy="8685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ABD51-09FB-49AA-9817-984D2D54000A}">
      <dsp:nvSpPr>
        <dsp:cNvPr id="0" name=""/>
        <dsp:cNvSpPr/>
      </dsp:nvSpPr>
      <dsp:spPr>
        <a:xfrm>
          <a:off x="3808828" y="3282676"/>
          <a:ext cx="498339" cy="4983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4DBBB-0720-416C-B82A-E6B907937699}">
      <dsp:nvSpPr>
        <dsp:cNvPr id="0" name=""/>
        <dsp:cNvSpPr/>
      </dsp:nvSpPr>
      <dsp:spPr>
        <a:xfrm>
          <a:off x="3346083" y="4236641"/>
          <a:ext cx="1423828" cy="640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PA" sz="1100" kern="1200" dirty="0">
              <a:latin typeface="Helvetica" panose="020B0604020202020204" pitchFamily="34" charset="0"/>
              <a:cs typeface="Helvetica" panose="020B0604020202020204" pitchFamily="34" charset="0"/>
            </a:rPr>
            <a:t>Manejo de fechas y horas </a:t>
          </a:r>
          <a:endParaRPr lang="en-US" sz="11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3346083" y="4236641"/>
        <a:ext cx="1423828" cy="6407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F332D-2670-4A35-9D70-B492FAC52914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11FD8-EA91-4C18-9B8D-13AC160F7658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DCE6F-5E51-4338-9F90-130EFB507306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Se comenzará planteando propuestas de cómo resolveremos este problema. </a:t>
          </a:r>
          <a:endParaRPr lang="en-US" sz="2200" kern="1200" dirty="0"/>
        </a:p>
      </dsp:txBody>
      <dsp:txXfrm>
        <a:off x="1834517" y="469890"/>
        <a:ext cx="3148942" cy="1335915"/>
      </dsp:txXfrm>
    </dsp:sp>
    <dsp:sp modelId="{C8EAD1F8-A342-4A4F-8161-603B681A01D0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5E198-4C66-4560-A922-027633634AF1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886FE-742D-4E7D-A0C5-7D0F08AAFB8F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Después se hará un diagrama de flujo de cómo el programa deberá de funcionar de inicio a fin.</a:t>
          </a:r>
          <a:endParaRPr lang="en-US" sz="2200" kern="1200" dirty="0"/>
        </a:p>
      </dsp:txBody>
      <dsp:txXfrm>
        <a:off x="7154322" y="469890"/>
        <a:ext cx="3148942" cy="1335915"/>
      </dsp:txXfrm>
    </dsp:sp>
    <dsp:sp modelId="{79D5356F-2732-4403-8B24-F0BD344DFB4F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4DB24-4E87-401D-A194-95B17559537C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28B6C-B0FA-48CD-BAB3-83C2BAF8C3B2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Como fase final, testearemos el prototipo con un entorno de variables controlado </a:t>
          </a:r>
          <a:endParaRPr lang="en-US" sz="2200" kern="1200" dirty="0"/>
        </a:p>
      </dsp:txBody>
      <dsp:txXfrm>
        <a:off x="1834517" y="2545532"/>
        <a:ext cx="3148942" cy="1335915"/>
      </dsp:txXfrm>
    </dsp:sp>
    <dsp:sp modelId="{E0E93E1F-0376-44A2-9CBB-F8FA16C79161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46A65-DD7F-48D8-B856-C6D14CB41DB9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357CD-8BC1-457F-8E94-53F177B908D1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Finalmente, se presentará la implementación y explicación de nuestro sistema prototipo</a:t>
          </a:r>
          <a:endParaRPr lang="en-US" sz="2200" kern="1200" dirty="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9A9A4-AAFA-4D5A-B0C8-85541AE1B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A42FA8-D73D-4D79-A96C-7356265C1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E91034-8FF1-47C3-9D13-0461BF83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8321-E2F0-4D39-9A4D-1035A378C60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ACB568-1EC0-4E5E-93A3-90B751CE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B06335-5BF7-4660-B074-33C30F92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372E-FB10-4B72-8788-CCC4018DD5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866AE-F3A1-4DB9-8D30-B74A4DF3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DA46E0-4DB3-441C-91A7-F4DB18FD7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70074-58B6-4965-8F48-A46E9F85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3729-B8B4-494B-8CF7-0F6DE5E3875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E7B022-3A8A-46EE-B7DC-C30F74F7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637EF-B9C5-4C7A-9426-9231DC82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372E-FB10-4B72-8788-CCC4018DD5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8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43A4DD-62E4-464D-B51B-5F88BC057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80D6C5-F0D7-4282-92A4-BFE7A66EA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0E9068-C180-4E86-8277-D9FD786A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3729-B8B4-494B-8CF7-0F6DE5E3875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8C1B6D-2A87-488B-8FA8-963A3360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2D9D18-4D4F-42EB-90C7-675E0D9F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372E-FB10-4B72-8788-CCC4018DD5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0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C372E-FB10-4B72-8788-CCC4018DD574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6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1E1DD-1725-4679-A043-B6C17CDF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0270F-9CFC-4E48-AD99-30C8077F0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0D6720-6857-45A7-AAC2-2FF352EB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8321-E2F0-4D39-9A4D-1035A378C60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12F928-5BDE-4F82-AA01-CB0E49D0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2EC801-5868-4C62-8980-B177769F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372E-FB10-4B72-8788-CCC4018DD5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1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0A6AE-07BC-4285-B666-C0610302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E22E45-1D6C-4B65-992E-971CBE3F9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46DC05-E77B-49E8-8127-B830F30F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3729-B8B4-494B-8CF7-0F6DE5E3875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8D1DE-A562-4085-838F-2AAC51BA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34D8D-D21D-401D-9114-EBD421C1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372E-FB10-4B72-8788-CCC4018DD5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6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45F4F-D050-4F61-AF05-1AC78825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30AAE3-D1D4-491E-8668-E4736B54C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B636DA-4485-422D-A6B7-9BE03AC5E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402D6B-C60A-433C-8E03-D7D7F575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3729-B8B4-494B-8CF7-0F6DE5E3875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CDFB51-6AA2-4F3D-9018-EBFB6E19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36644D-2D63-4C7D-A72D-0CC58854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372E-FB10-4B72-8788-CCC4018DD5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3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3888F-C4F0-44CD-A8AF-97929C8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762431-D2FC-4272-A67F-4A219A689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8A8C0A-3063-48E1-90B7-9489E22F9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297196-5909-41A1-AC3E-553DF7A89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389D8D-03AC-46DA-9912-6E8DDA554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A05510-152F-4CAB-9E05-3D0FB98D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3729-B8B4-494B-8CF7-0F6DE5E3875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E52F21-952B-4447-AA77-59020183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CF780D-BCE7-4054-AA79-4AED55EE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372E-FB10-4B72-8788-CCC4018DD5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8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53112-5B46-481D-A6C5-A75D9793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C8BA93-F456-4350-9921-74DD548D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3729-B8B4-494B-8CF7-0F6DE5E3875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11859E-F661-42BD-9897-36859259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CB5FEC-DD63-4274-9C46-0951FF35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372E-FB10-4B72-8788-CCC4018DD5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87548E-9085-4709-86CF-688144B3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3729-B8B4-494B-8CF7-0F6DE5E3875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8438AE6-CB30-46F0-AB73-C8936408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658363-4008-480E-BED3-2634F5AA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372E-FB10-4B72-8788-CCC4018DD5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9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8715F-3AE4-4DE4-A141-7294FABFB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DA3EE7-FB14-4881-AE6C-96DAE92DA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F1F6E2-E19A-44A4-8166-F01CDBCB4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47E6F1-9E54-457B-BF4F-6600C8BC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3729-B8B4-494B-8CF7-0F6DE5E3875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08A3BC-4363-43BB-A7AB-24D5837F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B7C4F3-E68E-4810-BB88-3F91517C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372E-FB10-4B72-8788-CCC4018DD5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EB041-CB77-4DA9-9CB9-80D5C8BB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D590A6-DD57-49EF-B8F1-B649DD481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D523E2-47BC-40E3-9525-57F8FE46D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81ACB3-DD18-48A0-AD15-DA50A1DE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3729-B8B4-494B-8CF7-0F6DE5E3875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0B2DE5-6E4A-40EE-90C3-73275C0B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55914F-457A-4EB1-83F6-1CF97190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372E-FB10-4B72-8788-CCC4018DD5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7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85900D-C441-4B2C-8B5F-765E58B0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03C959-B10A-49BE-976D-5C19297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50CD97-58C0-4FF9-9842-465BDBDED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3729-B8B4-494B-8CF7-0F6DE5E3875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B2C6A4-684A-4516-B876-C7C000846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7AD54F-2803-4F82-8225-B76B45616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C372E-FB10-4B72-8788-CCC4018DD5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80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268A80-DDCF-4E71-8E25-121C2F77D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Proyecto semestral </a:t>
            </a:r>
            <a:br>
              <a:rPr lang="en-US" sz="56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56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Grupo #5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1928C4-7A0E-4731-A258-8EC115E11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Por:</a:t>
            </a:r>
          </a:p>
          <a:p>
            <a:r>
              <a:rPr lang="en-US" sz="20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Robert Lu Zheng	Leonardo Dieppa	</a:t>
            </a:r>
            <a:r>
              <a:rPr lang="es-PA" sz="20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Martín Castañeda</a:t>
            </a:r>
          </a:p>
          <a:p>
            <a:r>
              <a:rPr lang="es-PA" sz="20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Johan Ovalle		Antonio Reyna</a:t>
            </a:r>
            <a:endParaRPr lang="en-US" sz="200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6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6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84FCB5-985B-4232-B0FC-06765646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s-PA" dirty="0">
                <a:latin typeface="Helvetica" panose="020B0604020202020204" pitchFamily="34" charset="0"/>
                <a:cs typeface="Helvetica" panose="020B0604020202020204" pitchFamily="34" charset="0"/>
              </a:rPr>
              <a:t>Objetivos Específicos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C67DF-387C-4C23-AB53-1916FF46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8989" cy="4351338"/>
          </a:xfrm>
        </p:spPr>
        <p:txBody>
          <a:bodyPr>
            <a:normAutofit lnSpcReduction="10000"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Cumplir con todas las normas recomendadas por el Ministerio de Salud.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Analizar el uso del sistema desde la perspectiva de la asistente de la Clínica.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Describir todos los pasos que se dan al usar el sistema; desde la llamada hasta la programación.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Diseñar el sistema pensando en una interfaz gráfica decentemente agradable.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Identificar todas las posibles entradas, sean buenas o malas, que pueda realizar la asistente de la Clínica.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2000" dirty="0">
                <a:latin typeface="Helvetica" panose="020B0604020202020204" pitchFamily="34" charset="0"/>
                <a:cs typeface="Helvetica" panose="020B0604020202020204" pitchFamily="34" charset="0"/>
              </a:rPr>
              <a:t>Presentar el prototipo de manera que cumpla los estándares y cumplimientos requeridos.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{0} con relleno sólido">
            <a:extLst>
              <a:ext uri="{FF2B5EF4-FFF2-40B4-BE49-F238E27FC236}">
                <a16:creationId xmlns:a16="http://schemas.microsoft.com/office/drawing/2014/main" id="{FBE04F4D-B83A-4F34-9113-092E80375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8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A473FA-A699-4596-BA92-596660BB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619" y="545870"/>
            <a:ext cx="4195674" cy="2052522"/>
          </a:xfrm>
        </p:spPr>
        <p:txBody>
          <a:bodyPr anchor="b">
            <a:normAutofit/>
          </a:bodyPr>
          <a:lstStyle/>
          <a:p>
            <a:r>
              <a:rPr lang="es-PA" sz="5600" dirty="0">
                <a:latin typeface="Helvetica" panose="020B0604020202020204" pitchFamily="34" charset="0"/>
                <a:cs typeface="Helvetica" panose="020B0604020202020204" pitchFamily="34" charset="0"/>
              </a:rPr>
              <a:t>Metodología</a:t>
            </a:r>
            <a:endParaRPr lang="en-US" sz="5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33" name="Freeform: Shape 76">
            <a:extLst>
              <a:ext uri="{FF2B5EF4-FFF2-40B4-BE49-F238E27FC236}">
                <a16:creationId xmlns:a16="http://schemas.microsoft.com/office/drawing/2014/main" id="{5841E0DD-1BA7-47EA-92C1-DFCD469D0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797" y="0"/>
            <a:ext cx="4195674" cy="2553552"/>
          </a:xfrm>
          <a:custGeom>
            <a:avLst/>
            <a:gdLst>
              <a:gd name="connsiteX0" fmla="*/ 51087 w 4195674"/>
              <a:gd name="connsiteY0" fmla="*/ 0 h 2553552"/>
              <a:gd name="connsiteX1" fmla="*/ 4144587 w 4195674"/>
              <a:gd name="connsiteY1" fmla="*/ 0 h 2553552"/>
              <a:gd name="connsiteX2" fmla="*/ 4153054 w 4195674"/>
              <a:gd name="connsiteY2" fmla="*/ 32928 h 2553552"/>
              <a:gd name="connsiteX3" fmla="*/ 4195674 w 4195674"/>
              <a:gd name="connsiteY3" fmla="*/ 455715 h 2553552"/>
              <a:gd name="connsiteX4" fmla="*/ 2097837 w 4195674"/>
              <a:gd name="connsiteY4" fmla="*/ 2553552 h 2553552"/>
              <a:gd name="connsiteX5" fmla="*/ 0 w 4195674"/>
              <a:gd name="connsiteY5" fmla="*/ 455715 h 2553552"/>
              <a:gd name="connsiteX6" fmla="*/ 42621 w 4195674"/>
              <a:gd name="connsiteY6" fmla="*/ 32928 h 255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2553552">
                <a:moveTo>
                  <a:pt x="51087" y="0"/>
                </a:moveTo>
                <a:lnTo>
                  <a:pt x="4144587" y="0"/>
                </a:lnTo>
                <a:lnTo>
                  <a:pt x="4153054" y="32928"/>
                </a:lnTo>
                <a:cubicBezTo>
                  <a:pt x="4180999" y="169492"/>
                  <a:pt x="4195674" y="310890"/>
                  <a:pt x="4195674" y="455715"/>
                </a:cubicBezTo>
                <a:cubicBezTo>
                  <a:pt x="4195674" y="1614318"/>
                  <a:pt x="3256440" y="2553552"/>
                  <a:pt x="2097837" y="2553552"/>
                </a:cubicBezTo>
                <a:cubicBezTo>
                  <a:pt x="939234" y="2553552"/>
                  <a:pt x="0" y="1614318"/>
                  <a:pt x="0" y="455715"/>
                </a:cubicBezTo>
                <a:cubicBezTo>
                  <a:pt x="0" y="310890"/>
                  <a:pt x="14676" y="169492"/>
                  <a:pt x="42621" y="329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CAF2FBA8-22AF-4442-9F2F-A8EBAC87C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2854" y="540548"/>
            <a:ext cx="1935439" cy="11273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148" y="987117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5" name="Freeform: Shape 80">
            <a:extLst>
              <a:ext uri="{FF2B5EF4-FFF2-40B4-BE49-F238E27FC236}">
                <a16:creationId xmlns:a16="http://schemas.microsoft.com/office/drawing/2014/main" id="{8D3BEFDA-0C8B-4C24-AF49-B7E58C98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6811"/>
            <a:ext cx="4507268" cy="4101189"/>
          </a:xfrm>
          <a:custGeom>
            <a:avLst/>
            <a:gdLst>
              <a:gd name="connsiteX0" fmla="*/ 1188901 w 4507268"/>
              <a:gd name="connsiteY0" fmla="*/ 0 h 4101189"/>
              <a:gd name="connsiteX1" fmla="*/ 4507268 w 4507268"/>
              <a:gd name="connsiteY1" fmla="*/ 3318367 h 4101189"/>
              <a:gd name="connsiteX2" fmla="*/ 4439851 w 4507268"/>
              <a:gd name="connsiteY2" fmla="*/ 3987135 h 4101189"/>
              <a:gd name="connsiteX3" fmla="*/ 4410525 w 4507268"/>
              <a:gd name="connsiteY3" fmla="*/ 4101189 h 4101189"/>
              <a:gd name="connsiteX4" fmla="*/ 0 w 4507268"/>
              <a:gd name="connsiteY4" fmla="*/ 4101189 h 4101189"/>
              <a:gd name="connsiteX5" fmla="*/ 0 w 4507268"/>
              <a:gd name="connsiteY5" fmla="*/ 221283 h 4101189"/>
              <a:gd name="connsiteX6" fmla="*/ 47936 w 4507268"/>
              <a:gd name="connsiteY6" fmla="*/ 201358 h 4101189"/>
              <a:gd name="connsiteX7" fmla="*/ 1188901 w 4507268"/>
              <a:gd name="connsiteY7" fmla="*/ 0 h 41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68" h="4101189">
                <a:moveTo>
                  <a:pt x="1188901" y="0"/>
                </a:moveTo>
                <a:cubicBezTo>
                  <a:pt x="3021585" y="0"/>
                  <a:pt x="4507268" y="1485684"/>
                  <a:pt x="4507268" y="3318367"/>
                </a:cubicBezTo>
                <a:cubicBezTo>
                  <a:pt x="4507268" y="3547453"/>
                  <a:pt x="4484055" y="3771117"/>
                  <a:pt x="4439851" y="3987135"/>
                </a:cubicBezTo>
                <a:lnTo>
                  <a:pt x="4410525" y="4101189"/>
                </a:lnTo>
                <a:lnTo>
                  <a:pt x="0" y="4101189"/>
                </a:lnTo>
                <a:lnTo>
                  <a:pt x="0" y="221283"/>
                </a:lnTo>
                <a:lnTo>
                  <a:pt x="47936" y="201358"/>
                </a:lnTo>
                <a:cubicBezTo>
                  <a:pt x="403707" y="71093"/>
                  <a:pt x="788002" y="0"/>
                  <a:pt x="11889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6" name="Oval 82">
            <a:extLst>
              <a:ext uri="{FF2B5EF4-FFF2-40B4-BE49-F238E27FC236}">
                <a16:creationId xmlns:a16="http://schemas.microsoft.com/office/drawing/2014/main" id="{7400EEA6-B330-4DBC-A821-469627E96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0123" y="1601385"/>
            <a:ext cx="2754831" cy="2754831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7278" y="4908805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51" y="5775084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16032-579C-46F6-B952-95865BBB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7031" y="2990818"/>
            <a:ext cx="3876357" cy="2913872"/>
          </a:xfrm>
        </p:spPr>
        <p:txBody>
          <a:bodyPr anchor="t">
            <a:normAutofit/>
          </a:bodyPr>
          <a:lstStyle/>
          <a:p>
            <a:r>
              <a:rPr lang="es-PA" sz="2000" dirty="0">
                <a:latin typeface="Helvetica" panose="020B0604020202020204" pitchFamily="34" charset="0"/>
                <a:cs typeface="Helvetica" panose="020B0604020202020204" pitchFamily="34" charset="0"/>
              </a:rPr>
              <a:t>Trabajo de manera modular</a:t>
            </a:r>
          </a:p>
          <a:p>
            <a:r>
              <a:rPr lang="es-PA" sz="2000" dirty="0">
                <a:latin typeface="Helvetica" panose="020B0604020202020204" pitchFamily="34" charset="0"/>
                <a:cs typeface="Helvetica" panose="020B0604020202020204" pitchFamily="34" charset="0"/>
              </a:rPr>
              <a:t>Intercambio de archivos fluido</a:t>
            </a:r>
          </a:p>
          <a:p>
            <a:r>
              <a:rPr lang="es-PA" sz="2000" dirty="0">
                <a:latin typeface="Helvetica" panose="020B0604020202020204" pitchFamily="34" charset="0"/>
                <a:cs typeface="Helvetica" panose="020B0604020202020204" pitchFamily="34" charset="0"/>
              </a:rPr>
              <a:t>Comunicación a través de Teams y </a:t>
            </a:r>
            <a:r>
              <a:rPr lang="es-PA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Whatsapp</a:t>
            </a:r>
            <a:endParaRPr lang="es-P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PA" sz="2000" dirty="0">
                <a:latin typeface="Helvetica" panose="020B0604020202020204" pitchFamily="34" charset="0"/>
                <a:cs typeface="Helvetica" panose="020B0604020202020204" pitchFamily="34" charset="0"/>
              </a:rPr>
              <a:t>Control de versiones a través de </a:t>
            </a:r>
            <a:r>
              <a:rPr lang="es-PA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  <a:endParaRPr lang="es-PA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PA" sz="2000" dirty="0"/>
          </a:p>
          <a:p>
            <a:endParaRPr lang="en-US" sz="2000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F9630709-2A71-496D-BE40-A3423C550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8" r="17455"/>
          <a:stretch/>
        </p:blipFill>
        <p:spPr bwMode="auto">
          <a:xfrm>
            <a:off x="187880" y="3785860"/>
            <a:ext cx="2983972" cy="26330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A8A5FD0-B1AD-4251-A6FE-2BFCF68BA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8633" y="2422767"/>
            <a:ext cx="1697810" cy="11120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89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B34149-0B95-4E77-8D17-354C78CF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s-PA" sz="5600"/>
              <a:t>Metodología</a:t>
            </a:r>
            <a:endParaRPr lang="en-US" sz="5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BF857C9-7A8B-4C94-ADE8-CE5BD254F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9542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102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924CB-0998-4644-8748-EF840FD8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Desarrollo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D73520-8D73-4523-B036-98778D17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0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6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7C529C3-057C-400E-8AE5-4C86889F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Conclusión</a:t>
            </a:r>
          </a:p>
        </p:txBody>
      </p:sp>
      <p:grpSp>
        <p:nvGrpSpPr>
          <p:cNvPr id="40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1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4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438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145">
            <a:extLst>
              <a:ext uri="{FF2B5EF4-FFF2-40B4-BE49-F238E27FC236}">
                <a16:creationId xmlns:a16="http://schemas.microsoft.com/office/drawing/2014/main" id="{41BBC4E2-77AE-4A70-8F4E-420E9E2AD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BACCDD-A8E4-45DD-8A9D-38498F41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608" y="583345"/>
            <a:ext cx="5279179" cy="22741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sp>
        <p:nvSpPr>
          <p:cNvPr id="150" name="Graphic 32">
            <a:extLst>
              <a:ext uri="{FF2B5EF4-FFF2-40B4-BE49-F238E27FC236}">
                <a16:creationId xmlns:a16="http://schemas.microsoft.com/office/drawing/2014/main" id="{5DFC1D2F-D2C1-4B4C-A109-43567B85E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3202" y="114520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62070CF9-70D7-4BF8-BF41-55C7270A6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0" r="13302" b="2"/>
          <a:stretch/>
        </p:blipFill>
        <p:spPr bwMode="auto">
          <a:xfrm>
            <a:off x="1883229" y="132279"/>
            <a:ext cx="3555819" cy="3555819"/>
          </a:xfrm>
          <a:custGeom>
            <a:avLst/>
            <a:gdLst/>
            <a:ahLst/>
            <a:cxnLst/>
            <a:rect l="l" t="t" r="r" b="b"/>
            <a:pathLst>
              <a:path w="1924906" h="1924906">
                <a:moveTo>
                  <a:pt x="962453" y="0"/>
                </a:moveTo>
                <a:cubicBezTo>
                  <a:pt x="1494001" y="0"/>
                  <a:pt x="1924906" y="430905"/>
                  <a:pt x="1924906" y="962453"/>
                </a:cubicBezTo>
                <a:cubicBezTo>
                  <a:pt x="1924906" y="1494001"/>
                  <a:pt x="1494001" y="1924906"/>
                  <a:pt x="962453" y="1924906"/>
                </a:cubicBezTo>
                <a:cubicBezTo>
                  <a:pt x="430905" y="1924906"/>
                  <a:pt x="0" y="1494001"/>
                  <a:pt x="0" y="962453"/>
                </a:cubicBezTo>
                <a:cubicBezTo>
                  <a:pt x="0" y="430905"/>
                  <a:pt x="430905" y="0"/>
                  <a:pt x="96245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Graphic 33">
            <a:extLst>
              <a:ext uri="{FF2B5EF4-FFF2-40B4-BE49-F238E27FC236}">
                <a16:creationId xmlns:a16="http://schemas.microsoft.com/office/drawing/2014/main" id="{FDE74ABC-C18D-4D27-A77F-43594963B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1825" y="306578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76B8A092-3729-40AD-9855-7508C70A9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0" r="25089" b="-1"/>
          <a:stretch/>
        </p:blipFill>
        <p:spPr bwMode="auto">
          <a:xfrm>
            <a:off x="1134538" y="3783685"/>
            <a:ext cx="2784784" cy="2784784"/>
          </a:xfrm>
          <a:custGeom>
            <a:avLst/>
            <a:gdLst/>
            <a:ahLst/>
            <a:cxnLst/>
            <a:rect l="l" t="t" r="r" b="b"/>
            <a:pathLst>
              <a:path w="2784784" h="2784784">
                <a:moveTo>
                  <a:pt x="1392392" y="0"/>
                </a:moveTo>
                <a:cubicBezTo>
                  <a:pt x="2161389" y="0"/>
                  <a:pt x="2784784" y="623395"/>
                  <a:pt x="2784784" y="1392392"/>
                </a:cubicBezTo>
                <a:cubicBezTo>
                  <a:pt x="2784784" y="2161389"/>
                  <a:pt x="2161389" y="2784784"/>
                  <a:pt x="1392392" y="2784784"/>
                </a:cubicBezTo>
                <a:cubicBezTo>
                  <a:pt x="623395" y="2784784"/>
                  <a:pt x="0" y="2161389"/>
                  <a:pt x="0" y="1392392"/>
                </a:cubicBezTo>
                <a:cubicBezTo>
                  <a:pt x="0" y="623395"/>
                  <a:pt x="623395" y="0"/>
                  <a:pt x="139239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See the source image">
            <a:extLst>
              <a:ext uri="{FF2B5EF4-FFF2-40B4-BE49-F238E27FC236}">
                <a16:creationId xmlns:a16="http://schemas.microsoft.com/office/drawing/2014/main" id="{329AB403-BA72-4FFC-94D8-CF6190C07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9" r="1" b="1"/>
          <a:stretch/>
        </p:blipFill>
        <p:spPr bwMode="auto">
          <a:xfrm>
            <a:off x="4197746" y="4040416"/>
            <a:ext cx="3555818" cy="2817584"/>
          </a:xfrm>
          <a:custGeom>
            <a:avLst/>
            <a:gdLst/>
            <a:ahLst/>
            <a:cxnLst/>
            <a:rect l="l" t="t" r="r" b="b"/>
            <a:pathLst>
              <a:path w="3555818" h="2817584">
                <a:moveTo>
                  <a:pt x="1777909" y="0"/>
                </a:moveTo>
                <a:cubicBezTo>
                  <a:pt x="2759821" y="0"/>
                  <a:pt x="3555818" y="795997"/>
                  <a:pt x="3555818" y="1777909"/>
                </a:cubicBezTo>
                <a:cubicBezTo>
                  <a:pt x="3555818" y="2146126"/>
                  <a:pt x="3443881" y="2488199"/>
                  <a:pt x="3252179" y="2771955"/>
                </a:cubicBezTo>
                <a:lnTo>
                  <a:pt x="3218058" y="2817584"/>
                </a:lnTo>
                <a:lnTo>
                  <a:pt x="337760" y="2817584"/>
                </a:lnTo>
                <a:lnTo>
                  <a:pt x="303639" y="2771955"/>
                </a:lnTo>
                <a:cubicBezTo>
                  <a:pt x="111937" y="2488199"/>
                  <a:pt x="0" y="2146126"/>
                  <a:pt x="0" y="1777909"/>
                </a:cubicBezTo>
                <a:cubicBezTo>
                  <a:pt x="0" y="795997"/>
                  <a:pt x="795997" y="0"/>
                  <a:pt x="17779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Graphic 31">
            <a:extLst>
              <a:ext uri="{FF2B5EF4-FFF2-40B4-BE49-F238E27FC236}">
                <a16:creationId xmlns:a16="http://schemas.microsoft.com/office/drawing/2014/main" id="{1CF7DF92-B01A-4340-9465-5B2DC965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230" y="40510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4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33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6E5F21-937A-4371-816F-BB09F5950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es-PA" sz="80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Descripción del Problema</a:t>
            </a:r>
            <a:endParaRPr lang="en-US" sz="80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4" name="Straight Connector 3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89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24C014-0E68-4F22-89CB-7AEEA649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PA" sz="6200" kern="12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Enunciado del Problema</a:t>
            </a:r>
          </a:p>
        </p:txBody>
      </p:sp>
      <p:grpSp>
        <p:nvGrpSpPr>
          <p:cNvPr id="38" name="Group 2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B99EF1-261F-45DE-B791-275CA2B6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A" sz="2000" i="1" dirty="0">
                <a:solidFill>
                  <a:schemeClr val="tx1">
                    <a:alpha val="80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“La Clínica Universitaria requiere implementar una automatización para tener un control de las citas médicas solicitadas por la comunidad UTP (y Estudiantes). El usuario deberá </a:t>
            </a:r>
            <a:r>
              <a:rPr lang="es-PA" sz="2000" i="1" dirty="0">
                <a:solidFill>
                  <a:schemeClr val="tx1">
                    <a:alpha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llamar Administrativos, Investigadores, Docentes por </a:t>
            </a:r>
            <a:r>
              <a:rPr lang="es-PA" sz="2000" i="1" dirty="0">
                <a:solidFill>
                  <a:schemeClr val="tx1">
                    <a:alpha val="80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teléfono y la asistente de la clínica registrará los datos y reservación en el prototipo que se desea implementar. El doctor atiende un paciente por hora y tiene un horario de atención fija el cual se detalla a continuación: Lunes (8:00am-12:00 pm), Martes (1:00 pm a 4:00 pm), Jueves (8:00am-12:00 pm) y (1:00 pm a 4:00 pm) y Viernes de (8:00am-12:00 pm). (Funcionamiento para una semana).”</a:t>
            </a:r>
            <a:endParaRPr lang="es-PA" sz="2000" dirty="0">
              <a:solidFill>
                <a:schemeClr val="tx1">
                  <a:alpha val="80000"/>
                </a:schemeClr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58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45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98698B-6D7C-4BF5-9FBE-26E3DB9E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57" y="884664"/>
            <a:ext cx="5721484" cy="1325563"/>
          </a:xfrm>
        </p:spPr>
        <p:txBody>
          <a:bodyPr>
            <a:normAutofit/>
          </a:bodyPr>
          <a:lstStyle/>
          <a:p>
            <a:pPr algn="ctr"/>
            <a:r>
              <a:rPr lang="es-PA" dirty="0"/>
              <a:t>Características del Problema</a:t>
            </a:r>
            <a:endParaRPr lang="en-US" dirty="0"/>
          </a:p>
        </p:txBody>
      </p:sp>
      <p:graphicFrame>
        <p:nvGraphicFramePr>
          <p:cNvPr id="41" name="Marcador de contenido 2">
            <a:extLst>
              <a:ext uri="{FF2B5EF4-FFF2-40B4-BE49-F238E27FC236}">
                <a16:creationId xmlns:a16="http://schemas.microsoft.com/office/drawing/2014/main" id="{2BBE9696-CA0B-43B5-A829-314DB3210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936054"/>
              </p:ext>
            </p:extLst>
          </p:nvPr>
        </p:nvGraphicFramePr>
        <p:xfrm>
          <a:off x="329757" y="1547446"/>
          <a:ext cx="11532485" cy="5164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748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8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75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E22588-CCA6-4D80-A056-6384D582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885" y="2594925"/>
            <a:ext cx="3831514" cy="2091015"/>
          </a:xfrm>
        </p:spPr>
        <p:txBody>
          <a:bodyPr anchor="b">
            <a:normAutofit/>
          </a:bodyPr>
          <a:lstStyle/>
          <a:p>
            <a:pPr marL="0" marR="0" indent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s-MX" sz="4800" dirty="0">
                <a:latin typeface="Helvetica" panose="020B0604020202020204" pitchFamily="34" charset="0"/>
                <a:cs typeface="Helvetica" panose="020B0604020202020204" pitchFamily="34" charset="0"/>
              </a:rPr>
              <a:t>Posibles causas del problema</a:t>
            </a: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04" name="Freeform: Shape 89">
            <a:extLst>
              <a:ext uri="{FF2B5EF4-FFF2-40B4-BE49-F238E27FC236}">
                <a16:creationId xmlns:a16="http://schemas.microsoft.com/office/drawing/2014/main" id="{A88E8F50-3CA9-49A3-A143-F1B0905EC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599173" cy="3640433"/>
          </a:xfrm>
          <a:custGeom>
            <a:avLst/>
            <a:gdLst>
              <a:gd name="connsiteX0" fmla="*/ 0 w 3599173"/>
              <a:gd name="connsiteY0" fmla="*/ 0 h 3640433"/>
              <a:gd name="connsiteX1" fmla="*/ 3008863 w 3599173"/>
              <a:gd name="connsiteY1" fmla="*/ 0 h 3640433"/>
              <a:gd name="connsiteX2" fmla="*/ 3038375 w 3599173"/>
              <a:gd name="connsiteY2" fmla="*/ 30225 h 3640433"/>
              <a:gd name="connsiteX3" fmla="*/ 3599173 w 3599173"/>
              <a:gd name="connsiteY3" fmla="*/ 1481705 h 3640433"/>
              <a:gd name="connsiteX4" fmla="*/ 1440445 w 3599173"/>
              <a:gd name="connsiteY4" fmla="*/ 3640433 h 3640433"/>
              <a:gd name="connsiteX5" fmla="*/ 107674 w 3599173"/>
              <a:gd name="connsiteY5" fmla="*/ 3180007 h 3640433"/>
              <a:gd name="connsiteX6" fmla="*/ 0 w 3599173"/>
              <a:gd name="connsiteY6" fmla="*/ 3088966 h 364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9173" h="3640433">
                <a:moveTo>
                  <a:pt x="0" y="0"/>
                </a:moveTo>
                <a:lnTo>
                  <a:pt x="3008863" y="0"/>
                </a:lnTo>
                <a:lnTo>
                  <a:pt x="3038375" y="30225"/>
                </a:lnTo>
                <a:cubicBezTo>
                  <a:pt x="3386809" y="413587"/>
                  <a:pt x="3599173" y="922846"/>
                  <a:pt x="3599173" y="1481705"/>
                </a:cubicBezTo>
                <a:cubicBezTo>
                  <a:pt x="3599173" y="2673938"/>
                  <a:pt x="2632678" y="3640433"/>
                  <a:pt x="1440445" y="3640433"/>
                </a:cubicBezTo>
                <a:cubicBezTo>
                  <a:pt x="937472" y="3640433"/>
                  <a:pt x="474675" y="3468418"/>
                  <a:pt x="107674" y="3180007"/>
                </a:cubicBezTo>
                <a:lnTo>
                  <a:pt x="0" y="3088966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0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067" y="294578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0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5567" y="824657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07" name="Oval 95">
            <a:extLst>
              <a:ext uri="{FF2B5EF4-FFF2-40B4-BE49-F238E27FC236}">
                <a16:creationId xmlns:a16="http://schemas.microsoft.com/office/drawing/2014/main" id="{85D33C90-E0E9-4BCC-847B-53431DF7C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864" y="1143202"/>
            <a:ext cx="2404893" cy="240489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0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31715" y="3609849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076" name="Picture 4" descr="See the source image">
            <a:extLst>
              <a:ext uri="{FF2B5EF4-FFF2-40B4-BE49-F238E27FC236}">
                <a16:creationId xmlns:a16="http://schemas.microsoft.com/office/drawing/2014/main" id="{5548C216-84FD-4604-B2B0-C5C8753AF4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19438" b="3"/>
          <a:stretch/>
        </p:blipFill>
        <p:spPr bwMode="auto">
          <a:xfrm>
            <a:off x="20" y="10"/>
            <a:ext cx="3831514" cy="3640423"/>
          </a:xfrm>
          <a:custGeom>
            <a:avLst/>
            <a:gdLst/>
            <a:ahLst/>
            <a:cxnLst/>
            <a:rect l="l" t="t" r="r" b="b"/>
            <a:pathLst>
              <a:path w="3831534" h="3640433">
                <a:moveTo>
                  <a:pt x="104390" y="0"/>
                </a:moveTo>
                <a:lnTo>
                  <a:pt x="3241222" y="0"/>
                </a:lnTo>
                <a:lnTo>
                  <a:pt x="3270735" y="30226"/>
                </a:lnTo>
                <a:cubicBezTo>
                  <a:pt x="3619169" y="413588"/>
                  <a:pt x="3831534" y="922847"/>
                  <a:pt x="3831534" y="1481705"/>
                </a:cubicBezTo>
                <a:cubicBezTo>
                  <a:pt x="3831534" y="2673937"/>
                  <a:pt x="2865038" y="3640433"/>
                  <a:pt x="1672806" y="3640433"/>
                </a:cubicBezTo>
                <a:cubicBezTo>
                  <a:pt x="1002176" y="3640433"/>
                  <a:pt x="402970" y="3334628"/>
                  <a:pt x="7027" y="2854856"/>
                </a:cubicBezTo>
                <a:lnTo>
                  <a:pt x="0" y="2845459"/>
                </a:lnTo>
                <a:lnTo>
                  <a:pt x="0" y="120411"/>
                </a:lnTo>
                <a:lnTo>
                  <a:pt x="74877" y="3022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e the source image">
            <a:extLst>
              <a:ext uri="{FF2B5EF4-FFF2-40B4-BE49-F238E27FC236}">
                <a16:creationId xmlns:a16="http://schemas.microsoft.com/office/drawing/2014/main" id="{93F244D9-F35D-44E1-9CFC-326173F35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-8"/>
          <a:stretch/>
        </p:blipFill>
        <p:spPr bwMode="auto">
          <a:xfrm>
            <a:off x="4175869" y="1163333"/>
            <a:ext cx="2367798" cy="2367798"/>
          </a:xfrm>
          <a:custGeom>
            <a:avLst/>
            <a:gdLst/>
            <a:ahLst/>
            <a:cxnLst/>
            <a:rect l="l" t="t" r="r" b="b"/>
            <a:pathLst>
              <a:path w="2367798" h="2367798">
                <a:moveTo>
                  <a:pt x="1183899" y="0"/>
                </a:moveTo>
                <a:cubicBezTo>
                  <a:pt x="1837748" y="0"/>
                  <a:pt x="2367798" y="530050"/>
                  <a:pt x="2367798" y="1183899"/>
                </a:cubicBezTo>
                <a:cubicBezTo>
                  <a:pt x="2367798" y="1837748"/>
                  <a:pt x="1837748" y="2367798"/>
                  <a:pt x="1183899" y="2367798"/>
                </a:cubicBezTo>
                <a:cubicBezTo>
                  <a:pt x="530050" y="2367798"/>
                  <a:pt x="0" y="1837748"/>
                  <a:pt x="0" y="1183899"/>
                </a:cubicBezTo>
                <a:cubicBezTo>
                  <a:pt x="0" y="530050"/>
                  <a:pt x="530050" y="0"/>
                  <a:pt x="118389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9" name="Freeform: Shape 99">
            <a:extLst>
              <a:ext uri="{FF2B5EF4-FFF2-40B4-BE49-F238E27FC236}">
                <a16:creationId xmlns:a16="http://schemas.microsoft.com/office/drawing/2014/main" id="{D0F14822-B1F1-4730-A131-C3416A790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312" y="3942512"/>
            <a:ext cx="3238728" cy="2915488"/>
          </a:xfrm>
          <a:custGeom>
            <a:avLst/>
            <a:gdLst>
              <a:gd name="connsiteX0" fmla="*/ 1619364 w 3238728"/>
              <a:gd name="connsiteY0" fmla="*/ 0 h 2915488"/>
              <a:gd name="connsiteX1" fmla="*/ 3238728 w 3238728"/>
              <a:gd name="connsiteY1" fmla="*/ 1619364 h 2915488"/>
              <a:gd name="connsiteX2" fmla="*/ 2649430 w 3238728"/>
              <a:gd name="connsiteY2" fmla="*/ 2868944 h 2915488"/>
              <a:gd name="connsiteX3" fmla="*/ 2587188 w 3238728"/>
              <a:gd name="connsiteY3" fmla="*/ 2915488 h 2915488"/>
              <a:gd name="connsiteX4" fmla="*/ 651541 w 3238728"/>
              <a:gd name="connsiteY4" fmla="*/ 2915488 h 2915488"/>
              <a:gd name="connsiteX5" fmla="*/ 589298 w 3238728"/>
              <a:gd name="connsiteY5" fmla="*/ 2868944 h 2915488"/>
              <a:gd name="connsiteX6" fmla="*/ 0 w 3238728"/>
              <a:gd name="connsiteY6" fmla="*/ 1619364 h 2915488"/>
              <a:gd name="connsiteX7" fmla="*/ 1619364 w 3238728"/>
              <a:gd name="connsiteY7" fmla="*/ 0 h 291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8728" h="2915488">
                <a:moveTo>
                  <a:pt x="1619364" y="0"/>
                </a:moveTo>
                <a:cubicBezTo>
                  <a:pt x="2513714" y="0"/>
                  <a:pt x="3238728" y="725014"/>
                  <a:pt x="3238728" y="1619364"/>
                </a:cubicBezTo>
                <a:cubicBezTo>
                  <a:pt x="3238728" y="2122436"/>
                  <a:pt x="3009329" y="2571929"/>
                  <a:pt x="2649430" y="2868944"/>
                </a:cubicBezTo>
                <a:lnTo>
                  <a:pt x="2587188" y="2915488"/>
                </a:lnTo>
                <a:lnTo>
                  <a:pt x="651541" y="2915488"/>
                </a:lnTo>
                <a:lnTo>
                  <a:pt x="589298" y="2868944"/>
                </a:lnTo>
                <a:cubicBezTo>
                  <a:pt x="229399" y="2571929"/>
                  <a:pt x="0" y="2122436"/>
                  <a:pt x="0" y="1619364"/>
                </a:cubicBezTo>
                <a:cubicBezTo>
                  <a:pt x="0" y="725014"/>
                  <a:pt x="725014" y="0"/>
                  <a:pt x="161936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10" name="Oval 101">
            <a:extLst>
              <a:ext uri="{FF2B5EF4-FFF2-40B4-BE49-F238E27FC236}">
                <a16:creationId xmlns:a16="http://schemas.microsoft.com/office/drawing/2014/main" id="{21B54AE1-1F3F-4A4D-B391-CE0852C55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4040" y="3812192"/>
            <a:ext cx="2091014" cy="2091014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F6809104-2076-41B5-B576-3F3BCAEA8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1" r="21828" b="2"/>
          <a:stretch/>
        </p:blipFill>
        <p:spPr bwMode="auto">
          <a:xfrm>
            <a:off x="308884" y="3942512"/>
            <a:ext cx="3238727" cy="2915488"/>
          </a:xfrm>
          <a:custGeom>
            <a:avLst/>
            <a:gdLst/>
            <a:ahLst/>
            <a:cxnLst/>
            <a:rect l="l" t="t" r="r" b="b"/>
            <a:pathLst>
              <a:path w="3238727" h="2915488">
                <a:moveTo>
                  <a:pt x="1619364" y="0"/>
                </a:moveTo>
                <a:cubicBezTo>
                  <a:pt x="2513714" y="0"/>
                  <a:pt x="3238727" y="725014"/>
                  <a:pt x="3238727" y="1619364"/>
                </a:cubicBezTo>
                <a:cubicBezTo>
                  <a:pt x="3238727" y="2122436"/>
                  <a:pt x="3009328" y="2571928"/>
                  <a:pt x="2649429" y="2868943"/>
                </a:cubicBezTo>
                <a:lnTo>
                  <a:pt x="2587186" y="2915488"/>
                </a:lnTo>
                <a:lnTo>
                  <a:pt x="651541" y="2915488"/>
                </a:lnTo>
                <a:lnTo>
                  <a:pt x="589298" y="2868943"/>
                </a:lnTo>
                <a:cubicBezTo>
                  <a:pt x="229399" y="2571928"/>
                  <a:pt x="0" y="2122436"/>
                  <a:pt x="0" y="1619364"/>
                </a:cubicBezTo>
                <a:cubicBezTo>
                  <a:pt x="0" y="725014"/>
                  <a:pt x="725014" y="0"/>
                  <a:pt x="16193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See the source image">
            <a:extLst>
              <a:ext uri="{FF2B5EF4-FFF2-40B4-BE49-F238E27FC236}">
                <a16:creationId xmlns:a16="http://schemas.microsoft.com/office/drawing/2014/main" id="{F5C1B9D5-3767-4D98-A5F6-F29E6087A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0" r="5256" b="7"/>
          <a:stretch/>
        </p:blipFill>
        <p:spPr bwMode="auto">
          <a:xfrm>
            <a:off x="3994480" y="3829156"/>
            <a:ext cx="2074050" cy="2074050"/>
          </a:xfrm>
          <a:custGeom>
            <a:avLst/>
            <a:gdLst/>
            <a:ahLst/>
            <a:cxnLst/>
            <a:rect l="l" t="t" r="r" b="b"/>
            <a:pathLst>
              <a:path w="2743498" h="2743498">
                <a:moveTo>
                  <a:pt x="1371749" y="0"/>
                </a:moveTo>
                <a:cubicBezTo>
                  <a:pt x="2129345" y="0"/>
                  <a:pt x="2743498" y="614153"/>
                  <a:pt x="2743498" y="1371749"/>
                </a:cubicBezTo>
                <a:cubicBezTo>
                  <a:pt x="2743498" y="2129345"/>
                  <a:pt x="2129345" y="2743498"/>
                  <a:pt x="1371749" y="2743498"/>
                </a:cubicBezTo>
                <a:cubicBezTo>
                  <a:pt x="614153" y="2743498"/>
                  <a:pt x="0" y="2129345"/>
                  <a:pt x="0" y="1371749"/>
                </a:cubicBezTo>
                <a:cubicBezTo>
                  <a:pt x="0" y="614153"/>
                  <a:pt x="614153" y="0"/>
                  <a:pt x="137174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11" name="Straight Connector 10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42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77DA64-4C33-4033-91A8-9EDA641D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PA" sz="56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Descripción de la propuesta</a:t>
            </a:r>
            <a:endParaRPr lang="en-US" sz="56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0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Marcador de contenido 2">
            <a:extLst>
              <a:ext uri="{FF2B5EF4-FFF2-40B4-BE49-F238E27FC236}">
                <a16:creationId xmlns:a16="http://schemas.microsoft.com/office/drawing/2014/main" id="{EA2DB4F2-D86A-4A05-92D7-04A2B39EF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742739"/>
              </p:ext>
            </p:extLst>
          </p:nvPr>
        </p:nvGraphicFramePr>
        <p:xfrm>
          <a:off x="6296400" y="518400"/>
          <a:ext cx="4770000" cy="583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405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3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6241E3-3F3B-4131-B9F6-85391162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055" y="780057"/>
            <a:ext cx="4947745" cy="2828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Objetivos</a:t>
            </a:r>
          </a:p>
        </p:txBody>
      </p:sp>
      <p:sp>
        <p:nvSpPr>
          <p:cNvPr id="42" name="Freeform: Shape 15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3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Block Arc 19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21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6" name="Oval 23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25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29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1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88E900-34B5-4F71-B5BF-A984876E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s-PA" sz="5600" dirty="0">
                <a:latin typeface="Helvetica" panose="020B0604020202020204" pitchFamily="34" charset="0"/>
                <a:cs typeface="Helvetica" panose="020B0604020202020204" pitchFamily="34" charset="0"/>
              </a:rPr>
              <a:t>Objetivo General</a:t>
            </a:r>
            <a:endParaRPr lang="en-US" sz="5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2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1" name="Graphic 20" descr="Diana con relleno sólido">
            <a:extLst>
              <a:ext uri="{FF2B5EF4-FFF2-40B4-BE49-F238E27FC236}">
                <a16:creationId xmlns:a16="http://schemas.microsoft.com/office/drawing/2014/main" id="{CED4F3D2-EE9C-422D-816C-E0BFC0F42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CB6003-504B-495E-B736-7FF863BC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7"/>
            <a:ext cx="4158031" cy="3608765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s-MX" dirty="0">
                <a:solidFill>
                  <a:schemeClr val="tx1">
                    <a:alpha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Desarrollar un sistema de automatización y programación de citas médicas para el/la asistente de la Clínica Médica de la UTP</a:t>
            </a:r>
            <a:endParaRPr lang="en-US" dirty="0">
              <a:solidFill>
                <a:schemeClr val="tx1">
                  <a:alpha val="8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>
              <a:spcBef>
                <a:spcPts val="200"/>
              </a:spcBef>
              <a:spcAft>
                <a:spcPts val="0"/>
              </a:spcAft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br>
              <a:rPr lang="es-MX" sz="20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 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116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462</Words>
  <Application>Microsoft Office PowerPoint</Application>
  <PresentationFormat>Panorámica</PresentationFormat>
  <Paragraphs>47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Wingdings</vt:lpstr>
      <vt:lpstr>Tema de Office</vt:lpstr>
      <vt:lpstr>Proyecto semestral  Grupo #5</vt:lpstr>
      <vt:lpstr>Introducción</vt:lpstr>
      <vt:lpstr>Descripción del Problema</vt:lpstr>
      <vt:lpstr>Enunciado del Problema</vt:lpstr>
      <vt:lpstr>Características del Problema</vt:lpstr>
      <vt:lpstr>Posibles causas del problema</vt:lpstr>
      <vt:lpstr>Descripción de la propuesta</vt:lpstr>
      <vt:lpstr>Objetivos</vt:lpstr>
      <vt:lpstr>Objetivo General</vt:lpstr>
      <vt:lpstr>Objetivos Específicos</vt:lpstr>
      <vt:lpstr>Metodología</vt:lpstr>
      <vt:lpstr>Metodología</vt:lpstr>
      <vt:lpstr>Desarrollo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semestral  Grupo #5</dc:title>
  <dc:creator>Johan Miguel Ovalle Henriquez</dc:creator>
  <cp:lastModifiedBy>Johan Miguel Ovalle Henriquez</cp:lastModifiedBy>
  <cp:revision>1</cp:revision>
  <dcterms:created xsi:type="dcterms:W3CDTF">2020-12-18T01:47:02Z</dcterms:created>
  <dcterms:modified xsi:type="dcterms:W3CDTF">2020-12-18T02:00:04Z</dcterms:modified>
</cp:coreProperties>
</file>