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55C44-211B-4E10-9C83-9AD24547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398C47-A852-4640-A217-FEF549D4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906FF-8ABA-486A-9E4D-CC36A86F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46340-14ED-49AE-9A5D-B8311B87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204F7-013B-47E7-9D0A-1E2BF549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014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9002-4D1D-42CE-BBFD-F8C69A29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B45465-4E7E-4607-A959-B7498824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D5EE5-9674-41E5-B415-A836D26F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D4C27-973C-4238-9925-04548F31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47987-6F04-4859-BDC1-68A2D47B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139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E192AE-CC20-4868-A93B-A76B33A17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8113B6-022F-4E66-AAF1-5A7F004E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0F9EE-9837-4758-8C05-A314A214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41037-9ED9-4C39-BDF3-E4B96FBA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DF126-3238-4757-ABE6-E667B1C3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620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2AEF9-0EFE-4033-B642-520D6637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3251D-18FE-4A55-8693-7E10B677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8517C-0F34-4306-AAC3-23D7C233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ACBEB-96B1-4161-B417-829ADB77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40429-CFBF-45CB-966C-52D7F7D7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137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905F8-550C-414D-8D48-A897D88D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821B2-4A2F-4EF7-A155-EB544F86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08A886-5E20-44DB-B6B2-1AF30F07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07633-F0FB-44F3-9141-5501E20B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037F9-2070-440D-9B1B-C0C5949E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5701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412F-73E8-43C9-AC6B-26C4A8C4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F511-58B3-4489-84E2-AC7DE716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C1B348-DE70-404F-A954-B197BAD8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1D126F-238C-4F6F-B7FE-1ECB14A2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C1470C-2C36-4F29-B938-0B6F81B1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C106C-C431-44C7-A501-83FC9D3F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099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6E02-9992-4958-B19C-D628868E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5FB8E5-8607-4820-9B3C-C3E2B0EB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53A5F2-5605-486C-9370-62CEE691F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C191B8-DA65-4642-9C87-C1DB0DFEB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9C4528-652A-4273-9EAB-2E07B17B1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A81CFB-6436-442E-87F3-8C568C9F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A1382A-E85D-429D-9411-4F658AF5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5677D1-3F3A-4722-B8B1-27A65C97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3572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C6499-9F3E-4797-9B31-C79BFBE0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8F8262-6A5F-4ED8-A6A0-0838203E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518958-3615-49F9-A71F-125578F3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2B4D54-D525-464D-B8BD-C6E1C0A5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7409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561E33-1F32-4E11-8C75-42570419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196E31-27EC-4CB2-ABF4-6A437DED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B0ACDE-B6DB-49AA-9076-353D30B9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230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3AFE8-E7AF-4750-836B-D60A5619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97935-1D5B-4568-B41F-A74D6476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31F320-5F84-4DA0-A45F-1A2D2E0B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CE3FF9-0900-4F9C-A1FE-B306D20A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57FC0-3312-41DC-80A1-0C61A7B7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697A40-D13D-429C-91C6-76167F3C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0227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9D4A-275B-4F2A-9052-ABF1BE7B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F5CDB9-EC2C-424A-BF04-69BD66E33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D5CEB6-CE12-43AB-906E-43BA17BA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BFC8BC-E7AE-478D-AC18-9F4260B4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5A0DF-8A31-4F88-8CFC-16C26629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5B67B-B345-4C4D-83F7-06DA9F90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736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2CB0D6-F549-4E22-9B96-0EB2781A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EA8922-8393-4E30-B8E2-33AE863A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247E4-7843-4FE8-8623-A67475EF4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0B32-82C0-436C-BCA3-53DC38730832}" type="datetimeFigureOut">
              <a:rPr lang="es-PA" smtClean="0"/>
              <a:t>12/07/2020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4611C-C2A0-463D-89D9-9539C78F5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B1D67-58C9-457D-BEC8-66FAEF931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CA59-0187-4954-85B0-F501445C62E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2462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D9A25-E03E-4EA6-9801-89079668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>
                <a:latin typeface="Bebas Neue" panose="00000500000000000000" pitchFamily="50" charset="0"/>
              </a:rPr>
              <a:t>Fomento de las </a:t>
            </a:r>
            <a:r>
              <a:rPr lang="es-PA" dirty="0" err="1">
                <a:latin typeface="Bebas Neue" panose="00000500000000000000" pitchFamily="50" charset="0"/>
              </a:rPr>
              <a:t>stem</a:t>
            </a:r>
            <a:r>
              <a:rPr lang="es-PA" dirty="0">
                <a:latin typeface="Bebas Neue" panose="00000500000000000000" pitchFamily="50" charset="0"/>
              </a:rPr>
              <a:t> en </a:t>
            </a:r>
            <a:r>
              <a:rPr lang="es-PA" dirty="0" err="1">
                <a:latin typeface="Bebas Neue" panose="00000500000000000000" pitchFamily="50" charset="0"/>
              </a:rPr>
              <a:t>panama</a:t>
            </a:r>
            <a:endParaRPr lang="es-PA" dirty="0">
              <a:latin typeface="Bebas Neue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BEB39-84BB-4CA2-A844-82E5CEDA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0712" cy="513539"/>
          </a:xfrm>
        </p:spPr>
        <p:txBody>
          <a:bodyPr>
            <a:normAutofit/>
          </a:bodyPr>
          <a:lstStyle/>
          <a:p>
            <a:r>
              <a:rPr lang="es-PA" dirty="0"/>
              <a:t>Competencias de robótica, informática, y astrofísica</a:t>
            </a:r>
          </a:p>
        </p:txBody>
      </p:sp>
      <p:pic>
        <p:nvPicPr>
          <p:cNvPr id="1026" name="Picture 2" descr="Robocup - Secretaría Nacional de Ciencia, Tecnología e Innovación">
            <a:extLst>
              <a:ext uri="{FF2B5EF4-FFF2-40B4-BE49-F238E27FC236}">
                <a16:creationId xmlns:a16="http://schemas.microsoft.com/office/drawing/2014/main" id="{BCE70FE3-6E15-4AB1-8999-8D1CBC92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5" y="2179674"/>
            <a:ext cx="3513076" cy="233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ld Robot Olympiad">
            <a:extLst>
              <a:ext uri="{FF2B5EF4-FFF2-40B4-BE49-F238E27FC236}">
                <a16:creationId xmlns:a16="http://schemas.microsoft.com/office/drawing/2014/main" id="{DE9BD373-F349-42F4-86CB-EB71BDA8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19" y="4167999"/>
            <a:ext cx="4150406" cy="232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impiada Panameña de Informática (@oinpanama) | Twitter">
            <a:extLst>
              <a:ext uri="{FF2B5EF4-FFF2-40B4-BE49-F238E27FC236}">
                <a16:creationId xmlns:a16="http://schemas.microsoft.com/office/drawing/2014/main" id="{2ECDDEF1-BE98-4451-B903-D8181D883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561" y="2502306"/>
            <a:ext cx="3377889" cy="169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amá realiza la Primera Olimpiada de Ciencias Espaciales – Noticias de  panamá Periódico diario de Panamá Novedades">
            <a:extLst>
              <a:ext uri="{FF2B5EF4-FFF2-40B4-BE49-F238E27FC236}">
                <a16:creationId xmlns:a16="http://schemas.microsoft.com/office/drawing/2014/main" id="{31BAC1E6-CEF2-45F5-9B9F-CADF20E52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63" y="2895225"/>
            <a:ext cx="2616827" cy="324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limpiada panameña de Ciencias Espaciales inaugura este jueves">
            <a:extLst>
              <a:ext uri="{FF2B5EF4-FFF2-40B4-BE49-F238E27FC236}">
                <a16:creationId xmlns:a16="http://schemas.microsoft.com/office/drawing/2014/main" id="{85C2C661-C569-48CC-82A1-444F0DC7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11" y="4626307"/>
            <a:ext cx="3176587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662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Bebas Neue</vt:lpstr>
      <vt:lpstr>Calibri</vt:lpstr>
      <vt:lpstr>Calibri Light</vt:lpstr>
      <vt:lpstr>Tema de Office</vt:lpstr>
      <vt:lpstr>Fomento de las stem en panama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Fomento de las stem en panama</dc:title>
  <dc:creator>ROBERT LU</dc:creator>
  <cp:lastModifiedBy>ROBERT LU</cp:lastModifiedBy>
  <cp:revision>1</cp:revision>
  <dcterms:created xsi:type="dcterms:W3CDTF">2020-12-08T02:55:46Z</dcterms:created>
  <dcterms:modified xsi:type="dcterms:W3CDTF">2020-12-08T03:04:20Z</dcterms:modified>
</cp:coreProperties>
</file>