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AA3607-60FA-4DF7-B8D7-0A66F790C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534AAC-E0DA-4BCD-978B-31C08FC30B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93B853-D39C-40F1-99D9-FA980AE9B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BAA10-E424-476B-BA92-A58EAB7E263D}" type="datetimeFigureOut">
              <a:rPr lang="es-ES" smtClean="0"/>
              <a:t>03/06/2020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091BF8-AA2E-4DE5-920F-CB96162D7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973E2F-F2D8-4CD7-A40A-440F311A8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A1658-2DE6-4AD4-A083-2DC1495DB1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2137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401C59-7EC8-484D-BA6E-3C3CD1A62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BE74610-FA8C-4C0F-A357-451626362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16F1DE-ECEF-4F97-8023-AB4704D09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BAA10-E424-476B-BA92-A58EAB7E263D}" type="datetimeFigureOut">
              <a:rPr lang="es-ES" smtClean="0"/>
              <a:t>03/06/2020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805586-51B6-4D8B-859F-A27B313B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0882C2-B69E-4862-8309-A577D5A42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A1658-2DE6-4AD4-A083-2DC1495DB1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8857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7A67D05-70B8-4372-9D6B-D8D8C5AFA5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FDB0039-3CCB-4A98-AF26-EB71BACDA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38CAC8-50D5-4397-AC3A-9E4DEBB42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BAA10-E424-476B-BA92-A58EAB7E263D}" type="datetimeFigureOut">
              <a:rPr lang="es-ES" smtClean="0"/>
              <a:t>03/06/2020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4DC1C3-927A-4BBF-9683-3D615B7FD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9E1084-24AB-49C0-8E5B-A0E4DA019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A1658-2DE6-4AD4-A083-2DC1495DB1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6916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37E34-6917-4EB5-9E4F-EB143AF17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557937-15C6-489C-9B55-566A98C2A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1C2207-21E0-4192-80CC-CCA8A67B9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BAA10-E424-476B-BA92-A58EAB7E263D}" type="datetimeFigureOut">
              <a:rPr lang="es-ES" smtClean="0"/>
              <a:t>03/06/2020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A31B29-DB67-4E07-9F07-C059DFC08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CE584D-9E45-48C4-BE46-E3D6F60D2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A1658-2DE6-4AD4-A083-2DC1495DB1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7486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E8A888-B37B-423C-A62C-75A3FB3E6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FB72A4-3749-486B-893F-A8E8EA2C2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52623A-1095-4AFB-A779-AA9126DCD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BAA10-E424-476B-BA92-A58EAB7E263D}" type="datetimeFigureOut">
              <a:rPr lang="es-ES" smtClean="0"/>
              <a:t>03/06/2020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5BC614-230B-47CF-9AA4-50EE67319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F3B6D9-8A22-4F1C-BB5E-D77474C83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A1658-2DE6-4AD4-A083-2DC1495DB1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091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2BDBF4-277B-4D98-A751-DE120771A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BF668B-9E97-4D95-9C87-79584D83ED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3F4C0E0-ECCF-441D-9E79-7B57AE019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448A3C-1204-4223-AB7F-2A5BA8523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BAA10-E424-476B-BA92-A58EAB7E263D}" type="datetimeFigureOut">
              <a:rPr lang="es-ES" smtClean="0"/>
              <a:t>03/06/2020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714427-8140-446E-9D53-ACBF1AF4B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AC08D4-8659-4D69-8941-B23835DBE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A1658-2DE6-4AD4-A083-2DC1495DB1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915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95EABA-DC11-46E0-9F76-BC9835109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F997AB-B98C-485B-9DD7-EF2E663C5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6189EA4-1370-4BA1-A893-4FAD08086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F510143-4757-41CA-B57B-CF1D206DAE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36243DD-93B1-47D3-B4F9-F384BA611D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8C0784C-843A-4CB8-BAD5-387AA5EEE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BAA10-E424-476B-BA92-A58EAB7E263D}" type="datetimeFigureOut">
              <a:rPr lang="es-ES" smtClean="0"/>
              <a:t>03/06/2020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48F2A0-4CC3-44E9-9349-79F515581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699D08A-4766-4D7A-9EFC-D0579BE8D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A1658-2DE6-4AD4-A083-2DC1495DB1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409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AE671F-9681-4DF7-A09C-17CF53E3E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F850CED-A15F-4F57-A7E2-5EE32EFF5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BAA10-E424-476B-BA92-A58EAB7E263D}" type="datetimeFigureOut">
              <a:rPr lang="es-ES" smtClean="0"/>
              <a:t>03/06/2020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52BEE72-E9D0-40EB-95D5-33F28E2CE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1C5F0FB-675A-4729-B5DF-E99B232CE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A1658-2DE6-4AD4-A083-2DC1495DB1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1067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BC2CC1F-5F87-4CE7-ABE9-881374464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BAA10-E424-476B-BA92-A58EAB7E263D}" type="datetimeFigureOut">
              <a:rPr lang="es-ES" smtClean="0"/>
              <a:t>03/06/2020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95A5CFF-51BF-40BE-B9CE-C53E16AAB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43C543-63CE-45D1-AF84-E587D95FB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A1658-2DE6-4AD4-A083-2DC1495DB1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1728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E678D5-1D86-466B-8AAF-7DCF91DA9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0877EB-C745-492C-BBE0-EAAC27721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27AAC97-110E-49D1-BA59-BAFCD1E4B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31A4A5C-FD34-45C8-883D-DA77BBE6B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BAA10-E424-476B-BA92-A58EAB7E263D}" type="datetimeFigureOut">
              <a:rPr lang="es-ES" smtClean="0"/>
              <a:t>03/06/2020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2657C0D-C807-49D6-A84F-03C271672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B1D5D26-C921-4ABD-B431-65959923D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A1658-2DE6-4AD4-A083-2DC1495DB1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9264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2A848A-185F-485C-B0A9-DE529FE63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17AC5C1-511A-49C7-B91F-A5E995BBF2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EE38B5C-198D-431B-8D7E-137240B57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3848592-DAF8-451C-8AEA-683828843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BAA10-E424-476B-BA92-A58EAB7E263D}" type="datetimeFigureOut">
              <a:rPr lang="es-ES" smtClean="0"/>
              <a:t>03/06/2020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E57BE71-915A-4437-AAB6-075D22283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AF43AB8-A735-47F9-B165-05C301977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A1658-2DE6-4AD4-A083-2DC1495DB1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137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85836C9-8AF4-4484-8ECB-4E045B49A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D6D995-77B5-4C8F-B3C2-F886C3E6C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CE4F7C-7A1F-4F25-802B-13DA733B49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BAA10-E424-476B-BA92-A58EAB7E263D}" type="datetimeFigureOut">
              <a:rPr lang="es-ES" smtClean="0"/>
              <a:t>03/06/2020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1FF1B3-EC12-45A7-A6D6-971969430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AB482A-A0A9-4CA0-9FE4-198D02351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A1658-2DE6-4AD4-A083-2DC1495DB1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9276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F1C008A4-6C43-45D5-94C1-7C4CA37C4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sz="2500" dirty="0"/>
            </a:br>
            <a:r>
              <a:rPr lang="en-US" sz="2500" dirty="0" err="1"/>
              <a:t>Sistemas</a:t>
            </a:r>
            <a:r>
              <a:rPr lang="en-US" sz="2500" dirty="0"/>
              <a:t> de </a:t>
            </a:r>
            <a:r>
              <a:rPr lang="en-US" sz="2500" dirty="0" err="1"/>
              <a:t>Información</a:t>
            </a:r>
            <a:br>
              <a:rPr lang="en-US" sz="2500" dirty="0"/>
            </a:br>
            <a:endParaRPr lang="en-US" sz="25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2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CCA84C8B-CC8B-48BB-BB8D-89CD9E9E9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0719" y="2172865"/>
            <a:ext cx="4559425" cy="41372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1700" dirty="0"/>
          </a:p>
          <a:p>
            <a:r>
              <a:rPr lang="en-US" sz="1700" dirty="0"/>
              <a:t>Conjunto de </a:t>
            </a:r>
            <a:r>
              <a:rPr lang="en-US" sz="1700" dirty="0" err="1"/>
              <a:t>componentes</a:t>
            </a:r>
            <a:r>
              <a:rPr lang="en-US" sz="1700" dirty="0"/>
              <a:t> que </a:t>
            </a:r>
            <a:r>
              <a:rPr lang="en-US" sz="1700" dirty="0" err="1"/>
              <a:t>interaccionan</a:t>
            </a:r>
            <a:r>
              <a:rPr lang="en-US" sz="1700" dirty="0"/>
              <a:t> entre </a:t>
            </a:r>
            <a:r>
              <a:rPr lang="en-US" sz="1700" dirty="0" err="1"/>
              <a:t>sí</a:t>
            </a:r>
            <a:r>
              <a:rPr lang="en-US" sz="1700" dirty="0"/>
              <a:t> con el </a:t>
            </a:r>
            <a:r>
              <a:rPr lang="en-US" sz="1700" dirty="0" err="1"/>
              <a:t>propósito</a:t>
            </a:r>
            <a:r>
              <a:rPr lang="en-US" sz="1700" dirty="0"/>
              <a:t> de </a:t>
            </a:r>
            <a:r>
              <a:rPr lang="en-US" sz="1700" dirty="0" err="1"/>
              <a:t>alcanzar</a:t>
            </a:r>
            <a:r>
              <a:rPr lang="en-US" sz="1700" dirty="0"/>
              <a:t> un </a:t>
            </a:r>
            <a:r>
              <a:rPr lang="en-US" sz="1700" dirty="0" err="1"/>
              <a:t>objetivo</a:t>
            </a:r>
            <a:r>
              <a:rPr lang="en-US" sz="1700" dirty="0"/>
              <a:t> </a:t>
            </a:r>
            <a:r>
              <a:rPr lang="en-US" sz="1700" dirty="0" err="1"/>
              <a:t>determinado</a:t>
            </a:r>
            <a:r>
              <a:rPr lang="en-US" sz="1700" dirty="0"/>
              <a:t>, el </a:t>
            </a:r>
            <a:r>
              <a:rPr lang="en-US" sz="1700" dirty="0" err="1"/>
              <a:t>cual</a:t>
            </a:r>
            <a:r>
              <a:rPr lang="en-US" sz="1700" dirty="0"/>
              <a:t> debe </a:t>
            </a:r>
            <a:r>
              <a:rPr lang="en-US" sz="1700" dirty="0" err="1"/>
              <a:t>satisfacer</a:t>
            </a:r>
            <a:r>
              <a:rPr lang="en-US" sz="1700" dirty="0"/>
              <a:t> las </a:t>
            </a:r>
            <a:r>
              <a:rPr lang="en-US" sz="1700" dirty="0" err="1"/>
              <a:t>necesidades</a:t>
            </a:r>
            <a:r>
              <a:rPr lang="en-US" sz="1700" dirty="0"/>
              <a:t> de </a:t>
            </a:r>
            <a:r>
              <a:rPr lang="en-US" sz="1700" dirty="0" err="1"/>
              <a:t>información</a:t>
            </a:r>
            <a:r>
              <a:rPr lang="en-US" sz="1700" dirty="0"/>
              <a:t> de una </a:t>
            </a:r>
            <a:r>
              <a:rPr lang="en-US" sz="1700" dirty="0" err="1"/>
              <a:t>empresa</a:t>
            </a:r>
            <a:r>
              <a:rPr lang="en-US" sz="1700" dirty="0"/>
              <a:t>, </a:t>
            </a:r>
            <a:r>
              <a:rPr lang="en-US" sz="1700" dirty="0" err="1"/>
              <a:t>institución</a:t>
            </a:r>
            <a:r>
              <a:rPr lang="en-US" sz="1700" dirty="0"/>
              <a:t> etc.</a:t>
            </a:r>
          </a:p>
          <a:p>
            <a:r>
              <a:rPr lang="en-US" sz="1700" dirty="0"/>
              <a:t>De </a:t>
            </a:r>
            <a:r>
              <a:rPr lang="en-US" sz="1700" dirty="0" err="1"/>
              <a:t>manera</a:t>
            </a:r>
            <a:r>
              <a:rPr lang="en-US" sz="1700" dirty="0"/>
              <a:t> general </a:t>
            </a:r>
            <a:r>
              <a:rPr lang="en-US" sz="1700" dirty="0" err="1"/>
              <a:t>estos</a:t>
            </a:r>
            <a:r>
              <a:rPr lang="en-US" sz="1700" dirty="0"/>
              <a:t> </a:t>
            </a:r>
            <a:r>
              <a:rPr lang="en-US" sz="1700" dirty="0" err="1"/>
              <a:t>componentes</a:t>
            </a:r>
            <a:r>
              <a:rPr lang="en-US" sz="1700" dirty="0"/>
              <a:t> </a:t>
            </a:r>
            <a:r>
              <a:rPr lang="en-US" sz="1700" dirty="0" err="1"/>
              <a:t>pueden</a:t>
            </a:r>
            <a:r>
              <a:rPr lang="en-US" sz="1700" dirty="0"/>
              <a:t> ser:  personas, </a:t>
            </a:r>
            <a:r>
              <a:rPr lang="en-US" sz="1700" dirty="0" err="1"/>
              <a:t>datos</a:t>
            </a:r>
            <a:r>
              <a:rPr lang="en-US" sz="1700" dirty="0"/>
              <a:t>,  </a:t>
            </a:r>
            <a:r>
              <a:rPr lang="en-US" sz="1700" dirty="0" err="1"/>
              <a:t>procedimientos</a:t>
            </a:r>
            <a:r>
              <a:rPr lang="en-US" sz="1700" dirty="0"/>
              <a:t>, Hardware, software, que </a:t>
            </a:r>
            <a:r>
              <a:rPr lang="en-US" sz="1700" dirty="0" err="1"/>
              <a:t>deben</a:t>
            </a:r>
            <a:r>
              <a:rPr lang="en-US" sz="1700" dirty="0"/>
              <a:t> </a:t>
            </a:r>
            <a:r>
              <a:rPr lang="en-US" sz="1700" dirty="0" err="1"/>
              <a:t>además</a:t>
            </a:r>
            <a:r>
              <a:rPr lang="en-US" sz="1700" dirty="0"/>
              <a:t> </a:t>
            </a:r>
            <a:r>
              <a:rPr lang="en-US" sz="1700" dirty="0" err="1"/>
              <a:t>procesar</a:t>
            </a:r>
            <a:r>
              <a:rPr lang="en-US" sz="1700" dirty="0"/>
              <a:t> </a:t>
            </a:r>
            <a:r>
              <a:rPr lang="en-US" sz="1700" dirty="0" err="1"/>
              <a:t>datos</a:t>
            </a:r>
            <a:r>
              <a:rPr lang="en-US" sz="1700" dirty="0"/>
              <a:t> y </a:t>
            </a:r>
            <a:r>
              <a:rPr lang="en-US" sz="1700" dirty="0" err="1"/>
              <a:t>producir</a:t>
            </a:r>
            <a:r>
              <a:rPr lang="en-US" sz="1700" dirty="0"/>
              <a:t> </a:t>
            </a:r>
            <a:r>
              <a:rPr lang="en-US" sz="1700" dirty="0" err="1"/>
              <a:t>información</a:t>
            </a:r>
            <a:r>
              <a:rPr lang="en-US" sz="1700" dirty="0"/>
              <a:t>, </a:t>
            </a:r>
            <a:r>
              <a:rPr lang="en-US" sz="1700" dirty="0" err="1"/>
              <a:t>distribuirla</a:t>
            </a:r>
            <a:r>
              <a:rPr lang="en-US" sz="1700" dirty="0"/>
              <a:t> de la </a:t>
            </a:r>
            <a:r>
              <a:rPr lang="en-US" sz="1700" dirty="0" err="1"/>
              <a:t>manera</a:t>
            </a:r>
            <a:r>
              <a:rPr lang="en-US" sz="1700" dirty="0"/>
              <a:t> </a:t>
            </a:r>
            <a:r>
              <a:rPr lang="en-US" sz="1700" dirty="0" err="1"/>
              <a:t>más</a:t>
            </a:r>
            <a:r>
              <a:rPr lang="en-US" sz="1700" dirty="0"/>
              <a:t> </a:t>
            </a:r>
            <a:r>
              <a:rPr lang="en-US" sz="1700" dirty="0" err="1"/>
              <a:t>correcta</a:t>
            </a:r>
            <a:r>
              <a:rPr lang="en-US" sz="1700" dirty="0"/>
              <a:t> para </a:t>
            </a:r>
            <a:r>
              <a:rPr lang="en-US" sz="1700" dirty="0" err="1"/>
              <a:t>satisfacer</a:t>
            </a:r>
            <a:r>
              <a:rPr lang="en-US" sz="1700" dirty="0"/>
              <a:t> las </a:t>
            </a:r>
            <a:r>
              <a:rPr lang="en-US" sz="1700" dirty="0" err="1"/>
              <a:t>necesidades</a:t>
            </a:r>
            <a:r>
              <a:rPr lang="en-US" sz="1700" dirty="0"/>
              <a:t> de la </a:t>
            </a:r>
            <a:r>
              <a:rPr lang="en-US" sz="1700" dirty="0" err="1"/>
              <a:t>organización</a:t>
            </a:r>
            <a:r>
              <a:rPr lang="en-US" sz="1700" dirty="0"/>
              <a:t> </a:t>
            </a:r>
            <a:r>
              <a:rPr lang="en-US" sz="1700" dirty="0" err="1"/>
              <a:t>empresarial</a:t>
            </a:r>
            <a:r>
              <a:rPr lang="en-US" sz="1700" dirty="0"/>
              <a:t> </a:t>
            </a:r>
            <a:r>
              <a:rPr lang="en-US" sz="1700" dirty="0" err="1"/>
              <a:t>en</a:t>
            </a:r>
            <a:r>
              <a:rPr lang="en-US" sz="1700" dirty="0"/>
              <a:t> </a:t>
            </a:r>
            <a:r>
              <a:rPr lang="en-US" sz="1700" dirty="0" err="1"/>
              <a:t>cuestión</a:t>
            </a:r>
            <a:endParaRPr lang="en-US" sz="17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Marcador de contenido 14">
            <a:extLst>
              <a:ext uri="{FF2B5EF4-FFF2-40B4-BE49-F238E27FC236}">
                <a16:creationId xmlns:a16="http://schemas.microsoft.com/office/drawing/2014/main" id="{C8E38386-8D21-4B12-9700-FF7460EBBA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493" r="3" b="3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655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17B064F-4DD5-492E-8077-531FCF464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477" y="1547446"/>
            <a:ext cx="9951041" cy="355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297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1D8088-559A-46A5-A801-CDF0B9476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3E2E96F-17F7-4C8C-BDF1-6BB90A0C1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2380868"/>
            <a:ext cx="11982332" cy="2087795"/>
            <a:chOff x="143163" y="5763486"/>
            <a:chExt cx="11982332" cy="73955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46BD00C-9313-4A22-94F7-3875A46C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AF30D0-AA67-427C-9938-A2C8A9B5D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7A3291D4-B4ED-43BD-A7FA-76C3F57452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0"/>
          <a:stretch/>
        </p:blipFill>
        <p:spPr>
          <a:xfrm>
            <a:off x="838200" y="704765"/>
            <a:ext cx="10628376" cy="544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777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6EF09E92-78D9-43B7-9551-8CAC1EADF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440" y="643467"/>
            <a:ext cx="9731120" cy="5571065"/>
          </a:xfrm>
          <a:prstGeom prst="rect">
            <a:avLst/>
          </a:prstGeom>
          <a:ln>
            <a:noFill/>
          </a:ln>
        </p:spPr>
      </p:pic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32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3E83CD4-9640-41C1-8512-8D6CF56B2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s-PA" sz="3600" dirty="0">
                <a:solidFill>
                  <a:srgbClr val="FFFFFF"/>
                </a:solidFill>
              </a:rPr>
              <a:t>Tipos de Sistemas de Información</a:t>
            </a:r>
            <a:endParaRPr lang="es-ES" sz="3600" dirty="0">
              <a:solidFill>
                <a:srgbClr val="FFFFFF"/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3E4D7E7-2475-4611-B529-7CEC5F2B4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969830"/>
            <a:ext cx="6780700" cy="501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841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2B8B10FF-F207-46F7-845C-3E1701137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477" y="2025748"/>
            <a:ext cx="9951041" cy="248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213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CAC5025-4577-4163-AA44-57D54F770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075" y="1983545"/>
            <a:ext cx="7943850" cy="246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309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611A9FB-0F73-4C4E-B930-8FFE9145A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37" y="1899138"/>
            <a:ext cx="7934325" cy="272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513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297BAB1-4CC0-4C46-B5A9-45D59EA03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164" y="829994"/>
            <a:ext cx="9131928" cy="519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395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C5B881A-6753-495F-8DA5-0976D56E1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787" y="1702191"/>
            <a:ext cx="7972425" cy="292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0594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1506</TotalTime>
  <Words>79</Words>
  <Application>Microsoft Office PowerPoint</Application>
  <PresentationFormat>Panorámica</PresentationFormat>
  <Paragraphs>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 Sistemas de Información </vt:lpstr>
      <vt:lpstr>Presentación de PowerPoint</vt:lpstr>
      <vt:lpstr>Presentación de PowerPoint</vt:lpstr>
      <vt:lpstr>Tipos de Sistemas de Información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Sistema de Información </dc:title>
  <dc:creator>Jeremias Herrera</dc:creator>
  <cp:lastModifiedBy>Jeremias Herrera</cp:lastModifiedBy>
  <cp:revision>12</cp:revision>
  <dcterms:created xsi:type="dcterms:W3CDTF">2020-05-27T02:36:36Z</dcterms:created>
  <dcterms:modified xsi:type="dcterms:W3CDTF">2020-06-04T11:42:43Z</dcterms:modified>
</cp:coreProperties>
</file>