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8A978-6055-4BDE-8776-145A26D48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22383-AA43-42CF-92E4-A21976EF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73EA6-B9D8-452F-821C-CAE1C127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1346-D7E1-4E3E-B39B-935136B2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F14D9-E080-401C-8602-0651AB3E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86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7C170-2FCD-42D7-AD84-0FD49AB3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93B5AA-4639-4E4B-86B6-59CC5F89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0C30D-2331-46C9-8693-D101E318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21BDD-A839-4D8A-92B4-FA20530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41F2B-0845-4057-9475-8664E64F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277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90341B-8107-413E-84FE-02215FCDA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BB4765-8960-49C1-9719-3F6AB1E7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40E29-8C37-4361-932A-1040A137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6F1EB-F764-44CA-BD5F-205409BA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15B81-B28F-459C-9CE7-6B2C73AF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855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1BF17-6C70-463E-AD95-4BA6BE96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94C13-D812-4107-AB4E-8549B61A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2FE03-E1AD-4C9A-B972-123FF051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41442-AAE5-4661-96BD-7A866DAC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E92C8-440D-4032-BD08-EB95E39C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7818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262F-4272-4F3B-A701-FCDBBF97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E2964-0387-458F-B8A6-69B7C68A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53BB8-95D1-4F0B-8EE9-CB3B0C3A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CF648-CA87-4D05-AAF9-B653A71E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22799-3CEA-4CEB-B9C4-BC3AD2BA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368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CFEB-8FCB-4F64-B1F5-2EFD60FA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03849-1306-4766-81F9-C2A89C969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53C1D8-817C-45D4-B0D2-4F0A29428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AF9C1-E5BE-4F7D-BCFE-86089D97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C86E61-4217-49B2-AEB5-807009C2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CD04AE-11C4-4D02-96CC-CB8ECF83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7627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8C99E-64E1-4FBC-93B2-97E01F25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2688D-591D-4FA4-A4BE-E91F48ED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9BD6D2-6EE6-4DC3-AFED-AFA517ED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8381E8-EA5F-4C2D-9F16-05C9CD354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B3F3B3-F056-4176-B790-0CB6BD771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CB1312-0615-48B3-811B-2746395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2F3BDC-4C8B-4D84-A7A2-8A6CAFD8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F0F8EF-1180-4B9F-A4FC-4BF6130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7704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12932-AE3C-4EC9-8241-92F07CF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A6C165-E903-4943-BDE4-08643690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3305C6-D7BD-4CC6-AB59-B60F3EC4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E3200B-9950-4553-9C71-FAC6942B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3465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1D9B7B-A2F6-4CA1-9EFD-EF916A2D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E2C622-777E-468D-84AB-EC7E7960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B4071C-B433-4AA3-82D6-C38E267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5896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6F868-0FE9-470A-BD0D-7709B74E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2E923-B884-4A7A-81E6-00F3C6AA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E09A6E-6720-4462-A7CC-884B78FE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5138D5-76D5-40B1-A669-3EA22B42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8034B3-E8D0-4DE7-B746-1BA6819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C219BA-E8A9-4CF1-B116-020DC2B0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9368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A2716-F9C8-4CBF-98D3-EB08FA07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4169C9-65E0-491E-B365-0E53847AC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EDCB9B-7ABC-439F-A7BC-D0BE640FB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05F7F6-6C45-4444-B230-98D5CBF7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7EBCDE-A559-477C-BA41-DC1121AD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41F13-8B72-4950-AFA0-0959C657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604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CF2255-0F90-42F5-BEDC-270E3823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6A338-ABD7-4D60-8232-C9DD8ACD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C6FF5-6F0E-4DA3-924F-488B564DB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DB40-128E-4795-B58C-D14111DA46A3}" type="datetimeFigureOut">
              <a:rPr lang="es-PA" smtClean="0"/>
              <a:t>09/17/2020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36A08-F656-4E91-A70E-E135F2B31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1A01D-05F9-4A41-93F8-D8E0F7BC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1C00-E14C-4510-92C3-4D9C4E83071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538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F742-B660-48F6-9FA0-19393824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¿Cómo diferenciar entre ambas mezclas?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250D4-F1CF-4EC0-8FF3-E53F0F8F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1708017"/>
            <a:ext cx="2896834" cy="394053"/>
          </a:xfrm>
        </p:spPr>
        <p:txBody>
          <a:bodyPr>
            <a:normAutofit lnSpcReduction="10000"/>
          </a:bodyPr>
          <a:lstStyle/>
          <a:p>
            <a:r>
              <a:rPr lang="es-PA" dirty="0"/>
              <a:t>Mezclas homogéneas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D8A91-4CC2-4514-85CB-D5C68C3F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119399"/>
            <a:ext cx="3844043" cy="3684588"/>
          </a:xfrm>
        </p:spPr>
        <p:txBody>
          <a:bodyPr>
            <a:normAutofit/>
          </a:bodyPr>
          <a:lstStyle/>
          <a:p>
            <a:r>
              <a:rPr lang="es-PA" sz="2400" dirty="0"/>
              <a:t>Distribución uniforme</a:t>
            </a:r>
          </a:p>
          <a:p>
            <a:r>
              <a:rPr lang="es-PA" sz="2400" dirty="0"/>
              <a:t>Tus ojos ven monotonía en la mezcla</a:t>
            </a:r>
          </a:p>
          <a:p>
            <a:endParaRPr lang="es-PA" sz="2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02537E-992D-4434-945B-5124019B5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81145" y="1579650"/>
            <a:ext cx="3091745" cy="518231"/>
          </a:xfrm>
        </p:spPr>
        <p:txBody>
          <a:bodyPr>
            <a:normAutofit lnSpcReduction="10000"/>
          </a:bodyPr>
          <a:lstStyle/>
          <a:p>
            <a:r>
              <a:rPr lang="es-PA" dirty="0"/>
              <a:t>Mezclas heterogéneas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471A58-1E63-4C88-B23F-07687220A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58946" y="2119399"/>
            <a:ext cx="3999618" cy="3684588"/>
          </a:xfrm>
        </p:spPr>
        <p:txBody>
          <a:bodyPr>
            <a:normAutofit/>
          </a:bodyPr>
          <a:lstStyle/>
          <a:p>
            <a:r>
              <a:rPr lang="es-PA" sz="2400" dirty="0"/>
              <a:t>Puedes ver separaciones en la mezcla</a:t>
            </a:r>
          </a:p>
          <a:p>
            <a:r>
              <a:rPr lang="es-PA" sz="2400" dirty="0"/>
              <a:t>Tiene al menos dos fases</a:t>
            </a:r>
          </a:p>
          <a:p>
            <a:r>
              <a:rPr lang="es-PA" sz="2400" dirty="0"/>
              <a:t>Sus componentes no son solubles</a:t>
            </a: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10CAEAB5-B591-4F49-856C-9FDC8F019308}"/>
              </a:ext>
            </a:extLst>
          </p:cNvPr>
          <p:cNvSpPr txBox="1">
            <a:spLocks/>
          </p:cNvSpPr>
          <p:nvPr/>
        </p:nvSpPr>
        <p:spPr>
          <a:xfrm>
            <a:off x="4858456" y="2097881"/>
            <a:ext cx="2322689" cy="823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dirty="0">
                <a:latin typeface="Bebas Neue" panose="00000500000000000000" pitchFamily="50" charset="0"/>
              </a:rPr>
              <a:t>La clave está en las </a:t>
            </a:r>
          </a:p>
          <a:p>
            <a:r>
              <a:rPr lang="es-PA" dirty="0">
                <a:latin typeface="Bebas Neue" panose="00000500000000000000" pitchFamily="50" charset="0"/>
              </a:rPr>
              <a:t>fases que contiene</a:t>
            </a:r>
            <a:endParaRPr lang="es-PA" dirty="0"/>
          </a:p>
        </p:txBody>
      </p:sp>
      <p:pic>
        <p:nvPicPr>
          <p:cNvPr id="1026" name="Picture 2" descr="Buscador de la nueva normalidad tras la desescalada en EL PAÍS">
            <a:extLst>
              <a:ext uri="{FF2B5EF4-FFF2-40B4-BE49-F238E27FC236}">
                <a16:creationId xmlns:a16="http://schemas.microsoft.com/office/drawing/2014/main" id="{2FBC4F0A-141C-4FD6-BF14-67099E7B7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8" r="41776" b="18848"/>
          <a:stretch/>
        </p:blipFill>
        <p:spPr bwMode="auto">
          <a:xfrm>
            <a:off x="5799075" y="3275542"/>
            <a:ext cx="469672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6C82F6-F3EF-4258-8441-B2AF4A1E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33" y="3731328"/>
            <a:ext cx="1828800" cy="24384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3B752BF-8EBD-493B-96B8-244FAF648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39" y="4165600"/>
            <a:ext cx="1828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19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Bebas Neue</vt:lpstr>
      <vt:lpstr>Calibri</vt:lpstr>
      <vt:lpstr>Calibri Light</vt:lpstr>
      <vt:lpstr>Tema de Office</vt:lpstr>
      <vt:lpstr>¿Cómo diferenciar entre ambas mezclas?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diferenciar entre ambas mezclas?</dc:title>
  <dc:creator>ROBERT LU</dc:creator>
  <cp:lastModifiedBy>ROBERT LU</cp:lastModifiedBy>
  <cp:revision>13</cp:revision>
  <dcterms:created xsi:type="dcterms:W3CDTF">2020-09-18T03:04:15Z</dcterms:created>
  <dcterms:modified xsi:type="dcterms:W3CDTF">2020-09-18T03:28:30Z</dcterms:modified>
</cp:coreProperties>
</file>