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9E636B4-8DCA-4DF1-94FF-3E1F88B69DCC}" type="datetimeFigureOut">
              <a:rPr lang="es-PA" smtClean="0"/>
              <a:t>09/18/2020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0C9FB7A3-AC8A-4365-988C-71C83B474D12}" type="slidenum">
              <a:rPr lang="es-PA" smtClean="0"/>
              <a:t>‹Nº›</a:t>
            </a:fld>
            <a:endParaRPr lang="es-P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71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E636B4-8DCA-4DF1-94FF-3E1F88B69DCC}" type="datetimeFigureOut">
              <a:rPr lang="es-PA" smtClean="0"/>
              <a:t>09/18/2020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0C9FB7A3-AC8A-4365-988C-71C83B474D12}" type="slidenum">
              <a:rPr lang="es-PA" smtClean="0"/>
              <a:t>‹Nº›</a:t>
            </a:fld>
            <a:endParaRPr lang="es-PA"/>
          </a:p>
        </p:txBody>
      </p:sp>
    </p:spTree>
    <p:extLst>
      <p:ext uri="{BB962C8B-B14F-4D97-AF65-F5344CB8AC3E}">
        <p14:creationId xmlns:p14="http://schemas.microsoft.com/office/powerpoint/2010/main" val="332936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E636B4-8DCA-4DF1-94FF-3E1F88B69DCC}" type="datetimeFigureOut">
              <a:rPr lang="es-PA" smtClean="0"/>
              <a:t>09/18/2020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0C9FB7A3-AC8A-4365-988C-71C83B474D12}" type="slidenum">
              <a:rPr lang="es-PA" smtClean="0"/>
              <a:t>‹Nº›</a:t>
            </a:fld>
            <a:endParaRPr lang="es-PA"/>
          </a:p>
        </p:txBody>
      </p:sp>
    </p:spTree>
    <p:extLst>
      <p:ext uri="{BB962C8B-B14F-4D97-AF65-F5344CB8AC3E}">
        <p14:creationId xmlns:p14="http://schemas.microsoft.com/office/powerpoint/2010/main" val="39515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E636B4-8DCA-4DF1-94FF-3E1F88B69DCC}" type="datetimeFigureOut">
              <a:rPr lang="es-PA" smtClean="0"/>
              <a:t>09/18/2020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0C9FB7A3-AC8A-4365-988C-71C83B474D12}" type="slidenum">
              <a:rPr lang="es-PA" smtClean="0"/>
              <a:t>‹Nº›</a:t>
            </a:fld>
            <a:endParaRPr lang="es-PA"/>
          </a:p>
        </p:txBody>
      </p:sp>
    </p:spTree>
    <p:extLst>
      <p:ext uri="{BB962C8B-B14F-4D97-AF65-F5344CB8AC3E}">
        <p14:creationId xmlns:p14="http://schemas.microsoft.com/office/powerpoint/2010/main" val="10645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E636B4-8DCA-4DF1-94FF-3E1F88B69DCC}" type="datetimeFigureOut">
              <a:rPr lang="es-PA" smtClean="0"/>
              <a:t>09/18/2020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0C9FB7A3-AC8A-4365-988C-71C83B474D12}" type="slidenum">
              <a:rPr lang="es-PA" smtClean="0"/>
              <a:t>‹Nº›</a:t>
            </a:fld>
            <a:endParaRPr lang="es-P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08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9E636B4-8DCA-4DF1-94FF-3E1F88B69DCC}" type="datetimeFigureOut">
              <a:rPr lang="es-PA" smtClean="0"/>
              <a:t>09/18/2020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0C9FB7A3-AC8A-4365-988C-71C83B474D12}" type="slidenum">
              <a:rPr lang="es-PA" smtClean="0"/>
              <a:t>‹Nº›</a:t>
            </a:fld>
            <a:endParaRPr lang="es-PA"/>
          </a:p>
        </p:txBody>
      </p:sp>
    </p:spTree>
    <p:extLst>
      <p:ext uri="{BB962C8B-B14F-4D97-AF65-F5344CB8AC3E}">
        <p14:creationId xmlns:p14="http://schemas.microsoft.com/office/powerpoint/2010/main" val="229151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9E636B4-8DCA-4DF1-94FF-3E1F88B69DCC}" type="datetimeFigureOut">
              <a:rPr lang="es-PA" smtClean="0"/>
              <a:t>09/18/2020</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0C9FB7A3-AC8A-4365-988C-71C83B474D12}" type="slidenum">
              <a:rPr lang="es-PA" smtClean="0"/>
              <a:t>‹Nº›</a:t>
            </a:fld>
            <a:endParaRPr lang="es-PA"/>
          </a:p>
        </p:txBody>
      </p:sp>
    </p:spTree>
    <p:extLst>
      <p:ext uri="{BB962C8B-B14F-4D97-AF65-F5344CB8AC3E}">
        <p14:creationId xmlns:p14="http://schemas.microsoft.com/office/powerpoint/2010/main" val="428352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9E636B4-8DCA-4DF1-94FF-3E1F88B69DCC}" type="datetimeFigureOut">
              <a:rPr lang="es-PA" smtClean="0"/>
              <a:t>09/18/2020</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0C9FB7A3-AC8A-4365-988C-71C83B474D12}" type="slidenum">
              <a:rPr lang="es-PA" smtClean="0"/>
              <a:t>‹Nº›</a:t>
            </a:fld>
            <a:endParaRPr lang="es-PA"/>
          </a:p>
        </p:txBody>
      </p:sp>
    </p:spTree>
    <p:extLst>
      <p:ext uri="{BB962C8B-B14F-4D97-AF65-F5344CB8AC3E}">
        <p14:creationId xmlns:p14="http://schemas.microsoft.com/office/powerpoint/2010/main" val="100521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E636B4-8DCA-4DF1-94FF-3E1F88B69DCC}" type="datetimeFigureOut">
              <a:rPr lang="es-PA" smtClean="0"/>
              <a:t>09/18/2020</a:t>
            </a:fld>
            <a:endParaRPr lang="es-P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A"/>
          </a:p>
        </p:txBody>
      </p:sp>
      <p:sp>
        <p:nvSpPr>
          <p:cNvPr id="9" name="Slide Number Placeholder 8"/>
          <p:cNvSpPr>
            <a:spLocks noGrp="1"/>
          </p:cNvSpPr>
          <p:nvPr>
            <p:ph type="sldNum" sz="quarter" idx="12"/>
          </p:nvPr>
        </p:nvSpPr>
        <p:spPr/>
        <p:txBody>
          <a:bodyPr/>
          <a:lstStyle/>
          <a:p>
            <a:fld id="{0C9FB7A3-AC8A-4365-988C-71C83B474D12}" type="slidenum">
              <a:rPr lang="es-PA" smtClean="0"/>
              <a:t>‹Nº›</a:t>
            </a:fld>
            <a:endParaRPr lang="es-PA"/>
          </a:p>
        </p:txBody>
      </p:sp>
    </p:spTree>
    <p:extLst>
      <p:ext uri="{BB962C8B-B14F-4D97-AF65-F5344CB8AC3E}">
        <p14:creationId xmlns:p14="http://schemas.microsoft.com/office/powerpoint/2010/main" val="281663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E636B4-8DCA-4DF1-94FF-3E1F88B69DCC}" type="datetimeFigureOut">
              <a:rPr lang="es-PA" smtClean="0"/>
              <a:t>09/18/2020</a:t>
            </a:fld>
            <a:endParaRPr lang="es-P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9FB7A3-AC8A-4365-988C-71C83B474D12}" type="slidenum">
              <a:rPr lang="es-PA" smtClean="0"/>
              <a:t>‹Nº›</a:t>
            </a:fld>
            <a:endParaRPr lang="es-PA"/>
          </a:p>
        </p:txBody>
      </p:sp>
    </p:spTree>
    <p:extLst>
      <p:ext uri="{BB962C8B-B14F-4D97-AF65-F5344CB8AC3E}">
        <p14:creationId xmlns:p14="http://schemas.microsoft.com/office/powerpoint/2010/main" val="267826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9E636B4-8DCA-4DF1-94FF-3E1F88B69DCC}" type="datetimeFigureOut">
              <a:rPr lang="es-PA" smtClean="0"/>
              <a:t>09/18/2020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0C9FB7A3-AC8A-4365-988C-71C83B474D12}" type="slidenum">
              <a:rPr lang="es-PA" smtClean="0"/>
              <a:t>‹Nº›</a:t>
            </a:fld>
            <a:endParaRPr lang="es-PA"/>
          </a:p>
        </p:txBody>
      </p:sp>
    </p:spTree>
    <p:extLst>
      <p:ext uri="{BB962C8B-B14F-4D97-AF65-F5344CB8AC3E}">
        <p14:creationId xmlns:p14="http://schemas.microsoft.com/office/powerpoint/2010/main" val="203774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E636B4-8DCA-4DF1-94FF-3E1F88B69DCC}" type="datetimeFigureOut">
              <a:rPr lang="es-PA" smtClean="0"/>
              <a:t>09/18/2020</a:t>
            </a:fld>
            <a:endParaRPr lang="es-P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9FB7A3-AC8A-4365-988C-71C83B474D12}" type="slidenum">
              <a:rPr lang="es-PA" smtClean="0"/>
              <a:t>‹Nº›</a:t>
            </a:fld>
            <a:endParaRPr lang="es-P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81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atedraalimentacioninstitucional2.files.wordpress.com/2015/03/adolescente.pdf" TargetMode="External"/><Relationship Id="rId2" Type="http://schemas.openxmlformats.org/officeDocument/2006/relationships/hyperlink" Target="https://www.forbes.com/profile/elon-musk/#28dd43917999"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AF741D-D81B-4558-B8B7-CC236C02CCBA}"/>
              </a:ext>
            </a:extLst>
          </p:cNvPr>
          <p:cNvSpPr>
            <a:spLocks noGrp="1"/>
          </p:cNvSpPr>
          <p:nvPr>
            <p:ph type="title"/>
          </p:nvPr>
        </p:nvSpPr>
        <p:spPr/>
        <p:txBody>
          <a:bodyPr/>
          <a:lstStyle/>
          <a:p>
            <a:r>
              <a:rPr lang="es-MX" dirty="0">
                <a:latin typeface="Bebas Neue" panose="00000500000000000000" pitchFamily="50" charset="0"/>
              </a:rPr>
              <a:t>Misión personal</a:t>
            </a:r>
            <a:endParaRPr lang="es-PA" dirty="0">
              <a:latin typeface="Bebas Neue" panose="00000500000000000000" pitchFamily="50" charset="0"/>
            </a:endParaRPr>
          </a:p>
        </p:txBody>
      </p:sp>
      <p:sp>
        <p:nvSpPr>
          <p:cNvPr id="3" name="Marcador de contenido 2">
            <a:extLst>
              <a:ext uri="{FF2B5EF4-FFF2-40B4-BE49-F238E27FC236}">
                <a16:creationId xmlns:a16="http://schemas.microsoft.com/office/drawing/2014/main" id="{CF46B6E9-775D-49AA-A0E3-17F4FD25E62B}"/>
              </a:ext>
            </a:extLst>
          </p:cNvPr>
          <p:cNvSpPr>
            <a:spLocks noGrp="1"/>
          </p:cNvSpPr>
          <p:nvPr>
            <p:ph idx="1"/>
          </p:nvPr>
        </p:nvSpPr>
        <p:spPr/>
        <p:txBody>
          <a:bodyPr/>
          <a:lstStyle/>
          <a:p>
            <a:r>
              <a:rPr lang="es-MX" dirty="0">
                <a:latin typeface="Bebas Neue" panose="00000500000000000000" pitchFamily="50" charset="0"/>
              </a:rPr>
              <a:t>Me gusta mucho programar y todo lo relacionado con las computadoras. Me gusta mucho la ciencia. </a:t>
            </a:r>
          </a:p>
          <a:p>
            <a:r>
              <a:rPr lang="es-MX" dirty="0">
                <a:latin typeface="Bebas Neue" panose="00000500000000000000" pitchFamily="50" charset="0"/>
              </a:rPr>
              <a:t>Tengo muchos ídolos, uno de ellos es </a:t>
            </a:r>
            <a:r>
              <a:rPr lang="es-MX" dirty="0" err="1">
                <a:latin typeface="Bebas Neue" panose="00000500000000000000" pitchFamily="50" charset="0"/>
              </a:rPr>
              <a:t>elon</a:t>
            </a:r>
            <a:r>
              <a:rPr lang="es-MX" dirty="0">
                <a:latin typeface="Bebas Neue" panose="00000500000000000000" pitchFamily="50" charset="0"/>
              </a:rPr>
              <a:t> Musk. No quisiera emular su personalidad, sino su visión ya que ha hecho un gran avance tecnológico e impulsado a muchos jóvenes a lograr muchas metas científicas y de ingeniería.</a:t>
            </a:r>
          </a:p>
          <a:p>
            <a:r>
              <a:rPr lang="es-PA" dirty="0">
                <a:latin typeface="Bebas Neue" panose="00000500000000000000" pitchFamily="50" charset="0"/>
              </a:rPr>
              <a:t>Sé que tengo muchas cosas por aprender, por discutir, por vivir. Siento que hay muchos problemas por resolver en este mundo dentro de mi período de vida. Sí quisiera ser recordado, pero recordado por algo que he creado, no por cosas del destino. </a:t>
            </a:r>
          </a:p>
          <a:p>
            <a:r>
              <a:rPr lang="es-PA" dirty="0">
                <a:latin typeface="Bebas Neue" panose="00000500000000000000" pitchFamily="50" charset="0"/>
              </a:rPr>
              <a:t>Mi misión en este mundo es posicionar a panamá como un centro tecnológico y científico. Pero siempre cuidando la calidad de salud, de educación y se oportunidades sociales. Sé que suena mucho a lo que un presidente haría, eso está en mis metas en algún futuro, pero primero quiero crear mis empresas donde provean valor clave a las personas para ser el vehículo donde me lleve hacia otras metas.</a:t>
            </a:r>
          </a:p>
        </p:txBody>
      </p:sp>
      <p:sp>
        <p:nvSpPr>
          <p:cNvPr id="4" name="Rectángulo 3">
            <a:extLst>
              <a:ext uri="{FF2B5EF4-FFF2-40B4-BE49-F238E27FC236}">
                <a16:creationId xmlns:a16="http://schemas.microsoft.com/office/drawing/2014/main" id="{F1A61879-C4B6-488F-9BCF-A23D67BCBF35}"/>
              </a:ext>
            </a:extLst>
          </p:cNvPr>
          <p:cNvSpPr/>
          <p:nvPr/>
        </p:nvSpPr>
        <p:spPr>
          <a:xfrm>
            <a:off x="701697" y="5465986"/>
            <a:ext cx="7577587" cy="646331"/>
          </a:xfrm>
          <a:prstGeom prst="rect">
            <a:avLst/>
          </a:prstGeom>
          <a:noFill/>
        </p:spPr>
        <p:txBody>
          <a:bodyPr wrap="none" lIns="91440" tIns="45720" rIns="91440" bIns="45720">
            <a:spAutoFit/>
          </a:bodyPr>
          <a:lstStyle/>
          <a:p>
            <a:pPr algn="ctr"/>
            <a:r>
              <a:rPr lang="es-E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Robert Lu Zheng | 3-750-1980 | 1IL112</a:t>
            </a:r>
          </a:p>
        </p:txBody>
      </p:sp>
    </p:spTree>
    <p:extLst>
      <p:ext uri="{BB962C8B-B14F-4D97-AF65-F5344CB8AC3E}">
        <p14:creationId xmlns:p14="http://schemas.microsoft.com/office/powerpoint/2010/main" val="360191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CDD68-2122-4443-B84B-5F5B5B381B23}"/>
              </a:ext>
            </a:extLst>
          </p:cNvPr>
          <p:cNvSpPr>
            <a:spLocks noGrp="1"/>
          </p:cNvSpPr>
          <p:nvPr>
            <p:ph type="title"/>
          </p:nvPr>
        </p:nvSpPr>
        <p:spPr/>
        <p:txBody>
          <a:bodyPr/>
          <a:lstStyle/>
          <a:p>
            <a:r>
              <a:rPr lang="es-MX" dirty="0">
                <a:latin typeface="Bebas Neue" panose="00000500000000000000" pitchFamily="50" charset="0"/>
              </a:rPr>
              <a:t>Consideraciones finales</a:t>
            </a:r>
            <a:endParaRPr lang="es-PA" dirty="0">
              <a:latin typeface="Bebas Neue" panose="00000500000000000000" pitchFamily="50" charset="0"/>
            </a:endParaRPr>
          </a:p>
        </p:txBody>
      </p:sp>
      <p:sp>
        <p:nvSpPr>
          <p:cNvPr id="3" name="Marcador de contenido 2">
            <a:extLst>
              <a:ext uri="{FF2B5EF4-FFF2-40B4-BE49-F238E27FC236}">
                <a16:creationId xmlns:a16="http://schemas.microsoft.com/office/drawing/2014/main" id="{813DC3AD-CFE5-4F96-A448-0576B067D606}"/>
              </a:ext>
            </a:extLst>
          </p:cNvPr>
          <p:cNvSpPr>
            <a:spLocks noGrp="1"/>
          </p:cNvSpPr>
          <p:nvPr>
            <p:ph sz="half" idx="1"/>
          </p:nvPr>
        </p:nvSpPr>
        <p:spPr/>
        <p:txBody>
          <a:bodyPr/>
          <a:lstStyle/>
          <a:p>
            <a:r>
              <a:rPr lang="es-MX" dirty="0"/>
              <a:t>Pienso que todo el mundo tiene alguna misión en su período de vida. Creo que es lo que hace la vida humana importante y digna de vivir. </a:t>
            </a:r>
          </a:p>
          <a:p>
            <a:r>
              <a:rPr lang="es-MX" dirty="0"/>
              <a:t>Si creo en mi misión, me debo adherir a un plan donde cada paso que dé, sea el paso correcto, donde cada paso sea un paso más cerca a mi meta.</a:t>
            </a:r>
            <a:endParaRPr lang="es-PA" dirty="0"/>
          </a:p>
        </p:txBody>
      </p:sp>
      <p:sp>
        <p:nvSpPr>
          <p:cNvPr id="4" name="Marcador de contenido 3">
            <a:extLst>
              <a:ext uri="{FF2B5EF4-FFF2-40B4-BE49-F238E27FC236}">
                <a16:creationId xmlns:a16="http://schemas.microsoft.com/office/drawing/2014/main" id="{D0F930E2-6ACF-4F24-87F3-8B695C1A01E8}"/>
              </a:ext>
            </a:extLst>
          </p:cNvPr>
          <p:cNvSpPr>
            <a:spLocks noGrp="1"/>
          </p:cNvSpPr>
          <p:nvPr>
            <p:ph sz="half" idx="2"/>
          </p:nvPr>
        </p:nvSpPr>
        <p:spPr/>
        <p:txBody>
          <a:bodyPr/>
          <a:lstStyle/>
          <a:p>
            <a:r>
              <a:rPr lang="es-MX" i="1" dirty="0"/>
              <a:t>Forbes. (2020) Elon Musk. Recuperado de </a:t>
            </a:r>
            <a:r>
              <a:rPr lang="es-PA" dirty="0">
                <a:hlinkClick r:id="rId2"/>
              </a:rPr>
              <a:t>https://www.forbes.com/profile/elon-musk/#28dd43917999</a:t>
            </a:r>
            <a:endParaRPr lang="es-PA" dirty="0"/>
          </a:p>
          <a:p>
            <a:r>
              <a:rPr lang="es-PA" i="1" dirty="0"/>
              <a:t>Sean Covey. (1998). Los 7 hábitos de los adolescentes altamente efectivos. </a:t>
            </a:r>
            <a:r>
              <a:rPr lang="es-PA" i="1"/>
              <a:t>Recuperado de: </a:t>
            </a:r>
            <a:r>
              <a:rPr lang="es-PA">
                <a:hlinkClick r:id="rId3"/>
              </a:rPr>
              <a:t>https://catedraalimentacioninstitucional2.files.wordpress.com/2015/03/adolescente.pdf</a:t>
            </a:r>
            <a:endParaRPr lang="es-PA" i="1" dirty="0"/>
          </a:p>
        </p:txBody>
      </p:sp>
      <p:sp>
        <p:nvSpPr>
          <p:cNvPr id="5" name="Título 1">
            <a:extLst>
              <a:ext uri="{FF2B5EF4-FFF2-40B4-BE49-F238E27FC236}">
                <a16:creationId xmlns:a16="http://schemas.microsoft.com/office/drawing/2014/main" id="{B53A440F-BEEF-4EB9-AF28-2B2788C9B1ED}"/>
              </a:ext>
            </a:extLst>
          </p:cNvPr>
          <p:cNvSpPr txBox="1">
            <a:spLocks/>
          </p:cNvSpPr>
          <p:nvPr/>
        </p:nvSpPr>
        <p:spPr>
          <a:xfrm>
            <a:off x="7582787" y="673469"/>
            <a:ext cx="28320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latin typeface="Bebas Neue" panose="00000500000000000000" pitchFamily="50" charset="0"/>
              </a:rPr>
              <a:t>Referencias</a:t>
            </a:r>
            <a:endParaRPr lang="es-PA" dirty="0">
              <a:latin typeface="Bebas Neue" panose="00000500000000000000" pitchFamily="50" charset="0"/>
            </a:endParaRPr>
          </a:p>
        </p:txBody>
      </p:sp>
      <p:sp>
        <p:nvSpPr>
          <p:cNvPr id="7" name="Rectángulo 6">
            <a:extLst>
              <a:ext uri="{FF2B5EF4-FFF2-40B4-BE49-F238E27FC236}">
                <a16:creationId xmlns:a16="http://schemas.microsoft.com/office/drawing/2014/main" id="{8A1E69C6-F60E-4868-B3E2-A4BF00FB14A7}"/>
              </a:ext>
            </a:extLst>
          </p:cNvPr>
          <p:cNvSpPr/>
          <p:nvPr/>
        </p:nvSpPr>
        <p:spPr>
          <a:xfrm>
            <a:off x="701697" y="5465986"/>
            <a:ext cx="7577587" cy="646331"/>
          </a:xfrm>
          <a:prstGeom prst="rect">
            <a:avLst/>
          </a:prstGeom>
          <a:noFill/>
        </p:spPr>
        <p:txBody>
          <a:bodyPr wrap="none" lIns="91440" tIns="45720" rIns="91440" bIns="45720">
            <a:spAutoFit/>
          </a:bodyPr>
          <a:lstStyle/>
          <a:p>
            <a:pPr algn="ctr"/>
            <a:r>
              <a:rPr lang="es-E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Robert Lu Zheng | 3-750-1980 | 1IL112</a:t>
            </a:r>
          </a:p>
        </p:txBody>
      </p:sp>
    </p:spTree>
    <p:extLst>
      <p:ext uri="{BB962C8B-B14F-4D97-AF65-F5344CB8AC3E}">
        <p14:creationId xmlns:p14="http://schemas.microsoft.com/office/powerpoint/2010/main" val="1506031164"/>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TotalTime>
  <Words>324</Words>
  <Application>Microsoft Office PowerPoint</Application>
  <PresentationFormat>Panorámica</PresentationFormat>
  <Paragraphs>13</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Bebas Neue</vt:lpstr>
      <vt:lpstr>Calibri</vt:lpstr>
      <vt:lpstr>Calibri Light</vt:lpstr>
      <vt:lpstr>Retrospección</vt:lpstr>
      <vt:lpstr>Misión personal</vt:lpstr>
      <vt:lpstr>Consideraciones finales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ROBERT LU</dc:creator>
  <cp:lastModifiedBy>ROBERT LU</cp:lastModifiedBy>
  <cp:revision>12</cp:revision>
  <dcterms:created xsi:type="dcterms:W3CDTF">2020-09-18T16:15:13Z</dcterms:created>
  <dcterms:modified xsi:type="dcterms:W3CDTF">2020-09-18T16:34:19Z</dcterms:modified>
</cp:coreProperties>
</file>