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83" r:id="rId2"/>
    <p:sldId id="284" r:id="rId3"/>
  </p:sldIdLst>
  <p:sldSz cx="9144000" cy="6858000" type="screen4x3"/>
  <p:notesSz cx="10021888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0CE9155-734A-436E-929D-BAEF09CDB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6FB52D-CD53-45BD-BF80-503B624D2C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76900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80D0B2-6957-4B69-8F78-B4916DFB6916}" type="datetimeFigureOut">
              <a:rPr lang="es-ES"/>
              <a:pPr>
                <a:defRPr/>
              </a:pPr>
              <a:t>19/04/2020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703C6A36-A9BC-427F-BFD0-C17F529479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0425"/>
            <a:ext cx="310038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3440A384-61D3-4299-A1EA-E8EA6387D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1713" y="3314700"/>
            <a:ext cx="8018462" cy="2713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28AC1-A17E-4618-94BE-02F7D8A6B1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3CF02D-98BC-45FD-B853-AF4573DED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76900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1FE7BC-D4F8-467A-B535-8B8B1B7672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163A5-B93E-400D-9C05-605C3F649914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873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35C7D-D6F3-43A8-A4BE-3C06F617007E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2946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F766C-8DC1-4A22-8D1A-4AAEF40A542C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8681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14369-0C26-4E22-8E4A-7F515732DD7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1021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EB3E-C7EB-4791-9717-8288C0A6E96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63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08E46-1A8A-456A-A96D-DD53BC0C734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4185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F56DA-21C5-4BFA-8068-10BA8A7DC88A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1810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B07B7-3504-4FD2-ACFE-8B4990AD7AB3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0754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C1D3D-0F00-4143-83E1-6A590AD17C14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219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2AB7C-BCB3-43E3-A16B-2E05CF0FD107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646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E5996-9666-4355-82EE-FD9B3CF7767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208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4F335A-C4AF-4093-96E8-FDF6968FA01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83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DC1421FC-0460-4888-9DFD-F83F4268E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754062"/>
          </a:xfrm>
        </p:spPr>
        <p:txBody>
          <a:bodyPr/>
          <a:lstStyle/>
          <a:p>
            <a:r>
              <a:rPr lang="es-PA" altLang="es-ES" sz="3600"/>
              <a:t>Dispositivos de Salida</a:t>
            </a:r>
            <a:endParaRPr lang="es-ES" altLang="es-ES" sz="3600"/>
          </a:p>
        </p:txBody>
      </p:sp>
      <p:sp>
        <p:nvSpPr>
          <p:cNvPr id="30723" name="Marcador de contenido 2">
            <a:extLst>
              <a:ext uri="{FF2B5EF4-FFF2-40B4-BE49-F238E27FC236}">
                <a16:creationId xmlns:a16="http://schemas.microsoft.com/office/drawing/2014/main" id="{A9C42451-F984-447E-8FA7-97993B8682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2" y="1125538"/>
            <a:ext cx="5686425" cy="51228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ES" sz="1600" b="1" dirty="0"/>
              <a:t>PLOTTER</a:t>
            </a:r>
            <a:r>
              <a:rPr lang="es-ES" altLang="es-ES" sz="1600" dirty="0"/>
              <a:t>, Es un periférico destinado a trabajos de impresión específicos (planos, esquemas complejos, dibujo de piezas, grandes formatos, etc.). Se utilizan en diversos campos: ciencias, ingeniería, diseño, arquitectura, etc.</a:t>
            </a:r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r>
              <a:rPr lang="es-ES" altLang="es-ES" sz="1600" b="1" dirty="0"/>
              <a:t>MONITOR, </a:t>
            </a:r>
            <a:r>
              <a:rPr lang="es-ES" altLang="es-ES" sz="1600" dirty="0"/>
              <a:t>Dispositivo de salida más común de las computadoras con el que los usuarios ven la información en pantalla. Recibe también los nombres de CRT, pantalla o terminal. En computación se distingue entre el “monitor”, que incluye todo el aparato que produce las imágenes, y la “pantalla”, que es sólo el área donde vemos las imágenes. Así, el dispositivo de salida es todo el monitor, no solamente la pantalla.</a:t>
            </a:r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r>
              <a:rPr lang="es-ES" altLang="es-ES" sz="1600" b="1" dirty="0"/>
              <a:t>Proyector de vídeo o vídeo proyector</a:t>
            </a:r>
            <a:r>
              <a:rPr lang="es-ES" altLang="es-ES" sz="1600" dirty="0"/>
              <a:t>, es un aparato que recibe una señal de vídeo y proyecta la imagen correspondiente en una pantalla de proyección usando un sistema de lentes, permitiendo así visualizar imágenes fijas o en movimiento.</a:t>
            </a:r>
          </a:p>
          <a:p>
            <a:pPr marL="0" indent="0" algn="just">
              <a:buNone/>
            </a:pPr>
            <a:endParaRPr lang="es-ES" altLang="es-ES" sz="1600" dirty="0"/>
          </a:p>
        </p:txBody>
      </p:sp>
      <p:pic>
        <p:nvPicPr>
          <p:cNvPr id="30724" name="Marcador de contenido 4">
            <a:extLst>
              <a:ext uri="{FF2B5EF4-FFF2-40B4-BE49-F238E27FC236}">
                <a16:creationId xmlns:a16="http://schemas.microsoft.com/office/drawing/2014/main" id="{2738855F-0002-4680-82BE-0495FE52ED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7997" y="1203213"/>
            <a:ext cx="1150938" cy="763587"/>
          </a:xfrm>
        </p:spPr>
      </p:pic>
      <p:pic>
        <p:nvPicPr>
          <p:cNvPr id="30725" name="Imagen 5">
            <a:extLst>
              <a:ext uri="{FF2B5EF4-FFF2-40B4-BE49-F238E27FC236}">
                <a16:creationId xmlns:a16="http://schemas.microsoft.com/office/drawing/2014/main" id="{F2294948-7477-4AD9-A183-EC41C0B9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119">
            <a:off x="6773603" y="260955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Imagen 6">
            <a:extLst>
              <a:ext uri="{FF2B5EF4-FFF2-40B4-BE49-F238E27FC236}">
                <a16:creationId xmlns:a16="http://schemas.microsoft.com/office/drawing/2014/main" id="{18AD562D-97EB-4283-B697-ED74AA1A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94" y="4320513"/>
            <a:ext cx="1136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DC1421FC-0460-4888-9DFD-F83F4268E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754062"/>
          </a:xfrm>
        </p:spPr>
        <p:txBody>
          <a:bodyPr/>
          <a:lstStyle/>
          <a:p>
            <a:r>
              <a:rPr lang="es-PA" altLang="es-ES" sz="3600"/>
              <a:t>Dispositivos de Salida</a:t>
            </a:r>
            <a:endParaRPr lang="es-ES" altLang="es-ES" sz="3600"/>
          </a:p>
        </p:txBody>
      </p:sp>
      <p:sp>
        <p:nvSpPr>
          <p:cNvPr id="30723" name="Marcador de contenido 2">
            <a:extLst>
              <a:ext uri="{FF2B5EF4-FFF2-40B4-BE49-F238E27FC236}">
                <a16:creationId xmlns:a16="http://schemas.microsoft.com/office/drawing/2014/main" id="{A9C42451-F984-447E-8FA7-97993B8682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2" y="1125538"/>
            <a:ext cx="5686425" cy="51228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ES" sz="1600" dirty="0"/>
              <a:t>La impresión 3D es una técnica que nos permite crear piezas en 3D, es decir con alto, ancho y largo, de cualquier diseño almacenado en un archivo informático creado por el usuario o descargado desde Internet mediante un dispositivo llamado impresora 3D</a:t>
            </a:r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r>
              <a:rPr lang="es-ES" altLang="es-ES" sz="1600" dirty="0"/>
              <a:t>Parlantes, cada vez las usa más la computadora para el manejo de sonidos, para la cual se utiliza como salida algún tipo de bocinas.</a:t>
            </a:r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endParaRPr lang="es-ES" altLang="es-ES" sz="1600" dirty="0"/>
          </a:p>
          <a:p>
            <a:pPr marL="0" indent="0" algn="just">
              <a:buNone/>
            </a:pPr>
            <a:r>
              <a:rPr lang="es-ES" altLang="es-ES" sz="1600" dirty="0"/>
              <a:t>Torno de control numérico o torno CNC se refiere a una máquina herramienta del tipo torno que se utiliza para mecanizar piezas de revolución mediante un software de computadora que utiliza datos alfa-numéricos, ​siguiendo los ejes cartesianos X, Y.</a:t>
            </a:r>
          </a:p>
          <a:p>
            <a:pPr marL="0" indent="0" algn="just">
              <a:buNone/>
            </a:pPr>
            <a:endParaRPr lang="es-ES" altLang="es-ES" sz="16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6179B7-FB5E-4E7F-ACF9-9F0CBE813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221" y="1151149"/>
            <a:ext cx="1507968" cy="10811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BEF99F-B511-474D-83E2-04702B50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53" y="2948095"/>
            <a:ext cx="1231499" cy="11966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46678A-1A90-4B21-84A7-E42ED084C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22" y="4860526"/>
            <a:ext cx="1805163" cy="11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7023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286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Diseño predeterminado</vt:lpstr>
      <vt:lpstr>Dispositivos de Salida</vt:lpstr>
      <vt:lpstr>Dispositivos de Salida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Computadoras</dc:title>
  <dc:creator>Jeremias Herrera</dc:creator>
  <cp:lastModifiedBy>Jeremias Herrera</cp:lastModifiedBy>
  <cp:revision>5</cp:revision>
  <dcterms:created xsi:type="dcterms:W3CDTF">2020-04-19T12:46:09Z</dcterms:created>
  <dcterms:modified xsi:type="dcterms:W3CDTF">2020-04-19T22:19:14Z</dcterms:modified>
</cp:coreProperties>
</file>