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300" r:id="rId2"/>
    <p:sldId id="301" r:id="rId3"/>
    <p:sldId id="304" r:id="rId4"/>
    <p:sldId id="302" r:id="rId5"/>
    <p:sldId id="305" r:id="rId6"/>
    <p:sldId id="303" r:id="rId7"/>
    <p:sldId id="306" r:id="rId8"/>
  </p:sldIdLst>
  <p:sldSz cx="9144000" cy="6858000" type="screen4x3"/>
  <p:notesSz cx="10021888" cy="6888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0CE9155-734A-436E-929D-BAEF09CDBB46}"/>
              </a:ext>
            </a:extLst>
          </p:cNvPr>
          <p:cNvSpPr>
            <a:spLocks noGrp="1"/>
          </p:cNvSpPr>
          <p:nvPr>
            <p:ph type="hdr" sz="quarter"/>
          </p:nvPr>
        </p:nvSpPr>
        <p:spPr>
          <a:xfrm>
            <a:off x="0" y="0"/>
            <a:ext cx="4343400" cy="346075"/>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id="{626FB52D-CD53-45BD-BF80-503B624D2C1B}"/>
              </a:ext>
            </a:extLst>
          </p:cNvPr>
          <p:cNvSpPr>
            <a:spLocks noGrp="1"/>
          </p:cNvSpPr>
          <p:nvPr>
            <p:ph type="dt" idx="1"/>
          </p:nvPr>
        </p:nvSpPr>
        <p:spPr>
          <a:xfrm>
            <a:off x="5676900" y="0"/>
            <a:ext cx="4343400" cy="346075"/>
          </a:xfrm>
          <a:prstGeom prst="rect">
            <a:avLst/>
          </a:prstGeom>
        </p:spPr>
        <p:txBody>
          <a:bodyPr vert="horz" lIns="91440" tIns="45720" rIns="91440" bIns="45720" rtlCol="0"/>
          <a:lstStyle>
            <a:lvl1pPr algn="r">
              <a:defRPr sz="1200"/>
            </a:lvl1pPr>
          </a:lstStyle>
          <a:p>
            <a:pPr>
              <a:defRPr/>
            </a:pPr>
            <a:fld id="{4480D0B2-6957-4B69-8F78-B4916DFB6916}" type="datetimeFigureOut">
              <a:rPr lang="es-ES"/>
              <a:pPr>
                <a:defRPr/>
              </a:pPr>
              <a:t>19/04/2020</a:t>
            </a:fld>
            <a:endParaRPr lang="es-ES"/>
          </a:p>
        </p:txBody>
      </p:sp>
      <p:sp>
        <p:nvSpPr>
          <p:cNvPr id="4" name="Marcador de imagen de diapositiva 3">
            <a:extLst>
              <a:ext uri="{FF2B5EF4-FFF2-40B4-BE49-F238E27FC236}">
                <a16:creationId xmlns:a16="http://schemas.microsoft.com/office/drawing/2014/main" id="{703C6A36-A9BC-427F-BFD0-C17F52947900}"/>
              </a:ext>
            </a:extLst>
          </p:cNvPr>
          <p:cNvSpPr>
            <a:spLocks noGrp="1" noRot="1" noChangeAspect="1"/>
          </p:cNvSpPr>
          <p:nvPr>
            <p:ph type="sldImg" idx="2"/>
          </p:nvPr>
        </p:nvSpPr>
        <p:spPr>
          <a:xfrm>
            <a:off x="3460750" y="860425"/>
            <a:ext cx="3100388" cy="2325688"/>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id="{3440A384-61D3-4299-A1EA-E8EA6387D064}"/>
              </a:ext>
            </a:extLst>
          </p:cNvPr>
          <p:cNvSpPr>
            <a:spLocks noGrp="1"/>
          </p:cNvSpPr>
          <p:nvPr>
            <p:ph type="body" sz="quarter" idx="3"/>
          </p:nvPr>
        </p:nvSpPr>
        <p:spPr>
          <a:xfrm>
            <a:off x="1001713" y="3314700"/>
            <a:ext cx="8018462" cy="2713038"/>
          </a:xfrm>
          <a:prstGeom prst="rect">
            <a:avLst/>
          </a:prstGeom>
        </p:spPr>
        <p:txBody>
          <a:bodyPr vert="horz" lIns="91440" tIns="45720" rIns="91440" bIns="45720" rtlCol="0"/>
          <a:lstStyle/>
          <a:p>
            <a:pPr lvl="0"/>
            <a:r>
              <a:rPr lang="es-ES" noProof="0"/>
              <a:t>Editar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id="{C7F28AC1-A17E-4618-94BE-02F7D8A6B1BF}"/>
              </a:ext>
            </a:extLst>
          </p:cNvPr>
          <p:cNvSpPr>
            <a:spLocks noGrp="1"/>
          </p:cNvSpPr>
          <p:nvPr>
            <p:ph type="ftr" sz="quarter" idx="4"/>
          </p:nvPr>
        </p:nvSpPr>
        <p:spPr>
          <a:xfrm>
            <a:off x="0" y="6542088"/>
            <a:ext cx="4343400" cy="346075"/>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id="{403CF02D-98BC-45FD-B853-AF4573DEDAC3}"/>
              </a:ext>
            </a:extLst>
          </p:cNvPr>
          <p:cNvSpPr>
            <a:spLocks noGrp="1"/>
          </p:cNvSpPr>
          <p:nvPr>
            <p:ph type="sldNum" sz="quarter" idx="5"/>
          </p:nvPr>
        </p:nvSpPr>
        <p:spPr>
          <a:xfrm>
            <a:off x="5676900" y="6542088"/>
            <a:ext cx="4343400" cy="346075"/>
          </a:xfrm>
          <a:prstGeom prst="rect">
            <a:avLst/>
          </a:prstGeom>
        </p:spPr>
        <p:txBody>
          <a:bodyPr vert="horz" lIns="91440" tIns="45720" rIns="91440" bIns="45720" rtlCol="0" anchor="b"/>
          <a:lstStyle>
            <a:lvl1pPr algn="r">
              <a:defRPr sz="1200"/>
            </a:lvl1pPr>
          </a:lstStyle>
          <a:p>
            <a:pPr>
              <a:defRPr/>
            </a:pPr>
            <a:fld id="{C01FE7BC-D4F8-467A-B535-8B8B1B7672F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ltLang="es-ES"/>
          </a:p>
        </p:txBody>
      </p:sp>
      <p:sp>
        <p:nvSpPr>
          <p:cNvPr id="5" name="Footer Placeholder 4"/>
          <p:cNvSpPr>
            <a:spLocks noGrp="1"/>
          </p:cNvSpPr>
          <p:nvPr>
            <p:ph type="ftr" sz="quarter" idx="11"/>
          </p:nvPr>
        </p:nvSpPr>
        <p:spPr/>
        <p:txBody>
          <a:bodyPr/>
          <a:lstStyle/>
          <a:p>
            <a:pPr>
              <a:defRPr/>
            </a:pPr>
            <a:endParaRPr lang="es-ES" altLang="es-ES"/>
          </a:p>
        </p:txBody>
      </p:sp>
      <p:sp>
        <p:nvSpPr>
          <p:cNvPr id="6" name="Slide Number Placeholder 5"/>
          <p:cNvSpPr>
            <a:spLocks noGrp="1"/>
          </p:cNvSpPr>
          <p:nvPr>
            <p:ph type="sldNum" sz="quarter" idx="12"/>
          </p:nvPr>
        </p:nvSpPr>
        <p:spPr/>
        <p:txBody>
          <a:bodyPr/>
          <a:lstStyle/>
          <a:p>
            <a:pPr>
              <a:defRPr/>
            </a:pPr>
            <a:fld id="{BFC163A5-B93E-400D-9C05-605C3F649914}" type="slidenum">
              <a:rPr lang="es-ES" altLang="es-ES" smtClean="0"/>
              <a:pPr>
                <a:defRPr/>
              </a:pPr>
              <a:t>‹Nº›</a:t>
            </a:fld>
            <a:endParaRPr lang="es-ES" altLang="es-ES"/>
          </a:p>
        </p:txBody>
      </p:sp>
    </p:spTree>
    <p:extLst>
      <p:ext uri="{BB962C8B-B14F-4D97-AF65-F5344CB8AC3E}">
        <p14:creationId xmlns:p14="http://schemas.microsoft.com/office/powerpoint/2010/main" val="378734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ltLang="es-ES"/>
          </a:p>
        </p:txBody>
      </p:sp>
      <p:sp>
        <p:nvSpPr>
          <p:cNvPr id="5" name="Footer Placeholder 4"/>
          <p:cNvSpPr>
            <a:spLocks noGrp="1"/>
          </p:cNvSpPr>
          <p:nvPr>
            <p:ph type="ftr" sz="quarter" idx="11"/>
          </p:nvPr>
        </p:nvSpPr>
        <p:spPr/>
        <p:txBody>
          <a:bodyPr/>
          <a:lstStyle/>
          <a:p>
            <a:pPr>
              <a:defRPr/>
            </a:pPr>
            <a:endParaRPr lang="es-ES" altLang="es-ES"/>
          </a:p>
        </p:txBody>
      </p:sp>
      <p:sp>
        <p:nvSpPr>
          <p:cNvPr id="6" name="Slide Number Placeholder 5"/>
          <p:cNvSpPr>
            <a:spLocks noGrp="1"/>
          </p:cNvSpPr>
          <p:nvPr>
            <p:ph type="sldNum" sz="quarter" idx="12"/>
          </p:nvPr>
        </p:nvSpPr>
        <p:spPr/>
        <p:txBody>
          <a:bodyPr/>
          <a:lstStyle/>
          <a:p>
            <a:pPr>
              <a:defRPr/>
            </a:pPr>
            <a:fld id="{9B235C7D-D6F3-43A8-A4BE-3C06F617007E}" type="slidenum">
              <a:rPr lang="es-ES" altLang="es-ES" smtClean="0"/>
              <a:pPr>
                <a:defRPr/>
              </a:pPr>
              <a:t>‹Nº›</a:t>
            </a:fld>
            <a:endParaRPr lang="es-ES" altLang="es-ES"/>
          </a:p>
        </p:txBody>
      </p:sp>
    </p:spTree>
    <p:extLst>
      <p:ext uri="{BB962C8B-B14F-4D97-AF65-F5344CB8AC3E}">
        <p14:creationId xmlns:p14="http://schemas.microsoft.com/office/powerpoint/2010/main" val="22294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ltLang="es-ES"/>
          </a:p>
        </p:txBody>
      </p:sp>
      <p:sp>
        <p:nvSpPr>
          <p:cNvPr id="5" name="Footer Placeholder 4"/>
          <p:cNvSpPr>
            <a:spLocks noGrp="1"/>
          </p:cNvSpPr>
          <p:nvPr>
            <p:ph type="ftr" sz="quarter" idx="11"/>
          </p:nvPr>
        </p:nvSpPr>
        <p:spPr/>
        <p:txBody>
          <a:bodyPr/>
          <a:lstStyle/>
          <a:p>
            <a:pPr>
              <a:defRPr/>
            </a:pPr>
            <a:endParaRPr lang="es-ES" altLang="es-ES"/>
          </a:p>
        </p:txBody>
      </p:sp>
      <p:sp>
        <p:nvSpPr>
          <p:cNvPr id="6" name="Slide Number Placeholder 5"/>
          <p:cNvSpPr>
            <a:spLocks noGrp="1"/>
          </p:cNvSpPr>
          <p:nvPr>
            <p:ph type="sldNum" sz="quarter" idx="12"/>
          </p:nvPr>
        </p:nvSpPr>
        <p:spPr/>
        <p:txBody>
          <a:bodyPr/>
          <a:lstStyle/>
          <a:p>
            <a:pPr>
              <a:defRPr/>
            </a:pPr>
            <a:fld id="{D73F766C-8DC1-4A22-8D1A-4AAEF40A542C}" type="slidenum">
              <a:rPr lang="es-ES" altLang="es-ES" smtClean="0"/>
              <a:pPr>
                <a:defRPr/>
              </a:pPr>
              <a:t>‹Nº›</a:t>
            </a:fld>
            <a:endParaRPr lang="es-ES" altLang="es-ES"/>
          </a:p>
        </p:txBody>
      </p:sp>
    </p:spTree>
    <p:extLst>
      <p:ext uri="{BB962C8B-B14F-4D97-AF65-F5344CB8AC3E}">
        <p14:creationId xmlns:p14="http://schemas.microsoft.com/office/powerpoint/2010/main" val="418681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ltLang="es-ES"/>
          </a:p>
        </p:txBody>
      </p:sp>
      <p:sp>
        <p:nvSpPr>
          <p:cNvPr id="5" name="Footer Placeholder 4"/>
          <p:cNvSpPr>
            <a:spLocks noGrp="1"/>
          </p:cNvSpPr>
          <p:nvPr>
            <p:ph type="ftr" sz="quarter" idx="11"/>
          </p:nvPr>
        </p:nvSpPr>
        <p:spPr/>
        <p:txBody>
          <a:bodyPr/>
          <a:lstStyle/>
          <a:p>
            <a:pPr>
              <a:defRPr/>
            </a:pPr>
            <a:endParaRPr lang="es-ES" altLang="es-ES"/>
          </a:p>
        </p:txBody>
      </p:sp>
      <p:sp>
        <p:nvSpPr>
          <p:cNvPr id="6" name="Slide Number Placeholder 5"/>
          <p:cNvSpPr>
            <a:spLocks noGrp="1"/>
          </p:cNvSpPr>
          <p:nvPr>
            <p:ph type="sldNum" sz="quarter" idx="12"/>
          </p:nvPr>
        </p:nvSpPr>
        <p:spPr/>
        <p:txBody>
          <a:bodyPr/>
          <a:lstStyle/>
          <a:p>
            <a:pPr>
              <a:defRPr/>
            </a:pPr>
            <a:fld id="{34914369-0C26-4E22-8E4A-7F515732DD71}" type="slidenum">
              <a:rPr lang="es-ES" altLang="es-ES" smtClean="0"/>
              <a:pPr>
                <a:defRPr/>
              </a:pPr>
              <a:t>‹Nº›</a:t>
            </a:fld>
            <a:endParaRPr lang="es-ES" altLang="es-ES"/>
          </a:p>
        </p:txBody>
      </p:sp>
    </p:spTree>
    <p:extLst>
      <p:ext uri="{BB962C8B-B14F-4D97-AF65-F5344CB8AC3E}">
        <p14:creationId xmlns:p14="http://schemas.microsoft.com/office/powerpoint/2010/main" val="381021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ltLang="es-ES"/>
          </a:p>
        </p:txBody>
      </p:sp>
      <p:sp>
        <p:nvSpPr>
          <p:cNvPr id="5" name="Footer Placeholder 4"/>
          <p:cNvSpPr>
            <a:spLocks noGrp="1"/>
          </p:cNvSpPr>
          <p:nvPr>
            <p:ph type="ftr" sz="quarter" idx="11"/>
          </p:nvPr>
        </p:nvSpPr>
        <p:spPr/>
        <p:txBody>
          <a:bodyPr/>
          <a:lstStyle/>
          <a:p>
            <a:pPr>
              <a:defRPr/>
            </a:pPr>
            <a:endParaRPr lang="es-ES" altLang="es-ES"/>
          </a:p>
        </p:txBody>
      </p:sp>
      <p:sp>
        <p:nvSpPr>
          <p:cNvPr id="6" name="Slide Number Placeholder 5"/>
          <p:cNvSpPr>
            <a:spLocks noGrp="1"/>
          </p:cNvSpPr>
          <p:nvPr>
            <p:ph type="sldNum" sz="quarter" idx="12"/>
          </p:nvPr>
        </p:nvSpPr>
        <p:spPr/>
        <p:txBody>
          <a:bodyPr/>
          <a:lstStyle/>
          <a:p>
            <a:pPr>
              <a:defRPr/>
            </a:pPr>
            <a:fld id="{0DE7EB3E-C7EB-4791-9717-8288C0A6E962}" type="slidenum">
              <a:rPr lang="es-ES" altLang="es-ES" smtClean="0"/>
              <a:pPr>
                <a:defRPr/>
              </a:pPr>
              <a:t>‹Nº›</a:t>
            </a:fld>
            <a:endParaRPr lang="es-ES" altLang="es-ES"/>
          </a:p>
        </p:txBody>
      </p:sp>
    </p:spTree>
    <p:extLst>
      <p:ext uri="{BB962C8B-B14F-4D97-AF65-F5344CB8AC3E}">
        <p14:creationId xmlns:p14="http://schemas.microsoft.com/office/powerpoint/2010/main" val="23763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ltLang="es-ES"/>
          </a:p>
        </p:txBody>
      </p:sp>
      <p:sp>
        <p:nvSpPr>
          <p:cNvPr id="6" name="Footer Placeholder 5"/>
          <p:cNvSpPr>
            <a:spLocks noGrp="1"/>
          </p:cNvSpPr>
          <p:nvPr>
            <p:ph type="ftr" sz="quarter" idx="11"/>
          </p:nvPr>
        </p:nvSpPr>
        <p:spPr/>
        <p:txBody>
          <a:bodyPr/>
          <a:lstStyle/>
          <a:p>
            <a:pPr>
              <a:defRPr/>
            </a:pPr>
            <a:endParaRPr lang="es-ES" altLang="es-ES"/>
          </a:p>
        </p:txBody>
      </p:sp>
      <p:sp>
        <p:nvSpPr>
          <p:cNvPr id="7" name="Slide Number Placeholder 6"/>
          <p:cNvSpPr>
            <a:spLocks noGrp="1"/>
          </p:cNvSpPr>
          <p:nvPr>
            <p:ph type="sldNum" sz="quarter" idx="12"/>
          </p:nvPr>
        </p:nvSpPr>
        <p:spPr/>
        <p:txBody>
          <a:bodyPr/>
          <a:lstStyle/>
          <a:p>
            <a:pPr>
              <a:defRPr/>
            </a:pPr>
            <a:fld id="{84508E46-1A8A-456A-A96D-DD53BC0C7342}" type="slidenum">
              <a:rPr lang="es-ES" altLang="es-ES" smtClean="0"/>
              <a:pPr>
                <a:defRPr/>
              </a:pPr>
              <a:t>‹Nº›</a:t>
            </a:fld>
            <a:endParaRPr lang="es-ES" altLang="es-ES"/>
          </a:p>
        </p:txBody>
      </p:sp>
    </p:spTree>
    <p:extLst>
      <p:ext uri="{BB962C8B-B14F-4D97-AF65-F5344CB8AC3E}">
        <p14:creationId xmlns:p14="http://schemas.microsoft.com/office/powerpoint/2010/main" val="404185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ltLang="es-ES"/>
          </a:p>
        </p:txBody>
      </p:sp>
      <p:sp>
        <p:nvSpPr>
          <p:cNvPr id="8" name="Footer Placeholder 7"/>
          <p:cNvSpPr>
            <a:spLocks noGrp="1"/>
          </p:cNvSpPr>
          <p:nvPr>
            <p:ph type="ftr" sz="quarter" idx="11"/>
          </p:nvPr>
        </p:nvSpPr>
        <p:spPr/>
        <p:txBody>
          <a:bodyPr/>
          <a:lstStyle/>
          <a:p>
            <a:pPr>
              <a:defRPr/>
            </a:pPr>
            <a:endParaRPr lang="es-ES" altLang="es-ES"/>
          </a:p>
        </p:txBody>
      </p:sp>
      <p:sp>
        <p:nvSpPr>
          <p:cNvPr id="9" name="Slide Number Placeholder 8"/>
          <p:cNvSpPr>
            <a:spLocks noGrp="1"/>
          </p:cNvSpPr>
          <p:nvPr>
            <p:ph type="sldNum" sz="quarter" idx="12"/>
          </p:nvPr>
        </p:nvSpPr>
        <p:spPr/>
        <p:txBody>
          <a:bodyPr/>
          <a:lstStyle/>
          <a:p>
            <a:pPr>
              <a:defRPr/>
            </a:pPr>
            <a:fld id="{470F56DA-21C5-4BFA-8068-10BA8A7DC88A}" type="slidenum">
              <a:rPr lang="es-ES" altLang="es-ES" smtClean="0"/>
              <a:pPr>
                <a:defRPr/>
              </a:pPr>
              <a:t>‹Nº›</a:t>
            </a:fld>
            <a:endParaRPr lang="es-ES" altLang="es-ES"/>
          </a:p>
        </p:txBody>
      </p:sp>
    </p:spTree>
    <p:extLst>
      <p:ext uri="{BB962C8B-B14F-4D97-AF65-F5344CB8AC3E}">
        <p14:creationId xmlns:p14="http://schemas.microsoft.com/office/powerpoint/2010/main" val="281810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ltLang="es-ES"/>
          </a:p>
        </p:txBody>
      </p:sp>
      <p:sp>
        <p:nvSpPr>
          <p:cNvPr id="4" name="Footer Placeholder 3"/>
          <p:cNvSpPr>
            <a:spLocks noGrp="1"/>
          </p:cNvSpPr>
          <p:nvPr>
            <p:ph type="ftr" sz="quarter" idx="11"/>
          </p:nvPr>
        </p:nvSpPr>
        <p:spPr/>
        <p:txBody>
          <a:bodyPr/>
          <a:lstStyle/>
          <a:p>
            <a:pPr>
              <a:defRPr/>
            </a:pPr>
            <a:endParaRPr lang="es-ES" altLang="es-ES"/>
          </a:p>
        </p:txBody>
      </p:sp>
      <p:sp>
        <p:nvSpPr>
          <p:cNvPr id="5" name="Slide Number Placeholder 4"/>
          <p:cNvSpPr>
            <a:spLocks noGrp="1"/>
          </p:cNvSpPr>
          <p:nvPr>
            <p:ph type="sldNum" sz="quarter" idx="12"/>
          </p:nvPr>
        </p:nvSpPr>
        <p:spPr/>
        <p:txBody>
          <a:bodyPr/>
          <a:lstStyle/>
          <a:p>
            <a:pPr>
              <a:defRPr/>
            </a:pPr>
            <a:fld id="{79EB07B7-3504-4FD2-ACFE-8B4990AD7AB3}" type="slidenum">
              <a:rPr lang="es-ES" altLang="es-ES" smtClean="0"/>
              <a:pPr>
                <a:defRPr/>
              </a:pPr>
              <a:t>‹Nº›</a:t>
            </a:fld>
            <a:endParaRPr lang="es-ES" altLang="es-ES"/>
          </a:p>
        </p:txBody>
      </p:sp>
    </p:spTree>
    <p:extLst>
      <p:ext uri="{BB962C8B-B14F-4D97-AF65-F5344CB8AC3E}">
        <p14:creationId xmlns:p14="http://schemas.microsoft.com/office/powerpoint/2010/main" val="290754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ltLang="es-ES"/>
          </a:p>
        </p:txBody>
      </p:sp>
      <p:sp>
        <p:nvSpPr>
          <p:cNvPr id="3" name="Footer Placeholder 2"/>
          <p:cNvSpPr>
            <a:spLocks noGrp="1"/>
          </p:cNvSpPr>
          <p:nvPr>
            <p:ph type="ftr" sz="quarter" idx="11"/>
          </p:nvPr>
        </p:nvSpPr>
        <p:spPr/>
        <p:txBody>
          <a:bodyPr/>
          <a:lstStyle/>
          <a:p>
            <a:pPr>
              <a:defRPr/>
            </a:pPr>
            <a:endParaRPr lang="es-ES" altLang="es-ES"/>
          </a:p>
        </p:txBody>
      </p:sp>
      <p:sp>
        <p:nvSpPr>
          <p:cNvPr id="4" name="Slide Number Placeholder 3"/>
          <p:cNvSpPr>
            <a:spLocks noGrp="1"/>
          </p:cNvSpPr>
          <p:nvPr>
            <p:ph type="sldNum" sz="quarter" idx="12"/>
          </p:nvPr>
        </p:nvSpPr>
        <p:spPr/>
        <p:txBody>
          <a:bodyPr/>
          <a:lstStyle/>
          <a:p>
            <a:pPr>
              <a:defRPr/>
            </a:pPr>
            <a:fld id="{4B8C1D3D-0F00-4143-83E1-6A590AD17C14}" type="slidenum">
              <a:rPr lang="es-ES" altLang="es-ES" smtClean="0"/>
              <a:pPr>
                <a:defRPr/>
              </a:pPr>
              <a:t>‹Nº›</a:t>
            </a:fld>
            <a:endParaRPr lang="es-ES" altLang="es-ES"/>
          </a:p>
        </p:txBody>
      </p:sp>
    </p:spTree>
    <p:extLst>
      <p:ext uri="{BB962C8B-B14F-4D97-AF65-F5344CB8AC3E}">
        <p14:creationId xmlns:p14="http://schemas.microsoft.com/office/powerpoint/2010/main" val="372194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ltLang="es-ES"/>
          </a:p>
        </p:txBody>
      </p:sp>
      <p:sp>
        <p:nvSpPr>
          <p:cNvPr id="6" name="Footer Placeholder 5"/>
          <p:cNvSpPr>
            <a:spLocks noGrp="1"/>
          </p:cNvSpPr>
          <p:nvPr>
            <p:ph type="ftr" sz="quarter" idx="11"/>
          </p:nvPr>
        </p:nvSpPr>
        <p:spPr/>
        <p:txBody>
          <a:bodyPr/>
          <a:lstStyle/>
          <a:p>
            <a:pPr>
              <a:defRPr/>
            </a:pPr>
            <a:endParaRPr lang="es-ES" altLang="es-ES"/>
          </a:p>
        </p:txBody>
      </p:sp>
      <p:sp>
        <p:nvSpPr>
          <p:cNvPr id="7" name="Slide Number Placeholder 6"/>
          <p:cNvSpPr>
            <a:spLocks noGrp="1"/>
          </p:cNvSpPr>
          <p:nvPr>
            <p:ph type="sldNum" sz="quarter" idx="12"/>
          </p:nvPr>
        </p:nvSpPr>
        <p:spPr/>
        <p:txBody>
          <a:bodyPr/>
          <a:lstStyle/>
          <a:p>
            <a:pPr>
              <a:defRPr/>
            </a:pPr>
            <a:fld id="{B402AB7C-BCB3-43E3-A16B-2E05CF0FD107}" type="slidenum">
              <a:rPr lang="es-ES" altLang="es-ES" smtClean="0"/>
              <a:pPr>
                <a:defRPr/>
              </a:pPr>
              <a:t>‹Nº›</a:t>
            </a:fld>
            <a:endParaRPr lang="es-ES" altLang="es-ES"/>
          </a:p>
        </p:txBody>
      </p:sp>
    </p:spTree>
    <p:extLst>
      <p:ext uri="{BB962C8B-B14F-4D97-AF65-F5344CB8AC3E}">
        <p14:creationId xmlns:p14="http://schemas.microsoft.com/office/powerpoint/2010/main" val="346461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ltLang="es-ES"/>
          </a:p>
        </p:txBody>
      </p:sp>
      <p:sp>
        <p:nvSpPr>
          <p:cNvPr id="6" name="Footer Placeholder 5"/>
          <p:cNvSpPr>
            <a:spLocks noGrp="1"/>
          </p:cNvSpPr>
          <p:nvPr>
            <p:ph type="ftr" sz="quarter" idx="11"/>
          </p:nvPr>
        </p:nvSpPr>
        <p:spPr/>
        <p:txBody>
          <a:bodyPr/>
          <a:lstStyle/>
          <a:p>
            <a:pPr>
              <a:defRPr/>
            </a:pPr>
            <a:endParaRPr lang="es-ES" altLang="es-ES"/>
          </a:p>
        </p:txBody>
      </p:sp>
      <p:sp>
        <p:nvSpPr>
          <p:cNvPr id="7" name="Slide Number Placeholder 6"/>
          <p:cNvSpPr>
            <a:spLocks noGrp="1"/>
          </p:cNvSpPr>
          <p:nvPr>
            <p:ph type="sldNum" sz="quarter" idx="12"/>
          </p:nvPr>
        </p:nvSpPr>
        <p:spPr/>
        <p:txBody>
          <a:bodyPr/>
          <a:lstStyle/>
          <a:p>
            <a:pPr>
              <a:defRPr/>
            </a:pPr>
            <a:fld id="{06AE5996-9666-4355-82EE-FD9B3CF77679}" type="slidenum">
              <a:rPr lang="es-ES" altLang="es-ES" smtClean="0"/>
              <a:pPr>
                <a:defRPr/>
              </a:pPr>
              <a:t>‹Nº›</a:t>
            </a:fld>
            <a:endParaRPr lang="es-ES" altLang="es-ES"/>
          </a:p>
        </p:txBody>
      </p:sp>
    </p:spTree>
    <p:extLst>
      <p:ext uri="{BB962C8B-B14F-4D97-AF65-F5344CB8AC3E}">
        <p14:creationId xmlns:p14="http://schemas.microsoft.com/office/powerpoint/2010/main" val="232085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lt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lt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4F335A-C4AF-4093-96E8-FDF6968FA010}" type="slidenum">
              <a:rPr lang="es-ES" altLang="es-ES" smtClean="0"/>
              <a:pPr>
                <a:defRPr/>
              </a:pPr>
              <a:t>‹Nº›</a:t>
            </a:fld>
            <a:endParaRPr lang="es-ES" altLang="es-ES"/>
          </a:p>
        </p:txBody>
      </p:sp>
    </p:spTree>
    <p:extLst>
      <p:ext uri="{BB962C8B-B14F-4D97-AF65-F5344CB8AC3E}">
        <p14:creationId xmlns:p14="http://schemas.microsoft.com/office/powerpoint/2010/main" val="2883933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A2405722-7135-4F02-BD3D-06EE94D6DCE5}"/>
              </a:ext>
            </a:extLst>
          </p:cNvPr>
          <p:cNvGraphicFramePr>
            <a:graphicFrameLocks noGrp="1"/>
          </p:cNvGraphicFramePr>
          <p:nvPr/>
        </p:nvGraphicFramePr>
        <p:xfrm>
          <a:off x="539750" y="460377"/>
          <a:ext cx="7773988" cy="5938837"/>
        </p:xfrm>
        <a:graphic>
          <a:graphicData uri="http://schemas.openxmlformats.org/drawingml/2006/table">
            <a:tbl>
              <a:tblPr firstRow="1" firstCol="1" bandRow="1"/>
              <a:tblGrid>
                <a:gridCol w="1437809">
                  <a:extLst>
                    <a:ext uri="{9D8B030D-6E8A-4147-A177-3AD203B41FA5}">
                      <a16:colId xmlns:a16="http://schemas.microsoft.com/office/drawing/2014/main" val="1982248299"/>
                    </a:ext>
                  </a:extLst>
                </a:gridCol>
                <a:gridCol w="1872053">
                  <a:extLst>
                    <a:ext uri="{9D8B030D-6E8A-4147-A177-3AD203B41FA5}">
                      <a16:colId xmlns:a16="http://schemas.microsoft.com/office/drawing/2014/main" val="3297174017"/>
                    </a:ext>
                  </a:extLst>
                </a:gridCol>
                <a:gridCol w="4464126">
                  <a:extLst>
                    <a:ext uri="{9D8B030D-6E8A-4147-A177-3AD203B41FA5}">
                      <a16:colId xmlns:a16="http://schemas.microsoft.com/office/drawing/2014/main" val="3226943918"/>
                    </a:ext>
                  </a:extLst>
                </a:gridCol>
              </a:tblGrid>
              <a:tr h="1852775">
                <a:tc rowSpan="3">
                  <a:txBody>
                    <a:bodyPr/>
                    <a:lstStyle/>
                    <a:p>
                      <a:pPr algn="ctr">
                        <a:lnSpc>
                          <a:spcPct val="107000"/>
                        </a:lnSpc>
                        <a:spcAft>
                          <a:spcPts val="0"/>
                        </a:spcAft>
                      </a:pPr>
                      <a:r>
                        <a:rPr lang="es-419" sz="2000" dirty="0">
                          <a:effectLst/>
                          <a:latin typeface="Calibri" panose="020F0502020204030204" pitchFamily="34" charset="0"/>
                          <a:ea typeface="Calibri" panose="020F0502020204030204" pitchFamily="34" charset="0"/>
                          <a:cs typeface="Times New Roman" panose="02020603050405020304" pitchFamily="18" charset="0"/>
                        </a:rPr>
                        <a:t>Tipos de Software y su Clasificación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nSpc>
                          <a:spcPct val="107000"/>
                        </a:lnSpc>
                        <a:spcAft>
                          <a:spcPts val="0"/>
                        </a:spcAft>
                      </a:pPr>
                      <a:r>
                        <a:rPr lang="es-419" sz="1800" dirty="0">
                          <a:effectLst/>
                          <a:latin typeface="Calibri" panose="020F0502020204030204" pitchFamily="34" charset="0"/>
                          <a:ea typeface="Calibri" panose="020F0502020204030204" pitchFamily="34" charset="0"/>
                          <a:cs typeface="Times New Roman" panose="02020603050405020304" pitchFamily="18" charset="0"/>
                        </a:rPr>
                        <a:t>Software de sistema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457200">
                        <a:lnSpc>
                          <a:spcPct val="107000"/>
                        </a:lnSpc>
                        <a:spcAft>
                          <a:spcPts val="0"/>
                        </a:spcAft>
                      </a:pPr>
                      <a:r>
                        <a:rPr lang="es-419" sz="900" dirty="0">
                          <a:effectLst/>
                          <a:latin typeface="Calibri" panose="020F0502020204030204" pitchFamily="34" charset="0"/>
                          <a:ea typeface="Calibri" panose="020F0502020204030204" pitchFamily="34" charset="0"/>
                          <a:cs typeface="Times New Roman" panose="02020603050405020304" pitchFamily="18" charset="0"/>
                        </a:rPr>
                        <a:t> </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Sistemas operativos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Controladores de dispositivo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Herramientas de diagnóstico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Herramientas de Corrección y Optimización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Servidores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Utilidades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419" sz="900" dirty="0">
                          <a:effectLst/>
                          <a:latin typeface="Calibri" panose="020F0502020204030204" pitchFamily="34" charset="0"/>
                          <a:ea typeface="Calibri" panose="020F0502020204030204" pitchFamily="34" charset="0"/>
                          <a:cs typeface="Times New Roman" panose="02020603050405020304" pitchFamily="18" charset="0"/>
                        </a:rPr>
                        <a:t> </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173307672"/>
                  </a:ext>
                </a:extLst>
              </a:tr>
              <a:tr h="1858146">
                <a:tc vMerge="1">
                  <a:txBody>
                    <a:bodyPr/>
                    <a:lstStyle/>
                    <a:p>
                      <a:endParaRPr lang="es-ES"/>
                    </a:p>
                  </a:txBody>
                  <a:tcPr/>
                </a:tc>
                <a:tc>
                  <a:txBody>
                    <a:bodyPr/>
                    <a:lstStyle/>
                    <a:p>
                      <a:pPr>
                        <a:lnSpc>
                          <a:spcPct val="107000"/>
                        </a:lnSpc>
                        <a:spcAft>
                          <a:spcPts val="0"/>
                        </a:spcAft>
                      </a:pPr>
                      <a:r>
                        <a:rPr lang="es-419" sz="1800" dirty="0">
                          <a:effectLst/>
                          <a:latin typeface="Calibri" panose="020F0502020204030204" pitchFamily="34" charset="0"/>
                          <a:ea typeface="Calibri" panose="020F0502020204030204" pitchFamily="34" charset="0"/>
                          <a:cs typeface="Times New Roman" panose="02020603050405020304" pitchFamily="18" charset="0"/>
                        </a:rPr>
                        <a:t>Software de Programación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457200">
                        <a:lnSpc>
                          <a:spcPct val="107000"/>
                        </a:lnSpc>
                        <a:spcAft>
                          <a:spcPts val="0"/>
                        </a:spcAft>
                      </a:pPr>
                      <a:r>
                        <a:rPr lang="es-419" sz="900" dirty="0">
                          <a:effectLst/>
                          <a:latin typeface="Calibri" panose="020F0502020204030204" pitchFamily="34" charset="0"/>
                          <a:ea typeface="Calibri" panose="020F0502020204030204" pitchFamily="34" charset="0"/>
                          <a:cs typeface="Times New Roman" panose="02020603050405020304" pitchFamily="18" charset="0"/>
                        </a:rPr>
                        <a:t> </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Editores de texto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Compiladores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Intérpretes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Enlazadores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Depuradores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Entornos de Desarrollo Integrados (IDE</a:t>
                      </a:r>
                      <a:r>
                        <a:rPr lang="es-419" sz="900" dirty="0">
                          <a:effectLst/>
                          <a:latin typeface="Calibri" panose="020F0502020204030204" pitchFamily="34" charset="0"/>
                          <a:ea typeface="Calibri" panose="020F0502020204030204" pitchFamily="34" charset="0"/>
                          <a:cs typeface="Times New Roman" panose="02020603050405020304" pitchFamily="18" charset="0"/>
                        </a:rPr>
                        <a:t>)</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419" sz="900" dirty="0">
                          <a:effectLst/>
                          <a:latin typeface="Calibri" panose="020F0502020204030204" pitchFamily="34" charset="0"/>
                          <a:ea typeface="Calibri" panose="020F0502020204030204" pitchFamily="34" charset="0"/>
                          <a:cs typeface="Times New Roman" panose="02020603050405020304" pitchFamily="18" charset="0"/>
                        </a:rPr>
                        <a:t> </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049955775"/>
                  </a:ext>
                </a:extLst>
              </a:tr>
              <a:tr h="2227916">
                <a:tc vMerge="1">
                  <a:txBody>
                    <a:bodyPr/>
                    <a:lstStyle/>
                    <a:p>
                      <a:endParaRPr lang="es-ES"/>
                    </a:p>
                  </a:txBody>
                  <a:tcPr/>
                </a:tc>
                <a:tc>
                  <a:txBody>
                    <a:bodyPr/>
                    <a:lstStyle/>
                    <a:p>
                      <a:pPr>
                        <a:lnSpc>
                          <a:spcPct val="107000"/>
                        </a:lnSpc>
                        <a:spcAft>
                          <a:spcPts val="0"/>
                        </a:spcAft>
                      </a:pPr>
                      <a:r>
                        <a:rPr lang="es-419" sz="1800" dirty="0">
                          <a:effectLst/>
                          <a:latin typeface="Calibri" panose="020F0502020204030204" pitchFamily="34" charset="0"/>
                          <a:ea typeface="Calibri" panose="020F0502020204030204" pitchFamily="34" charset="0"/>
                          <a:cs typeface="Times New Roman" panose="02020603050405020304" pitchFamily="18" charset="0"/>
                        </a:rPr>
                        <a:t>Software de Aplicación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Aplicaciones de Sistema de control y automatización industrial</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Aplicaciones ofimáticas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Software educativo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Software médico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Software de Cálculo Numérico</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Software de Diseño Asistido (CAD)</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s-419" sz="1600" dirty="0">
                          <a:effectLst/>
                          <a:latin typeface="Calibri" panose="020F0502020204030204" pitchFamily="34" charset="0"/>
                          <a:ea typeface="Calibri" panose="020F0502020204030204" pitchFamily="34" charset="0"/>
                          <a:cs typeface="Times New Roman" panose="02020603050405020304" pitchFamily="18" charset="0"/>
                        </a:rPr>
                        <a:t>Software de Control Numérico (CAM)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419" sz="900" dirty="0">
                          <a:effectLst/>
                          <a:latin typeface="Calibri" panose="020F0502020204030204" pitchFamily="34" charset="0"/>
                          <a:ea typeface="Calibri" panose="020F0502020204030204" pitchFamily="34" charset="0"/>
                          <a:cs typeface="Times New Roman" panose="02020603050405020304" pitchFamily="18" charset="0"/>
                        </a:rPr>
                        <a:t> </a:t>
                      </a:r>
                      <a:endParaRPr lang="es-E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098" marR="52098"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6164374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EE662B61-2FF1-4BA3-A642-CFBFBC390E34}"/>
              </a:ext>
            </a:extLst>
          </p:cNvPr>
          <p:cNvSpPr>
            <a:spLocks noGrp="1"/>
          </p:cNvSpPr>
          <p:nvPr>
            <p:ph type="title"/>
          </p:nvPr>
        </p:nvSpPr>
        <p:spPr>
          <a:xfrm>
            <a:off x="234543" y="3433763"/>
            <a:ext cx="2397759" cy="2743200"/>
          </a:xfrm>
        </p:spPr>
        <p:txBody>
          <a:bodyPr anchor="t">
            <a:normAutofit/>
          </a:bodyPr>
          <a:lstStyle/>
          <a:p>
            <a:pPr algn="ctr"/>
            <a:br>
              <a:rPr lang="es-ES" sz="3600">
                <a:solidFill>
                  <a:schemeClr val="bg1"/>
                </a:solidFill>
              </a:rPr>
            </a:br>
            <a:r>
              <a:rPr lang="es-ES" sz="3600">
                <a:solidFill>
                  <a:schemeClr val="bg1"/>
                </a:solidFill>
              </a:rPr>
              <a:t>Software de sistema,</a:t>
            </a:r>
            <a:br>
              <a:rPr lang="es-ES" sz="3600">
                <a:solidFill>
                  <a:schemeClr val="bg1"/>
                </a:solidFill>
              </a:rPr>
            </a:br>
            <a:r>
              <a:rPr lang="es-ES" sz="3600">
                <a:solidFill>
                  <a:schemeClr val="bg1"/>
                </a:solidFill>
              </a:rPr>
              <a:t> </a:t>
            </a:r>
          </a:p>
        </p:txBody>
      </p:sp>
      <p:pic>
        <p:nvPicPr>
          <p:cNvPr id="9" name="Graphic 8">
            <a:extLst>
              <a:ext uri="{FF2B5EF4-FFF2-40B4-BE49-F238E27FC236}">
                <a16:creationId xmlns:a16="http://schemas.microsoft.com/office/drawing/2014/main" id="{6017B692-9468-4AFA-8AEC-EB89854A0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5" name="Marcador de contenido 4">
            <a:extLst>
              <a:ext uri="{FF2B5EF4-FFF2-40B4-BE49-F238E27FC236}">
                <a16:creationId xmlns:a16="http://schemas.microsoft.com/office/drawing/2014/main" id="{678BC2A0-B4B1-43F1-BFE1-22AB99166D58}"/>
              </a:ext>
            </a:extLst>
          </p:cNvPr>
          <p:cNvSpPr>
            <a:spLocks noGrp="1"/>
          </p:cNvSpPr>
          <p:nvPr>
            <p:ph idx="1"/>
          </p:nvPr>
        </p:nvSpPr>
        <p:spPr>
          <a:xfrm>
            <a:off x="3248039" y="641615"/>
            <a:ext cx="5467349" cy="5533496"/>
          </a:xfrm>
        </p:spPr>
        <p:txBody>
          <a:bodyPr anchor="ctr">
            <a:normAutofit/>
          </a:bodyPr>
          <a:lstStyle/>
          <a:p>
            <a:pPr marL="0" indent="0">
              <a:buNone/>
            </a:pPr>
            <a:r>
              <a:rPr lang="es-ES" sz="1500" b="1"/>
              <a:t>Software de sistema</a:t>
            </a:r>
          </a:p>
          <a:p>
            <a:pPr marL="0" indent="0">
              <a:buNone/>
            </a:pPr>
            <a:r>
              <a:rPr lang="es-ES" sz="1500"/>
              <a:t>Este es el primer gran grupo dentro del software y es el más importante, ya que nos permite comunicarnos con el hardware de manera rápida y sencilla. El máximo exponente es el sistema operativo, que es quien nos permite comunicarnos con el hardware del computador. También contamos con los controladores de dispositivo, las herramientas de diagnóstico, las herramientas de corrección y optimización, servidores y utilidades.</a:t>
            </a:r>
          </a:p>
          <a:p>
            <a:r>
              <a:rPr lang="es-ES" sz="1500"/>
              <a:t>Sistemas operativos, el sistema operativo es el software que coordina y dirige todos los servicios y aplicaciones que utiliza el usuario, por eso es el más importante y fundamental en una computadora. Se trata de programas que permiten y regulan los aspectos más básicos del sistema. Los sistemas operativos más utilizados son Windows, Linux, OS/2 y DOS.</a:t>
            </a:r>
          </a:p>
          <a:p>
            <a:r>
              <a:rPr lang="es-ES" sz="1500"/>
              <a:t>Controladores de dispositivo, Son también conocidos como drivers. Es un programa que se instala una vez tenemos instalado el sistema operativo y que optimiza la comunicación entre un hardware determinado y el sistema operativo. Permite al hardware funcione de forma óptima y eficiente.</a:t>
            </a:r>
          </a:p>
          <a:p>
            <a:endParaRPr lang="es-ES" sz="1500"/>
          </a:p>
        </p:txBody>
      </p:sp>
    </p:spTree>
    <p:extLst>
      <p:ext uri="{BB962C8B-B14F-4D97-AF65-F5344CB8AC3E}">
        <p14:creationId xmlns:p14="http://schemas.microsoft.com/office/powerpoint/2010/main" val="346563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EE662B61-2FF1-4BA3-A642-CFBFBC390E34}"/>
              </a:ext>
            </a:extLst>
          </p:cNvPr>
          <p:cNvSpPr>
            <a:spLocks noGrp="1"/>
          </p:cNvSpPr>
          <p:nvPr>
            <p:ph type="title"/>
          </p:nvPr>
        </p:nvSpPr>
        <p:spPr>
          <a:xfrm>
            <a:off x="234543" y="3433763"/>
            <a:ext cx="2397759" cy="2743200"/>
          </a:xfrm>
        </p:spPr>
        <p:txBody>
          <a:bodyPr anchor="t">
            <a:normAutofit/>
          </a:bodyPr>
          <a:lstStyle/>
          <a:p>
            <a:pPr algn="ctr"/>
            <a:br>
              <a:rPr lang="es-ES" sz="3600">
                <a:solidFill>
                  <a:schemeClr val="bg1"/>
                </a:solidFill>
              </a:rPr>
            </a:br>
            <a:r>
              <a:rPr lang="es-ES" sz="3600">
                <a:solidFill>
                  <a:schemeClr val="bg1"/>
                </a:solidFill>
              </a:rPr>
              <a:t>Software de sistema,</a:t>
            </a:r>
            <a:br>
              <a:rPr lang="es-ES" sz="3600">
                <a:solidFill>
                  <a:schemeClr val="bg1"/>
                </a:solidFill>
              </a:rPr>
            </a:br>
            <a:r>
              <a:rPr lang="es-ES" sz="3600">
                <a:solidFill>
                  <a:schemeClr val="bg1"/>
                </a:solidFill>
              </a:rPr>
              <a:t> </a:t>
            </a:r>
          </a:p>
        </p:txBody>
      </p:sp>
      <p:pic>
        <p:nvPicPr>
          <p:cNvPr id="9" name="Graphic 8">
            <a:extLst>
              <a:ext uri="{FF2B5EF4-FFF2-40B4-BE49-F238E27FC236}">
                <a16:creationId xmlns:a16="http://schemas.microsoft.com/office/drawing/2014/main" id="{6017B692-9468-4AFA-8AEC-EB89854A0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5" name="Marcador de contenido 4">
            <a:extLst>
              <a:ext uri="{FF2B5EF4-FFF2-40B4-BE49-F238E27FC236}">
                <a16:creationId xmlns:a16="http://schemas.microsoft.com/office/drawing/2014/main" id="{678BC2A0-B4B1-43F1-BFE1-22AB99166D58}"/>
              </a:ext>
            </a:extLst>
          </p:cNvPr>
          <p:cNvSpPr>
            <a:spLocks noGrp="1"/>
          </p:cNvSpPr>
          <p:nvPr>
            <p:ph idx="1"/>
          </p:nvPr>
        </p:nvSpPr>
        <p:spPr>
          <a:xfrm>
            <a:off x="3248039" y="641615"/>
            <a:ext cx="5467349" cy="5533496"/>
          </a:xfrm>
        </p:spPr>
        <p:txBody>
          <a:bodyPr anchor="ctr">
            <a:normAutofit/>
          </a:bodyPr>
          <a:lstStyle/>
          <a:p>
            <a:pPr marL="0" indent="0">
              <a:buNone/>
            </a:pPr>
            <a:r>
              <a:rPr lang="es-ES" sz="1500" b="1"/>
              <a:t>Software de sistema</a:t>
            </a:r>
          </a:p>
          <a:p>
            <a:r>
              <a:rPr lang="es-ES" sz="1500"/>
              <a:t>Herramientas de diagnóstico, la herramienta de diagnóstico es un tipo de software de utilidad que permite evaluar el correcto funcionamiento de uno o más aspectos del hardware o software de un dispositivo informático o de servicios informáticos. </a:t>
            </a:r>
          </a:p>
          <a:p>
            <a:r>
              <a:rPr lang="es-ES" sz="1500"/>
              <a:t>Herramientas de Corrección y Optimización, herramientas que permite que el software funcione con más eficiencia y que consuma menos recursos. Estas utilidades permiten detectar software que está dando problemas, permite borrar registros y otras funciones. Quizá, el más conocido y el más usado es el CCleaner.</a:t>
            </a:r>
          </a:p>
          <a:p>
            <a:r>
              <a:rPr lang="es-ES" sz="1500"/>
              <a:t>Servidores, aplicación capaz de atender las peticiones de un cliente y devolverle una respuesta lógica. Este tipo de software se puede ejecutar en cualquier computadora, incluso en equipos especiales que funcionan de manera autónoma y que son conocidas como servidores. Un software de este tipo muy usado es el </a:t>
            </a:r>
            <a:r>
              <a:rPr lang="es-ES" sz="1500" err="1"/>
              <a:t>VMWare</a:t>
            </a:r>
            <a:r>
              <a:rPr lang="es-ES" sz="1500"/>
              <a:t>.</a:t>
            </a:r>
          </a:p>
          <a:p>
            <a:r>
              <a:rPr lang="es-ES" sz="1500"/>
              <a:t>Utilidades, Son herramientas que permiten realizar tareas de mantenimiento, soporte para la construcción y ejecución de programas y tareas en general.</a:t>
            </a:r>
          </a:p>
          <a:p>
            <a:endParaRPr lang="es-ES" sz="1500"/>
          </a:p>
        </p:txBody>
      </p:sp>
    </p:spTree>
    <p:extLst>
      <p:ext uri="{BB962C8B-B14F-4D97-AF65-F5344CB8AC3E}">
        <p14:creationId xmlns:p14="http://schemas.microsoft.com/office/powerpoint/2010/main" val="239489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EE662B61-2FF1-4BA3-A642-CFBFBC390E34}"/>
              </a:ext>
            </a:extLst>
          </p:cNvPr>
          <p:cNvSpPr>
            <a:spLocks noGrp="1"/>
          </p:cNvSpPr>
          <p:nvPr>
            <p:ph type="title"/>
          </p:nvPr>
        </p:nvSpPr>
        <p:spPr>
          <a:xfrm>
            <a:off x="234543" y="3433763"/>
            <a:ext cx="2397759" cy="2743200"/>
          </a:xfrm>
        </p:spPr>
        <p:txBody>
          <a:bodyPr anchor="t">
            <a:normAutofit/>
          </a:bodyPr>
          <a:lstStyle/>
          <a:p>
            <a:pPr algn="ctr"/>
            <a:br>
              <a:rPr lang="es-ES" sz="2900">
                <a:solidFill>
                  <a:schemeClr val="bg1"/>
                </a:solidFill>
              </a:rPr>
            </a:br>
            <a:r>
              <a:rPr lang="es-ES" sz="2900">
                <a:solidFill>
                  <a:schemeClr val="bg1"/>
                </a:solidFill>
              </a:rPr>
              <a:t>Software de Programación</a:t>
            </a:r>
            <a:br>
              <a:rPr lang="es-ES" sz="2900">
                <a:solidFill>
                  <a:schemeClr val="bg1"/>
                </a:solidFill>
              </a:rPr>
            </a:br>
            <a:br>
              <a:rPr lang="es-ES" sz="2900">
                <a:solidFill>
                  <a:schemeClr val="bg1"/>
                </a:solidFill>
              </a:rPr>
            </a:br>
            <a:endParaRPr lang="es-ES" sz="2900">
              <a:solidFill>
                <a:schemeClr val="bg1"/>
              </a:solidFill>
            </a:endParaRPr>
          </a:p>
        </p:txBody>
      </p:sp>
      <p:pic>
        <p:nvPicPr>
          <p:cNvPr id="9" name="Graphic 8">
            <a:extLst>
              <a:ext uri="{FF2B5EF4-FFF2-40B4-BE49-F238E27FC236}">
                <a16:creationId xmlns:a16="http://schemas.microsoft.com/office/drawing/2014/main" id="{6017B692-9468-4AFA-8AEC-EB89854A0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5" name="Marcador de contenido 4">
            <a:extLst>
              <a:ext uri="{FF2B5EF4-FFF2-40B4-BE49-F238E27FC236}">
                <a16:creationId xmlns:a16="http://schemas.microsoft.com/office/drawing/2014/main" id="{678BC2A0-B4B1-43F1-BFE1-22AB99166D58}"/>
              </a:ext>
            </a:extLst>
          </p:cNvPr>
          <p:cNvSpPr>
            <a:spLocks noGrp="1"/>
          </p:cNvSpPr>
          <p:nvPr>
            <p:ph idx="1"/>
          </p:nvPr>
        </p:nvSpPr>
        <p:spPr>
          <a:xfrm>
            <a:off x="3248039" y="641615"/>
            <a:ext cx="5467349" cy="5533496"/>
          </a:xfrm>
        </p:spPr>
        <p:txBody>
          <a:bodyPr anchor="ctr">
            <a:normAutofit/>
          </a:bodyPr>
          <a:lstStyle/>
          <a:p>
            <a:endParaRPr lang="es-ES" sz="1300" b="1"/>
          </a:p>
          <a:p>
            <a:pPr marL="0" indent="0">
              <a:buNone/>
            </a:pPr>
            <a:r>
              <a:rPr lang="es-ES" sz="1300" b="1"/>
              <a:t>Software de programación</a:t>
            </a:r>
          </a:p>
          <a:p>
            <a:pPr marL="0" indent="0">
              <a:buNone/>
            </a:pPr>
            <a:r>
              <a:rPr lang="es-ES" sz="1300" dirty="0"/>
              <a:t>Para desarrollar esas herramientas, se necesita un software de programación, que son programas que ayudan en la creación y desarrollo de aplicación, mediante conocimientos lógicos y de programación.</a:t>
            </a:r>
          </a:p>
          <a:p>
            <a:r>
              <a:rPr lang="es-ES" sz="1300" dirty="0"/>
              <a:t>Editores de texto, Programas que permiten crear y modificar archivos digitales que solamente están conformados por texto y que se conocen comúnmente como archivos de texto o bien ‘texto plano’. El más conocido es el ‘Bloc de Notas’ de Windows.</a:t>
            </a:r>
          </a:p>
          <a:p>
            <a:r>
              <a:rPr lang="es-ES" sz="1300" dirty="0"/>
              <a:t>Compiladores, Traduce un programa escrito en lenguaje de programación a un lenguaje común, recopilando diferentes elementos o fragmentos en una misma unidad. Normalmente se pasa a lenguaje máquina, aunque en ocasiones se traduce a código intermedio o texto. Estos procesos se conocen como compilación, que no es más que traducir un programa a otro lenguaje y detectar así posibles fallos o problemas en el programa redactado.</a:t>
            </a:r>
          </a:p>
          <a:p>
            <a:r>
              <a:rPr lang="es-ES" sz="1300" dirty="0"/>
              <a:t>Intérpretes, Software capaz de analizar y ejecutar otros programas. Estos se diferencian de los compiladores y los ensambladores, en que, mientras estos traducen todo el programa desde el lenguaje de programación a código máquina, los intérpretes solamente traducen la parte que sea necesaria, normalmente, instrucción por instrucción y no almacenan el resultado de esta traducción.</a:t>
            </a:r>
          </a:p>
          <a:p>
            <a:pPr marL="0" indent="0">
              <a:buNone/>
            </a:pPr>
            <a:endParaRPr lang="es-ES" sz="1300" dirty="0"/>
          </a:p>
        </p:txBody>
      </p:sp>
    </p:spTree>
    <p:extLst>
      <p:ext uri="{BB962C8B-B14F-4D97-AF65-F5344CB8AC3E}">
        <p14:creationId xmlns:p14="http://schemas.microsoft.com/office/powerpoint/2010/main" val="240572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EE662B61-2FF1-4BA3-A642-CFBFBC390E34}"/>
              </a:ext>
            </a:extLst>
          </p:cNvPr>
          <p:cNvSpPr>
            <a:spLocks noGrp="1"/>
          </p:cNvSpPr>
          <p:nvPr>
            <p:ph type="title"/>
          </p:nvPr>
        </p:nvSpPr>
        <p:spPr>
          <a:xfrm>
            <a:off x="234543" y="3433763"/>
            <a:ext cx="2397759" cy="2743200"/>
          </a:xfrm>
        </p:spPr>
        <p:txBody>
          <a:bodyPr anchor="t">
            <a:normAutofit/>
          </a:bodyPr>
          <a:lstStyle/>
          <a:p>
            <a:pPr algn="ctr"/>
            <a:br>
              <a:rPr lang="es-ES" sz="2900">
                <a:solidFill>
                  <a:schemeClr val="bg1"/>
                </a:solidFill>
              </a:rPr>
            </a:br>
            <a:r>
              <a:rPr lang="es-ES" sz="2900">
                <a:solidFill>
                  <a:schemeClr val="bg1"/>
                </a:solidFill>
              </a:rPr>
              <a:t>Software de Programación</a:t>
            </a:r>
            <a:br>
              <a:rPr lang="es-ES" sz="2900">
                <a:solidFill>
                  <a:schemeClr val="bg1"/>
                </a:solidFill>
              </a:rPr>
            </a:br>
            <a:br>
              <a:rPr lang="es-ES" sz="2900">
                <a:solidFill>
                  <a:schemeClr val="bg1"/>
                </a:solidFill>
              </a:rPr>
            </a:br>
            <a:endParaRPr lang="es-ES" sz="2900">
              <a:solidFill>
                <a:schemeClr val="bg1"/>
              </a:solidFill>
            </a:endParaRPr>
          </a:p>
        </p:txBody>
      </p:sp>
      <p:pic>
        <p:nvPicPr>
          <p:cNvPr id="9" name="Graphic 8">
            <a:extLst>
              <a:ext uri="{FF2B5EF4-FFF2-40B4-BE49-F238E27FC236}">
                <a16:creationId xmlns:a16="http://schemas.microsoft.com/office/drawing/2014/main" id="{6017B692-9468-4AFA-8AEC-EB89854A0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5" name="Marcador de contenido 4">
            <a:extLst>
              <a:ext uri="{FF2B5EF4-FFF2-40B4-BE49-F238E27FC236}">
                <a16:creationId xmlns:a16="http://schemas.microsoft.com/office/drawing/2014/main" id="{678BC2A0-B4B1-43F1-BFE1-22AB99166D58}"/>
              </a:ext>
            </a:extLst>
          </p:cNvPr>
          <p:cNvSpPr>
            <a:spLocks noGrp="1"/>
          </p:cNvSpPr>
          <p:nvPr>
            <p:ph idx="1"/>
          </p:nvPr>
        </p:nvSpPr>
        <p:spPr>
          <a:xfrm>
            <a:off x="3248039" y="641615"/>
            <a:ext cx="5467349" cy="5533496"/>
          </a:xfrm>
        </p:spPr>
        <p:txBody>
          <a:bodyPr anchor="ctr">
            <a:normAutofit/>
          </a:bodyPr>
          <a:lstStyle/>
          <a:p>
            <a:endParaRPr lang="es-ES" sz="1500" b="1"/>
          </a:p>
          <a:p>
            <a:pPr marL="0" indent="0">
              <a:buNone/>
            </a:pPr>
            <a:r>
              <a:rPr lang="es-ES" sz="1500" b="1"/>
              <a:t>Software de programación</a:t>
            </a:r>
          </a:p>
          <a:p>
            <a:r>
              <a:rPr lang="es-ES" sz="1500"/>
              <a:t>Enlazadores, Programa que coge elementos generados durante los primeros pasos de la compilación, la información de todos los recursos necesarios, descarta los recursos que no necesita y enlaza así el código objeto con las bibliotecas necesarias y produce un fichero ejecutable.</a:t>
            </a:r>
          </a:p>
          <a:p>
            <a:r>
              <a:rPr lang="es-ES" sz="1500"/>
              <a:t>Depuradores, Un programa usado para probar y eliminar los posibles errores en los programas. Dicho código puede estar trabajando en un simulador de conjunto de instrucciones. Esta técnica permite una gran potencia en cuanto a la opción de detenerse cuando se encuentran unas determinadas condiciones, pero es algo más lento ejecutando código que con una herramienta apropiada.</a:t>
            </a:r>
          </a:p>
          <a:p>
            <a:r>
              <a:rPr lang="es-ES" sz="1500"/>
              <a:t>Entornos de Desarrollo Integrados (IDE), Aplicación informática que ofrece servicios integrales para facilitar al desarrollador o programador el desarrollo del software. El IDE suele consistir en un editor de código fuente, herramientas de construcción automáticas y un depurador.</a:t>
            </a:r>
          </a:p>
          <a:p>
            <a:pPr marL="0" indent="0">
              <a:buNone/>
            </a:pPr>
            <a:endParaRPr lang="es-ES" sz="1500"/>
          </a:p>
        </p:txBody>
      </p:sp>
    </p:spTree>
    <p:extLst>
      <p:ext uri="{BB962C8B-B14F-4D97-AF65-F5344CB8AC3E}">
        <p14:creationId xmlns:p14="http://schemas.microsoft.com/office/powerpoint/2010/main" val="193381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EE662B61-2FF1-4BA3-A642-CFBFBC390E34}"/>
              </a:ext>
            </a:extLst>
          </p:cNvPr>
          <p:cNvSpPr>
            <a:spLocks noGrp="1"/>
          </p:cNvSpPr>
          <p:nvPr>
            <p:ph type="title"/>
          </p:nvPr>
        </p:nvSpPr>
        <p:spPr>
          <a:xfrm>
            <a:off x="234543" y="3433763"/>
            <a:ext cx="2397759" cy="2743200"/>
          </a:xfrm>
        </p:spPr>
        <p:txBody>
          <a:bodyPr anchor="t">
            <a:normAutofit/>
          </a:bodyPr>
          <a:lstStyle/>
          <a:p>
            <a:pPr algn="ctr"/>
            <a:br>
              <a:rPr lang="es-ES" sz="3600">
                <a:solidFill>
                  <a:schemeClr val="bg1"/>
                </a:solidFill>
              </a:rPr>
            </a:br>
            <a:r>
              <a:rPr lang="es-ES" sz="3600">
                <a:solidFill>
                  <a:schemeClr val="bg1"/>
                </a:solidFill>
              </a:rPr>
              <a:t>Software de Aplicación</a:t>
            </a:r>
            <a:br>
              <a:rPr lang="es-ES" sz="3600">
                <a:solidFill>
                  <a:schemeClr val="bg1"/>
                </a:solidFill>
              </a:rPr>
            </a:br>
            <a:br>
              <a:rPr lang="es-ES" sz="3600">
                <a:solidFill>
                  <a:schemeClr val="bg1"/>
                </a:solidFill>
              </a:rPr>
            </a:br>
            <a:endParaRPr lang="es-ES" sz="3600">
              <a:solidFill>
                <a:schemeClr val="bg1"/>
              </a:solidFill>
            </a:endParaRPr>
          </a:p>
        </p:txBody>
      </p:sp>
      <p:pic>
        <p:nvPicPr>
          <p:cNvPr id="9" name="Graphic 8">
            <a:extLst>
              <a:ext uri="{FF2B5EF4-FFF2-40B4-BE49-F238E27FC236}">
                <a16:creationId xmlns:a16="http://schemas.microsoft.com/office/drawing/2014/main" id="{6017B692-9468-4AFA-8AEC-EB89854A0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5" name="Marcador de contenido 4">
            <a:extLst>
              <a:ext uri="{FF2B5EF4-FFF2-40B4-BE49-F238E27FC236}">
                <a16:creationId xmlns:a16="http://schemas.microsoft.com/office/drawing/2014/main" id="{678BC2A0-B4B1-43F1-BFE1-22AB99166D58}"/>
              </a:ext>
            </a:extLst>
          </p:cNvPr>
          <p:cNvSpPr>
            <a:spLocks noGrp="1"/>
          </p:cNvSpPr>
          <p:nvPr>
            <p:ph idx="1"/>
          </p:nvPr>
        </p:nvSpPr>
        <p:spPr>
          <a:xfrm>
            <a:off x="3248039" y="641615"/>
            <a:ext cx="5467349" cy="5533496"/>
          </a:xfrm>
        </p:spPr>
        <p:txBody>
          <a:bodyPr anchor="ctr">
            <a:normAutofit/>
          </a:bodyPr>
          <a:lstStyle/>
          <a:p>
            <a:pPr marL="0" indent="0">
              <a:buNone/>
            </a:pPr>
            <a:r>
              <a:rPr lang="es-ES" sz="1300" b="1"/>
              <a:t>Software de aplicación</a:t>
            </a:r>
          </a:p>
          <a:p>
            <a:pPr marL="0" indent="0">
              <a:buNone/>
            </a:pPr>
            <a:r>
              <a:rPr lang="es-ES" sz="1300" dirty="0"/>
              <a:t>Este es el que utilizamos en día a día. Cada una de estas aplicaciones, programas o utilidades que utilizamos dentro de nuestra computadora, se engloban en este último grupo. Este es el resultado del software de programación y se suelen enfocar hacia un sistema operativo determinado, aunque en algunas ocasiones, estas utilidades pueden ser usadas en más de un sistema operativo. Son el tercer y último paso y están diseñados para el usuario final.</a:t>
            </a:r>
          </a:p>
          <a:p>
            <a:r>
              <a:rPr lang="es-ES" sz="1300" dirty="0"/>
              <a:t>Aplicaciones de Sistema de control y automatización industrial, l a Ingeniería en Automatización y Control Industrial es una rama de la ingeniería que aplica la integración de tecnologías de vanguardia que son utilizadas en el campo de la automatización y el control automático industrial, las cuales son complementadas con disciplinas paralelas al área, tales como: los sistemas de control y supervisión de datos, la instrumentación industrial, el control de procesos y las redes de comunicación industrial.</a:t>
            </a:r>
          </a:p>
          <a:p>
            <a:r>
              <a:rPr lang="es-ES" sz="1300" dirty="0"/>
              <a:t>Aplicaciones ofimáticas, Son los editores de texto, como pueda ser Microsoft Word, aunque también se engloban las hojas de cálculo, las bases de datos y otras utilidades. Algunas son de pago, como la mencionada y algunas son gratuitas, como OpenOffice.</a:t>
            </a:r>
          </a:p>
          <a:p>
            <a:r>
              <a:rPr lang="es-ES" sz="1300" dirty="0"/>
              <a:t>Software educativo, Herramientas destinadas a la formación y que permiten aprender de manera sencilla, con diferentes test, explicaciones y ejemplos dinámicos y sencillos.</a:t>
            </a:r>
          </a:p>
          <a:p>
            <a:pPr marL="0" indent="0">
              <a:buNone/>
            </a:pPr>
            <a:r>
              <a:rPr lang="es-ES" sz="1300" dirty="0"/>
              <a:t> </a:t>
            </a:r>
          </a:p>
          <a:p>
            <a:pPr marL="0" indent="0">
              <a:buNone/>
            </a:pPr>
            <a:endParaRPr lang="es-ES" sz="1300" dirty="0"/>
          </a:p>
        </p:txBody>
      </p:sp>
    </p:spTree>
    <p:extLst>
      <p:ext uri="{BB962C8B-B14F-4D97-AF65-F5344CB8AC3E}">
        <p14:creationId xmlns:p14="http://schemas.microsoft.com/office/powerpoint/2010/main" val="151593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8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EE662B61-2FF1-4BA3-A642-CFBFBC390E34}"/>
              </a:ext>
            </a:extLst>
          </p:cNvPr>
          <p:cNvSpPr>
            <a:spLocks noGrp="1"/>
          </p:cNvSpPr>
          <p:nvPr>
            <p:ph type="title"/>
          </p:nvPr>
        </p:nvSpPr>
        <p:spPr>
          <a:xfrm>
            <a:off x="234543" y="3433763"/>
            <a:ext cx="2397759" cy="2743200"/>
          </a:xfrm>
        </p:spPr>
        <p:txBody>
          <a:bodyPr anchor="t">
            <a:normAutofit/>
          </a:bodyPr>
          <a:lstStyle/>
          <a:p>
            <a:pPr algn="ctr"/>
            <a:br>
              <a:rPr lang="es-ES" sz="3600">
                <a:solidFill>
                  <a:schemeClr val="bg1"/>
                </a:solidFill>
              </a:rPr>
            </a:br>
            <a:r>
              <a:rPr lang="es-ES" sz="3600">
                <a:solidFill>
                  <a:schemeClr val="bg1"/>
                </a:solidFill>
              </a:rPr>
              <a:t>Software de Aplicación</a:t>
            </a:r>
            <a:br>
              <a:rPr lang="es-ES" sz="3600">
                <a:solidFill>
                  <a:schemeClr val="bg1"/>
                </a:solidFill>
              </a:rPr>
            </a:br>
            <a:br>
              <a:rPr lang="es-ES" sz="3600">
                <a:solidFill>
                  <a:schemeClr val="bg1"/>
                </a:solidFill>
              </a:rPr>
            </a:br>
            <a:endParaRPr lang="es-ES" sz="3600">
              <a:solidFill>
                <a:schemeClr val="bg1"/>
              </a:solidFill>
            </a:endParaRPr>
          </a:p>
        </p:txBody>
      </p:sp>
      <p:pic>
        <p:nvPicPr>
          <p:cNvPr id="9" name="Graphic 8">
            <a:extLst>
              <a:ext uri="{FF2B5EF4-FFF2-40B4-BE49-F238E27FC236}">
                <a16:creationId xmlns:a16="http://schemas.microsoft.com/office/drawing/2014/main" id="{6017B692-9468-4AFA-8AEC-EB89854A0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03" y="2236844"/>
            <a:ext cx="685800" cy="685800"/>
          </a:xfrm>
          <a:prstGeom prst="rect">
            <a:avLst/>
          </a:prstGeom>
        </p:spPr>
      </p:pic>
      <p:sp>
        <p:nvSpPr>
          <p:cNvPr id="5" name="Marcador de contenido 4">
            <a:extLst>
              <a:ext uri="{FF2B5EF4-FFF2-40B4-BE49-F238E27FC236}">
                <a16:creationId xmlns:a16="http://schemas.microsoft.com/office/drawing/2014/main" id="{678BC2A0-B4B1-43F1-BFE1-22AB99166D58}"/>
              </a:ext>
            </a:extLst>
          </p:cNvPr>
          <p:cNvSpPr>
            <a:spLocks noGrp="1"/>
          </p:cNvSpPr>
          <p:nvPr>
            <p:ph idx="1"/>
          </p:nvPr>
        </p:nvSpPr>
        <p:spPr>
          <a:xfrm>
            <a:off x="3248039" y="641615"/>
            <a:ext cx="5467349" cy="5533496"/>
          </a:xfrm>
        </p:spPr>
        <p:txBody>
          <a:bodyPr anchor="ctr">
            <a:normAutofit/>
          </a:bodyPr>
          <a:lstStyle/>
          <a:p>
            <a:pPr marL="0" indent="0">
              <a:buNone/>
            </a:pPr>
            <a:r>
              <a:rPr lang="es-ES" sz="1300" b="1"/>
              <a:t>Software de aplicación</a:t>
            </a:r>
          </a:p>
          <a:p>
            <a:endParaRPr lang="es-ES" sz="1300" dirty="0"/>
          </a:p>
          <a:p>
            <a:r>
              <a:rPr lang="es-ES" sz="1300" dirty="0"/>
              <a:t>Software médico, Programas informáticos usados en la medicina. Se utilizan para controlar las dolencias del paciente y detectar de manera sencilla posibles dolencias en los pacientes. Estos programas son considerados productos sanitarios y deben cumplir una normativa específica para estos.</a:t>
            </a:r>
          </a:p>
          <a:p>
            <a:r>
              <a:rPr lang="es-ES" sz="1300" dirty="0"/>
              <a:t>Software de Cálculo Numérico, Herramienta capaz de realizar, apoyar o ilustrar diferentes problemas matemáticos. Son una división específica dentro de la computación científica, entre los que se encuentran los sistemas algebraicos computacionales, Sistemas de Calculo Numérico, Sistemas de Geometría Dinámica, entre otros. Existen grupos y proyectos dedicados al estudio y difusión de este software matemático libre, permitiendo agilizar el trabajo mediante estas herramientas.</a:t>
            </a:r>
          </a:p>
          <a:p>
            <a:r>
              <a:rPr lang="es-ES" sz="1300" dirty="0"/>
              <a:t>Software de Diseño Asistido (CAD), Son programas destinados al desarrollo de proyectos de ingeniería, diseño industrial y arquitectura. Se suelen usar para desarrollar piezas o partes o estructuras. Las herramientas más conocidas son CATIA y AutoCAD.</a:t>
            </a:r>
          </a:p>
          <a:p>
            <a:r>
              <a:rPr lang="es-ES" sz="1300" dirty="0"/>
              <a:t>Software de Control Numérico (CAM), Es software especial para máquinas que usan herramientas y que son operadas mediante comandos de programadores en un medio de almacenamiento, en comparación el mando manual mediante volantes o palancas.</a:t>
            </a:r>
          </a:p>
          <a:p>
            <a:endParaRPr lang="es-ES" sz="1300" dirty="0"/>
          </a:p>
          <a:p>
            <a:pPr marL="0" indent="0">
              <a:buNone/>
            </a:pPr>
            <a:r>
              <a:rPr lang="es-ES" sz="1300" dirty="0"/>
              <a:t> </a:t>
            </a:r>
          </a:p>
          <a:p>
            <a:pPr marL="0" indent="0">
              <a:buNone/>
            </a:pPr>
            <a:endParaRPr lang="es-ES" sz="1300" dirty="0"/>
          </a:p>
        </p:txBody>
      </p:sp>
    </p:spTree>
    <p:extLst>
      <p:ext uri="{BB962C8B-B14F-4D97-AF65-F5344CB8AC3E}">
        <p14:creationId xmlns:p14="http://schemas.microsoft.com/office/powerpoint/2010/main" val="3026859979"/>
      </p:ext>
    </p:extLst>
  </p:cSld>
  <p:clrMapOvr>
    <a:masterClrMapping/>
  </p:clrMapOvr>
</p:sld>
</file>

<file path=ppt/theme/theme1.xml><?xml version="1.0" encoding="utf-8"?>
<a:theme xmlns:a="http://schemas.openxmlformats.org/drawingml/2006/main" name="Diseño predeterminado">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Presentación en pantalla (4:3)</PresentationFormat>
  <Paragraphs>68</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Symbol</vt:lpstr>
      <vt:lpstr>Diseño predeterminado</vt:lpstr>
      <vt:lpstr>Presentación de PowerPoint</vt:lpstr>
      <vt:lpstr> Software de sistema,  </vt:lpstr>
      <vt:lpstr> Software de sistema,  </vt:lpstr>
      <vt:lpstr> Software de Programación  </vt:lpstr>
      <vt:lpstr> Software de Programación  </vt:lpstr>
      <vt:lpstr> Software de Aplicación  </vt:lpstr>
      <vt:lpstr> Software de Aplicación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Jeremias Herrera</dc:creator>
  <cp:lastModifiedBy>Jeremias Herrera</cp:lastModifiedBy>
  <cp:revision>1</cp:revision>
  <dcterms:created xsi:type="dcterms:W3CDTF">2020-04-19T23:53:23Z</dcterms:created>
  <dcterms:modified xsi:type="dcterms:W3CDTF">2020-04-19T23:53:27Z</dcterms:modified>
</cp:coreProperties>
</file>