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05" r:id="rId2"/>
  </p:sldMasterIdLst>
  <p:sldIdLst>
    <p:sldId id="270" r:id="rId3"/>
    <p:sldId id="267" r:id="rId4"/>
    <p:sldId id="268" r:id="rId5"/>
    <p:sldId id="26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FD469-365B-40CC-98F9-30636F0078B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A698C9-4229-4F57-A55A-80D15AA06D7A}">
      <dgm:prSet/>
      <dgm:spPr/>
      <dgm:t>
        <a:bodyPr/>
        <a:lstStyle/>
        <a:p>
          <a:r>
            <a:rPr lang="es-PA"/>
            <a:t>Tabla ASCII</a:t>
          </a:r>
          <a:endParaRPr lang="en-US"/>
        </a:p>
      </dgm:t>
    </dgm:pt>
    <dgm:pt modelId="{1D40B29D-412C-498F-8316-03521A8D8120}" type="parTrans" cxnId="{C14354EC-1A1E-42B0-AF2A-6739F1897035}">
      <dgm:prSet/>
      <dgm:spPr/>
      <dgm:t>
        <a:bodyPr/>
        <a:lstStyle/>
        <a:p>
          <a:endParaRPr lang="en-US"/>
        </a:p>
      </dgm:t>
    </dgm:pt>
    <dgm:pt modelId="{754288A2-5B6B-4DC5-BD15-3AECF0B4F590}" type="sibTrans" cxnId="{C14354EC-1A1E-42B0-AF2A-6739F1897035}">
      <dgm:prSet/>
      <dgm:spPr/>
      <dgm:t>
        <a:bodyPr/>
        <a:lstStyle/>
        <a:p>
          <a:endParaRPr lang="en-US"/>
        </a:p>
      </dgm:t>
    </dgm:pt>
    <dgm:pt modelId="{5A5A1118-5B6A-401E-8298-B998DA0A01BE}">
      <dgm:prSet/>
      <dgm:spPr/>
      <dgm:t>
        <a:bodyPr/>
        <a:lstStyle/>
        <a:p>
          <a:r>
            <a:rPr lang="es-PA"/>
            <a:t>UNICODE</a:t>
          </a:r>
          <a:endParaRPr lang="en-US"/>
        </a:p>
      </dgm:t>
    </dgm:pt>
    <dgm:pt modelId="{DADDE831-D6D9-401E-997D-933497578180}" type="parTrans" cxnId="{76AEED82-8FAF-4100-9B3C-36FAF17159A9}">
      <dgm:prSet/>
      <dgm:spPr/>
      <dgm:t>
        <a:bodyPr/>
        <a:lstStyle/>
        <a:p>
          <a:endParaRPr lang="en-US"/>
        </a:p>
      </dgm:t>
    </dgm:pt>
    <dgm:pt modelId="{E396EBB9-21EA-4C61-BD1D-257586ECE675}" type="sibTrans" cxnId="{76AEED82-8FAF-4100-9B3C-36FAF17159A9}">
      <dgm:prSet/>
      <dgm:spPr/>
      <dgm:t>
        <a:bodyPr/>
        <a:lstStyle/>
        <a:p>
          <a:endParaRPr lang="en-US"/>
        </a:p>
      </dgm:t>
    </dgm:pt>
    <dgm:pt modelId="{32DB8068-833C-42E8-9E98-B738C2757F19}">
      <dgm:prSet/>
      <dgm:spPr/>
      <dgm:t>
        <a:bodyPr/>
        <a:lstStyle/>
        <a:p>
          <a:r>
            <a:rPr lang="es-PA"/>
            <a:t>Sistemas de Numeración</a:t>
          </a:r>
          <a:endParaRPr lang="en-US"/>
        </a:p>
      </dgm:t>
    </dgm:pt>
    <dgm:pt modelId="{0B78B433-D94A-4AC0-B9E7-B04F181E775C}" type="parTrans" cxnId="{0785D5EF-7CD3-499E-86B1-D787FC4BAB1A}">
      <dgm:prSet/>
      <dgm:spPr/>
      <dgm:t>
        <a:bodyPr/>
        <a:lstStyle/>
        <a:p>
          <a:endParaRPr lang="en-US"/>
        </a:p>
      </dgm:t>
    </dgm:pt>
    <dgm:pt modelId="{2E26502C-E78B-4EB5-9285-6F924DB33CD8}" type="sibTrans" cxnId="{0785D5EF-7CD3-499E-86B1-D787FC4BAB1A}">
      <dgm:prSet/>
      <dgm:spPr/>
      <dgm:t>
        <a:bodyPr/>
        <a:lstStyle/>
        <a:p>
          <a:endParaRPr lang="en-US"/>
        </a:p>
      </dgm:t>
    </dgm:pt>
    <dgm:pt modelId="{40046732-98AE-4A59-8E21-5BE30EE90831}">
      <dgm:prSet/>
      <dgm:spPr/>
      <dgm:t>
        <a:bodyPr/>
        <a:lstStyle/>
        <a:p>
          <a:r>
            <a:rPr lang="es-PA"/>
            <a:t>Conversiones entre Sistemas de Numeración</a:t>
          </a:r>
          <a:endParaRPr lang="en-US"/>
        </a:p>
      </dgm:t>
    </dgm:pt>
    <dgm:pt modelId="{4A56FBB3-43B3-4A64-AF1C-1CC6E39703C1}" type="parTrans" cxnId="{E31A866F-D30C-42F1-B2B3-64B8DF0FE6EB}">
      <dgm:prSet/>
      <dgm:spPr/>
      <dgm:t>
        <a:bodyPr/>
        <a:lstStyle/>
        <a:p>
          <a:endParaRPr lang="en-US"/>
        </a:p>
      </dgm:t>
    </dgm:pt>
    <dgm:pt modelId="{51796191-E65C-451B-9302-0B56B747A901}" type="sibTrans" cxnId="{E31A866F-D30C-42F1-B2B3-64B8DF0FE6EB}">
      <dgm:prSet/>
      <dgm:spPr/>
      <dgm:t>
        <a:bodyPr/>
        <a:lstStyle/>
        <a:p>
          <a:endParaRPr lang="en-US"/>
        </a:p>
      </dgm:t>
    </dgm:pt>
    <dgm:pt modelId="{A43F0C7C-CD94-4852-B5B3-D691CCC0FE0D}" type="pres">
      <dgm:prSet presAssocID="{854FD469-365B-40CC-98F9-30636F0078B1}" presName="matrix" presStyleCnt="0">
        <dgm:presLayoutVars>
          <dgm:chMax val="1"/>
          <dgm:dir/>
          <dgm:resizeHandles val="exact"/>
        </dgm:presLayoutVars>
      </dgm:prSet>
      <dgm:spPr/>
    </dgm:pt>
    <dgm:pt modelId="{0E9CA1B8-7320-4F4F-9CB6-11F2D5395BD8}" type="pres">
      <dgm:prSet presAssocID="{854FD469-365B-40CC-98F9-30636F0078B1}" presName="diamond" presStyleLbl="bgShp" presStyleIdx="0" presStyleCnt="1"/>
      <dgm:spPr/>
    </dgm:pt>
    <dgm:pt modelId="{35D5F28C-0342-4807-A77B-8883B255CD8D}" type="pres">
      <dgm:prSet presAssocID="{854FD469-365B-40CC-98F9-30636F0078B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1147CE-5162-4217-BEB8-1B23FDBB140B}" type="pres">
      <dgm:prSet presAssocID="{854FD469-365B-40CC-98F9-30636F0078B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3B99BE-0004-494D-8FB4-50E27C79C303}" type="pres">
      <dgm:prSet presAssocID="{854FD469-365B-40CC-98F9-30636F0078B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3C7DB4-6436-491E-95C5-768E6CBD02A0}" type="pres">
      <dgm:prSet presAssocID="{854FD469-365B-40CC-98F9-30636F0078B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841D33-E97D-4C80-8118-049CA3E7761A}" type="presOf" srcId="{40046732-98AE-4A59-8E21-5BE30EE90831}" destId="{A53C7DB4-6436-491E-95C5-768E6CBD02A0}" srcOrd="0" destOrd="0" presId="urn:microsoft.com/office/officeart/2005/8/layout/matrix3"/>
    <dgm:cxn modelId="{E31A866F-D30C-42F1-B2B3-64B8DF0FE6EB}" srcId="{854FD469-365B-40CC-98F9-30636F0078B1}" destId="{40046732-98AE-4A59-8E21-5BE30EE90831}" srcOrd="3" destOrd="0" parTransId="{4A56FBB3-43B3-4A64-AF1C-1CC6E39703C1}" sibTransId="{51796191-E65C-451B-9302-0B56B747A901}"/>
    <dgm:cxn modelId="{76AEED82-8FAF-4100-9B3C-36FAF17159A9}" srcId="{854FD469-365B-40CC-98F9-30636F0078B1}" destId="{5A5A1118-5B6A-401E-8298-B998DA0A01BE}" srcOrd="1" destOrd="0" parTransId="{DADDE831-D6D9-401E-997D-933497578180}" sibTransId="{E396EBB9-21EA-4C61-BD1D-257586ECE675}"/>
    <dgm:cxn modelId="{90CFC184-5BB4-4AFD-A7B3-DA9FF6E70564}" type="presOf" srcId="{854FD469-365B-40CC-98F9-30636F0078B1}" destId="{A43F0C7C-CD94-4852-B5B3-D691CCC0FE0D}" srcOrd="0" destOrd="0" presId="urn:microsoft.com/office/officeart/2005/8/layout/matrix3"/>
    <dgm:cxn modelId="{9924458E-58C4-45D1-970B-AB7470461E66}" type="presOf" srcId="{32DB8068-833C-42E8-9E98-B738C2757F19}" destId="{813B99BE-0004-494D-8FB4-50E27C79C303}" srcOrd="0" destOrd="0" presId="urn:microsoft.com/office/officeart/2005/8/layout/matrix3"/>
    <dgm:cxn modelId="{C758C8AB-34AD-4153-958F-3993EA9429B5}" type="presOf" srcId="{5A5A1118-5B6A-401E-8298-B998DA0A01BE}" destId="{1A1147CE-5162-4217-BEB8-1B23FDBB140B}" srcOrd="0" destOrd="0" presId="urn:microsoft.com/office/officeart/2005/8/layout/matrix3"/>
    <dgm:cxn modelId="{41D81FCF-8E94-47FC-AD45-79B4A15F613C}" type="presOf" srcId="{56A698C9-4229-4F57-A55A-80D15AA06D7A}" destId="{35D5F28C-0342-4807-A77B-8883B255CD8D}" srcOrd="0" destOrd="0" presId="urn:microsoft.com/office/officeart/2005/8/layout/matrix3"/>
    <dgm:cxn modelId="{C14354EC-1A1E-42B0-AF2A-6739F1897035}" srcId="{854FD469-365B-40CC-98F9-30636F0078B1}" destId="{56A698C9-4229-4F57-A55A-80D15AA06D7A}" srcOrd="0" destOrd="0" parTransId="{1D40B29D-412C-498F-8316-03521A8D8120}" sibTransId="{754288A2-5B6B-4DC5-BD15-3AECF0B4F590}"/>
    <dgm:cxn modelId="{0785D5EF-7CD3-499E-86B1-D787FC4BAB1A}" srcId="{854FD469-365B-40CC-98F9-30636F0078B1}" destId="{32DB8068-833C-42E8-9E98-B738C2757F19}" srcOrd="2" destOrd="0" parTransId="{0B78B433-D94A-4AC0-B9E7-B04F181E775C}" sibTransId="{2E26502C-E78B-4EB5-9285-6F924DB33CD8}"/>
    <dgm:cxn modelId="{B99CB647-567F-4BCD-9418-F4FBCE51FD9F}" type="presParOf" srcId="{A43F0C7C-CD94-4852-B5B3-D691CCC0FE0D}" destId="{0E9CA1B8-7320-4F4F-9CB6-11F2D5395BD8}" srcOrd="0" destOrd="0" presId="urn:microsoft.com/office/officeart/2005/8/layout/matrix3"/>
    <dgm:cxn modelId="{FE1AF9C3-6614-477E-A9B6-33BC01008E1B}" type="presParOf" srcId="{A43F0C7C-CD94-4852-B5B3-D691CCC0FE0D}" destId="{35D5F28C-0342-4807-A77B-8883B255CD8D}" srcOrd="1" destOrd="0" presId="urn:microsoft.com/office/officeart/2005/8/layout/matrix3"/>
    <dgm:cxn modelId="{7052E745-7772-4BE4-BFF7-76BDC001181E}" type="presParOf" srcId="{A43F0C7C-CD94-4852-B5B3-D691CCC0FE0D}" destId="{1A1147CE-5162-4217-BEB8-1B23FDBB140B}" srcOrd="2" destOrd="0" presId="urn:microsoft.com/office/officeart/2005/8/layout/matrix3"/>
    <dgm:cxn modelId="{9A22B2C7-12EC-40EF-A715-42837642185F}" type="presParOf" srcId="{A43F0C7C-CD94-4852-B5B3-D691CCC0FE0D}" destId="{813B99BE-0004-494D-8FB4-50E27C79C303}" srcOrd="3" destOrd="0" presId="urn:microsoft.com/office/officeart/2005/8/layout/matrix3"/>
    <dgm:cxn modelId="{59DCD8C7-1D4B-408D-875A-1A44D903A185}" type="presParOf" srcId="{A43F0C7C-CD94-4852-B5B3-D691CCC0FE0D}" destId="{A53C7DB4-6436-491E-95C5-768E6CBD02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CA1B8-7320-4F4F-9CB6-11F2D5395BD8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5F28C-0342-4807-A77B-8883B255CD8D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Tabla ASCII</a:t>
          </a:r>
          <a:endParaRPr lang="en-US" sz="2500" kern="1200"/>
        </a:p>
      </dsp:txBody>
      <dsp:txXfrm>
        <a:off x="1007221" y="627745"/>
        <a:ext cx="1937228" cy="1937228"/>
      </dsp:txXfrm>
    </dsp:sp>
    <dsp:sp modelId="{1A1147CE-5162-4217-BEB8-1B23FDBB140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UNICODE</a:t>
          </a:r>
          <a:endParaRPr lang="en-US" sz="2500" kern="1200"/>
        </a:p>
      </dsp:txBody>
      <dsp:txXfrm>
        <a:off x="3319190" y="627745"/>
        <a:ext cx="1937228" cy="1937228"/>
      </dsp:txXfrm>
    </dsp:sp>
    <dsp:sp modelId="{813B99BE-0004-494D-8FB4-50E27C79C303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Sistemas de Numeración</a:t>
          </a:r>
          <a:endParaRPr lang="en-US" sz="2500" kern="1200"/>
        </a:p>
      </dsp:txBody>
      <dsp:txXfrm>
        <a:off x="1007221" y="2939714"/>
        <a:ext cx="1937228" cy="1937228"/>
      </dsp:txXfrm>
    </dsp:sp>
    <dsp:sp modelId="{A53C7DB4-6436-491E-95C5-768E6CBD02A0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Conversiones entre Sistemas de Numeración</a:t>
          </a:r>
          <a:endParaRPr lang="en-US" sz="2500" kern="1200"/>
        </a:p>
      </dsp:txBody>
      <dsp:txXfrm>
        <a:off x="3319190" y="2939714"/>
        <a:ext cx="1937228" cy="193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FBC19-DBAC-499D-9C6B-5A5631C4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EB0E54-CC95-48AD-B81D-C42AD1A0F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2452DF-5BB3-4F4E-B2B6-380C641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C6184-89A4-4DD8-A587-00264CCC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3FAAA1-A4F8-4666-87D1-1CBAAD19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3AD12-3B3E-465A-A328-B85F9F0C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F024B-E2D9-41DD-9494-5EBC909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E5DA3A-8C70-463D-80DA-23D99AF5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51716-9815-47E8-BCC1-42F7050D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40B9E-BB8D-411E-B30E-756381B6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D938C-F463-493F-A61F-79B1B52C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1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B41211-42E2-4623-9F36-4E53E53A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C7F64-1D14-45BB-A561-BBD59908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6EE64-235E-4321-AB05-31E7566D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37D0D-4F7B-40F3-870E-74BA34E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C1F11-052D-42EB-A3B8-8E818EC9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094A-AE34-449C-9806-C915B5C5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6A7450-177D-4485-894E-296435D7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24D13-8478-487C-A8E6-5B8228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8FD3C-D87B-46F1-A7D0-8AF5A24C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62BB5-0AB2-4B92-B2AE-52F92E66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15ED-CE53-4C18-91DD-47BDC97A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09449-16B1-4446-90CD-846C92BD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577E2-EE2C-4BA8-8119-EF8036C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19A93-3AB6-48C4-B378-D750324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3C66B-AC28-440F-93D3-21604220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06ED-A792-4741-A1A1-9C77A437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C981-21EA-48FA-8A6A-47272320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50946-763A-4035-97D4-AC89281E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4D62B-852B-4971-B417-0009AE27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82CED-492D-4CAE-8AEA-C1F7BF44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48828-463C-4695-BD43-24F0191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54DB7-1C9F-4A3C-8E52-89218AC20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731B5E-CFFE-48F6-BA30-404D0E68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7304B-8279-4C45-9145-C144651B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FD85C-4EEC-46FE-B8B9-91B1521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CADB45-6DBE-420B-849A-51280B3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E072F-48C5-4CE9-9704-0B11006C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CD4BA4-DCFA-42B4-9A5F-9DA7386F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E22F7A-A492-4F60-9CB1-0CE59616B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DF67BF-0699-488A-B791-49064088E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81ED5-B8AE-4387-9BCA-C863EE91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B4FEFB-47E3-485F-B5E9-9C81904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A7DB8B-FE63-4DA2-9131-D22CADF8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E9B670-4E0C-4E71-A5D2-C25A94F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FD42-42A0-40B4-8C16-4588FF67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E465BF-D2E5-493E-BAA6-01AAB7F1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A6F282-E5C4-4330-8280-7472C119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68B4F-4947-470B-BE2D-1E7FC51F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0EC21-5C00-41DB-A1A6-11D4BEAD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B91645-5C43-4DF1-B52D-999D93CE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805A5E-91EE-40A4-86F5-B25FDE59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2E20B-95C2-4827-BE00-E4420E4E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A1C9C-242C-466D-BFEF-91D7C946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325509-2B49-4201-B17B-42FFC117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1D662B-5EAD-4A0D-9E65-137F0579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38A0A-5069-4889-A599-AE020672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197970-7D8F-42AF-99CA-2263F8E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279DCC-A568-48E5-8D83-1CDE801F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66586-6349-489B-9309-F50DD442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EB016-EC2A-45B9-9644-C65E02EE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FE31C-E420-401C-B8B3-6B9B88E56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7BA33-FFEB-433B-A1BF-05094166F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AB9BF6-5ADF-404B-95A9-DF665B5C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PA" sz="6000">
                <a:solidFill>
                  <a:schemeClr val="bg1"/>
                </a:solidFill>
              </a:rPr>
              <a:t>Temas de hoy</a:t>
            </a:r>
            <a:endParaRPr lang="es-ES" sz="6000">
              <a:solidFill>
                <a:schemeClr val="bg1"/>
              </a:solidFill>
            </a:endParaRPr>
          </a:p>
        </p:txBody>
      </p:sp>
      <p:graphicFrame>
        <p:nvGraphicFramePr>
          <p:cNvPr id="14" name="Marcador de contenido 3">
            <a:extLst>
              <a:ext uri="{FF2B5EF4-FFF2-40B4-BE49-F238E27FC236}">
                <a16:creationId xmlns:a16="http://schemas.microsoft.com/office/drawing/2014/main" id="{AFC5FE81-7069-4516-B934-A65BB756C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0902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80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EE7381-EFA5-410A-A84C-ADCE00AD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CONVERSIÓN ENTRE </a:t>
            </a:r>
            <a:br>
              <a:rPr lang="en-US"/>
            </a:br>
            <a:r>
              <a:rPr lang="en-US"/>
              <a:t>SISTEMAS DE NUMERACIÓN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CA13A7-83B7-4A8E-AE11-C6443E4C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38" y="1825626"/>
            <a:ext cx="84491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0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07039-3779-41C0-AAC0-E11E8FFF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CONVERSIÓN ENTRE </a:t>
            </a:r>
            <a:br>
              <a:rPr lang="en-US" dirty="0"/>
            </a:br>
            <a:r>
              <a:rPr lang="en-US" dirty="0"/>
              <a:t>SISTEMAS DE NUMERACIÓN</a:t>
            </a:r>
            <a:endParaRPr lang="es-ES" dirty="0"/>
          </a:p>
        </p:txBody>
      </p:sp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1A38363-0A70-442A-9553-D8F7343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5" y="1825626"/>
            <a:ext cx="6001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424A-FE3C-4792-B73E-52084000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CONVERSIÓN ENTRE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SISTEMAS DE NUMERACIÓN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6876D0-FF6A-4DAC-8B2E-75C3E8115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" r="1" b="1474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5C141-6033-4C90-AB0B-D857BF5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CONVERSIONES ENTRE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SISTEMAS DE NUMERACIÓN</a:t>
            </a:r>
            <a:endParaRPr lang="es-ES" sz="28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65B31-1D35-4699-8512-BE22FB82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30874"/>
            <a:ext cx="6780700" cy="45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3129C-E9A1-489D-9197-69B36666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CONVERSIONES ENTRE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SISTEMAS DE NUMERACIÓN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C8634-5C9B-4279-A6CE-05ADEA58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616487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1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59551-D47C-4F83-94F9-893DD0C6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CONVERSIONES ENTRE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SISTEMAS DE NUMERACIÓN</a:t>
            </a:r>
            <a:endParaRPr lang="es-ES" sz="280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6FF4A3-EB2A-4858-A14E-5B5BDDDE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59" y="643466"/>
            <a:ext cx="548861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030783E0-DDAA-4483-B94D-B3032C35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1" y="643467"/>
            <a:ext cx="8230430" cy="5686922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D8EFF6-CC6F-401C-B41E-CC6575FC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7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A6A439-E3B6-4108-8CAA-343C4660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7BDE969-05AD-4225-A26D-DA594A00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b="1" dirty="0">
                <a:solidFill>
                  <a:srgbClr val="FFFFFF"/>
                </a:solidFill>
              </a:rPr>
              <a:t>SISTEMAS DE NUMERACIÓN </a:t>
            </a:r>
            <a:br>
              <a:rPr lang="en-US" sz="3300" dirty="0">
                <a:solidFill>
                  <a:srgbClr val="FFFFFF"/>
                </a:solidFill>
              </a:rPr>
            </a:br>
            <a:endParaRPr lang="en-US" sz="3300" dirty="0">
              <a:solidFill>
                <a:srgbClr val="FFFFFF"/>
              </a:solidFill>
            </a:endParaRP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3394484-B284-49E1-87FA-5C6DED898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" b="1"/>
          <a:stretch/>
        </p:blipFill>
        <p:spPr>
          <a:xfrm>
            <a:off x="5107352" y="643466"/>
            <a:ext cx="61206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6D37-E3D0-4C6D-ADF7-0AC6995C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CONVERSIÓN ENTRE </a:t>
            </a:r>
            <a:br>
              <a:rPr lang="en-US" sz="3600" dirty="0"/>
            </a:br>
            <a:r>
              <a:rPr lang="en-US" sz="3600" dirty="0"/>
              <a:t>SISTEMAS DE NUMERACIÓN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C46A60-D3A2-4DE8-B00E-7FDCDB4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8" y="1825626"/>
            <a:ext cx="8327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8233A-52F4-4D05-8BBD-87C389C2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CONVERSIÓN ENTRE </a:t>
            </a:r>
            <a:br>
              <a:rPr lang="en-US" dirty="0"/>
            </a:br>
            <a:r>
              <a:rPr lang="en-US" dirty="0"/>
              <a:t>SISTEMAS DE NUMERACIÓN</a:t>
            </a:r>
            <a:endParaRPr lang="es-ES" dirty="0"/>
          </a:p>
        </p:txBody>
      </p:sp>
      <p:pic>
        <p:nvPicPr>
          <p:cNvPr id="3" name="Imagen 2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2429B958-F06E-46A1-A937-69F7023A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2" y="1825626"/>
            <a:ext cx="8971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6807F-E649-4757-96BF-01F22674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CONVERSIÓN ENTRE </a:t>
            </a:r>
            <a:br>
              <a:rPr lang="en-US" dirty="0"/>
            </a:br>
            <a:r>
              <a:rPr lang="en-US" dirty="0"/>
              <a:t>SISTEMAS DE NUMERACIÓN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B9590-70A7-4287-B50A-5063366D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2046514"/>
            <a:ext cx="6763657" cy="40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AA8EA-ABE7-479A-8E93-29BDCC33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CONVERSIÓN ENTRE </a:t>
            </a:r>
            <a:br>
              <a:rPr lang="en-US" dirty="0"/>
            </a:br>
            <a:r>
              <a:rPr lang="en-US" dirty="0"/>
              <a:t>SISTEMAS DE NUMERACIÓN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4F0C1-F0CC-42F9-8505-C50B21E9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7" y="1825626"/>
            <a:ext cx="5744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39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Panorámica</PresentationFormat>
  <Paragraphs>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Elephant</vt:lpstr>
      <vt:lpstr>BrushVTI</vt:lpstr>
      <vt:lpstr>Tema de Office</vt:lpstr>
      <vt:lpstr>Temas de hoy</vt:lpstr>
      <vt:lpstr>Presentación de PowerPoint</vt:lpstr>
      <vt:lpstr>Presentación de PowerPoint</vt:lpstr>
      <vt:lpstr>Presentación de PowerPoint</vt:lpstr>
      <vt:lpstr> SISTEMAS DE NUMERACIÓN  </vt:lpstr>
      <vt:lpstr>CONVERSIÓN ENTRE  SISTEMAS DE NUMERACIÓN</vt:lpstr>
      <vt:lpstr>CONVERSIÓN ENTRE  SISTEMAS DE NUMERACIÓN</vt:lpstr>
      <vt:lpstr>CONVERSIÓN ENTRE  SISTEMAS DE NUMERACIÓN</vt:lpstr>
      <vt:lpstr>CONVERSIÓN ENTRE  SISTEMAS DE NUMERACIÓN</vt:lpstr>
      <vt:lpstr>CONVERSIÓN ENTRE  SISTEMAS DE NUMERACIÓN</vt:lpstr>
      <vt:lpstr>CONVERSIÓN ENTRE  SISTEMAS DE NUMERACIÓN</vt:lpstr>
      <vt:lpstr>CONVERSIÓN ENTRE  SISTEMAS DE NUMERACIÓN</vt:lpstr>
      <vt:lpstr>CONVERSIONES ENTRE  SISTEMAS DE NUMERACIÓN</vt:lpstr>
      <vt:lpstr>CONVERSIONES ENTRE  SISTEMAS DE NUMERACIÓN</vt:lpstr>
      <vt:lpstr>CONVERSIONES ENTRE  SISTEMAS DE NUMERACIÓN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de hoy</dc:title>
  <dc:creator>Jeremias Herrera</dc:creator>
  <cp:lastModifiedBy>Jeremias Herrera</cp:lastModifiedBy>
  <cp:revision>1</cp:revision>
  <dcterms:created xsi:type="dcterms:W3CDTF">2020-05-04T02:15:01Z</dcterms:created>
  <dcterms:modified xsi:type="dcterms:W3CDTF">2020-05-04T02:16:20Z</dcterms:modified>
</cp:coreProperties>
</file>