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3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4945F-A787-4E96-928D-13AED84AE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DFC0FB-3732-49B4-B4CC-DD7552B6C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C4CE6A-1834-43B1-A075-D9C390E5F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5F8A-0EAD-4084-BD53-6A0EF6EE6EEC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3C94B8-BD07-4582-878C-C71209EC1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E86C57-E004-46F2-BAD7-5794AD154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5183-2C66-47C7-8388-8E243C00F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00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C7D8D3-DA87-490E-87F4-B22EB97BE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0654EE-BA3B-4E1B-B92E-8A5064A28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3C9C48-23C2-4D66-9CC4-60D8E8F8A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5F8A-0EAD-4084-BD53-6A0EF6EE6EEC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E39286-AE9B-4928-A27E-7C3E6B2AC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3AA4A2-5ADF-4B46-9789-E2FF5E685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5183-2C66-47C7-8388-8E243C00F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48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C52F1C-9D37-4C91-9409-12776E4926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D12B4D-5109-447D-9294-BAEE3BA9F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214417-FE49-4262-AF3A-00EC40209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5F8A-0EAD-4084-BD53-6A0EF6EE6EEC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4A0175-A5CD-4C99-B906-6CF3118F6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756FBA-594A-42DC-9E03-82A192155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5183-2C66-47C7-8388-8E243C00F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49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F260E-8F25-4D6A-B8B4-8BF69EE9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3EAA37-9923-431F-BF0A-CABCB7888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50865D-6D78-44FE-A90F-AC53DBBB8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5F8A-0EAD-4084-BD53-6A0EF6EE6EEC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3D20CF-F30D-4FA2-AB5A-654CF18F5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B45D00-6BA8-49B1-9E5F-AC99E90E5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5183-2C66-47C7-8388-8E243C00F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31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E320C-7057-415F-A839-950A005F2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292ADF-D2B0-494D-8E49-863077700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183B48-1114-4FCE-BC58-1747C8AE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5F8A-0EAD-4084-BD53-6A0EF6EE6EEC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489D12-A646-485E-BF7F-8DDB96631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1F69C6-1A42-4329-A99F-496052FB7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5183-2C66-47C7-8388-8E243C00F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27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FDAA55-76EE-4A97-BF56-CD7AFCF77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0FE517-1603-428C-983C-D1596DB2D0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7F07A7-5743-4378-8C6B-5A4D11B9C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69D8EE-BC21-43F6-A9E0-C2042E5E8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5F8A-0EAD-4084-BD53-6A0EF6EE6EEC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13D22C-3ECD-467C-A387-2644CE2BD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172DB2-7AC4-4E2B-9AF7-031394DC5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5183-2C66-47C7-8388-8E243C00F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11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2F4ED-1C4D-450F-86CD-E54CCEB34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EE6240-AD84-4A39-AB52-2E0B5986C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47D9A1-16B4-4A5D-A813-A930882C9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47421B-9CF3-483A-B681-2E5FB888F7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AE926C-A76F-4714-9DE9-31E135C2D9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FD9835-7529-48EC-8FB5-D1A3579B0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5F8A-0EAD-4084-BD53-6A0EF6EE6EEC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27B541D-0CE0-40E3-86ED-622E1FFE6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BAB29A-AF8A-44BE-95A2-DCB49FBB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5183-2C66-47C7-8388-8E243C00F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610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5A2D-78C6-48C7-8BF3-7B685E075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B9E94B-7869-4AEE-8D5D-FAC5AF2E9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5F8A-0EAD-4084-BD53-6A0EF6EE6EEC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B5F4D8-EC36-4661-962F-9D9615A1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3AB3A2-A196-42CA-9BE6-0736CB920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5183-2C66-47C7-8388-8E243C00F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61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BE863A-8495-4563-9C96-E12DC2155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5F8A-0EAD-4084-BD53-6A0EF6EE6EEC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370142-1340-4D91-A136-E5011BF3D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F951AF-A330-4C62-9855-574EDB728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5183-2C66-47C7-8388-8E243C00F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072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14779-3E6D-49BB-8272-77C2C7024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300933-3136-484D-B26A-54359AAD2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FA4D87-906E-471F-AEB0-345F50F50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962992-1D65-45C7-9B8D-8929B2100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5F8A-0EAD-4084-BD53-6A0EF6EE6EEC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5BA9E4-5B2D-4D6B-9EE0-ADDD4AFB0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F786C7-1C5D-4F11-BB51-9157544C5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5183-2C66-47C7-8388-8E243C00F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379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87E3A-1D29-45EF-B66E-A02A4BB8D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F776BE-AB65-467C-A416-4D8869BE9C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8D49C1-1EAC-43D6-AC22-D5CBCA702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5AF06E-15AE-4FE5-BA3F-78B4BFE7B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5F8A-0EAD-4084-BD53-6A0EF6EE6EEC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B4066E-E8A3-477D-B131-7BCBCA2FA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F90B83-CB7F-4493-B705-F22A1CC84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5183-2C66-47C7-8388-8E243C00F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246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A4B263-1B5C-41C6-9EAB-3B2C25B41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C43EA5-6864-4F02-BA4A-37CE9A486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F31FDA-B742-4E51-BD65-041B746DE2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E5F8A-0EAD-4084-BD53-6A0EF6EE6EEC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339C2A-14E5-4E70-9C84-F95853033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920B16-597B-423C-AB5C-BB0E80380C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F5183-2C66-47C7-8388-8E243C00F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499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9;p35">
            <a:extLst>
              <a:ext uri="{FF2B5EF4-FFF2-40B4-BE49-F238E27FC236}">
                <a16:creationId xmlns:a16="http://schemas.microsoft.com/office/drawing/2014/main" id="{3CD17637-F46B-487B-8B33-FCB98D56674F}"/>
              </a:ext>
            </a:extLst>
          </p:cNvPr>
          <p:cNvSpPr txBox="1"/>
          <p:nvPr/>
        </p:nvSpPr>
        <p:spPr>
          <a:xfrm>
            <a:off x="896349" y="822517"/>
            <a:ext cx="1681490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u="sng" dirty="0">
                <a:latin typeface="Nanum Gothic"/>
                <a:ea typeface="Nanum Gothic"/>
                <a:cs typeface="Nanum Gothic"/>
                <a:sym typeface="Nanum Gothic"/>
              </a:rPr>
              <a:t>회원가입 기능</a:t>
            </a:r>
            <a:endParaRPr sz="1500" b="1" u="sng" dirty="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3" name="Google Shape;340;p35">
            <a:extLst>
              <a:ext uri="{FF2B5EF4-FFF2-40B4-BE49-F238E27FC236}">
                <a16:creationId xmlns:a16="http://schemas.microsoft.com/office/drawing/2014/main" id="{5FCD97EE-CA77-4AC0-ABF7-88EAC46773F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1417" y="1300918"/>
            <a:ext cx="4173968" cy="4734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341;p35">
            <a:extLst>
              <a:ext uri="{FF2B5EF4-FFF2-40B4-BE49-F238E27FC236}">
                <a16:creationId xmlns:a16="http://schemas.microsoft.com/office/drawing/2014/main" id="{FB514DEB-3309-4A25-BF6E-10717E342DC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9562" y="1627601"/>
            <a:ext cx="5436100" cy="140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342;p35">
            <a:extLst>
              <a:ext uri="{FF2B5EF4-FFF2-40B4-BE49-F238E27FC236}">
                <a16:creationId xmlns:a16="http://schemas.microsoft.com/office/drawing/2014/main" id="{79FF5162-0328-4710-B693-A097E6937DD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9562" y="3179618"/>
            <a:ext cx="2974109" cy="2452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1420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61;p36">
            <a:extLst>
              <a:ext uri="{FF2B5EF4-FFF2-40B4-BE49-F238E27FC236}">
                <a16:creationId xmlns:a16="http://schemas.microsoft.com/office/drawing/2014/main" id="{A0B1A8A9-5C28-4C83-8014-8C46D8AA0AAC}"/>
              </a:ext>
            </a:extLst>
          </p:cNvPr>
          <p:cNvSpPr txBox="1"/>
          <p:nvPr/>
        </p:nvSpPr>
        <p:spPr>
          <a:xfrm>
            <a:off x="867747" y="957682"/>
            <a:ext cx="1207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>
                <a:latin typeface="Nanum Gothic"/>
                <a:ea typeface="Nanum Gothic"/>
                <a:cs typeface="Nanum Gothic"/>
                <a:sym typeface="Nanum Gothic"/>
              </a:rPr>
              <a:t>JWT 토큰</a:t>
            </a:r>
            <a:endParaRPr b="1" u="sng" dirty="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3" name="Google Shape;359;p36">
            <a:extLst>
              <a:ext uri="{FF2B5EF4-FFF2-40B4-BE49-F238E27FC236}">
                <a16:creationId xmlns:a16="http://schemas.microsoft.com/office/drawing/2014/main" id="{37BBEB70-9208-467E-A890-E7C2BB25349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r="36309"/>
          <a:stretch/>
        </p:blipFill>
        <p:spPr>
          <a:xfrm>
            <a:off x="506843" y="1687848"/>
            <a:ext cx="4167966" cy="330671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357;p36">
            <a:extLst>
              <a:ext uri="{FF2B5EF4-FFF2-40B4-BE49-F238E27FC236}">
                <a16:creationId xmlns:a16="http://schemas.microsoft.com/office/drawing/2014/main" id="{25618706-0237-492F-9974-DD71E0CC1EE4}"/>
              </a:ext>
            </a:extLst>
          </p:cNvPr>
          <p:cNvSpPr txBox="1"/>
          <p:nvPr/>
        </p:nvSpPr>
        <p:spPr>
          <a:xfrm>
            <a:off x="5099419" y="1403032"/>
            <a:ext cx="5882439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Nanum Gothic"/>
                <a:ea typeface="Nanum Gothic"/>
                <a:cs typeface="Nanum Gothic"/>
                <a:sym typeface="Nanum Gothic"/>
              </a:rPr>
              <a:t>로컬 스토리지 저장 확인 가능</a:t>
            </a:r>
            <a:endParaRPr dirty="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5" name="Google Shape;355;p36">
            <a:extLst>
              <a:ext uri="{FF2B5EF4-FFF2-40B4-BE49-F238E27FC236}">
                <a16:creationId xmlns:a16="http://schemas.microsoft.com/office/drawing/2014/main" id="{8A96311F-B058-4BFC-A930-6666D41CDB6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6469" y="1990209"/>
            <a:ext cx="5955889" cy="104269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358;p36">
            <a:extLst>
              <a:ext uri="{FF2B5EF4-FFF2-40B4-BE49-F238E27FC236}">
                <a16:creationId xmlns:a16="http://schemas.microsoft.com/office/drawing/2014/main" id="{5A797460-4461-4E64-88F0-52607A5E9EDF}"/>
              </a:ext>
            </a:extLst>
          </p:cNvPr>
          <p:cNvSpPr txBox="1"/>
          <p:nvPr/>
        </p:nvSpPr>
        <p:spPr>
          <a:xfrm>
            <a:off x="5024555" y="3429000"/>
            <a:ext cx="4658154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anum Gothic"/>
                <a:ea typeface="Nanum Gothic"/>
                <a:cs typeface="Nanum Gothic"/>
                <a:sym typeface="Nanum Gothic"/>
              </a:rPr>
              <a:t>토큰 데이터 생성 확인 알람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7" name="Google Shape;356;p36">
            <a:extLst>
              <a:ext uri="{FF2B5EF4-FFF2-40B4-BE49-F238E27FC236}">
                <a16:creationId xmlns:a16="http://schemas.microsoft.com/office/drawing/2014/main" id="{A0864D4A-2AF9-463A-8543-86871585483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3020" y="4016177"/>
            <a:ext cx="6038838" cy="11192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1017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3;p37">
            <a:extLst>
              <a:ext uri="{FF2B5EF4-FFF2-40B4-BE49-F238E27FC236}">
                <a16:creationId xmlns:a16="http://schemas.microsoft.com/office/drawing/2014/main" id="{2CAA8CB2-57E1-46D2-A247-520DCCC5D3D8}"/>
              </a:ext>
            </a:extLst>
          </p:cNvPr>
          <p:cNvSpPr txBox="1"/>
          <p:nvPr/>
        </p:nvSpPr>
        <p:spPr>
          <a:xfrm>
            <a:off x="868691" y="1217426"/>
            <a:ext cx="1538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u="sng" dirty="0">
                <a:latin typeface="Nanum Gothic"/>
                <a:ea typeface="Nanum Gothic"/>
                <a:cs typeface="Nanum Gothic"/>
                <a:sym typeface="Nanum Gothic"/>
              </a:rPr>
              <a:t>로그인 기능</a:t>
            </a:r>
            <a:endParaRPr sz="1500" b="1" u="sng" dirty="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3" name="Google Shape;371;p37">
            <a:extLst>
              <a:ext uri="{FF2B5EF4-FFF2-40B4-BE49-F238E27FC236}">
                <a16:creationId xmlns:a16="http://schemas.microsoft.com/office/drawing/2014/main" id="{78D7065B-D16D-4421-B7D9-08ED33DE735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9289" y="1727279"/>
            <a:ext cx="3953578" cy="393314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374;p37">
            <a:extLst>
              <a:ext uri="{FF2B5EF4-FFF2-40B4-BE49-F238E27FC236}">
                <a16:creationId xmlns:a16="http://schemas.microsoft.com/office/drawing/2014/main" id="{6A7C1953-245E-4BBB-A9A1-04EC00236A0A}"/>
              </a:ext>
            </a:extLst>
          </p:cNvPr>
          <p:cNvSpPr txBox="1"/>
          <p:nvPr/>
        </p:nvSpPr>
        <p:spPr>
          <a:xfrm>
            <a:off x="4959471" y="1171291"/>
            <a:ext cx="4078041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Nanum Gothic"/>
                <a:ea typeface="Nanum Gothic"/>
                <a:cs typeface="Nanum Gothic"/>
                <a:sym typeface="Nanum Gothic"/>
              </a:rPr>
              <a:t>회원가입 부분 입력란 조건 설정</a:t>
            </a:r>
            <a:endParaRPr dirty="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5" name="Google Shape;372;p37">
            <a:extLst>
              <a:ext uri="{FF2B5EF4-FFF2-40B4-BE49-F238E27FC236}">
                <a16:creationId xmlns:a16="http://schemas.microsoft.com/office/drawing/2014/main" id="{66358301-DB76-4D46-AE9F-ACE382197C4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14383"/>
          <a:stretch/>
        </p:blipFill>
        <p:spPr>
          <a:xfrm>
            <a:off x="4959471" y="1761216"/>
            <a:ext cx="5200529" cy="122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75;p37">
            <a:extLst>
              <a:ext uri="{FF2B5EF4-FFF2-40B4-BE49-F238E27FC236}">
                <a16:creationId xmlns:a16="http://schemas.microsoft.com/office/drawing/2014/main" id="{87FFF502-38D3-4B0E-97E6-5741EED1557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9471" y="3429000"/>
            <a:ext cx="2217184" cy="209245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76;p37">
            <a:extLst>
              <a:ext uri="{FF2B5EF4-FFF2-40B4-BE49-F238E27FC236}">
                <a16:creationId xmlns:a16="http://schemas.microsoft.com/office/drawing/2014/main" id="{73090A92-C6F0-4054-9960-DAD78697531C}"/>
              </a:ext>
            </a:extLst>
          </p:cNvPr>
          <p:cNvSpPr txBox="1"/>
          <p:nvPr/>
        </p:nvSpPr>
        <p:spPr>
          <a:xfrm>
            <a:off x="7176655" y="4880238"/>
            <a:ext cx="3791535" cy="780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입력 받은 회원가입 정보 전달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36185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73;p37">
            <a:extLst>
              <a:ext uri="{FF2B5EF4-FFF2-40B4-BE49-F238E27FC236}">
                <a16:creationId xmlns:a16="http://schemas.microsoft.com/office/drawing/2014/main" id="{D092F17B-5C41-4A9D-B541-4131E203617A}"/>
              </a:ext>
            </a:extLst>
          </p:cNvPr>
          <p:cNvSpPr txBox="1"/>
          <p:nvPr/>
        </p:nvSpPr>
        <p:spPr>
          <a:xfrm>
            <a:off x="5652023" y="882302"/>
            <a:ext cx="1931031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b="1" u="sng">
                <a:latin typeface="Nanum Gothic"/>
                <a:ea typeface="Nanum Gothic"/>
                <a:cs typeface="Nanum Gothic"/>
                <a:sym typeface="Nanum Gothic"/>
              </a:rPr>
              <a:t>전체 수강생 </a:t>
            </a:r>
            <a:r>
              <a:rPr lang="ko-KR" altLang="en-US" sz="1500" b="1" u="sng" dirty="0">
                <a:latin typeface="Nanum Gothic"/>
                <a:ea typeface="Nanum Gothic"/>
                <a:cs typeface="Nanum Gothic"/>
                <a:sym typeface="Nanum Gothic"/>
              </a:rPr>
              <a:t>테이블</a:t>
            </a:r>
            <a:endParaRPr sz="1500" b="1" u="sng" dirty="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4B93915F-B54D-4BD4-A115-CEEB8D325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09" y="1484844"/>
            <a:ext cx="2829521" cy="3303032"/>
          </a:xfrm>
          <a:prstGeom prst="rect">
            <a:avLst/>
          </a:prstGeom>
        </p:spPr>
      </p:pic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02BED001-9E4C-4F42-A96D-03431DF36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024" y="1383244"/>
            <a:ext cx="4896533" cy="1333686"/>
          </a:xfrm>
          <a:prstGeom prst="rect">
            <a:avLst/>
          </a:prstGeom>
        </p:spPr>
      </p:pic>
      <p:pic>
        <p:nvPicPr>
          <p:cNvPr id="12" name="그림 11" descr="텍스트, 점수판이(가) 표시된 사진&#10;&#10;자동 생성된 설명">
            <a:extLst>
              <a:ext uri="{FF2B5EF4-FFF2-40B4-BE49-F238E27FC236}">
                <a16:creationId xmlns:a16="http://schemas.microsoft.com/office/drawing/2014/main" id="{6558CF5F-0302-4BE0-856D-8A557D39ED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023" y="3500074"/>
            <a:ext cx="5611008" cy="1886213"/>
          </a:xfrm>
          <a:prstGeom prst="rect">
            <a:avLst/>
          </a:prstGeom>
        </p:spPr>
      </p:pic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8C7ADEA1-4B96-4090-9DED-E79772E9308F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3803830" y="2050087"/>
            <a:ext cx="1848194" cy="108627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EBFF48D-D770-4D0F-9B5E-C757F510F1CE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3803830" y="3136360"/>
            <a:ext cx="1848193" cy="130682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Google Shape;373;p37">
            <a:extLst>
              <a:ext uri="{FF2B5EF4-FFF2-40B4-BE49-F238E27FC236}">
                <a16:creationId xmlns:a16="http://schemas.microsoft.com/office/drawing/2014/main" id="{C04A4508-4B3C-4176-988E-6E0845BF5B0F}"/>
              </a:ext>
            </a:extLst>
          </p:cNvPr>
          <p:cNvSpPr txBox="1"/>
          <p:nvPr/>
        </p:nvSpPr>
        <p:spPr>
          <a:xfrm>
            <a:off x="1015873" y="983125"/>
            <a:ext cx="3228235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b="1" u="sng" dirty="0" err="1">
                <a:latin typeface="Nanum Gothic"/>
                <a:ea typeface="Nanum Gothic"/>
                <a:cs typeface="Nanum Gothic"/>
                <a:sym typeface="Nanum Gothic"/>
              </a:rPr>
              <a:t>도커</a:t>
            </a:r>
            <a:r>
              <a:rPr lang="ko-KR" altLang="en-US" sz="1500" b="1" u="sng" dirty="0">
                <a:latin typeface="Nanum Gothic"/>
                <a:ea typeface="Nanum Gothic"/>
                <a:cs typeface="Nanum Gothic"/>
                <a:sym typeface="Nanum Gothic"/>
              </a:rPr>
              <a:t> 컨테이너 기반 </a:t>
            </a:r>
            <a:r>
              <a:rPr lang="en-US" altLang="ko-KR" sz="1500" b="1" u="sng" dirty="0">
                <a:latin typeface="Nanum Gothic"/>
                <a:ea typeface="Nanum Gothic"/>
                <a:cs typeface="Nanum Gothic"/>
                <a:sym typeface="Nanum Gothic"/>
              </a:rPr>
              <a:t>Maria DB </a:t>
            </a:r>
            <a:r>
              <a:rPr lang="ko-KR" altLang="en-US" sz="1500" b="1" u="sng" dirty="0">
                <a:latin typeface="Nanum Gothic"/>
                <a:ea typeface="Nanum Gothic"/>
                <a:cs typeface="Nanum Gothic"/>
                <a:sym typeface="Nanum Gothic"/>
              </a:rPr>
              <a:t>설계</a:t>
            </a:r>
            <a:endParaRPr sz="1500" b="1" u="sng" dirty="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0" name="Google Shape;373;p37">
            <a:extLst>
              <a:ext uri="{FF2B5EF4-FFF2-40B4-BE49-F238E27FC236}">
                <a16:creationId xmlns:a16="http://schemas.microsoft.com/office/drawing/2014/main" id="{DE2678D0-0428-4F4A-BC14-470BD330108A}"/>
              </a:ext>
            </a:extLst>
          </p:cNvPr>
          <p:cNvSpPr txBox="1"/>
          <p:nvPr/>
        </p:nvSpPr>
        <p:spPr>
          <a:xfrm>
            <a:off x="5643818" y="3060264"/>
            <a:ext cx="1931031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b="1" u="sng" dirty="0">
                <a:latin typeface="Nanum Gothic"/>
                <a:ea typeface="Nanum Gothic"/>
                <a:cs typeface="Nanum Gothic"/>
                <a:sym typeface="Nanum Gothic"/>
              </a:rPr>
              <a:t>수강생 개인 테이블</a:t>
            </a:r>
            <a:endParaRPr sz="1500" b="1" u="sng" dirty="0"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947681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3;p37">
            <a:extLst>
              <a:ext uri="{FF2B5EF4-FFF2-40B4-BE49-F238E27FC236}">
                <a16:creationId xmlns:a16="http://schemas.microsoft.com/office/drawing/2014/main" id="{FD8E414F-843D-4091-A91D-8CB3803E55F8}"/>
              </a:ext>
            </a:extLst>
          </p:cNvPr>
          <p:cNvSpPr txBox="1"/>
          <p:nvPr/>
        </p:nvSpPr>
        <p:spPr>
          <a:xfrm>
            <a:off x="201355" y="151853"/>
            <a:ext cx="4638499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Nanum Gothic"/>
                <a:ea typeface="Nanum Gothic"/>
                <a:cs typeface="Nanum Gothic"/>
                <a:sym typeface="Nanum Gothic"/>
              </a:rPr>
              <a:t>&lt;</a:t>
            </a:r>
            <a:r>
              <a:rPr lang="ko-KR" altLang="en-US" sz="3200" b="1" dirty="0">
                <a:latin typeface="Nanum Gothic"/>
                <a:ea typeface="Nanum Gothic"/>
                <a:cs typeface="Nanum Gothic"/>
                <a:sym typeface="Nanum Gothic"/>
              </a:rPr>
              <a:t>프론트</a:t>
            </a:r>
            <a:r>
              <a:rPr lang="en-US" altLang="ko-KR" sz="3200" b="1" dirty="0">
                <a:latin typeface="Nanum Gothic"/>
                <a:ea typeface="Nanum Gothic"/>
                <a:cs typeface="Nanum Gothic"/>
                <a:sym typeface="Nanum Gothic"/>
              </a:rPr>
              <a:t>-</a:t>
            </a:r>
            <a:r>
              <a:rPr lang="ko-KR" altLang="en-US" sz="3200" b="1" dirty="0">
                <a:latin typeface="Nanum Gothic"/>
                <a:ea typeface="Nanum Gothic"/>
                <a:cs typeface="Nanum Gothic"/>
                <a:sym typeface="Nanum Gothic"/>
              </a:rPr>
              <a:t>백 연동</a:t>
            </a:r>
            <a:r>
              <a:rPr lang="en-US" altLang="ko-KR" sz="3200" b="1" dirty="0">
                <a:latin typeface="Nanum Gothic"/>
                <a:ea typeface="Nanum Gothic"/>
                <a:cs typeface="Nanum Gothic"/>
                <a:sym typeface="Nanum Gothic"/>
              </a:rPr>
              <a:t>&gt;</a:t>
            </a:r>
            <a:endParaRPr sz="3200" b="1" dirty="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1A3060-37D5-4ACF-97AA-DD8850A6D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333" y="2064217"/>
            <a:ext cx="4115377" cy="23117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5C6C073-2034-4249-99F9-9D78C4341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642" y="2878333"/>
            <a:ext cx="4143129" cy="1255274"/>
          </a:xfrm>
          <a:prstGeom prst="rect">
            <a:avLst/>
          </a:prstGeom>
        </p:spPr>
      </p:pic>
      <p:sp>
        <p:nvSpPr>
          <p:cNvPr id="9" name="Google Shape;373;p37">
            <a:extLst>
              <a:ext uri="{FF2B5EF4-FFF2-40B4-BE49-F238E27FC236}">
                <a16:creationId xmlns:a16="http://schemas.microsoft.com/office/drawing/2014/main" id="{F7532BD4-C96A-4B6E-B8ED-9BB25A2C8A2E}"/>
              </a:ext>
            </a:extLst>
          </p:cNvPr>
          <p:cNvSpPr txBox="1"/>
          <p:nvPr/>
        </p:nvSpPr>
        <p:spPr>
          <a:xfrm>
            <a:off x="991642" y="2147513"/>
            <a:ext cx="3228235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u="sng" dirty="0">
                <a:latin typeface="Nanum Gothic"/>
                <a:ea typeface="Nanum Gothic"/>
                <a:cs typeface="Nanum Gothic"/>
                <a:sym typeface="Nanum Gothic"/>
              </a:rPr>
              <a:t>DRF</a:t>
            </a:r>
            <a:r>
              <a:rPr lang="ko-KR" altLang="en-US" sz="1500" b="1" u="sng" dirty="0">
                <a:latin typeface="Nanum Gothic"/>
                <a:ea typeface="Nanum Gothic"/>
                <a:cs typeface="Nanum Gothic"/>
                <a:sym typeface="Nanum Gothic"/>
              </a:rPr>
              <a:t> 비동기 </a:t>
            </a:r>
            <a:r>
              <a:rPr lang="en-US" altLang="ko-KR" sz="1500" b="1" u="sng" dirty="0">
                <a:latin typeface="Nanum Gothic"/>
                <a:ea typeface="Nanum Gothic"/>
                <a:cs typeface="Nanum Gothic"/>
                <a:sym typeface="Nanum Gothic"/>
              </a:rPr>
              <a:t>API </a:t>
            </a:r>
            <a:r>
              <a:rPr lang="ko-KR" altLang="en-US" sz="1500" b="1" u="sng" dirty="0">
                <a:latin typeface="Nanum Gothic"/>
                <a:ea typeface="Nanum Gothic"/>
                <a:cs typeface="Nanum Gothic"/>
                <a:sym typeface="Nanum Gothic"/>
              </a:rPr>
              <a:t>호출 이용하여 연동</a:t>
            </a:r>
            <a:endParaRPr sz="1500" b="1" u="sng" dirty="0"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20584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BE3B957-D467-4C8E-A848-2F84F15A6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37" y="1136073"/>
            <a:ext cx="10477725" cy="305343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132CC37-4D36-4CD4-A956-DED5C7929CB8}"/>
              </a:ext>
            </a:extLst>
          </p:cNvPr>
          <p:cNvSpPr/>
          <p:nvPr/>
        </p:nvSpPr>
        <p:spPr>
          <a:xfrm>
            <a:off x="1302327" y="3925455"/>
            <a:ext cx="655782" cy="2640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Google Shape;373;p37">
            <a:extLst>
              <a:ext uri="{FF2B5EF4-FFF2-40B4-BE49-F238E27FC236}">
                <a16:creationId xmlns:a16="http://schemas.microsoft.com/office/drawing/2014/main" id="{AA72354C-C701-4555-91D8-1C6862D89A32}"/>
              </a:ext>
            </a:extLst>
          </p:cNvPr>
          <p:cNvSpPr txBox="1"/>
          <p:nvPr/>
        </p:nvSpPr>
        <p:spPr>
          <a:xfrm>
            <a:off x="857137" y="4382107"/>
            <a:ext cx="4638499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latin typeface="Nanum Gothic"/>
                <a:ea typeface="Nanum Gothic"/>
                <a:cs typeface="Nanum Gothic"/>
                <a:sym typeface="Nanum Gothic"/>
              </a:rPr>
              <a:t>S3 </a:t>
            </a:r>
            <a:r>
              <a:rPr lang="ko-KR" altLang="en-US" sz="1500" b="1" dirty="0">
                <a:latin typeface="Nanum Gothic"/>
                <a:ea typeface="Nanum Gothic"/>
                <a:cs typeface="Nanum Gothic"/>
                <a:sym typeface="Nanum Gothic"/>
              </a:rPr>
              <a:t>버킷에 빅데이터 데이터 업로드 후 </a:t>
            </a:r>
            <a:r>
              <a:rPr lang="en-US" altLang="ko-KR" sz="1500" b="1" dirty="0" err="1">
                <a:latin typeface="Nanum Gothic"/>
                <a:ea typeface="Nanum Gothic"/>
                <a:cs typeface="Nanum Gothic"/>
                <a:sym typeface="Nanum Gothic"/>
              </a:rPr>
              <a:t>Url</a:t>
            </a:r>
            <a:r>
              <a:rPr lang="en-US" altLang="ko-KR" sz="1500" b="1" dirty="0"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r>
              <a:rPr lang="ko-KR" altLang="en-US" sz="1500" b="1" dirty="0">
                <a:latin typeface="Nanum Gothic"/>
                <a:ea typeface="Nanum Gothic"/>
                <a:cs typeface="Nanum Gothic"/>
                <a:sym typeface="Nanum Gothic"/>
              </a:rPr>
              <a:t>불러오기</a:t>
            </a:r>
            <a:endParaRPr sz="1500" b="1" dirty="0"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07654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C147D6-C6F4-4C61-9557-8BD7AF96802E}"/>
              </a:ext>
            </a:extLst>
          </p:cNvPr>
          <p:cNvSpPr txBox="1"/>
          <p:nvPr/>
        </p:nvSpPr>
        <p:spPr>
          <a:xfrm>
            <a:off x="844891" y="1838036"/>
            <a:ext cx="1050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lambda</a:t>
            </a:r>
            <a:r>
              <a:rPr lang="ko-KR" altLang="en-US" dirty="0"/>
              <a:t>함수에 메시지 </a:t>
            </a:r>
            <a:r>
              <a:rPr lang="en-US" altLang="ko-KR" dirty="0"/>
              <a:t>alert </a:t>
            </a:r>
            <a:r>
              <a:rPr lang="ko-KR" altLang="en-US" dirty="0"/>
              <a:t>함수 만들고 </a:t>
            </a:r>
            <a:r>
              <a:rPr lang="en-US" altLang="ko-KR" dirty="0" err="1"/>
              <a:t>api</a:t>
            </a:r>
            <a:r>
              <a:rPr lang="en-US" altLang="ko-KR" dirty="0"/>
              <a:t> gateway</a:t>
            </a:r>
            <a:r>
              <a:rPr lang="ko-KR" altLang="en-US" dirty="0"/>
              <a:t>에서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받아서 </a:t>
            </a:r>
            <a:r>
              <a:rPr lang="en-US" altLang="ko-KR" dirty="0" err="1"/>
              <a:t>aws</a:t>
            </a:r>
            <a:r>
              <a:rPr lang="en-US" altLang="ko-KR" dirty="0"/>
              <a:t> </a:t>
            </a:r>
            <a:r>
              <a:rPr lang="ko-KR" altLang="en-US" dirty="0"/>
              <a:t>바로 문자서비스</a:t>
            </a:r>
          </a:p>
        </p:txBody>
      </p:sp>
      <p:sp>
        <p:nvSpPr>
          <p:cNvPr id="4" name="Google Shape;361;p36">
            <a:extLst>
              <a:ext uri="{FF2B5EF4-FFF2-40B4-BE49-F238E27FC236}">
                <a16:creationId xmlns:a16="http://schemas.microsoft.com/office/drawing/2014/main" id="{145CF1C0-F014-447A-9872-D3892E9947A9}"/>
              </a:ext>
            </a:extLst>
          </p:cNvPr>
          <p:cNvSpPr txBox="1"/>
          <p:nvPr/>
        </p:nvSpPr>
        <p:spPr>
          <a:xfrm>
            <a:off x="1098656" y="505100"/>
            <a:ext cx="348258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>
                <a:latin typeface="Nanum Gothic"/>
                <a:ea typeface="Nanum Gothic"/>
                <a:cs typeface="Nanum Gothic"/>
                <a:sym typeface="Nanum Gothic"/>
              </a:rPr>
              <a:t>&lt;</a:t>
            </a:r>
            <a:r>
              <a:rPr lang="ko-KR" altLang="en-US" b="1" u="sng" dirty="0">
                <a:latin typeface="Nanum Gothic"/>
                <a:ea typeface="Nanum Gothic"/>
                <a:cs typeface="Nanum Gothic"/>
                <a:sym typeface="Nanum Gothic"/>
              </a:rPr>
              <a:t>앞으로 할 것</a:t>
            </a:r>
            <a:r>
              <a:rPr lang="en-US" altLang="ko-KR" b="1" u="sng" dirty="0">
                <a:latin typeface="Nanum Gothic"/>
                <a:ea typeface="Nanum Gothic"/>
                <a:cs typeface="Nanum Gothic"/>
                <a:sym typeface="Nanum Gothic"/>
              </a:rPr>
              <a:t>&gt; (</a:t>
            </a:r>
            <a:r>
              <a:rPr lang="ko-KR" altLang="en-US" b="1" u="sng" dirty="0">
                <a:latin typeface="Nanum Gothic"/>
                <a:ea typeface="Nanum Gothic"/>
                <a:cs typeface="Nanum Gothic"/>
                <a:sym typeface="Nanum Gothic"/>
              </a:rPr>
              <a:t>시간 허용되면</a:t>
            </a:r>
            <a:r>
              <a:rPr lang="en-US" altLang="ko-KR" b="1" u="sng" dirty="0">
                <a:latin typeface="Nanum Gothic"/>
                <a:ea typeface="Nanum Gothic"/>
                <a:cs typeface="Nanum Gothic"/>
                <a:sym typeface="Nanum Gothic"/>
              </a:rPr>
              <a:t>)</a:t>
            </a:r>
            <a:endParaRPr b="1" u="sng" dirty="0"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45289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81</Words>
  <Application>Microsoft Office PowerPoint</Application>
  <PresentationFormat>와이드스크린</PresentationFormat>
  <Paragraphs>15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Nanum Gothic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채영</dc:creator>
  <cp:lastModifiedBy>이 채영</cp:lastModifiedBy>
  <cp:revision>2</cp:revision>
  <dcterms:created xsi:type="dcterms:W3CDTF">2021-11-24T00:41:27Z</dcterms:created>
  <dcterms:modified xsi:type="dcterms:W3CDTF">2021-11-24T05:30:44Z</dcterms:modified>
</cp:coreProperties>
</file>