
<file path=[Content_Types].xml><?xml version="1.0" encoding="utf-8"?>
<Types xmlns="http://schemas.openxmlformats.org/package/2006/content-types">
  <Default Extension="bin" ContentType="application/vnd.openxmlformats-officedocument.oleObject"/>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33"/>
  </p:notesMasterIdLst>
  <p:sldIdLst>
    <p:sldId id="256" r:id="rId3"/>
    <p:sldId id="2087" r:id="rId4"/>
    <p:sldId id="2092" r:id="rId5"/>
    <p:sldId id="2091" r:id="rId6"/>
    <p:sldId id="2089" r:id="rId7"/>
    <p:sldId id="2088" r:id="rId8"/>
    <p:sldId id="1224" r:id="rId9"/>
    <p:sldId id="1226" r:id="rId10"/>
    <p:sldId id="2081" r:id="rId11"/>
    <p:sldId id="2082" r:id="rId12"/>
    <p:sldId id="2083" r:id="rId13"/>
    <p:sldId id="2080" r:id="rId14"/>
    <p:sldId id="257" r:id="rId15"/>
    <p:sldId id="2085" r:id="rId16"/>
    <p:sldId id="260" r:id="rId17"/>
    <p:sldId id="258" r:id="rId18"/>
    <p:sldId id="1219" r:id="rId19"/>
    <p:sldId id="2086" r:id="rId20"/>
    <p:sldId id="1214" r:id="rId21"/>
    <p:sldId id="350" r:id="rId22"/>
    <p:sldId id="1221" r:id="rId23"/>
    <p:sldId id="317" r:id="rId24"/>
    <p:sldId id="1220" r:id="rId25"/>
    <p:sldId id="1209" r:id="rId26"/>
    <p:sldId id="262" r:id="rId27"/>
    <p:sldId id="1212" r:id="rId28"/>
    <p:sldId id="1211" r:id="rId29"/>
    <p:sldId id="2084" r:id="rId30"/>
    <p:sldId id="1232" r:id="rId31"/>
    <p:sldId id="1222" r:id="rId3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363636"/>
    <a:srgbClr val="585858"/>
    <a:srgbClr val="696969"/>
    <a:srgbClr val="5C5C5C"/>
    <a:srgbClr val="E46C0A"/>
    <a:srgbClr val="525252"/>
    <a:srgbClr val="565656"/>
    <a:srgbClr val="5E5E5E"/>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015" autoAdjust="0"/>
    <p:restoredTop sz="93969" autoAdjust="0"/>
  </p:normalViewPr>
  <p:slideViewPr>
    <p:cSldViewPr>
      <p:cViewPr>
        <p:scale>
          <a:sx n="75" d="100"/>
          <a:sy n="75" d="100"/>
        </p:scale>
        <p:origin x="210" y="54"/>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44B77F-3D18-45B8-98BB-081CBBA3C2B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s-AR"/>
        </a:p>
      </dgm:t>
    </dgm:pt>
    <dgm:pt modelId="{F5FAE034-C67B-40D1-813B-4D49879C31F4}">
      <dgm:prSet phldrT="[Texto]" custT="1"/>
      <dgm:spPr>
        <a:solidFill>
          <a:schemeClr val="bg1">
            <a:lumMod val="50000"/>
          </a:schemeClr>
        </a:solidFill>
      </dgm:spPr>
      <dgm:t>
        <a:bodyPr/>
        <a:lstStyle/>
        <a:p>
          <a:r>
            <a:rPr lang="es-ES" sz="900" dirty="0">
              <a:latin typeface="UniSansBook" panose="00000500000000000000" pitchFamily="2" charset="0"/>
            </a:rPr>
            <a:t>Dirección General Direccion Operaciones</a:t>
          </a:r>
          <a:endParaRPr lang="es-AR" sz="900" dirty="0">
            <a:latin typeface="UniSansBook" panose="00000500000000000000" pitchFamily="2" charset="0"/>
          </a:endParaRPr>
        </a:p>
      </dgm:t>
    </dgm:pt>
    <dgm:pt modelId="{FC103938-7A5E-4E2D-9DB3-57B5ADFFEA97}" type="parTrans" cxnId="{6E342A24-E67A-47BA-99AC-EE9B5D354A06}">
      <dgm:prSet/>
      <dgm:spPr/>
      <dgm:t>
        <a:bodyPr/>
        <a:lstStyle/>
        <a:p>
          <a:endParaRPr lang="es-AR"/>
        </a:p>
      </dgm:t>
    </dgm:pt>
    <dgm:pt modelId="{E81F0BB2-D7E6-407A-8AC0-2844E2059745}" type="sibTrans" cxnId="{6E342A24-E67A-47BA-99AC-EE9B5D354A06}">
      <dgm:prSet/>
      <dgm:spPr/>
      <dgm:t>
        <a:bodyPr/>
        <a:lstStyle/>
        <a:p>
          <a:endParaRPr lang="es-AR"/>
        </a:p>
      </dgm:t>
    </dgm:pt>
    <dgm:pt modelId="{CF1D784E-8243-4940-95B1-1025714C8851}" type="asst">
      <dgm:prSet phldrT="[Texto]" custT="1"/>
      <dgm:spPr>
        <a:solidFill>
          <a:prstClr val="white">
            <a:lumMod val="50000"/>
          </a:prstClr>
        </a:solidFill>
        <a:ln w="25400" cap="flat" cmpd="sng" algn="ctr">
          <a:solidFill>
            <a:prstClr val="white">
              <a:hueOff val="0"/>
              <a:satOff val="0"/>
              <a:lumOff val="0"/>
              <a:alphaOff val="0"/>
            </a:prstClr>
          </a:solidFill>
          <a:prstDash val="solid"/>
        </a:ln>
        <a:effectLst/>
      </dgm:spPr>
      <dgm:t>
        <a:bodyPr spcFirstLastPara="0" vert="horz" wrap="square" lIns="5715" tIns="5715" rIns="5715" bIns="5715" numCol="1" spcCol="1270" anchor="ctr" anchorCtr="0"/>
        <a:lstStyle/>
        <a:p>
          <a:pPr marL="0" lvl="0" indent="0" algn="ctr" defTabSz="400050">
            <a:lnSpc>
              <a:spcPct val="90000"/>
            </a:lnSpc>
            <a:spcBef>
              <a:spcPct val="0"/>
            </a:spcBef>
            <a:spcAft>
              <a:spcPct val="35000"/>
            </a:spcAft>
            <a:buNone/>
          </a:pPr>
          <a:r>
            <a:rPr lang="es-ES" sz="900" kern="1200" dirty="0">
              <a:solidFill>
                <a:prstClr val="white"/>
              </a:solidFill>
              <a:latin typeface="UniSansBook" panose="00000500000000000000" pitchFamily="2" charset="0"/>
              <a:ea typeface="+mn-ea"/>
              <a:cs typeface="+mn-cs"/>
            </a:rPr>
            <a:t>Secretaría de Dirección     Gestión de Compras </a:t>
          </a:r>
          <a:endParaRPr lang="es-AR" sz="900" kern="1200" dirty="0">
            <a:solidFill>
              <a:prstClr val="white"/>
            </a:solidFill>
            <a:latin typeface="UniSansBook" panose="00000500000000000000" pitchFamily="2" charset="0"/>
            <a:ea typeface="+mn-ea"/>
            <a:cs typeface="+mn-cs"/>
          </a:endParaRPr>
        </a:p>
      </dgm:t>
    </dgm:pt>
    <dgm:pt modelId="{8F24EEC8-4C5A-4B46-B1BC-BB606E128CAA}" type="parTrans" cxnId="{1DDD8ED0-371F-448B-B29E-946DE0B47E4B}">
      <dgm:prSet/>
      <dgm:spPr>
        <a:solidFill>
          <a:schemeClr val="bg2">
            <a:lumMod val="50000"/>
          </a:schemeClr>
        </a:solidFill>
        <a:ln>
          <a:solidFill>
            <a:schemeClr val="bg1">
              <a:lumMod val="75000"/>
            </a:schemeClr>
          </a:solidFill>
        </a:ln>
      </dgm:spPr>
      <dgm:t>
        <a:bodyPr/>
        <a:lstStyle/>
        <a:p>
          <a:endParaRPr lang="es-AR"/>
        </a:p>
      </dgm:t>
    </dgm:pt>
    <dgm:pt modelId="{B6CAD48F-B06C-43B2-A896-AF8A143166FA}" type="sibTrans" cxnId="{1DDD8ED0-371F-448B-B29E-946DE0B47E4B}">
      <dgm:prSet/>
      <dgm:spPr/>
      <dgm:t>
        <a:bodyPr/>
        <a:lstStyle/>
        <a:p>
          <a:endParaRPr lang="es-AR"/>
        </a:p>
      </dgm:t>
    </dgm:pt>
    <dgm:pt modelId="{9B6C7917-B5C0-4D70-BF85-E9DC216461DA}">
      <dgm:prSet phldrT="[Texto]" custT="1"/>
      <dgm:spPr>
        <a:solidFill>
          <a:prstClr val="white">
            <a:lumMod val="50000"/>
          </a:prstClr>
        </a:solidFill>
        <a:ln w="25400" cap="flat" cmpd="sng" algn="ctr">
          <a:solidFill>
            <a:prstClr val="white">
              <a:hueOff val="0"/>
              <a:satOff val="0"/>
              <a:lumOff val="0"/>
              <a:alphaOff val="0"/>
            </a:prstClr>
          </a:solidFill>
          <a:prstDash val="solid"/>
        </a:ln>
        <a:effectLst/>
      </dgm:spPr>
      <dgm:t>
        <a:bodyPr spcFirstLastPara="0" vert="horz" wrap="square" lIns="5715" tIns="5715" rIns="5715" bIns="5715" numCol="1" spcCol="1270" anchor="ctr" anchorCtr="0"/>
        <a:lstStyle/>
        <a:p>
          <a:r>
            <a:rPr lang="es-ES" sz="900" kern="1200" dirty="0">
              <a:solidFill>
                <a:prstClr val="white"/>
              </a:solidFill>
              <a:latin typeface="UniSansBook" panose="00000500000000000000" pitchFamily="2" charset="0"/>
              <a:ea typeface="+mn-ea"/>
              <a:cs typeface="+mn-cs"/>
            </a:rPr>
            <a:t>Planificación, Calidad y Desarrollo</a:t>
          </a:r>
          <a:endParaRPr lang="es-AR" sz="900" kern="1200" dirty="0">
            <a:solidFill>
              <a:prstClr val="white"/>
            </a:solidFill>
            <a:latin typeface="UniSansBook" panose="00000500000000000000" pitchFamily="2" charset="0"/>
            <a:ea typeface="+mn-ea"/>
            <a:cs typeface="+mn-cs"/>
          </a:endParaRPr>
        </a:p>
      </dgm:t>
    </dgm:pt>
    <dgm:pt modelId="{5F443B13-B354-4044-B7D7-4C78963E2BF0}" type="parTrans" cxnId="{C1B50DCF-438C-457C-A8E2-399EAD3B59A4}">
      <dgm:prSet/>
      <dgm:spPr>
        <a:ln>
          <a:solidFill>
            <a:schemeClr val="bg1">
              <a:lumMod val="75000"/>
            </a:schemeClr>
          </a:solidFill>
        </a:ln>
      </dgm:spPr>
      <dgm:t>
        <a:bodyPr/>
        <a:lstStyle/>
        <a:p>
          <a:endParaRPr lang="es-AR"/>
        </a:p>
      </dgm:t>
    </dgm:pt>
    <dgm:pt modelId="{E8105B5D-8900-43E2-9457-DB82C4F6DC96}" type="sibTrans" cxnId="{C1B50DCF-438C-457C-A8E2-399EAD3B59A4}">
      <dgm:prSet/>
      <dgm:spPr/>
      <dgm:t>
        <a:bodyPr/>
        <a:lstStyle/>
        <a:p>
          <a:endParaRPr lang="es-AR"/>
        </a:p>
      </dgm:t>
    </dgm:pt>
    <dgm:pt modelId="{BAF3D266-1E38-49BB-8585-4B34ED9D3AEA}">
      <dgm:prSet phldrT="[Texto]" custT="1"/>
      <dgm:spPr>
        <a:solidFill>
          <a:prstClr val="white">
            <a:lumMod val="50000"/>
          </a:prstClr>
        </a:solidFill>
        <a:ln w="25400" cap="flat" cmpd="sng" algn="ctr">
          <a:solidFill>
            <a:prstClr val="white">
              <a:hueOff val="0"/>
              <a:satOff val="0"/>
              <a:lumOff val="0"/>
              <a:alphaOff val="0"/>
            </a:prstClr>
          </a:solidFill>
          <a:prstDash val="solid"/>
        </a:ln>
        <a:effectLst/>
      </dgm:spPr>
      <dgm:t>
        <a:bodyPr spcFirstLastPara="0" vert="horz" wrap="square" lIns="5715" tIns="5715" rIns="5715" bIns="5715" numCol="1" spcCol="1270" anchor="ctr" anchorCtr="0"/>
        <a:lstStyle/>
        <a:p>
          <a:pPr marL="0" lvl="0" indent="0" algn="ctr" defTabSz="400050">
            <a:lnSpc>
              <a:spcPct val="90000"/>
            </a:lnSpc>
            <a:spcBef>
              <a:spcPct val="0"/>
            </a:spcBef>
            <a:spcAft>
              <a:spcPct val="35000"/>
            </a:spcAft>
            <a:buNone/>
          </a:pPr>
          <a:r>
            <a:rPr lang="es-ES" sz="900" kern="1200" dirty="0">
              <a:solidFill>
                <a:prstClr val="white"/>
              </a:solidFill>
              <a:latin typeface="UniSansBook" panose="00000500000000000000" pitchFamily="2" charset="0"/>
              <a:ea typeface="+mn-ea"/>
              <a:cs typeface="+mn-cs"/>
            </a:rPr>
            <a:t>Scudería</a:t>
          </a:r>
          <a:endParaRPr lang="es-AR" sz="900" kern="1200" dirty="0">
            <a:solidFill>
              <a:prstClr val="white"/>
            </a:solidFill>
            <a:latin typeface="UniSansBook" panose="00000500000000000000" pitchFamily="2" charset="0"/>
            <a:ea typeface="+mn-ea"/>
            <a:cs typeface="+mn-cs"/>
          </a:endParaRPr>
        </a:p>
      </dgm:t>
    </dgm:pt>
    <dgm:pt modelId="{59886CC2-7EAE-48DF-A9FB-302376557DD9}" type="parTrans" cxnId="{F6E8C488-BEFE-4D07-B69B-5BD9B704E864}">
      <dgm:prSet/>
      <dgm:spPr/>
      <dgm:t>
        <a:bodyPr/>
        <a:lstStyle/>
        <a:p>
          <a:endParaRPr lang="es-AR"/>
        </a:p>
      </dgm:t>
    </dgm:pt>
    <dgm:pt modelId="{4B0E21CA-BE74-4066-97C9-456B60503314}" type="sibTrans" cxnId="{F6E8C488-BEFE-4D07-B69B-5BD9B704E864}">
      <dgm:prSet/>
      <dgm:spPr/>
      <dgm:t>
        <a:bodyPr/>
        <a:lstStyle/>
        <a:p>
          <a:endParaRPr lang="es-AR"/>
        </a:p>
      </dgm:t>
    </dgm:pt>
    <dgm:pt modelId="{B1957A0D-C488-46FE-BC0D-D4B4316E9DF9}">
      <dgm:prSet phldrT="[Texto]" custT="1"/>
      <dgm:spPr>
        <a:solidFill>
          <a:prstClr val="white">
            <a:lumMod val="50000"/>
          </a:prstClr>
        </a:solidFill>
        <a:ln w="25400" cap="flat" cmpd="sng" algn="ctr">
          <a:solidFill>
            <a:prstClr val="white">
              <a:hueOff val="0"/>
              <a:satOff val="0"/>
              <a:lumOff val="0"/>
              <a:alphaOff val="0"/>
            </a:prstClr>
          </a:solidFill>
          <a:prstDash val="solid"/>
        </a:ln>
        <a:effectLst/>
      </dgm:spPr>
      <dgm:t>
        <a:bodyPr spcFirstLastPara="0" vert="horz" wrap="square" lIns="7620" tIns="7620" rIns="7620" bIns="7620" numCol="1" spcCol="1270" anchor="ctr" anchorCtr="0"/>
        <a:lstStyle/>
        <a:p>
          <a:r>
            <a:rPr lang="es-ES" sz="900" kern="1200" dirty="0">
              <a:solidFill>
                <a:prstClr val="white"/>
              </a:solidFill>
              <a:latin typeface="UniSansBook" panose="00000500000000000000" pitchFamily="2" charset="0"/>
              <a:ea typeface="+mn-ea"/>
              <a:cs typeface="+mn-cs"/>
            </a:rPr>
            <a:t>Operativa</a:t>
          </a:r>
          <a:endParaRPr lang="es-AR" sz="900" kern="1200" dirty="0">
            <a:solidFill>
              <a:prstClr val="white"/>
            </a:solidFill>
            <a:latin typeface="UniSansBook" panose="00000500000000000000" pitchFamily="2" charset="0"/>
            <a:ea typeface="+mn-ea"/>
            <a:cs typeface="+mn-cs"/>
          </a:endParaRPr>
        </a:p>
      </dgm:t>
    </dgm:pt>
    <dgm:pt modelId="{36F50703-1163-4580-831A-7EFFC7DE4E37}" type="parTrans" cxnId="{774E5333-DA36-4874-94B8-8D45BD9FE4F7}">
      <dgm:prSet/>
      <dgm:spPr/>
      <dgm:t>
        <a:bodyPr/>
        <a:lstStyle/>
        <a:p>
          <a:endParaRPr lang="es-AR"/>
        </a:p>
      </dgm:t>
    </dgm:pt>
    <dgm:pt modelId="{94556BD8-FCCC-4C3F-9179-62AE4F0174AB}" type="sibTrans" cxnId="{774E5333-DA36-4874-94B8-8D45BD9FE4F7}">
      <dgm:prSet/>
      <dgm:spPr/>
      <dgm:t>
        <a:bodyPr/>
        <a:lstStyle/>
        <a:p>
          <a:endParaRPr lang="es-AR"/>
        </a:p>
      </dgm:t>
    </dgm:pt>
    <dgm:pt modelId="{3CD88011-786A-4BE3-B6A8-BCEB0A534225}">
      <dgm:prSet phldrT="[Texto]" custT="1"/>
      <dgm:spPr>
        <a:solidFill>
          <a:prstClr val="white">
            <a:lumMod val="50000"/>
          </a:prstClr>
        </a:solidFill>
        <a:ln w="25400" cap="flat" cmpd="sng" algn="ctr">
          <a:solidFill>
            <a:prstClr val="white">
              <a:hueOff val="0"/>
              <a:satOff val="0"/>
              <a:lumOff val="0"/>
              <a:alphaOff val="0"/>
            </a:prstClr>
          </a:solidFill>
          <a:prstDash val="solid"/>
        </a:ln>
        <a:effectLst/>
      </dgm:spPr>
      <dgm:t>
        <a:bodyPr spcFirstLastPara="0" vert="horz" wrap="square" lIns="7620" tIns="7620" rIns="7620" bIns="7620" numCol="1" spcCol="1270" anchor="ctr" anchorCtr="0"/>
        <a:lstStyle/>
        <a:p>
          <a:pPr marL="0" lvl="0" indent="0" algn="ctr" defTabSz="400050">
            <a:lnSpc>
              <a:spcPct val="90000"/>
            </a:lnSpc>
            <a:spcBef>
              <a:spcPct val="0"/>
            </a:spcBef>
            <a:spcAft>
              <a:spcPct val="35000"/>
            </a:spcAft>
            <a:buNone/>
          </a:pPr>
          <a:r>
            <a:rPr lang="es-ES" sz="900" kern="1200">
              <a:solidFill>
                <a:prstClr val="white"/>
              </a:solidFill>
              <a:latin typeface="UniSansBook" panose="00000500000000000000" pitchFamily="2" charset="0"/>
              <a:ea typeface="+mn-ea"/>
              <a:cs typeface="+mn-cs"/>
            </a:rPr>
            <a:t>Rosario</a:t>
          </a:r>
          <a:endParaRPr lang="es-AR" sz="900" kern="1200" dirty="0">
            <a:solidFill>
              <a:prstClr val="white"/>
            </a:solidFill>
            <a:latin typeface="UniSansBook" panose="00000500000000000000" pitchFamily="2" charset="0"/>
            <a:ea typeface="+mn-ea"/>
            <a:cs typeface="+mn-cs"/>
          </a:endParaRPr>
        </a:p>
      </dgm:t>
    </dgm:pt>
    <dgm:pt modelId="{7F22E370-AB4B-4EBD-B266-DAA640FD4487}" type="parTrans" cxnId="{F105FFDC-2802-4CF1-A16B-0541F13C0815}">
      <dgm:prSet/>
      <dgm:spPr>
        <a:solidFill>
          <a:schemeClr val="bg1">
            <a:lumMod val="65000"/>
          </a:schemeClr>
        </a:solidFill>
        <a:ln>
          <a:solidFill>
            <a:schemeClr val="bg1">
              <a:lumMod val="65000"/>
            </a:schemeClr>
          </a:solidFill>
        </a:ln>
      </dgm:spPr>
      <dgm:t>
        <a:bodyPr/>
        <a:lstStyle/>
        <a:p>
          <a:endParaRPr lang="es-AR"/>
        </a:p>
      </dgm:t>
    </dgm:pt>
    <dgm:pt modelId="{5D0953D6-D521-4586-8C8B-BD38599C9831}" type="sibTrans" cxnId="{F105FFDC-2802-4CF1-A16B-0541F13C0815}">
      <dgm:prSet/>
      <dgm:spPr/>
      <dgm:t>
        <a:bodyPr/>
        <a:lstStyle/>
        <a:p>
          <a:endParaRPr lang="es-AR"/>
        </a:p>
      </dgm:t>
    </dgm:pt>
    <dgm:pt modelId="{2AD939CA-C9BC-4F0A-9A92-878554130790}">
      <dgm:prSet phldrT="[Texto]" custT="1"/>
      <dgm:spPr>
        <a:solidFill>
          <a:prstClr val="white">
            <a:lumMod val="50000"/>
          </a:prstClr>
        </a:solidFill>
        <a:ln w="25400" cap="flat" cmpd="sng" algn="ctr">
          <a:solidFill>
            <a:prstClr val="white">
              <a:hueOff val="0"/>
              <a:satOff val="0"/>
              <a:lumOff val="0"/>
              <a:alphaOff val="0"/>
            </a:prstClr>
          </a:solidFill>
          <a:prstDash val="solid"/>
        </a:ln>
        <a:effectLst/>
      </dgm:spPr>
      <dgm:t>
        <a:bodyPr spcFirstLastPara="0" vert="horz" wrap="square" lIns="7620" tIns="7620" rIns="7620" bIns="7620" numCol="1" spcCol="1270" anchor="ctr" anchorCtr="0"/>
        <a:lstStyle/>
        <a:p>
          <a:pPr marL="0" lvl="0" indent="0" algn="ctr" defTabSz="400050">
            <a:lnSpc>
              <a:spcPct val="90000"/>
            </a:lnSpc>
            <a:spcBef>
              <a:spcPct val="0"/>
            </a:spcBef>
            <a:spcAft>
              <a:spcPct val="35000"/>
            </a:spcAft>
            <a:buNone/>
          </a:pPr>
          <a:r>
            <a:rPr lang="es-ES" sz="900" kern="1200" dirty="0">
              <a:solidFill>
                <a:prstClr val="white"/>
              </a:solidFill>
              <a:latin typeface="UniSansBook" panose="00000500000000000000" pitchFamily="2" charset="0"/>
              <a:ea typeface="+mn-ea"/>
              <a:cs typeface="+mn-cs"/>
            </a:rPr>
            <a:t>Administracion</a:t>
          </a:r>
          <a:endParaRPr lang="es-AR" sz="900" kern="1200" dirty="0">
            <a:solidFill>
              <a:prstClr val="white"/>
            </a:solidFill>
            <a:latin typeface="UniSansBook" panose="00000500000000000000" pitchFamily="2" charset="0"/>
            <a:ea typeface="+mn-ea"/>
            <a:cs typeface="+mn-cs"/>
          </a:endParaRPr>
        </a:p>
      </dgm:t>
    </dgm:pt>
    <dgm:pt modelId="{A02C0728-E9F2-4C8E-8CD5-1468CA13B9B7}" type="parTrans" cxnId="{D6DA8311-0043-4B52-B33F-1FBAEAD4A799}">
      <dgm:prSet/>
      <dgm:spPr/>
      <dgm:t>
        <a:bodyPr/>
        <a:lstStyle/>
        <a:p>
          <a:endParaRPr lang="es-AR"/>
        </a:p>
      </dgm:t>
    </dgm:pt>
    <dgm:pt modelId="{A51FEEB7-A1F3-485F-9D6D-3924776DEFBD}" type="sibTrans" cxnId="{D6DA8311-0043-4B52-B33F-1FBAEAD4A799}">
      <dgm:prSet/>
      <dgm:spPr/>
      <dgm:t>
        <a:bodyPr/>
        <a:lstStyle/>
        <a:p>
          <a:endParaRPr lang="es-AR"/>
        </a:p>
      </dgm:t>
    </dgm:pt>
    <dgm:pt modelId="{0FDF73F5-93CC-453C-8A97-CA7D3612DAF1}">
      <dgm:prSet phldrT="[Texto]" custT="1"/>
      <dgm:spPr>
        <a:solidFill>
          <a:prstClr val="white">
            <a:lumMod val="50000"/>
          </a:prstClr>
        </a:solidFill>
        <a:ln w="25400" cap="flat" cmpd="sng" algn="ctr">
          <a:solidFill>
            <a:prstClr val="white">
              <a:hueOff val="0"/>
              <a:satOff val="0"/>
              <a:lumOff val="0"/>
              <a:alphaOff val="0"/>
            </a:prstClr>
          </a:solidFill>
          <a:prstDash val="solid"/>
        </a:ln>
        <a:effectLst/>
      </dgm:spPr>
      <dgm:t>
        <a:bodyPr spcFirstLastPara="0" vert="horz" wrap="square" lIns="7620" tIns="7620" rIns="7620" bIns="7620" numCol="1" spcCol="1270" anchor="ctr" anchorCtr="0"/>
        <a:lstStyle/>
        <a:p>
          <a:pPr marL="0" lvl="0" indent="0" algn="ctr" defTabSz="400050">
            <a:lnSpc>
              <a:spcPct val="90000"/>
            </a:lnSpc>
            <a:spcBef>
              <a:spcPct val="0"/>
            </a:spcBef>
            <a:spcAft>
              <a:spcPct val="35000"/>
            </a:spcAft>
            <a:buNone/>
          </a:pPr>
          <a:r>
            <a:rPr lang="es-ES" sz="900" kern="1200">
              <a:solidFill>
                <a:prstClr val="white"/>
              </a:solidFill>
              <a:latin typeface="UniSansBook" panose="00000500000000000000" pitchFamily="2" charset="0"/>
              <a:ea typeface="+mn-ea"/>
              <a:cs typeface="+mn-cs"/>
            </a:rPr>
            <a:t>TI</a:t>
          </a:r>
          <a:endParaRPr lang="es-AR" sz="900" kern="1200" dirty="0">
            <a:solidFill>
              <a:prstClr val="white"/>
            </a:solidFill>
            <a:latin typeface="UniSansBook" panose="00000500000000000000" pitchFamily="2" charset="0"/>
            <a:ea typeface="+mn-ea"/>
            <a:cs typeface="+mn-cs"/>
          </a:endParaRPr>
        </a:p>
      </dgm:t>
    </dgm:pt>
    <dgm:pt modelId="{F8119722-FF0D-465F-8E0E-16BB4D7261A5}" type="parTrans" cxnId="{D5943A39-0488-482B-86DA-5D66F5ADFA34}">
      <dgm:prSet/>
      <dgm:spPr>
        <a:ln>
          <a:solidFill>
            <a:schemeClr val="bg1">
              <a:lumMod val="65000"/>
            </a:schemeClr>
          </a:solidFill>
        </a:ln>
      </dgm:spPr>
      <dgm:t>
        <a:bodyPr/>
        <a:lstStyle/>
        <a:p>
          <a:endParaRPr lang="es-AR"/>
        </a:p>
      </dgm:t>
    </dgm:pt>
    <dgm:pt modelId="{07883C90-E969-451F-AF21-B89BB57E777C}" type="sibTrans" cxnId="{D5943A39-0488-482B-86DA-5D66F5ADFA34}">
      <dgm:prSet/>
      <dgm:spPr/>
      <dgm:t>
        <a:bodyPr/>
        <a:lstStyle/>
        <a:p>
          <a:endParaRPr lang="es-AR"/>
        </a:p>
      </dgm:t>
    </dgm:pt>
    <dgm:pt modelId="{56DFF869-3DE0-4FA9-813B-EC7671D295E4}">
      <dgm:prSet phldrT="[Texto]" custT="1"/>
      <dgm:spPr>
        <a:solidFill>
          <a:prstClr val="white">
            <a:lumMod val="50000"/>
          </a:prstClr>
        </a:solidFill>
        <a:ln w="25400" cap="flat" cmpd="sng" algn="ctr">
          <a:solidFill>
            <a:prstClr val="white">
              <a:hueOff val="0"/>
              <a:satOff val="0"/>
              <a:lumOff val="0"/>
              <a:alphaOff val="0"/>
            </a:prstClr>
          </a:solidFill>
          <a:prstDash val="solid"/>
        </a:ln>
        <a:effectLst/>
      </dgm:spPr>
      <dgm:t>
        <a:bodyPr spcFirstLastPara="0" vert="horz" wrap="square" lIns="7620" tIns="7620" rIns="7620" bIns="7620" numCol="1" spcCol="1270" anchor="ctr" anchorCtr="0"/>
        <a:lstStyle/>
        <a:p>
          <a:r>
            <a:rPr lang="es-ES" sz="900" kern="1200" dirty="0">
              <a:solidFill>
                <a:prstClr val="white"/>
              </a:solidFill>
              <a:latin typeface="UniSansBook" panose="00000500000000000000" pitchFamily="2" charset="0"/>
              <a:ea typeface="+mn-ea"/>
              <a:cs typeface="+mn-cs"/>
            </a:rPr>
            <a:t>RRHH</a:t>
          </a:r>
          <a:endParaRPr lang="es-AR" sz="900" kern="1200" dirty="0">
            <a:solidFill>
              <a:prstClr val="white"/>
            </a:solidFill>
            <a:latin typeface="UniSansBook" panose="00000500000000000000" pitchFamily="2" charset="0"/>
            <a:ea typeface="+mn-ea"/>
            <a:cs typeface="+mn-cs"/>
          </a:endParaRPr>
        </a:p>
      </dgm:t>
    </dgm:pt>
    <dgm:pt modelId="{1F4832E1-7602-4E6A-91F4-1495D5873BEA}" type="parTrans" cxnId="{DAB393FD-7A6F-4265-A0E4-AEA15E490089}">
      <dgm:prSet/>
      <dgm:spPr>
        <a:solidFill>
          <a:schemeClr val="bg1">
            <a:lumMod val="65000"/>
          </a:schemeClr>
        </a:solidFill>
        <a:ln>
          <a:solidFill>
            <a:schemeClr val="bg1">
              <a:lumMod val="65000"/>
            </a:schemeClr>
          </a:solidFill>
        </a:ln>
      </dgm:spPr>
      <dgm:t>
        <a:bodyPr/>
        <a:lstStyle/>
        <a:p>
          <a:endParaRPr lang="es-AR"/>
        </a:p>
      </dgm:t>
    </dgm:pt>
    <dgm:pt modelId="{5C14C89C-FBE3-41DF-A10E-E647B1E9A6C1}" type="sibTrans" cxnId="{DAB393FD-7A6F-4265-A0E4-AEA15E490089}">
      <dgm:prSet/>
      <dgm:spPr/>
      <dgm:t>
        <a:bodyPr/>
        <a:lstStyle/>
        <a:p>
          <a:endParaRPr lang="es-AR"/>
        </a:p>
      </dgm:t>
    </dgm:pt>
    <dgm:pt modelId="{71CCC65A-DA8E-42C4-ABBC-1E1D4D09A50D}">
      <dgm:prSet phldrT="[Texto]" custT="1"/>
      <dgm:spPr>
        <a:solidFill>
          <a:prstClr val="white">
            <a:lumMod val="50000"/>
          </a:prstClr>
        </a:solidFill>
        <a:ln w="25400" cap="flat" cmpd="sng" algn="ctr">
          <a:solidFill>
            <a:prstClr val="white">
              <a:hueOff val="0"/>
              <a:satOff val="0"/>
              <a:lumOff val="0"/>
              <a:alphaOff val="0"/>
            </a:prstClr>
          </a:solidFill>
          <a:prstDash val="solid"/>
        </a:ln>
        <a:effectLst/>
      </dgm:spPr>
      <dgm:t>
        <a:bodyPr spcFirstLastPara="0" vert="horz" wrap="square" lIns="7620" tIns="7620" rIns="7620" bIns="7620" numCol="1" spcCol="1270" anchor="ctr" anchorCtr="0"/>
        <a:lstStyle/>
        <a:p>
          <a:pPr marL="0" lvl="0" indent="0" algn="ctr" defTabSz="400050">
            <a:lnSpc>
              <a:spcPct val="90000"/>
            </a:lnSpc>
            <a:spcBef>
              <a:spcPct val="0"/>
            </a:spcBef>
            <a:spcAft>
              <a:spcPct val="35000"/>
            </a:spcAft>
            <a:buNone/>
          </a:pPr>
          <a:r>
            <a:rPr lang="es-ES" sz="900" kern="1200" dirty="0">
              <a:solidFill>
                <a:prstClr val="white"/>
              </a:solidFill>
              <a:latin typeface="UniSansBook" panose="00000500000000000000" pitchFamily="2" charset="0"/>
              <a:ea typeface="+mn-ea"/>
              <a:cs typeface="+mn-cs"/>
            </a:rPr>
            <a:t>Córdoba</a:t>
          </a:r>
          <a:endParaRPr lang="es-AR" sz="900" kern="1200" dirty="0">
            <a:solidFill>
              <a:prstClr val="white"/>
            </a:solidFill>
            <a:latin typeface="UniSansBook" panose="00000500000000000000" pitchFamily="2" charset="0"/>
            <a:ea typeface="+mn-ea"/>
            <a:cs typeface="+mn-cs"/>
          </a:endParaRPr>
        </a:p>
      </dgm:t>
    </dgm:pt>
    <dgm:pt modelId="{3170C657-1455-4019-808B-0021E75D39B3}" type="parTrans" cxnId="{9162D84D-9DED-458E-9860-B79373A97DC0}">
      <dgm:prSet/>
      <dgm:spPr>
        <a:ln>
          <a:solidFill>
            <a:schemeClr val="bg1">
              <a:lumMod val="65000"/>
            </a:schemeClr>
          </a:solidFill>
        </a:ln>
      </dgm:spPr>
      <dgm:t>
        <a:bodyPr/>
        <a:lstStyle/>
        <a:p>
          <a:endParaRPr lang="es-AR"/>
        </a:p>
      </dgm:t>
    </dgm:pt>
    <dgm:pt modelId="{62FAA192-841B-44C6-AEBF-718B79D48F47}" type="sibTrans" cxnId="{9162D84D-9DED-458E-9860-B79373A97DC0}">
      <dgm:prSet/>
      <dgm:spPr/>
      <dgm:t>
        <a:bodyPr/>
        <a:lstStyle/>
        <a:p>
          <a:endParaRPr lang="es-AR"/>
        </a:p>
      </dgm:t>
    </dgm:pt>
    <dgm:pt modelId="{D24FA0C5-B0BE-48F3-B332-A8C823A5BF67}" type="pres">
      <dgm:prSet presAssocID="{1B44B77F-3D18-45B8-98BB-081CBBA3C2B3}" presName="hierChild1" presStyleCnt="0">
        <dgm:presLayoutVars>
          <dgm:orgChart val="1"/>
          <dgm:chPref val="1"/>
          <dgm:dir/>
          <dgm:animOne val="branch"/>
          <dgm:animLvl val="lvl"/>
          <dgm:resizeHandles/>
        </dgm:presLayoutVars>
      </dgm:prSet>
      <dgm:spPr/>
    </dgm:pt>
    <dgm:pt modelId="{E4EC3B73-3B14-4D13-B86A-6E389C7E7C37}" type="pres">
      <dgm:prSet presAssocID="{F5FAE034-C67B-40D1-813B-4D49879C31F4}" presName="hierRoot1" presStyleCnt="0">
        <dgm:presLayoutVars>
          <dgm:hierBranch val="init"/>
        </dgm:presLayoutVars>
      </dgm:prSet>
      <dgm:spPr/>
    </dgm:pt>
    <dgm:pt modelId="{6C2CD42C-8EE2-4209-A5FB-2391732773DA}" type="pres">
      <dgm:prSet presAssocID="{F5FAE034-C67B-40D1-813B-4D49879C31F4}" presName="rootComposite1" presStyleCnt="0"/>
      <dgm:spPr/>
    </dgm:pt>
    <dgm:pt modelId="{D7D57352-B085-4331-9844-C3A579A52BC2}" type="pres">
      <dgm:prSet presAssocID="{F5FAE034-C67B-40D1-813B-4D49879C31F4}" presName="rootText1" presStyleLbl="node0" presStyleIdx="0" presStyleCnt="1" custScaleX="147318" custScaleY="118821" custLinFactY="-100000" custLinFactNeighborX="-8466" custLinFactNeighborY="-195309">
        <dgm:presLayoutVars>
          <dgm:chPref val="3"/>
        </dgm:presLayoutVars>
      </dgm:prSet>
      <dgm:spPr>
        <a:prstGeom prst="roundRect">
          <a:avLst/>
        </a:prstGeom>
      </dgm:spPr>
    </dgm:pt>
    <dgm:pt modelId="{31AA9761-B4DE-49F3-B73F-8BA4F7E68D0B}" type="pres">
      <dgm:prSet presAssocID="{F5FAE034-C67B-40D1-813B-4D49879C31F4}" presName="rootConnector1" presStyleLbl="node1" presStyleIdx="0" presStyleCnt="0"/>
      <dgm:spPr/>
    </dgm:pt>
    <dgm:pt modelId="{251E5C60-E1C0-4CB1-8331-8CC734AB4D64}" type="pres">
      <dgm:prSet presAssocID="{F5FAE034-C67B-40D1-813B-4D49879C31F4}" presName="hierChild2" presStyleCnt="0"/>
      <dgm:spPr/>
    </dgm:pt>
    <dgm:pt modelId="{10F1856C-6063-4BE1-B64F-CB564E41C636}" type="pres">
      <dgm:prSet presAssocID="{5F443B13-B354-4044-B7D7-4C78963E2BF0}" presName="Name37" presStyleLbl="parChTrans1D2" presStyleIdx="0" presStyleCnt="9"/>
      <dgm:spPr/>
    </dgm:pt>
    <dgm:pt modelId="{EB15D022-D107-445A-8780-224DE617E7E5}" type="pres">
      <dgm:prSet presAssocID="{9B6C7917-B5C0-4D70-BF85-E9DC216461DA}" presName="hierRoot2" presStyleCnt="0">
        <dgm:presLayoutVars>
          <dgm:hierBranch/>
        </dgm:presLayoutVars>
      </dgm:prSet>
      <dgm:spPr/>
    </dgm:pt>
    <dgm:pt modelId="{B3553A78-3CF3-4B63-886A-54897BB47799}" type="pres">
      <dgm:prSet presAssocID="{9B6C7917-B5C0-4D70-BF85-E9DC216461DA}" presName="rootComposite" presStyleCnt="0"/>
      <dgm:spPr/>
    </dgm:pt>
    <dgm:pt modelId="{C117CB1D-45E0-4717-A42A-4EBFC55F1CAB}" type="pres">
      <dgm:prSet presAssocID="{9B6C7917-B5C0-4D70-BF85-E9DC216461DA}" presName="rootText" presStyleLbl="node2" presStyleIdx="0" presStyleCnt="8" custScaleX="110000" custScaleY="110000" custLinFactNeighborY="-31493">
        <dgm:presLayoutVars>
          <dgm:chPref val="3"/>
        </dgm:presLayoutVars>
      </dgm:prSet>
      <dgm:spPr>
        <a:xfrm>
          <a:off x="236" y="3172906"/>
          <a:ext cx="908927" cy="454463"/>
        </a:xfrm>
        <a:prstGeom prst="roundRect">
          <a:avLst/>
        </a:prstGeom>
      </dgm:spPr>
    </dgm:pt>
    <dgm:pt modelId="{796EC0D6-64AF-44F8-823F-7AD031C08642}" type="pres">
      <dgm:prSet presAssocID="{9B6C7917-B5C0-4D70-BF85-E9DC216461DA}" presName="rootConnector" presStyleLbl="node2" presStyleIdx="0" presStyleCnt="8"/>
      <dgm:spPr/>
    </dgm:pt>
    <dgm:pt modelId="{CA934D8E-58B6-4655-8969-A9D3E233F7F9}" type="pres">
      <dgm:prSet presAssocID="{9B6C7917-B5C0-4D70-BF85-E9DC216461DA}" presName="hierChild4" presStyleCnt="0"/>
      <dgm:spPr/>
    </dgm:pt>
    <dgm:pt modelId="{A514AAE4-4F05-449C-8394-77FBE58A23BC}" type="pres">
      <dgm:prSet presAssocID="{9B6C7917-B5C0-4D70-BF85-E9DC216461DA}" presName="hierChild5" presStyleCnt="0"/>
      <dgm:spPr/>
    </dgm:pt>
    <dgm:pt modelId="{BA81D38D-E1CB-4AC0-8F57-1F3CFCF61EEB}" type="pres">
      <dgm:prSet presAssocID="{59886CC2-7EAE-48DF-A9FB-302376557DD9}" presName="Name37" presStyleLbl="parChTrans1D2" presStyleIdx="1" presStyleCnt="9"/>
      <dgm:spPr/>
    </dgm:pt>
    <dgm:pt modelId="{44F61C28-B5DC-4C3C-8997-ABC33A96A9FF}" type="pres">
      <dgm:prSet presAssocID="{BAF3D266-1E38-49BB-8585-4B34ED9D3AEA}" presName="hierRoot2" presStyleCnt="0">
        <dgm:presLayoutVars>
          <dgm:hierBranch val="init"/>
        </dgm:presLayoutVars>
      </dgm:prSet>
      <dgm:spPr/>
    </dgm:pt>
    <dgm:pt modelId="{759A3BBD-7281-43E1-BE2C-28544C0926D2}" type="pres">
      <dgm:prSet presAssocID="{BAF3D266-1E38-49BB-8585-4B34ED9D3AEA}" presName="rootComposite" presStyleCnt="0"/>
      <dgm:spPr/>
    </dgm:pt>
    <dgm:pt modelId="{C209AEA2-FCB9-4D7D-8580-F6DBC4C335AF}" type="pres">
      <dgm:prSet presAssocID="{BAF3D266-1E38-49BB-8585-4B34ED9D3AEA}" presName="rootText" presStyleLbl="node2" presStyleIdx="1" presStyleCnt="8" custLinFactNeighborY="-31493">
        <dgm:presLayoutVars>
          <dgm:chPref val="3"/>
        </dgm:presLayoutVars>
      </dgm:prSet>
      <dgm:spPr>
        <a:xfrm>
          <a:off x="1064704" y="3161268"/>
          <a:ext cx="879731" cy="439865"/>
        </a:xfrm>
        <a:prstGeom prst="roundRect">
          <a:avLst/>
        </a:prstGeom>
      </dgm:spPr>
    </dgm:pt>
    <dgm:pt modelId="{34B1177E-D48E-41B1-927A-E364A4700AFF}" type="pres">
      <dgm:prSet presAssocID="{BAF3D266-1E38-49BB-8585-4B34ED9D3AEA}" presName="rootConnector" presStyleLbl="node2" presStyleIdx="1" presStyleCnt="8"/>
      <dgm:spPr/>
    </dgm:pt>
    <dgm:pt modelId="{250B0E74-0DB6-49AE-A082-78777563A979}" type="pres">
      <dgm:prSet presAssocID="{BAF3D266-1E38-49BB-8585-4B34ED9D3AEA}" presName="hierChild4" presStyleCnt="0"/>
      <dgm:spPr/>
    </dgm:pt>
    <dgm:pt modelId="{2F82D2D1-4137-4067-B66B-96F9660182FD}" type="pres">
      <dgm:prSet presAssocID="{BAF3D266-1E38-49BB-8585-4B34ED9D3AEA}" presName="hierChild5" presStyleCnt="0"/>
      <dgm:spPr/>
    </dgm:pt>
    <dgm:pt modelId="{131AE32E-01B6-4B66-80FD-3162EE3E2FB6}" type="pres">
      <dgm:prSet presAssocID="{36F50703-1163-4580-831A-7EFFC7DE4E37}" presName="Name37" presStyleLbl="parChTrans1D2" presStyleIdx="2" presStyleCnt="9"/>
      <dgm:spPr/>
    </dgm:pt>
    <dgm:pt modelId="{79334B76-605A-432F-A291-3D5FC0C1D4CD}" type="pres">
      <dgm:prSet presAssocID="{B1957A0D-C488-46FE-BC0D-D4B4316E9DF9}" presName="hierRoot2" presStyleCnt="0">
        <dgm:presLayoutVars>
          <dgm:hierBranch val="init"/>
        </dgm:presLayoutVars>
      </dgm:prSet>
      <dgm:spPr/>
    </dgm:pt>
    <dgm:pt modelId="{E05F9744-20E8-411C-B865-B8627162D66A}" type="pres">
      <dgm:prSet presAssocID="{B1957A0D-C488-46FE-BC0D-D4B4316E9DF9}" presName="rootComposite" presStyleCnt="0"/>
      <dgm:spPr/>
    </dgm:pt>
    <dgm:pt modelId="{AD60F856-27A0-4C6B-8CAD-5781DD0F6724}" type="pres">
      <dgm:prSet presAssocID="{B1957A0D-C488-46FE-BC0D-D4B4316E9DF9}" presName="rootText" presStyleLbl="node2" presStyleIdx="2" presStyleCnt="8" custLinFactNeighborY="-31493">
        <dgm:presLayoutVars>
          <dgm:chPref val="3"/>
        </dgm:presLayoutVars>
      </dgm:prSet>
      <dgm:spPr>
        <a:xfrm>
          <a:off x="2199840" y="3200387"/>
          <a:ext cx="908927" cy="454463"/>
        </a:xfrm>
        <a:prstGeom prst="roundRect">
          <a:avLst/>
        </a:prstGeom>
      </dgm:spPr>
    </dgm:pt>
    <dgm:pt modelId="{7F0AE47A-6BFA-48BA-B1C8-F7CBBFEDBFEA}" type="pres">
      <dgm:prSet presAssocID="{B1957A0D-C488-46FE-BC0D-D4B4316E9DF9}" presName="rootConnector" presStyleLbl="node2" presStyleIdx="2" presStyleCnt="8"/>
      <dgm:spPr/>
    </dgm:pt>
    <dgm:pt modelId="{F04A7ED0-AB87-47D7-A614-11E0AE8FE3B1}" type="pres">
      <dgm:prSet presAssocID="{B1957A0D-C488-46FE-BC0D-D4B4316E9DF9}" presName="hierChild4" presStyleCnt="0"/>
      <dgm:spPr/>
    </dgm:pt>
    <dgm:pt modelId="{6688C0A3-6C1F-4CD7-A06B-09B7ECE2BC91}" type="pres">
      <dgm:prSet presAssocID="{B1957A0D-C488-46FE-BC0D-D4B4316E9DF9}" presName="hierChild5" presStyleCnt="0"/>
      <dgm:spPr/>
    </dgm:pt>
    <dgm:pt modelId="{5F34D152-7A09-4B51-9632-4E3BDEFEEA2A}" type="pres">
      <dgm:prSet presAssocID="{A02C0728-E9F2-4C8E-8CD5-1468CA13B9B7}" presName="Name37" presStyleLbl="parChTrans1D2" presStyleIdx="3" presStyleCnt="9"/>
      <dgm:spPr/>
    </dgm:pt>
    <dgm:pt modelId="{C83D5C4B-34FF-4EBC-9FC6-6E448C8F575D}" type="pres">
      <dgm:prSet presAssocID="{2AD939CA-C9BC-4F0A-9A92-878554130790}" presName="hierRoot2" presStyleCnt="0">
        <dgm:presLayoutVars>
          <dgm:hierBranch val="init"/>
        </dgm:presLayoutVars>
      </dgm:prSet>
      <dgm:spPr/>
    </dgm:pt>
    <dgm:pt modelId="{7E5A32B1-C242-498E-AF4A-845699222989}" type="pres">
      <dgm:prSet presAssocID="{2AD939CA-C9BC-4F0A-9A92-878554130790}" presName="rootComposite" presStyleCnt="0"/>
      <dgm:spPr/>
    </dgm:pt>
    <dgm:pt modelId="{B938284D-8612-41E7-9B36-C0BF09FC81F5}" type="pres">
      <dgm:prSet presAssocID="{2AD939CA-C9BC-4F0A-9A92-878554130790}" presName="rootText" presStyleLbl="node2" presStyleIdx="3" presStyleCnt="8" custLinFactNeighborY="-31493">
        <dgm:presLayoutVars>
          <dgm:chPref val="3"/>
        </dgm:presLayoutVars>
      </dgm:prSet>
      <dgm:spPr>
        <a:xfrm>
          <a:off x="3248371" y="3135475"/>
          <a:ext cx="869561" cy="434780"/>
        </a:xfrm>
        <a:prstGeom prst="roundRect">
          <a:avLst/>
        </a:prstGeom>
      </dgm:spPr>
    </dgm:pt>
    <dgm:pt modelId="{72328BC7-43E0-42EC-8E4B-F0A12E726376}" type="pres">
      <dgm:prSet presAssocID="{2AD939CA-C9BC-4F0A-9A92-878554130790}" presName="rootConnector" presStyleLbl="node2" presStyleIdx="3" presStyleCnt="8"/>
      <dgm:spPr/>
    </dgm:pt>
    <dgm:pt modelId="{305F9C74-BEB3-43AF-B580-72196488313A}" type="pres">
      <dgm:prSet presAssocID="{2AD939CA-C9BC-4F0A-9A92-878554130790}" presName="hierChild4" presStyleCnt="0"/>
      <dgm:spPr/>
    </dgm:pt>
    <dgm:pt modelId="{92A73B98-C948-4785-8B2E-30A5C4A0AD5F}" type="pres">
      <dgm:prSet presAssocID="{2AD939CA-C9BC-4F0A-9A92-878554130790}" presName="hierChild5" presStyleCnt="0"/>
      <dgm:spPr/>
    </dgm:pt>
    <dgm:pt modelId="{BAADD756-D1B7-485B-BCE1-F1C8BD5F6BB6}" type="pres">
      <dgm:prSet presAssocID="{F8119722-FF0D-465F-8E0E-16BB4D7261A5}" presName="Name37" presStyleLbl="parChTrans1D2" presStyleIdx="4" presStyleCnt="9"/>
      <dgm:spPr/>
    </dgm:pt>
    <dgm:pt modelId="{04D1F19F-AF80-4549-AB61-60CF4F6A2654}" type="pres">
      <dgm:prSet presAssocID="{0FDF73F5-93CC-453C-8A97-CA7D3612DAF1}" presName="hierRoot2" presStyleCnt="0">
        <dgm:presLayoutVars>
          <dgm:hierBranch val="init"/>
        </dgm:presLayoutVars>
      </dgm:prSet>
      <dgm:spPr/>
    </dgm:pt>
    <dgm:pt modelId="{71B62646-2E0B-4424-A07A-0F2B838E1303}" type="pres">
      <dgm:prSet presAssocID="{0FDF73F5-93CC-453C-8A97-CA7D3612DAF1}" presName="rootComposite" presStyleCnt="0"/>
      <dgm:spPr/>
    </dgm:pt>
    <dgm:pt modelId="{A61E4E53-0859-40D9-B881-7872ED9878F1}" type="pres">
      <dgm:prSet presAssocID="{0FDF73F5-93CC-453C-8A97-CA7D3612DAF1}" presName="rootText" presStyleLbl="node2" presStyleIdx="4" presStyleCnt="8" custLinFactNeighborY="-31493">
        <dgm:presLayoutVars>
          <dgm:chPref val="3"/>
        </dgm:presLayoutVars>
      </dgm:prSet>
      <dgm:spPr>
        <a:xfrm>
          <a:off x="4300540" y="3135475"/>
          <a:ext cx="869561" cy="434780"/>
        </a:xfrm>
        <a:prstGeom prst="roundRect">
          <a:avLst/>
        </a:prstGeom>
      </dgm:spPr>
    </dgm:pt>
    <dgm:pt modelId="{E15C8C66-E3F3-4F69-96EB-8E89E6F48FE5}" type="pres">
      <dgm:prSet presAssocID="{0FDF73F5-93CC-453C-8A97-CA7D3612DAF1}" presName="rootConnector" presStyleLbl="node2" presStyleIdx="4" presStyleCnt="8"/>
      <dgm:spPr/>
    </dgm:pt>
    <dgm:pt modelId="{42D2DC19-9E29-4C26-B95E-48A2A97E3179}" type="pres">
      <dgm:prSet presAssocID="{0FDF73F5-93CC-453C-8A97-CA7D3612DAF1}" presName="hierChild4" presStyleCnt="0"/>
      <dgm:spPr/>
    </dgm:pt>
    <dgm:pt modelId="{737FEF9A-DB13-4A8A-9C61-1A009D48D11C}" type="pres">
      <dgm:prSet presAssocID="{0FDF73F5-93CC-453C-8A97-CA7D3612DAF1}" presName="hierChild5" presStyleCnt="0"/>
      <dgm:spPr/>
    </dgm:pt>
    <dgm:pt modelId="{6975C76C-0371-4F37-8F11-48D257F7954C}" type="pres">
      <dgm:prSet presAssocID="{1F4832E1-7602-4E6A-91F4-1495D5873BEA}" presName="Name37" presStyleLbl="parChTrans1D2" presStyleIdx="5" presStyleCnt="9"/>
      <dgm:spPr/>
    </dgm:pt>
    <dgm:pt modelId="{92BCA3CD-A863-42B5-A4C1-5F004E3173D6}" type="pres">
      <dgm:prSet presAssocID="{56DFF869-3DE0-4FA9-813B-EC7671D295E4}" presName="hierRoot2" presStyleCnt="0">
        <dgm:presLayoutVars>
          <dgm:hierBranch val="init"/>
        </dgm:presLayoutVars>
      </dgm:prSet>
      <dgm:spPr/>
    </dgm:pt>
    <dgm:pt modelId="{317A57A7-43C3-48AE-98C3-628408468CE5}" type="pres">
      <dgm:prSet presAssocID="{56DFF869-3DE0-4FA9-813B-EC7671D295E4}" presName="rootComposite" presStyleCnt="0"/>
      <dgm:spPr/>
    </dgm:pt>
    <dgm:pt modelId="{846CF13F-3CA3-4A7B-805F-A07859B9CDBD}" type="pres">
      <dgm:prSet presAssocID="{56DFF869-3DE0-4FA9-813B-EC7671D295E4}" presName="rootText" presStyleLbl="node2" presStyleIdx="5" presStyleCnt="8" custLinFactNeighborY="-31493">
        <dgm:presLayoutVars>
          <dgm:chPref val="3"/>
        </dgm:presLayoutVars>
      </dgm:prSet>
      <dgm:spPr>
        <a:xfrm>
          <a:off x="5352709" y="3135475"/>
          <a:ext cx="869561" cy="434780"/>
        </a:xfrm>
        <a:prstGeom prst="roundRect">
          <a:avLst/>
        </a:prstGeom>
      </dgm:spPr>
    </dgm:pt>
    <dgm:pt modelId="{23DC1CFE-94FF-4454-BB84-11C153E484E6}" type="pres">
      <dgm:prSet presAssocID="{56DFF869-3DE0-4FA9-813B-EC7671D295E4}" presName="rootConnector" presStyleLbl="node2" presStyleIdx="5" presStyleCnt="8"/>
      <dgm:spPr/>
    </dgm:pt>
    <dgm:pt modelId="{A9A3534C-0C99-4D62-9729-F11BD5894B7A}" type="pres">
      <dgm:prSet presAssocID="{56DFF869-3DE0-4FA9-813B-EC7671D295E4}" presName="hierChild4" presStyleCnt="0"/>
      <dgm:spPr/>
    </dgm:pt>
    <dgm:pt modelId="{4D2A174C-43B5-4B89-A560-2A8A099FBF21}" type="pres">
      <dgm:prSet presAssocID="{56DFF869-3DE0-4FA9-813B-EC7671D295E4}" presName="hierChild5" presStyleCnt="0"/>
      <dgm:spPr/>
    </dgm:pt>
    <dgm:pt modelId="{A123BABA-A335-490A-9B1E-B882F97578F5}" type="pres">
      <dgm:prSet presAssocID="{3170C657-1455-4019-808B-0021E75D39B3}" presName="Name37" presStyleLbl="parChTrans1D2" presStyleIdx="6" presStyleCnt="9"/>
      <dgm:spPr/>
    </dgm:pt>
    <dgm:pt modelId="{51CBB8F0-61C8-4E66-BBE4-B5CFAF1A5C35}" type="pres">
      <dgm:prSet presAssocID="{71CCC65A-DA8E-42C4-ABBC-1E1D4D09A50D}" presName="hierRoot2" presStyleCnt="0">
        <dgm:presLayoutVars>
          <dgm:hierBranch val="init"/>
        </dgm:presLayoutVars>
      </dgm:prSet>
      <dgm:spPr/>
    </dgm:pt>
    <dgm:pt modelId="{ADB90EA3-1971-431F-A37B-F05833A288C7}" type="pres">
      <dgm:prSet presAssocID="{71CCC65A-DA8E-42C4-ABBC-1E1D4D09A50D}" presName="rootComposite" presStyleCnt="0"/>
      <dgm:spPr/>
    </dgm:pt>
    <dgm:pt modelId="{23B19FA4-6CA3-46C3-B6DC-82C34B0F60B3}" type="pres">
      <dgm:prSet presAssocID="{71CCC65A-DA8E-42C4-ABBC-1E1D4D09A50D}" presName="rootText" presStyleLbl="node2" presStyleIdx="6" presStyleCnt="8" custLinFactNeighborY="-31493">
        <dgm:presLayoutVars>
          <dgm:chPref val="3"/>
        </dgm:presLayoutVars>
      </dgm:prSet>
      <dgm:spPr>
        <a:xfrm>
          <a:off x="6404879" y="3135475"/>
          <a:ext cx="869561" cy="434780"/>
        </a:xfrm>
        <a:prstGeom prst="roundRect">
          <a:avLst/>
        </a:prstGeom>
      </dgm:spPr>
    </dgm:pt>
    <dgm:pt modelId="{7CDFDE2A-7AC9-4AA2-A1EA-484D140FFA6E}" type="pres">
      <dgm:prSet presAssocID="{71CCC65A-DA8E-42C4-ABBC-1E1D4D09A50D}" presName="rootConnector" presStyleLbl="node2" presStyleIdx="6" presStyleCnt="8"/>
      <dgm:spPr/>
    </dgm:pt>
    <dgm:pt modelId="{83C8E955-D753-40B9-A5B6-A7F6DFAD827E}" type="pres">
      <dgm:prSet presAssocID="{71CCC65A-DA8E-42C4-ABBC-1E1D4D09A50D}" presName="hierChild4" presStyleCnt="0"/>
      <dgm:spPr/>
    </dgm:pt>
    <dgm:pt modelId="{66487307-8927-46A9-AEDE-195F4A6160CB}" type="pres">
      <dgm:prSet presAssocID="{71CCC65A-DA8E-42C4-ABBC-1E1D4D09A50D}" presName="hierChild5" presStyleCnt="0"/>
      <dgm:spPr/>
    </dgm:pt>
    <dgm:pt modelId="{F06CECE3-D292-49D0-A53E-F6E2D82B497C}" type="pres">
      <dgm:prSet presAssocID="{7F22E370-AB4B-4EBD-B266-DAA640FD4487}" presName="Name37" presStyleLbl="parChTrans1D2" presStyleIdx="7" presStyleCnt="9"/>
      <dgm:spPr/>
    </dgm:pt>
    <dgm:pt modelId="{17F29081-6EAA-4ABE-BEB6-E06CF24D4B19}" type="pres">
      <dgm:prSet presAssocID="{3CD88011-786A-4BE3-B6A8-BCEB0A534225}" presName="hierRoot2" presStyleCnt="0">
        <dgm:presLayoutVars>
          <dgm:hierBranch val="init"/>
        </dgm:presLayoutVars>
      </dgm:prSet>
      <dgm:spPr/>
    </dgm:pt>
    <dgm:pt modelId="{32543844-19E2-466A-B6C2-3C8F9D6F2211}" type="pres">
      <dgm:prSet presAssocID="{3CD88011-786A-4BE3-B6A8-BCEB0A534225}" presName="rootComposite" presStyleCnt="0"/>
      <dgm:spPr/>
    </dgm:pt>
    <dgm:pt modelId="{535CC9DB-9FD2-4EE1-8106-14F5FC0F230F}" type="pres">
      <dgm:prSet presAssocID="{3CD88011-786A-4BE3-B6A8-BCEB0A534225}" presName="rootText" presStyleLbl="node2" presStyleIdx="7" presStyleCnt="8" custLinFactNeighborY="-31493">
        <dgm:presLayoutVars>
          <dgm:chPref val="3"/>
        </dgm:presLayoutVars>
      </dgm:prSet>
      <dgm:spPr>
        <a:xfrm>
          <a:off x="7457048" y="3135475"/>
          <a:ext cx="869561" cy="434780"/>
        </a:xfrm>
        <a:prstGeom prst="roundRect">
          <a:avLst/>
        </a:prstGeom>
      </dgm:spPr>
    </dgm:pt>
    <dgm:pt modelId="{0B460D0B-4700-4C4A-9349-3E4AE8595506}" type="pres">
      <dgm:prSet presAssocID="{3CD88011-786A-4BE3-B6A8-BCEB0A534225}" presName="rootConnector" presStyleLbl="node2" presStyleIdx="7" presStyleCnt="8"/>
      <dgm:spPr/>
    </dgm:pt>
    <dgm:pt modelId="{3F53EA44-B05D-40F3-9214-C3BE1099465E}" type="pres">
      <dgm:prSet presAssocID="{3CD88011-786A-4BE3-B6A8-BCEB0A534225}" presName="hierChild4" presStyleCnt="0"/>
      <dgm:spPr/>
    </dgm:pt>
    <dgm:pt modelId="{62A7959E-F202-4096-9383-6B701322F5A8}" type="pres">
      <dgm:prSet presAssocID="{3CD88011-786A-4BE3-B6A8-BCEB0A534225}" presName="hierChild5" presStyleCnt="0"/>
      <dgm:spPr/>
    </dgm:pt>
    <dgm:pt modelId="{92153AA4-BB1E-4543-A095-CA67894FA38D}" type="pres">
      <dgm:prSet presAssocID="{F5FAE034-C67B-40D1-813B-4D49879C31F4}" presName="hierChild3" presStyleCnt="0"/>
      <dgm:spPr/>
    </dgm:pt>
    <dgm:pt modelId="{14DD5E2F-BACC-4875-92FE-60BA87FDFFFC}" type="pres">
      <dgm:prSet presAssocID="{8F24EEC8-4C5A-4B46-B1BC-BB606E128CAA}" presName="Name111" presStyleLbl="parChTrans1D2" presStyleIdx="8" presStyleCnt="9"/>
      <dgm:spPr/>
    </dgm:pt>
    <dgm:pt modelId="{B582DD4A-2437-43BC-949A-480A5B032728}" type="pres">
      <dgm:prSet presAssocID="{CF1D784E-8243-4940-95B1-1025714C8851}" presName="hierRoot3" presStyleCnt="0">
        <dgm:presLayoutVars>
          <dgm:hierBranch val="init"/>
        </dgm:presLayoutVars>
      </dgm:prSet>
      <dgm:spPr/>
    </dgm:pt>
    <dgm:pt modelId="{1279746B-BFB1-4526-A922-43D4CD0B554E}" type="pres">
      <dgm:prSet presAssocID="{CF1D784E-8243-4940-95B1-1025714C8851}" presName="rootComposite3" presStyleCnt="0"/>
      <dgm:spPr/>
    </dgm:pt>
    <dgm:pt modelId="{DC2C2667-6274-4098-816C-4A9242BE68CE}" type="pres">
      <dgm:prSet presAssocID="{CF1D784E-8243-4940-95B1-1025714C8851}" presName="rootText3" presStyleLbl="asst1" presStyleIdx="0" presStyleCnt="1" custScaleX="144148" custScaleY="119614" custLinFactX="-19764" custLinFactY="-100000" custLinFactNeighborX="-100000" custLinFactNeighborY="-134305">
        <dgm:presLayoutVars>
          <dgm:chPref val="3"/>
        </dgm:presLayoutVars>
      </dgm:prSet>
      <dgm:spPr>
        <a:xfrm>
          <a:off x="3074937" y="2142375"/>
          <a:ext cx="908927" cy="454463"/>
        </a:xfrm>
        <a:prstGeom prst="roundRect">
          <a:avLst/>
        </a:prstGeom>
      </dgm:spPr>
    </dgm:pt>
    <dgm:pt modelId="{943D1311-95AC-4CE2-BC22-A29CCEBDE03B}" type="pres">
      <dgm:prSet presAssocID="{CF1D784E-8243-4940-95B1-1025714C8851}" presName="rootConnector3" presStyleLbl="asst1" presStyleIdx="0" presStyleCnt="1"/>
      <dgm:spPr/>
    </dgm:pt>
    <dgm:pt modelId="{98BDEE0C-84BD-463E-BE16-9D67A65C9885}" type="pres">
      <dgm:prSet presAssocID="{CF1D784E-8243-4940-95B1-1025714C8851}" presName="hierChild6" presStyleCnt="0"/>
      <dgm:spPr/>
    </dgm:pt>
    <dgm:pt modelId="{9594D979-87E8-4A8F-B0FA-6D5139FC9D6D}" type="pres">
      <dgm:prSet presAssocID="{CF1D784E-8243-4940-95B1-1025714C8851}" presName="hierChild7" presStyleCnt="0"/>
      <dgm:spPr/>
    </dgm:pt>
  </dgm:ptLst>
  <dgm:cxnLst>
    <dgm:cxn modelId="{B99F180B-F969-4304-8511-539738E2B43E}" type="presOf" srcId="{1F4832E1-7602-4E6A-91F4-1495D5873BEA}" destId="{6975C76C-0371-4F37-8F11-48D257F7954C}" srcOrd="0" destOrd="0" presId="urn:microsoft.com/office/officeart/2005/8/layout/orgChart1"/>
    <dgm:cxn modelId="{B2D9DE0F-33A4-46C6-B257-0EEA0A1862EC}" type="presOf" srcId="{F5FAE034-C67B-40D1-813B-4D49879C31F4}" destId="{31AA9761-B4DE-49F3-B73F-8BA4F7E68D0B}" srcOrd="1" destOrd="0" presId="urn:microsoft.com/office/officeart/2005/8/layout/orgChart1"/>
    <dgm:cxn modelId="{D6DA8311-0043-4B52-B33F-1FBAEAD4A799}" srcId="{F5FAE034-C67B-40D1-813B-4D49879C31F4}" destId="{2AD939CA-C9BC-4F0A-9A92-878554130790}" srcOrd="4" destOrd="0" parTransId="{A02C0728-E9F2-4C8E-8CD5-1468CA13B9B7}" sibTransId="{A51FEEB7-A1F3-485F-9D6D-3924776DEFBD}"/>
    <dgm:cxn modelId="{74C69B1B-7B5D-4C8A-8142-127FF55C2368}" type="presOf" srcId="{71CCC65A-DA8E-42C4-ABBC-1E1D4D09A50D}" destId="{23B19FA4-6CA3-46C3-B6DC-82C34B0F60B3}" srcOrd="0" destOrd="0" presId="urn:microsoft.com/office/officeart/2005/8/layout/orgChart1"/>
    <dgm:cxn modelId="{6E342A24-E67A-47BA-99AC-EE9B5D354A06}" srcId="{1B44B77F-3D18-45B8-98BB-081CBBA3C2B3}" destId="{F5FAE034-C67B-40D1-813B-4D49879C31F4}" srcOrd="0" destOrd="0" parTransId="{FC103938-7A5E-4E2D-9DB3-57B5ADFFEA97}" sibTransId="{E81F0BB2-D7E6-407A-8AC0-2844E2059745}"/>
    <dgm:cxn modelId="{02695F2B-89EA-4569-A372-8C3017A8CA92}" type="presOf" srcId="{F8119722-FF0D-465F-8E0E-16BB4D7261A5}" destId="{BAADD756-D1B7-485B-BCE1-F1C8BD5F6BB6}" srcOrd="0" destOrd="0" presId="urn:microsoft.com/office/officeart/2005/8/layout/orgChart1"/>
    <dgm:cxn modelId="{84F3E72D-B83A-4F1A-B892-B05D2A462C76}" type="presOf" srcId="{3170C657-1455-4019-808B-0021E75D39B3}" destId="{A123BABA-A335-490A-9B1E-B882F97578F5}" srcOrd="0" destOrd="0" presId="urn:microsoft.com/office/officeart/2005/8/layout/orgChart1"/>
    <dgm:cxn modelId="{7478CD31-FB99-4923-82C6-BD43138E3696}" type="presOf" srcId="{7F22E370-AB4B-4EBD-B266-DAA640FD4487}" destId="{F06CECE3-D292-49D0-A53E-F6E2D82B497C}" srcOrd="0" destOrd="0" presId="urn:microsoft.com/office/officeart/2005/8/layout/orgChart1"/>
    <dgm:cxn modelId="{8E6A5632-7343-4B42-8902-ED848BB42997}" type="presOf" srcId="{71CCC65A-DA8E-42C4-ABBC-1E1D4D09A50D}" destId="{7CDFDE2A-7AC9-4AA2-A1EA-484D140FFA6E}" srcOrd="1" destOrd="0" presId="urn:microsoft.com/office/officeart/2005/8/layout/orgChart1"/>
    <dgm:cxn modelId="{774E5333-DA36-4874-94B8-8D45BD9FE4F7}" srcId="{F5FAE034-C67B-40D1-813B-4D49879C31F4}" destId="{B1957A0D-C488-46FE-BC0D-D4B4316E9DF9}" srcOrd="3" destOrd="0" parTransId="{36F50703-1163-4580-831A-7EFFC7DE4E37}" sibTransId="{94556BD8-FCCC-4C3F-9179-62AE4F0174AB}"/>
    <dgm:cxn modelId="{D5943A39-0488-482B-86DA-5D66F5ADFA34}" srcId="{F5FAE034-C67B-40D1-813B-4D49879C31F4}" destId="{0FDF73F5-93CC-453C-8A97-CA7D3612DAF1}" srcOrd="5" destOrd="0" parTransId="{F8119722-FF0D-465F-8E0E-16BB4D7261A5}" sibTransId="{07883C90-E969-451F-AF21-B89BB57E777C}"/>
    <dgm:cxn modelId="{FFB07B3E-DCB2-469B-859D-773EB3D690AB}" type="presOf" srcId="{CF1D784E-8243-4940-95B1-1025714C8851}" destId="{943D1311-95AC-4CE2-BC22-A29CCEBDE03B}" srcOrd="1" destOrd="0" presId="urn:microsoft.com/office/officeart/2005/8/layout/orgChart1"/>
    <dgm:cxn modelId="{FB17A363-EADA-46B4-8892-A805B7BBEA8A}" type="presOf" srcId="{36F50703-1163-4580-831A-7EFFC7DE4E37}" destId="{131AE32E-01B6-4B66-80FD-3162EE3E2FB6}" srcOrd="0" destOrd="0" presId="urn:microsoft.com/office/officeart/2005/8/layout/orgChart1"/>
    <dgm:cxn modelId="{9162D84D-9DED-458E-9860-B79373A97DC0}" srcId="{F5FAE034-C67B-40D1-813B-4D49879C31F4}" destId="{71CCC65A-DA8E-42C4-ABBC-1E1D4D09A50D}" srcOrd="7" destOrd="0" parTransId="{3170C657-1455-4019-808B-0021E75D39B3}" sibTransId="{62FAA192-841B-44C6-AEBF-718B79D48F47}"/>
    <dgm:cxn modelId="{176A716F-95FA-4584-97F6-07FAA4C8A203}" type="presOf" srcId="{9B6C7917-B5C0-4D70-BF85-E9DC216461DA}" destId="{796EC0D6-64AF-44F8-823F-7AD031C08642}" srcOrd="1" destOrd="0" presId="urn:microsoft.com/office/officeart/2005/8/layout/orgChart1"/>
    <dgm:cxn modelId="{2953EB7C-A19B-4272-BB6D-2DDB3465E67B}" type="presOf" srcId="{0FDF73F5-93CC-453C-8A97-CA7D3612DAF1}" destId="{E15C8C66-E3F3-4F69-96EB-8E89E6F48FE5}" srcOrd="1" destOrd="0" presId="urn:microsoft.com/office/officeart/2005/8/layout/orgChart1"/>
    <dgm:cxn modelId="{B972BF7D-9FE8-44EF-AB32-75491D4DC814}" type="presOf" srcId="{1B44B77F-3D18-45B8-98BB-081CBBA3C2B3}" destId="{D24FA0C5-B0BE-48F3-B332-A8C823A5BF67}" srcOrd="0" destOrd="0" presId="urn:microsoft.com/office/officeart/2005/8/layout/orgChart1"/>
    <dgm:cxn modelId="{3BE4C47D-B3B4-414A-BA3A-F9825FFC6570}" type="presOf" srcId="{59886CC2-7EAE-48DF-A9FB-302376557DD9}" destId="{BA81D38D-E1CB-4AC0-8F57-1F3CFCF61EEB}" srcOrd="0" destOrd="0" presId="urn:microsoft.com/office/officeart/2005/8/layout/orgChart1"/>
    <dgm:cxn modelId="{F6E8C488-BEFE-4D07-B69B-5BD9B704E864}" srcId="{F5FAE034-C67B-40D1-813B-4D49879C31F4}" destId="{BAF3D266-1E38-49BB-8585-4B34ED9D3AEA}" srcOrd="2" destOrd="0" parTransId="{59886CC2-7EAE-48DF-A9FB-302376557DD9}" sibTransId="{4B0E21CA-BE74-4066-97C9-456B60503314}"/>
    <dgm:cxn modelId="{60282E8A-98CD-4EDB-99EF-729CF85B2127}" type="presOf" srcId="{56DFF869-3DE0-4FA9-813B-EC7671D295E4}" destId="{23DC1CFE-94FF-4454-BB84-11C153E484E6}" srcOrd="1" destOrd="0" presId="urn:microsoft.com/office/officeart/2005/8/layout/orgChart1"/>
    <dgm:cxn modelId="{2AA3B88C-D613-4614-A45E-FDED9BFD2EC0}" type="presOf" srcId="{3CD88011-786A-4BE3-B6A8-BCEB0A534225}" destId="{535CC9DB-9FD2-4EE1-8106-14F5FC0F230F}" srcOrd="0" destOrd="0" presId="urn:microsoft.com/office/officeart/2005/8/layout/orgChart1"/>
    <dgm:cxn modelId="{2458E88C-B209-4EA1-9D2F-2C80F0A9376E}" type="presOf" srcId="{A02C0728-E9F2-4C8E-8CD5-1468CA13B9B7}" destId="{5F34D152-7A09-4B51-9632-4E3BDEFEEA2A}" srcOrd="0" destOrd="0" presId="urn:microsoft.com/office/officeart/2005/8/layout/orgChart1"/>
    <dgm:cxn modelId="{FD630694-766E-4CB6-92A4-B8F796C9E046}" type="presOf" srcId="{5F443B13-B354-4044-B7D7-4C78963E2BF0}" destId="{10F1856C-6063-4BE1-B64F-CB564E41C636}" srcOrd="0" destOrd="0" presId="urn:microsoft.com/office/officeart/2005/8/layout/orgChart1"/>
    <dgm:cxn modelId="{0891A195-CEBE-49E4-AE3B-13AA699EA252}" type="presOf" srcId="{BAF3D266-1E38-49BB-8585-4B34ED9D3AEA}" destId="{C209AEA2-FCB9-4D7D-8580-F6DBC4C335AF}" srcOrd="0" destOrd="0" presId="urn:microsoft.com/office/officeart/2005/8/layout/orgChart1"/>
    <dgm:cxn modelId="{2DE75499-60A2-463E-95D6-DB34483193C1}" type="presOf" srcId="{BAF3D266-1E38-49BB-8585-4B34ED9D3AEA}" destId="{34B1177E-D48E-41B1-927A-E364A4700AFF}" srcOrd="1" destOrd="0" presId="urn:microsoft.com/office/officeart/2005/8/layout/orgChart1"/>
    <dgm:cxn modelId="{BA256BA4-DDA4-4F03-9F3A-1FFF2915E2DE}" type="presOf" srcId="{9B6C7917-B5C0-4D70-BF85-E9DC216461DA}" destId="{C117CB1D-45E0-4717-A42A-4EBFC55F1CAB}" srcOrd="0" destOrd="0" presId="urn:microsoft.com/office/officeart/2005/8/layout/orgChart1"/>
    <dgm:cxn modelId="{270774A9-971E-4789-B18A-5AE53CA20F7B}" type="presOf" srcId="{3CD88011-786A-4BE3-B6A8-BCEB0A534225}" destId="{0B460D0B-4700-4C4A-9349-3E4AE8595506}" srcOrd="1" destOrd="0" presId="urn:microsoft.com/office/officeart/2005/8/layout/orgChart1"/>
    <dgm:cxn modelId="{F88345AD-FF5A-498E-A7C3-6E289B8FDC0B}" type="presOf" srcId="{2AD939CA-C9BC-4F0A-9A92-878554130790}" destId="{72328BC7-43E0-42EC-8E4B-F0A12E726376}" srcOrd="1" destOrd="0" presId="urn:microsoft.com/office/officeart/2005/8/layout/orgChart1"/>
    <dgm:cxn modelId="{C45BDAC4-DEC2-4F26-BD72-7A0AF6E4736A}" type="presOf" srcId="{B1957A0D-C488-46FE-BC0D-D4B4316E9DF9}" destId="{7F0AE47A-6BFA-48BA-B1C8-F7CBBFEDBFEA}" srcOrd="1" destOrd="0" presId="urn:microsoft.com/office/officeart/2005/8/layout/orgChart1"/>
    <dgm:cxn modelId="{4B8299CC-248D-43D2-8537-98B70FE38B14}" type="presOf" srcId="{2AD939CA-C9BC-4F0A-9A92-878554130790}" destId="{B938284D-8612-41E7-9B36-C0BF09FC81F5}" srcOrd="0" destOrd="0" presId="urn:microsoft.com/office/officeart/2005/8/layout/orgChart1"/>
    <dgm:cxn modelId="{C1B50DCF-438C-457C-A8E2-399EAD3B59A4}" srcId="{F5FAE034-C67B-40D1-813B-4D49879C31F4}" destId="{9B6C7917-B5C0-4D70-BF85-E9DC216461DA}" srcOrd="1" destOrd="0" parTransId="{5F443B13-B354-4044-B7D7-4C78963E2BF0}" sibTransId="{E8105B5D-8900-43E2-9457-DB82C4F6DC96}"/>
    <dgm:cxn modelId="{1DDD8ED0-371F-448B-B29E-946DE0B47E4B}" srcId="{F5FAE034-C67B-40D1-813B-4D49879C31F4}" destId="{CF1D784E-8243-4940-95B1-1025714C8851}" srcOrd="0" destOrd="0" parTransId="{8F24EEC8-4C5A-4B46-B1BC-BB606E128CAA}" sibTransId="{B6CAD48F-B06C-43B2-A896-AF8A143166FA}"/>
    <dgm:cxn modelId="{B54898D0-CC54-43A2-828C-B88EBF47DA12}" type="presOf" srcId="{CF1D784E-8243-4940-95B1-1025714C8851}" destId="{DC2C2667-6274-4098-816C-4A9242BE68CE}" srcOrd="0" destOrd="0" presId="urn:microsoft.com/office/officeart/2005/8/layout/orgChart1"/>
    <dgm:cxn modelId="{F105FFDC-2802-4CF1-A16B-0541F13C0815}" srcId="{F5FAE034-C67B-40D1-813B-4D49879C31F4}" destId="{3CD88011-786A-4BE3-B6A8-BCEB0A534225}" srcOrd="8" destOrd="0" parTransId="{7F22E370-AB4B-4EBD-B266-DAA640FD4487}" sibTransId="{5D0953D6-D521-4586-8C8B-BD38599C9831}"/>
    <dgm:cxn modelId="{2DAC90DD-D9A1-4FFF-B3F4-DE3BF223A7F3}" type="presOf" srcId="{B1957A0D-C488-46FE-BC0D-D4B4316E9DF9}" destId="{AD60F856-27A0-4C6B-8CAD-5781DD0F6724}" srcOrd="0" destOrd="0" presId="urn:microsoft.com/office/officeart/2005/8/layout/orgChart1"/>
    <dgm:cxn modelId="{AC302DF3-E1FF-4061-BADD-6DB285181FB1}" type="presOf" srcId="{8F24EEC8-4C5A-4B46-B1BC-BB606E128CAA}" destId="{14DD5E2F-BACC-4875-92FE-60BA87FDFFFC}" srcOrd="0" destOrd="0" presId="urn:microsoft.com/office/officeart/2005/8/layout/orgChart1"/>
    <dgm:cxn modelId="{A2F782F3-6796-467D-9ADD-77E355EB0697}" type="presOf" srcId="{0FDF73F5-93CC-453C-8A97-CA7D3612DAF1}" destId="{A61E4E53-0859-40D9-B881-7872ED9878F1}" srcOrd="0" destOrd="0" presId="urn:microsoft.com/office/officeart/2005/8/layout/orgChart1"/>
    <dgm:cxn modelId="{3348ADF7-4A63-4463-89B0-9D2164B552FB}" type="presOf" srcId="{56DFF869-3DE0-4FA9-813B-EC7671D295E4}" destId="{846CF13F-3CA3-4A7B-805F-A07859B9CDBD}" srcOrd="0" destOrd="0" presId="urn:microsoft.com/office/officeart/2005/8/layout/orgChart1"/>
    <dgm:cxn modelId="{DAB393FD-7A6F-4265-A0E4-AEA15E490089}" srcId="{F5FAE034-C67B-40D1-813B-4D49879C31F4}" destId="{56DFF869-3DE0-4FA9-813B-EC7671D295E4}" srcOrd="6" destOrd="0" parTransId="{1F4832E1-7602-4E6A-91F4-1495D5873BEA}" sibTransId="{5C14C89C-FBE3-41DF-A10E-E647B1E9A6C1}"/>
    <dgm:cxn modelId="{B927FCFE-D61C-4013-9C64-543A770CCDC1}" type="presOf" srcId="{F5FAE034-C67B-40D1-813B-4D49879C31F4}" destId="{D7D57352-B085-4331-9844-C3A579A52BC2}" srcOrd="0" destOrd="0" presId="urn:microsoft.com/office/officeart/2005/8/layout/orgChart1"/>
    <dgm:cxn modelId="{2C36D0F2-9B04-47A2-A7EF-BEDA4ADFE83C}" type="presParOf" srcId="{D24FA0C5-B0BE-48F3-B332-A8C823A5BF67}" destId="{E4EC3B73-3B14-4D13-B86A-6E389C7E7C37}" srcOrd="0" destOrd="0" presId="urn:microsoft.com/office/officeart/2005/8/layout/orgChart1"/>
    <dgm:cxn modelId="{3B57FE91-828E-4DFA-99AC-FEE12B26A367}" type="presParOf" srcId="{E4EC3B73-3B14-4D13-B86A-6E389C7E7C37}" destId="{6C2CD42C-8EE2-4209-A5FB-2391732773DA}" srcOrd="0" destOrd="0" presId="urn:microsoft.com/office/officeart/2005/8/layout/orgChart1"/>
    <dgm:cxn modelId="{0F0A1249-6661-4448-8738-F68C9AA3B307}" type="presParOf" srcId="{6C2CD42C-8EE2-4209-A5FB-2391732773DA}" destId="{D7D57352-B085-4331-9844-C3A579A52BC2}" srcOrd="0" destOrd="0" presId="urn:microsoft.com/office/officeart/2005/8/layout/orgChart1"/>
    <dgm:cxn modelId="{7F0591F6-6836-4A16-AF80-92709DFCAFB1}" type="presParOf" srcId="{6C2CD42C-8EE2-4209-A5FB-2391732773DA}" destId="{31AA9761-B4DE-49F3-B73F-8BA4F7E68D0B}" srcOrd="1" destOrd="0" presId="urn:microsoft.com/office/officeart/2005/8/layout/orgChart1"/>
    <dgm:cxn modelId="{4DD61EAF-013B-487A-A1FE-DBD679A33F1D}" type="presParOf" srcId="{E4EC3B73-3B14-4D13-B86A-6E389C7E7C37}" destId="{251E5C60-E1C0-4CB1-8331-8CC734AB4D64}" srcOrd="1" destOrd="0" presId="urn:microsoft.com/office/officeart/2005/8/layout/orgChart1"/>
    <dgm:cxn modelId="{C7949870-B766-4FA4-AD53-53C77F1A6B5F}" type="presParOf" srcId="{251E5C60-E1C0-4CB1-8331-8CC734AB4D64}" destId="{10F1856C-6063-4BE1-B64F-CB564E41C636}" srcOrd="0" destOrd="0" presId="urn:microsoft.com/office/officeart/2005/8/layout/orgChart1"/>
    <dgm:cxn modelId="{E96C98BA-07F5-4D12-B566-FE39811C2473}" type="presParOf" srcId="{251E5C60-E1C0-4CB1-8331-8CC734AB4D64}" destId="{EB15D022-D107-445A-8780-224DE617E7E5}" srcOrd="1" destOrd="0" presId="urn:microsoft.com/office/officeart/2005/8/layout/orgChart1"/>
    <dgm:cxn modelId="{23D47B75-9896-457D-B734-AEE5B4090D0A}" type="presParOf" srcId="{EB15D022-D107-445A-8780-224DE617E7E5}" destId="{B3553A78-3CF3-4B63-886A-54897BB47799}" srcOrd="0" destOrd="0" presId="urn:microsoft.com/office/officeart/2005/8/layout/orgChart1"/>
    <dgm:cxn modelId="{8F3796BD-D31A-481D-95D5-E84E60B154F4}" type="presParOf" srcId="{B3553A78-3CF3-4B63-886A-54897BB47799}" destId="{C117CB1D-45E0-4717-A42A-4EBFC55F1CAB}" srcOrd="0" destOrd="0" presId="urn:microsoft.com/office/officeart/2005/8/layout/orgChart1"/>
    <dgm:cxn modelId="{54228CEF-9233-4982-BA8C-1F454F8395F1}" type="presParOf" srcId="{B3553A78-3CF3-4B63-886A-54897BB47799}" destId="{796EC0D6-64AF-44F8-823F-7AD031C08642}" srcOrd="1" destOrd="0" presId="urn:microsoft.com/office/officeart/2005/8/layout/orgChart1"/>
    <dgm:cxn modelId="{59615823-E50E-429A-8E4E-512301137E1F}" type="presParOf" srcId="{EB15D022-D107-445A-8780-224DE617E7E5}" destId="{CA934D8E-58B6-4655-8969-A9D3E233F7F9}" srcOrd="1" destOrd="0" presId="urn:microsoft.com/office/officeart/2005/8/layout/orgChart1"/>
    <dgm:cxn modelId="{51956EEC-5FA6-41B1-9E78-6EA9677B1D52}" type="presParOf" srcId="{EB15D022-D107-445A-8780-224DE617E7E5}" destId="{A514AAE4-4F05-449C-8394-77FBE58A23BC}" srcOrd="2" destOrd="0" presId="urn:microsoft.com/office/officeart/2005/8/layout/orgChart1"/>
    <dgm:cxn modelId="{78D576CA-7CD0-40A7-8ADC-6DB641FDEB58}" type="presParOf" srcId="{251E5C60-E1C0-4CB1-8331-8CC734AB4D64}" destId="{BA81D38D-E1CB-4AC0-8F57-1F3CFCF61EEB}" srcOrd="2" destOrd="0" presId="urn:microsoft.com/office/officeart/2005/8/layout/orgChart1"/>
    <dgm:cxn modelId="{D606BC26-4E01-4161-8DDB-FE7882C98DCA}" type="presParOf" srcId="{251E5C60-E1C0-4CB1-8331-8CC734AB4D64}" destId="{44F61C28-B5DC-4C3C-8997-ABC33A96A9FF}" srcOrd="3" destOrd="0" presId="urn:microsoft.com/office/officeart/2005/8/layout/orgChart1"/>
    <dgm:cxn modelId="{0561CD48-124E-4AEF-A8CD-41DB342FCD99}" type="presParOf" srcId="{44F61C28-B5DC-4C3C-8997-ABC33A96A9FF}" destId="{759A3BBD-7281-43E1-BE2C-28544C0926D2}" srcOrd="0" destOrd="0" presId="urn:microsoft.com/office/officeart/2005/8/layout/orgChart1"/>
    <dgm:cxn modelId="{CC738A70-7A04-474A-B98D-06C7F5D03344}" type="presParOf" srcId="{759A3BBD-7281-43E1-BE2C-28544C0926D2}" destId="{C209AEA2-FCB9-4D7D-8580-F6DBC4C335AF}" srcOrd="0" destOrd="0" presId="urn:microsoft.com/office/officeart/2005/8/layout/orgChart1"/>
    <dgm:cxn modelId="{69781972-5A80-486C-A86D-9D451E5CE98D}" type="presParOf" srcId="{759A3BBD-7281-43E1-BE2C-28544C0926D2}" destId="{34B1177E-D48E-41B1-927A-E364A4700AFF}" srcOrd="1" destOrd="0" presId="urn:microsoft.com/office/officeart/2005/8/layout/orgChart1"/>
    <dgm:cxn modelId="{428C5195-D30D-4DD7-9102-4ECCBFFB323B}" type="presParOf" srcId="{44F61C28-B5DC-4C3C-8997-ABC33A96A9FF}" destId="{250B0E74-0DB6-49AE-A082-78777563A979}" srcOrd="1" destOrd="0" presId="urn:microsoft.com/office/officeart/2005/8/layout/orgChart1"/>
    <dgm:cxn modelId="{47C13FA3-98C2-4467-81AD-22499A9E7A5A}" type="presParOf" srcId="{44F61C28-B5DC-4C3C-8997-ABC33A96A9FF}" destId="{2F82D2D1-4137-4067-B66B-96F9660182FD}" srcOrd="2" destOrd="0" presId="urn:microsoft.com/office/officeart/2005/8/layout/orgChart1"/>
    <dgm:cxn modelId="{EC0B3745-EA35-4E89-8A1C-4E10497836AE}" type="presParOf" srcId="{251E5C60-E1C0-4CB1-8331-8CC734AB4D64}" destId="{131AE32E-01B6-4B66-80FD-3162EE3E2FB6}" srcOrd="4" destOrd="0" presId="urn:microsoft.com/office/officeart/2005/8/layout/orgChart1"/>
    <dgm:cxn modelId="{78CD6416-94F3-4096-A21B-C7D4346FD5AF}" type="presParOf" srcId="{251E5C60-E1C0-4CB1-8331-8CC734AB4D64}" destId="{79334B76-605A-432F-A291-3D5FC0C1D4CD}" srcOrd="5" destOrd="0" presId="urn:microsoft.com/office/officeart/2005/8/layout/orgChart1"/>
    <dgm:cxn modelId="{E21A64FC-6EA5-4E72-BD83-3CD0EFF2ABFB}" type="presParOf" srcId="{79334B76-605A-432F-A291-3D5FC0C1D4CD}" destId="{E05F9744-20E8-411C-B865-B8627162D66A}" srcOrd="0" destOrd="0" presId="urn:microsoft.com/office/officeart/2005/8/layout/orgChart1"/>
    <dgm:cxn modelId="{5143482F-E541-4C5E-860E-6BD83BEBA206}" type="presParOf" srcId="{E05F9744-20E8-411C-B865-B8627162D66A}" destId="{AD60F856-27A0-4C6B-8CAD-5781DD0F6724}" srcOrd="0" destOrd="0" presId="urn:microsoft.com/office/officeart/2005/8/layout/orgChart1"/>
    <dgm:cxn modelId="{E87AFF0A-3805-4FB3-84F3-6D35E9617FCB}" type="presParOf" srcId="{E05F9744-20E8-411C-B865-B8627162D66A}" destId="{7F0AE47A-6BFA-48BA-B1C8-F7CBBFEDBFEA}" srcOrd="1" destOrd="0" presId="urn:microsoft.com/office/officeart/2005/8/layout/orgChart1"/>
    <dgm:cxn modelId="{7984F6D6-57A4-4F2C-92A9-A45A5A024D8E}" type="presParOf" srcId="{79334B76-605A-432F-A291-3D5FC0C1D4CD}" destId="{F04A7ED0-AB87-47D7-A614-11E0AE8FE3B1}" srcOrd="1" destOrd="0" presId="urn:microsoft.com/office/officeart/2005/8/layout/orgChart1"/>
    <dgm:cxn modelId="{6C0185FE-5FC5-4BF8-9210-9031EA458F13}" type="presParOf" srcId="{79334B76-605A-432F-A291-3D5FC0C1D4CD}" destId="{6688C0A3-6C1F-4CD7-A06B-09B7ECE2BC91}" srcOrd="2" destOrd="0" presId="urn:microsoft.com/office/officeart/2005/8/layout/orgChart1"/>
    <dgm:cxn modelId="{21FF0BA6-8871-4876-9639-C4C0349E0434}" type="presParOf" srcId="{251E5C60-E1C0-4CB1-8331-8CC734AB4D64}" destId="{5F34D152-7A09-4B51-9632-4E3BDEFEEA2A}" srcOrd="6" destOrd="0" presId="urn:microsoft.com/office/officeart/2005/8/layout/orgChart1"/>
    <dgm:cxn modelId="{D8C161B4-3B9F-41AF-9609-06719A5EBC4A}" type="presParOf" srcId="{251E5C60-E1C0-4CB1-8331-8CC734AB4D64}" destId="{C83D5C4B-34FF-4EBC-9FC6-6E448C8F575D}" srcOrd="7" destOrd="0" presId="urn:microsoft.com/office/officeart/2005/8/layout/orgChart1"/>
    <dgm:cxn modelId="{F738551E-C71D-49C9-8B37-F0CA0A84044F}" type="presParOf" srcId="{C83D5C4B-34FF-4EBC-9FC6-6E448C8F575D}" destId="{7E5A32B1-C242-498E-AF4A-845699222989}" srcOrd="0" destOrd="0" presId="urn:microsoft.com/office/officeart/2005/8/layout/orgChart1"/>
    <dgm:cxn modelId="{FAFBA7E4-2152-4CD1-9447-4E7F56768CD0}" type="presParOf" srcId="{7E5A32B1-C242-498E-AF4A-845699222989}" destId="{B938284D-8612-41E7-9B36-C0BF09FC81F5}" srcOrd="0" destOrd="0" presId="urn:microsoft.com/office/officeart/2005/8/layout/orgChart1"/>
    <dgm:cxn modelId="{6DD054D2-AADB-4CEF-AC7D-672FE0C5DCFB}" type="presParOf" srcId="{7E5A32B1-C242-498E-AF4A-845699222989}" destId="{72328BC7-43E0-42EC-8E4B-F0A12E726376}" srcOrd="1" destOrd="0" presId="urn:microsoft.com/office/officeart/2005/8/layout/orgChart1"/>
    <dgm:cxn modelId="{5AD781C8-061A-464D-9527-F9EC1AD4AD6E}" type="presParOf" srcId="{C83D5C4B-34FF-4EBC-9FC6-6E448C8F575D}" destId="{305F9C74-BEB3-43AF-B580-72196488313A}" srcOrd="1" destOrd="0" presId="urn:microsoft.com/office/officeart/2005/8/layout/orgChart1"/>
    <dgm:cxn modelId="{BE6E84B4-EC2F-4620-930F-83B29AC19541}" type="presParOf" srcId="{C83D5C4B-34FF-4EBC-9FC6-6E448C8F575D}" destId="{92A73B98-C948-4785-8B2E-30A5C4A0AD5F}" srcOrd="2" destOrd="0" presId="urn:microsoft.com/office/officeart/2005/8/layout/orgChart1"/>
    <dgm:cxn modelId="{109D98B8-16C0-4DE5-AC62-0C2871851D79}" type="presParOf" srcId="{251E5C60-E1C0-4CB1-8331-8CC734AB4D64}" destId="{BAADD756-D1B7-485B-BCE1-F1C8BD5F6BB6}" srcOrd="8" destOrd="0" presId="urn:microsoft.com/office/officeart/2005/8/layout/orgChart1"/>
    <dgm:cxn modelId="{D56A99BF-7F9C-407C-B492-FEDF7879BFE7}" type="presParOf" srcId="{251E5C60-E1C0-4CB1-8331-8CC734AB4D64}" destId="{04D1F19F-AF80-4549-AB61-60CF4F6A2654}" srcOrd="9" destOrd="0" presId="urn:microsoft.com/office/officeart/2005/8/layout/orgChart1"/>
    <dgm:cxn modelId="{6BFBAB80-45F9-4E03-B1FF-BAB38B2067D3}" type="presParOf" srcId="{04D1F19F-AF80-4549-AB61-60CF4F6A2654}" destId="{71B62646-2E0B-4424-A07A-0F2B838E1303}" srcOrd="0" destOrd="0" presId="urn:microsoft.com/office/officeart/2005/8/layout/orgChart1"/>
    <dgm:cxn modelId="{DE442901-0C62-4B28-A909-E742E6EA9330}" type="presParOf" srcId="{71B62646-2E0B-4424-A07A-0F2B838E1303}" destId="{A61E4E53-0859-40D9-B881-7872ED9878F1}" srcOrd="0" destOrd="0" presId="urn:microsoft.com/office/officeart/2005/8/layout/orgChart1"/>
    <dgm:cxn modelId="{022E6093-791F-454A-8F95-BB4A25472727}" type="presParOf" srcId="{71B62646-2E0B-4424-A07A-0F2B838E1303}" destId="{E15C8C66-E3F3-4F69-96EB-8E89E6F48FE5}" srcOrd="1" destOrd="0" presId="urn:microsoft.com/office/officeart/2005/8/layout/orgChart1"/>
    <dgm:cxn modelId="{E1E819A5-D2D7-4054-9426-B1C32CEE9DD7}" type="presParOf" srcId="{04D1F19F-AF80-4549-AB61-60CF4F6A2654}" destId="{42D2DC19-9E29-4C26-B95E-48A2A97E3179}" srcOrd="1" destOrd="0" presId="urn:microsoft.com/office/officeart/2005/8/layout/orgChart1"/>
    <dgm:cxn modelId="{905106DE-F257-4F7B-91BF-2964998E26A2}" type="presParOf" srcId="{04D1F19F-AF80-4549-AB61-60CF4F6A2654}" destId="{737FEF9A-DB13-4A8A-9C61-1A009D48D11C}" srcOrd="2" destOrd="0" presId="urn:microsoft.com/office/officeart/2005/8/layout/orgChart1"/>
    <dgm:cxn modelId="{1F91CF5F-3477-4DB2-9749-0C284EE70CD7}" type="presParOf" srcId="{251E5C60-E1C0-4CB1-8331-8CC734AB4D64}" destId="{6975C76C-0371-4F37-8F11-48D257F7954C}" srcOrd="10" destOrd="0" presId="urn:microsoft.com/office/officeart/2005/8/layout/orgChart1"/>
    <dgm:cxn modelId="{C7C5E27F-E412-4337-B570-B61BEB7CA2F3}" type="presParOf" srcId="{251E5C60-E1C0-4CB1-8331-8CC734AB4D64}" destId="{92BCA3CD-A863-42B5-A4C1-5F004E3173D6}" srcOrd="11" destOrd="0" presId="urn:microsoft.com/office/officeart/2005/8/layout/orgChart1"/>
    <dgm:cxn modelId="{12BD6A8F-DC27-4061-907D-52058F4F6FF2}" type="presParOf" srcId="{92BCA3CD-A863-42B5-A4C1-5F004E3173D6}" destId="{317A57A7-43C3-48AE-98C3-628408468CE5}" srcOrd="0" destOrd="0" presId="urn:microsoft.com/office/officeart/2005/8/layout/orgChart1"/>
    <dgm:cxn modelId="{DEBC4CA3-BF55-4BA6-A927-EB8390D80608}" type="presParOf" srcId="{317A57A7-43C3-48AE-98C3-628408468CE5}" destId="{846CF13F-3CA3-4A7B-805F-A07859B9CDBD}" srcOrd="0" destOrd="0" presId="urn:microsoft.com/office/officeart/2005/8/layout/orgChart1"/>
    <dgm:cxn modelId="{7013AE26-77F8-463C-845F-17D621B4D179}" type="presParOf" srcId="{317A57A7-43C3-48AE-98C3-628408468CE5}" destId="{23DC1CFE-94FF-4454-BB84-11C153E484E6}" srcOrd="1" destOrd="0" presId="urn:microsoft.com/office/officeart/2005/8/layout/orgChart1"/>
    <dgm:cxn modelId="{0AF8609F-74FD-4B45-9204-D5EDFB56A390}" type="presParOf" srcId="{92BCA3CD-A863-42B5-A4C1-5F004E3173D6}" destId="{A9A3534C-0C99-4D62-9729-F11BD5894B7A}" srcOrd="1" destOrd="0" presId="urn:microsoft.com/office/officeart/2005/8/layout/orgChart1"/>
    <dgm:cxn modelId="{A953E031-086E-44ED-BA28-88D710B82034}" type="presParOf" srcId="{92BCA3CD-A863-42B5-A4C1-5F004E3173D6}" destId="{4D2A174C-43B5-4B89-A560-2A8A099FBF21}" srcOrd="2" destOrd="0" presId="urn:microsoft.com/office/officeart/2005/8/layout/orgChart1"/>
    <dgm:cxn modelId="{C239537E-8E82-4712-BA05-84CDDC32D0A3}" type="presParOf" srcId="{251E5C60-E1C0-4CB1-8331-8CC734AB4D64}" destId="{A123BABA-A335-490A-9B1E-B882F97578F5}" srcOrd="12" destOrd="0" presId="urn:microsoft.com/office/officeart/2005/8/layout/orgChart1"/>
    <dgm:cxn modelId="{0208B08D-2681-487D-B029-8B6E97BB2D61}" type="presParOf" srcId="{251E5C60-E1C0-4CB1-8331-8CC734AB4D64}" destId="{51CBB8F0-61C8-4E66-BBE4-B5CFAF1A5C35}" srcOrd="13" destOrd="0" presId="urn:microsoft.com/office/officeart/2005/8/layout/orgChart1"/>
    <dgm:cxn modelId="{D3E0266E-6D27-499E-B885-B93BEDF54654}" type="presParOf" srcId="{51CBB8F0-61C8-4E66-BBE4-B5CFAF1A5C35}" destId="{ADB90EA3-1971-431F-A37B-F05833A288C7}" srcOrd="0" destOrd="0" presId="urn:microsoft.com/office/officeart/2005/8/layout/orgChart1"/>
    <dgm:cxn modelId="{E3A9BB81-A158-4BB5-8485-A03A9DC71E1C}" type="presParOf" srcId="{ADB90EA3-1971-431F-A37B-F05833A288C7}" destId="{23B19FA4-6CA3-46C3-B6DC-82C34B0F60B3}" srcOrd="0" destOrd="0" presId="urn:microsoft.com/office/officeart/2005/8/layout/orgChart1"/>
    <dgm:cxn modelId="{290BBD2D-7DFB-40F0-AC51-87BE43525CF3}" type="presParOf" srcId="{ADB90EA3-1971-431F-A37B-F05833A288C7}" destId="{7CDFDE2A-7AC9-4AA2-A1EA-484D140FFA6E}" srcOrd="1" destOrd="0" presId="urn:microsoft.com/office/officeart/2005/8/layout/orgChart1"/>
    <dgm:cxn modelId="{D29A02CA-2105-4F07-8ED0-DB4632BC204F}" type="presParOf" srcId="{51CBB8F0-61C8-4E66-BBE4-B5CFAF1A5C35}" destId="{83C8E955-D753-40B9-A5B6-A7F6DFAD827E}" srcOrd="1" destOrd="0" presId="urn:microsoft.com/office/officeart/2005/8/layout/orgChart1"/>
    <dgm:cxn modelId="{20216925-1F48-4CFC-A5E5-7E058D0BDC62}" type="presParOf" srcId="{51CBB8F0-61C8-4E66-BBE4-B5CFAF1A5C35}" destId="{66487307-8927-46A9-AEDE-195F4A6160CB}" srcOrd="2" destOrd="0" presId="urn:microsoft.com/office/officeart/2005/8/layout/orgChart1"/>
    <dgm:cxn modelId="{BE859CCB-90AC-4B5E-8FCF-272A05BADB3C}" type="presParOf" srcId="{251E5C60-E1C0-4CB1-8331-8CC734AB4D64}" destId="{F06CECE3-D292-49D0-A53E-F6E2D82B497C}" srcOrd="14" destOrd="0" presId="urn:microsoft.com/office/officeart/2005/8/layout/orgChart1"/>
    <dgm:cxn modelId="{B2DAC820-6B72-4141-A903-682F7FBDC305}" type="presParOf" srcId="{251E5C60-E1C0-4CB1-8331-8CC734AB4D64}" destId="{17F29081-6EAA-4ABE-BEB6-E06CF24D4B19}" srcOrd="15" destOrd="0" presId="urn:microsoft.com/office/officeart/2005/8/layout/orgChart1"/>
    <dgm:cxn modelId="{9F36CE2C-5192-4692-B1CC-8D48D7FF2B8D}" type="presParOf" srcId="{17F29081-6EAA-4ABE-BEB6-E06CF24D4B19}" destId="{32543844-19E2-466A-B6C2-3C8F9D6F2211}" srcOrd="0" destOrd="0" presId="urn:microsoft.com/office/officeart/2005/8/layout/orgChart1"/>
    <dgm:cxn modelId="{E8E8FACD-167F-400C-92A3-AA4508EB531F}" type="presParOf" srcId="{32543844-19E2-466A-B6C2-3C8F9D6F2211}" destId="{535CC9DB-9FD2-4EE1-8106-14F5FC0F230F}" srcOrd="0" destOrd="0" presId="urn:microsoft.com/office/officeart/2005/8/layout/orgChart1"/>
    <dgm:cxn modelId="{31DAAFB3-3E55-4A42-B8FF-6EE59F66511A}" type="presParOf" srcId="{32543844-19E2-466A-B6C2-3C8F9D6F2211}" destId="{0B460D0B-4700-4C4A-9349-3E4AE8595506}" srcOrd="1" destOrd="0" presId="urn:microsoft.com/office/officeart/2005/8/layout/orgChart1"/>
    <dgm:cxn modelId="{975FCCF7-FB22-4A63-9884-840049BA7643}" type="presParOf" srcId="{17F29081-6EAA-4ABE-BEB6-E06CF24D4B19}" destId="{3F53EA44-B05D-40F3-9214-C3BE1099465E}" srcOrd="1" destOrd="0" presId="urn:microsoft.com/office/officeart/2005/8/layout/orgChart1"/>
    <dgm:cxn modelId="{F3949FEC-1584-408B-8D72-3765D8ED8A15}" type="presParOf" srcId="{17F29081-6EAA-4ABE-BEB6-E06CF24D4B19}" destId="{62A7959E-F202-4096-9383-6B701322F5A8}" srcOrd="2" destOrd="0" presId="urn:microsoft.com/office/officeart/2005/8/layout/orgChart1"/>
    <dgm:cxn modelId="{60746011-955C-4533-A289-BA0711D9130D}" type="presParOf" srcId="{E4EC3B73-3B14-4D13-B86A-6E389C7E7C37}" destId="{92153AA4-BB1E-4543-A095-CA67894FA38D}" srcOrd="2" destOrd="0" presId="urn:microsoft.com/office/officeart/2005/8/layout/orgChart1"/>
    <dgm:cxn modelId="{2D7923FB-F6BA-4305-A086-19F2BD8FC451}" type="presParOf" srcId="{92153AA4-BB1E-4543-A095-CA67894FA38D}" destId="{14DD5E2F-BACC-4875-92FE-60BA87FDFFFC}" srcOrd="0" destOrd="0" presId="urn:microsoft.com/office/officeart/2005/8/layout/orgChart1"/>
    <dgm:cxn modelId="{6A9DC6D5-E5EF-475C-8C80-58133F895A97}" type="presParOf" srcId="{92153AA4-BB1E-4543-A095-CA67894FA38D}" destId="{B582DD4A-2437-43BC-949A-480A5B032728}" srcOrd="1" destOrd="0" presId="urn:microsoft.com/office/officeart/2005/8/layout/orgChart1"/>
    <dgm:cxn modelId="{D96F0FDD-D05E-482E-9917-CA581EEE36DD}" type="presParOf" srcId="{B582DD4A-2437-43BC-949A-480A5B032728}" destId="{1279746B-BFB1-4526-A922-43D4CD0B554E}" srcOrd="0" destOrd="0" presId="urn:microsoft.com/office/officeart/2005/8/layout/orgChart1"/>
    <dgm:cxn modelId="{6052BD5B-2EF3-4374-B305-6457576D2721}" type="presParOf" srcId="{1279746B-BFB1-4526-A922-43D4CD0B554E}" destId="{DC2C2667-6274-4098-816C-4A9242BE68CE}" srcOrd="0" destOrd="0" presId="urn:microsoft.com/office/officeart/2005/8/layout/orgChart1"/>
    <dgm:cxn modelId="{9170F706-6CB0-452B-B403-23E1EE35A3AD}" type="presParOf" srcId="{1279746B-BFB1-4526-A922-43D4CD0B554E}" destId="{943D1311-95AC-4CE2-BC22-A29CCEBDE03B}" srcOrd="1" destOrd="0" presId="urn:microsoft.com/office/officeart/2005/8/layout/orgChart1"/>
    <dgm:cxn modelId="{FB424694-6289-4CC9-A5C1-061B0564B80E}" type="presParOf" srcId="{B582DD4A-2437-43BC-949A-480A5B032728}" destId="{98BDEE0C-84BD-463E-BE16-9D67A65C9885}" srcOrd="1" destOrd="0" presId="urn:microsoft.com/office/officeart/2005/8/layout/orgChart1"/>
    <dgm:cxn modelId="{4E9BBC15-9452-4336-82DF-858CC8F7DF71}" type="presParOf" srcId="{B582DD4A-2437-43BC-949A-480A5B032728}" destId="{9594D979-87E8-4A8F-B0FA-6D5139FC9D6D}"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44B77F-3D18-45B8-98BB-081CBBA3C2B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s-AR"/>
        </a:p>
      </dgm:t>
    </dgm:pt>
    <dgm:pt modelId="{F5FAE034-C67B-40D1-813B-4D49879C31F4}">
      <dgm:prSet phldrT="[Texto]" custT="1"/>
      <dgm:spPr>
        <a:solidFill>
          <a:schemeClr val="bg1">
            <a:lumMod val="50000"/>
          </a:schemeClr>
        </a:solidFill>
      </dgm:spPr>
      <dgm:t>
        <a:bodyPr/>
        <a:lstStyle/>
        <a:p>
          <a:r>
            <a:rPr lang="es-ES" sz="900" dirty="0">
              <a:latin typeface="UniSansBook" panose="00000500000000000000" pitchFamily="2" charset="0"/>
            </a:rPr>
            <a:t>Dirección General Direccion Operaciones</a:t>
          </a:r>
          <a:endParaRPr lang="es-AR" sz="900" dirty="0">
            <a:latin typeface="UniSansBook" panose="00000500000000000000" pitchFamily="2" charset="0"/>
          </a:endParaRPr>
        </a:p>
      </dgm:t>
    </dgm:pt>
    <dgm:pt modelId="{FC103938-7A5E-4E2D-9DB3-57B5ADFFEA97}" type="parTrans" cxnId="{6E342A24-E67A-47BA-99AC-EE9B5D354A06}">
      <dgm:prSet/>
      <dgm:spPr/>
      <dgm:t>
        <a:bodyPr/>
        <a:lstStyle/>
        <a:p>
          <a:endParaRPr lang="es-AR"/>
        </a:p>
      </dgm:t>
    </dgm:pt>
    <dgm:pt modelId="{E81F0BB2-D7E6-407A-8AC0-2844E2059745}" type="sibTrans" cxnId="{6E342A24-E67A-47BA-99AC-EE9B5D354A06}">
      <dgm:prSet/>
      <dgm:spPr/>
      <dgm:t>
        <a:bodyPr/>
        <a:lstStyle/>
        <a:p>
          <a:endParaRPr lang="es-AR"/>
        </a:p>
      </dgm:t>
    </dgm:pt>
    <dgm:pt modelId="{CF1D784E-8243-4940-95B1-1025714C8851}" type="asst">
      <dgm:prSet phldrT="[Texto]" custT="1"/>
      <dgm:spPr>
        <a:solidFill>
          <a:prstClr val="white">
            <a:lumMod val="50000"/>
          </a:prstClr>
        </a:solidFill>
        <a:ln w="25400" cap="flat" cmpd="sng" algn="ctr">
          <a:solidFill>
            <a:prstClr val="white">
              <a:hueOff val="0"/>
              <a:satOff val="0"/>
              <a:lumOff val="0"/>
              <a:alphaOff val="0"/>
            </a:prstClr>
          </a:solidFill>
          <a:prstDash val="solid"/>
        </a:ln>
        <a:effectLst/>
      </dgm:spPr>
      <dgm:t>
        <a:bodyPr spcFirstLastPara="0" vert="horz" wrap="square" lIns="5715" tIns="5715" rIns="5715" bIns="5715" numCol="1" spcCol="1270" anchor="ctr" anchorCtr="0"/>
        <a:lstStyle/>
        <a:p>
          <a:pPr marL="0" lvl="0" indent="0" algn="ctr" defTabSz="400050">
            <a:lnSpc>
              <a:spcPct val="90000"/>
            </a:lnSpc>
            <a:spcBef>
              <a:spcPct val="0"/>
            </a:spcBef>
            <a:spcAft>
              <a:spcPct val="35000"/>
            </a:spcAft>
            <a:buNone/>
          </a:pPr>
          <a:r>
            <a:rPr lang="es-ES" sz="900" kern="1200" dirty="0">
              <a:solidFill>
                <a:prstClr val="white"/>
              </a:solidFill>
              <a:latin typeface="UniSansBook" panose="00000500000000000000" pitchFamily="2" charset="0"/>
              <a:ea typeface="+mn-ea"/>
              <a:cs typeface="+mn-cs"/>
            </a:rPr>
            <a:t>Secretaría de Dirección     Gestión de Compras </a:t>
          </a:r>
          <a:endParaRPr lang="es-AR" sz="900" kern="1200" dirty="0">
            <a:solidFill>
              <a:prstClr val="white"/>
            </a:solidFill>
            <a:latin typeface="UniSansBook" panose="00000500000000000000" pitchFamily="2" charset="0"/>
            <a:ea typeface="+mn-ea"/>
            <a:cs typeface="+mn-cs"/>
          </a:endParaRPr>
        </a:p>
      </dgm:t>
    </dgm:pt>
    <dgm:pt modelId="{8F24EEC8-4C5A-4B46-B1BC-BB606E128CAA}" type="parTrans" cxnId="{1DDD8ED0-371F-448B-B29E-946DE0B47E4B}">
      <dgm:prSet/>
      <dgm:spPr>
        <a:solidFill>
          <a:schemeClr val="bg2">
            <a:lumMod val="50000"/>
          </a:schemeClr>
        </a:solidFill>
        <a:ln>
          <a:solidFill>
            <a:schemeClr val="bg1">
              <a:lumMod val="75000"/>
            </a:schemeClr>
          </a:solidFill>
        </a:ln>
      </dgm:spPr>
      <dgm:t>
        <a:bodyPr/>
        <a:lstStyle/>
        <a:p>
          <a:endParaRPr lang="es-AR"/>
        </a:p>
      </dgm:t>
    </dgm:pt>
    <dgm:pt modelId="{B6CAD48F-B06C-43B2-A896-AF8A143166FA}" type="sibTrans" cxnId="{1DDD8ED0-371F-448B-B29E-946DE0B47E4B}">
      <dgm:prSet/>
      <dgm:spPr/>
      <dgm:t>
        <a:bodyPr/>
        <a:lstStyle/>
        <a:p>
          <a:endParaRPr lang="es-AR"/>
        </a:p>
      </dgm:t>
    </dgm:pt>
    <dgm:pt modelId="{9B6C7917-B5C0-4D70-BF85-E9DC216461DA}">
      <dgm:prSet phldrT="[Texto]" custT="1"/>
      <dgm:spPr>
        <a:solidFill>
          <a:prstClr val="white">
            <a:lumMod val="50000"/>
          </a:prstClr>
        </a:solidFill>
        <a:ln w="25400" cap="flat" cmpd="sng" algn="ctr">
          <a:solidFill>
            <a:prstClr val="white">
              <a:hueOff val="0"/>
              <a:satOff val="0"/>
              <a:lumOff val="0"/>
              <a:alphaOff val="0"/>
            </a:prstClr>
          </a:solidFill>
          <a:prstDash val="solid"/>
        </a:ln>
        <a:effectLst/>
      </dgm:spPr>
      <dgm:t>
        <a:bodyPr spcFirstLastPara="0" vert="horz" wrap="square" lIns="5715" tIns="5715" rIns="5715" bIns="5715" numCol="1" spcCol="1270" anchor="ctr" anchorCtr="0"/>
        <a:lstStyle/>
        <a:p>
          <a:r>
            <a:rPr lang="es-ES" sz="900" kern="1200" dirty="0">
              <a:solidFill>
                <a:prstClr val="white"/>
              </a:solidFill>
              <a:latin typeface="UniSansBook" panose="00000500000000000000" pitchFamily="2" charset="0"/>
              <a:ea typeface="+mn-ea"/>
              <a:cs typeface="+mn-cs"/>
            </a:rPr>
            <a:t>Planificación, Calidad y Desarrollo</a:t>
          </a:r>
          <a:endParaRPr lang="es-AR" sz="900" kern="1200" dirty="0">
            <a:solidFill>
              <a:prstClr val="white"/>
            </a:solidFill>
            <a:latin typeface="UniSansBook" panose="00000500000000000000" pitchFamily="2" charset="0"/>
            <a:ea typeface="+mn-ea"/>
            <a:cs typeface="+mn-cs"/>
          </a:endParaRPr>
        </a:p>
      </dgm:t>
    </dgm:pt>
    <dgm:pt modelId="{5F443B13-B354-4044-B7D7-4C78963E2BF0}" type="parTrans" cxnId="{C1B50DCF-438C-457C-A8E2-399EAD3B59A4}">
      <dgm:prSet/>
      <dgm:spPr>
        <a:ln>
          <a:solidFill>
            <a:schemeClr val="bg1">
              <a:lumMod val="75000"/>
            </a:schemeClr>
          </a:solidFill>
        </a:ln>
      </dgm:spPr>
      <dgm:t>
        <a:bodyPr/>
        <a:lstStyle/>
        <a:p>
          <a:endParaRPr lang="es-AR"/>
        </a:p>
      </dgm:t>
    </dgm:pt>
    <dgm:pt modelId="{E8105B5D-8900-43E2-9457-DB82C4F6DC96}" type="sibTrans" cxnId="{C1B50DCF-438C-457C-A8E2-399EAD3B59A4}">
      <dgm:prSet/>
      <dgm:spPr/>
      <dgm:t>
        <a:bodyPr/>
        <a:lstStyle/>
        <a:p>
          <a:endParaRPr lang="es-AR"/>
        </a:p>
      </dgm:t>
    </dgm:pt>
    <dgm:pt modelId="{BAF3D266-1E38-49BB-8585-4B34ED9D3AEA}">
      <dgm:prSet phldrT="[Texto]" custT="1"/>
      <dgm:spPr>
        <a:solidFill>
          <a:prstClr val="white">
            <a:lumMod val="50000"/>
          </a:prstClr>
        </a:solidFill>
        <a:ln w="25400" cap="flat" cmpd="sng" algn="ctr">
          <a:solidFill>
            <a:prstClr val="white">
              <a:hueOff val="0"/>
              <a:satOff val="0"/>
              <a:lumOff val="0"/>
              <a:alphaOff val="0"/>
            </a:prstClr>
          </a:solidFill>
          <a:prstDash val="solid"/>
        </a:ln>
        <a:effectLst/>
      </dgm:spPr>
      <dgm:t>
        <a:bodyPr spcFirstLastPara="0" vert="horz" wrap="square" lIns="5715" tIns="5715" rIns="5715" bIns="5715" numCol="1" spcCol="1270" anchor="ctr" anchorCtr="0"/>
        <a:lstStyle/>
        <a:p>
          <a:pPr marL="0" lvl="0" indent="0" algn="ctr" defTabSz="400050">
            <a:lnSpc>
              <a:spcPct val="90000"/>
            </a:lnSpc>
            <a:spcBef>
              <a:spcPct val="0"/>
            </a:spcBef>
            <a:spcAft>
              <a:spcPct val="35000"/>
            </a:spcAft>
            <a:buNone/>
          </a:pPr>
          <a:r>
            <a:rPr lang="es-ES" sz="900" kern="1200" dirty="0">
              <a:solidFill>
                <a:prstClr val="white"/>
              </a:solidFill>
              <a:latin typeface="UniSansBook" panose="00000500000000000000" pitchFamily="2" charset="0"/>
              <a:ea typeface="+mn-ea"/>
              <a:cs typeface="+mn-cs"/>
            </a:rPr>
            <a:t>Scudería</a:t>
          </a:r>
          <a:endParaRPr lang="es-AR" sz="900" kern="1200" dirty="0">
            <a:solidFill>
              <a:prstClr val="white"/>
            </a:solidFill>
            <a:latin typeface="UniSansBook" panose="00000500000000000000" pitchFamily="2" charset="0"/>
            <a:ea typeface="+mn-ea"/>
            <a:cs typeface="+mn-cs"/>
          </a:endParaRPr>
        </a:p>
      </dgm:t>
    </dgm:pt>
    <dgm:pt modelId="{59886CC2-7EAE-48DF-A9FB-302376557DD9}" type="parTrans" cxnId="{F6E8C488-BEFE-4D07-B69B-5BD9B704E864}">
      <dgm:prSet/>
      <dgm:spPr/>
      <dgm:t>
        <a:bodyPr/>
        <a:lstStyle/>
        <a:p>
          <a:endParaRPr lang="es-AR"/>
        </a:p>
      </dgm:t>
    </dgm:pt>
    <dgm:pt modelId="{4B0E21CA-BE74-4066-97C9-456B60503314}" type="sibTrans" cxnId="{F6E8C488-BEFE-4D07-B69B-5BD9B704E864}">
      <dgm:prSet/>
      <dgm:spPr/>
      <dgm:t>
        <a:bodyPr/>
        <a:lstStyle/>
        <a:p>
          <a:endParaRPr lang="es-AR"/>
        </a:p>
      </dgm:t>
    </dgm:pt>
    <dgm:pt modelId="{B1957A0D-C488-46FE-BC0D-D4B4316E9DF9}">
      <dgm:prSet phldrT="[Texto]" custT="1"/>
      <dgm:spPr>
        <a:solidFill>
          <a:prstClr val="white">
            <a:lumMod val="50000"/>
          </a:prstClr>
        </a:solidFill>
        <a:ln w="25400" cap="flat" cmpd="sng" algn="ctr">
          <a:solidFill>
            <a:prstClr val="white">
              <a:hueOff val="0"/>
              <a:satOff val="0"/>
              <a:lumOff val="0"/>
              <a:alphaOff val="0"/>
            </a:prstClr>
          </a:solidFill>
          <a:prstDash val="solid"/>
        </a:ln>
        <a:effectLst/>
      </dgm:spPr>
      <dgm:t>
        <a:bodyPr spcFirstLastPara="0" vert="horz" wrap="square" lIns="7620" tIns="7620" rIns="7620" bIns="7620" numCol="1" spcCol="1270" anchor="ctr" anchorCtr="0"/>
        <a:lstStyle/>
        <a:p>
          <a:r>
            <a:rPr lang="es-ES" sz="900" kern="1200" dirty="0">
              <a:solidFill>
                <a:prstClr val="white"/>
              </a:solidFill>
              <a:latin typeface="UniSansBook" panose="00000500000000000000" pitchFamily="2" charset="0"/>
              <a:ea typeface="+mn-ea"/>
              <a:cs typeface="+mn-cs"/>
            </a:rPr>
            <a:t>Operativa</a:t>
          </a:r>
          <a:endParaRPr lang="es-AR" sz="900" kern="1200" dirty="0">
            <a:solidFill>
              <a:prstClr val="white"/>
            </a:solidFill>
            <a:latin typeface="UniSansBook" panose="00000500000000000000" pitchFamily="2" charset="0"/>
            <a:ea typeface="+mn-ea"/>
            <a:cs typeface="+mn-cs"/>
          </a:endParaRPr>
        </a:p>
      </dgm:t>
    </dgm:pt>
    <dgm:pt modelId="{36F50703-1163-4580-831A-7EFFC7DE4E37}" type="parTrans" cxnId="{774E5333-DA36-4874-94B8-8D45BD9FE4F7}">
      <dgm:prSet/>
      <dgm:spPr/>
      <dgm:t>
        <a:bodyPr/>
        <a:lstStyle/>
        <a:p>
          <a:endParaRPr lang="es-AR"/>
        </a:p>
      </dgm:t>
    </dgm:pt>
    <dgm:pt modelId="{94556BD8-FCCC-4C3F-9179-62AE4F0174AB}" type="sibTrans" cxnId="{774E5333-DA36-4874-94B8-8D45BD9FE4F7}">
      <dgm:prSet/>
      <dgm:spPr/>
      <dgm:t>
        <a:bodyPr/>
        <a:lstStyle/>
        <a:p>
          <a:endParaRPr lang="es-AR"/>
        </a:p>
      </dgm:t>
    </dgm:pt>
    <dgm:pt modelId="{3CD88011-786A-4BE3-B6A8-BCEB0A534225}">
      <dgm:prSet phldrT="[Texto]" custT="1"/>
      <dgm:spPr>
        <a:solidFill>
          <a:prstClr val="white">
            <a:lumMod val="50000"/>
          </a:prstClr>
        </a:solidFill>
        <a:ln w="25400" cap="flat" cmpd="sng" algn="ctr">
          <a:solidFill>
            <a:prstClr val="white">
              <a:hueOff val="0"/>
              <a:satOff val="0"/>
              <a:lumOff val="0"/>
              <a:alphaOff val="0"/>
            </a:prstClr>
          </a:solidFill>
          <a:prstDash val="solid"/>
        </a:ln>
        <a:effectLst/>
      </dgm:spPr>
      <dgm:t>
        <a:bodyPr spcFirstLastPara="0" vert="horz" wrap="square" lIns="7620" tIns="7620" rIns="7620" bIns="7620" numCol="1" spcCol="1270" anchor="ctr" anchorCtr="0"/>
        <a:lstStyle/>
        <a:p>
          <a:pPr marL="0" lvl="0" indent="0" algn="ctr" defTabSz="400050">
            <a:lnSpc>
              <a:spcPct val="90000"/>
            </a:lnSpc>
            <a:spcBef>
              <a:spcPct val="0"/>
            </a:spcBef>
            <a:spcAft>
              <a:spcPct val="35000"/>
            </a:spcAft>
            <a:buNone/>
          </a:pPr>
          <a:r>
            <a:rPr lang="es-ES" sz="900" kern="1200">
              <a:solidFill>
                <a:prstClr val="white"/>
              </a:solidFill>
              <a:latin typeface="UniSansBook" panose="00000500000000000000" pitchFamily="2" charset="0"/>
              <a:ea typeface="+mn-ea"/>
              <a:cs typeface="+mn-cs"/>
            </a:rPr>
            <a:t>Rosario</a:t>
          </a:r>
          <a:endParaRPr lang="es-AR" sz="900" kern="1200" dirty="0">
            <a:solidFill>
              <a:prstClr val="white"/>
            </a:solidFill>
            <a:latin typeface="UniSansBook" panose="00000500000000000000" pitchFamily="2" charset="0"/>
            <a:ea typeface="+mn-ea"/>
            <a:cs typeface="+mn-cs"/>
          </a:endParaRPr>
        </a:p>
      </dgm:t>
    </dgm:pt>
    <dgm:pt modelId="{7F22E370-AB4B-4EBD-B266-DAA640FD4487}" type="parTrans" cxnId="{F105FFDC-2802-4CF1-A16B-0541F13C0815}">
      <dgm:prSet/>
      <dgm:spPr>
        <a:solidFill>
          <a:schemeClr val="bg1">
            <a:lumMod val="65000"/>
          </a:schemeClr>
        </a:solidFill>
        <a:ln>
          <a:solidFill>
            <a:schemeClr val="bg1">
              <a:lumMod val="65000"/>
            </a:schemeClr>
          </a:solidFill>
        </a:ln>
      </dgm:spPr>
      <dgm:t>
        <a:bodyPr/>
        <a:lstStyle/>
        <a:p>
          <a:endParaRPr lang="es-AR"/>
        </a:p>
      </dgm:t>
    </dgm:pt>
    <dgm:pt modelId="{5D0953D6-D521-4586-8C8B-BD38599C9831}" type="sibTrans" cxnId="{F105FFDC-2802-4CF1-A16B-0541F13C0815}">
      <dgm:prSet/>
      <dgm:spPr/>
      <dgm:t>
        <a:bodyPr/>
        <a:lstStyle/>
        <a:p>
          <a:endParaRPr lang="es-AR"/>
        </a:p>
      </dgm:t>
    </dgm:pt>
    <dgm:pt modelId="{2AD939CA-C9BC-4F0A-9A92-878554130790}">
      <dgm:prSet phldrT="[Texto]" custT="1"/>
      <dgm:spPr>
        <a:solidFill>
          <a:prstClr val="white">
            <a:lumMod val="50000"/>
          </a:prstClr>
        </a:solidFill>
        <a:ln w="25400" cap="flat" cmpd="sng" algn="ctr">
          <a:solidFill>
            <a:prstClr val="white">
              <a:hueOff val="0"/>
              <a:satOff val="0"/>
              <a:lumOff val="0"/>
              <a:alphaOff val="0"/>
            </a:prstClr>
          </a:solidFill>
          <a:prstDash val="solid"/>
        </a:ln>
        <a:effectLst/>
      </dgm:spPr>
      <dgm:t>
        <a:bodyPr spcFirstLastPara="0" vert="horz" wrap="square" lIns="7620" tIns="7620" rIns="7620" bIns="7620" numCol="1" spcCol="1270" anchor="ctr" anchorCtr="0"/>
        <a:lstStyle/>
        <a:p>
          <a:pPr marL="0" lvl="0" indent="0" algn="ctr" defTabSz="400050">
            <a:lnSpc>
              <a:spcPct val="90000"/>
            </a:lnSpc>
            <a:spcBef>
              <a:spcPct val="0"/>
            </a:spcBef>
            <a:spcAft>
              <a:spcPct val="35000"/>
            </a:spcAft>
            <a:buNone/>
          </a:pPr>
          <a:r>
            <a:rPr lang="es-ES" sz="900" kern="1200" dirty="0">
              <a:solidFill>
                <a:prstClr val="white"/>
              </a:solidFill>
              <a:latin typeface="UniSansBook" panose="00000500000000000000" pitchFamily="2" charset="0"/>
              <a:ea typeface="+mn-ea"/>
              <a:cs typeface="+mn-cs"/>
            </a:rPr>
            <a:t>Administracion</a:t>
          </a:r>
          <a:endParaRPr lang="es-AR" sz="900" kern="1200" dirty="0">
            <a:solidFill>
              <a:prstClr val="white"/>
            </a:solidFill>
            <a:latin typeface="UniSansBook" panose="00000500000000000000" pitchFamily="2" charset="0"/>
            <a:ea typeface="+mn-ea"/>
            <a:cs typeface="+mn-cs"/>
          </a:endParaRPr>
        </a:p>
      </dgm:t>
    </dgm:pt>
    <dgm:pt modelId="{A02C0728-E9F2-4C8E-8CD5-1468CA13B9B7}" type="parTrans" cxnId="{D6DA8311-0043-4B52-B33F-1FBAEAD4A799}">
      <dgm:prSet/>
      <dgm:spPr/>
      <dgm:t>
        <a:bodyPr/>
        <a:lstStyle/>
        <a:p>
          <a:endParaRPr lang="es-AR"/>
        </a:p>
      </dgm:t>
    </dgm:pt>
    <dgm:pt modelId="{A51FEEB7-A1F3-485F-9D6D-3924776DEFBD}" type="sibTrans" cxnId="{D6DA8311-0043-4B52-B33F-1FBAEAD4A799}">
      <dgm:prSet/>
      <dgm:spPr/>
      <dgm:t>
        <a:bodyPr/>
        <a:lstStyle/>
        <a:p>
          <a:endParaRPr lang="es-AR"/>
        </a:p>
      </dgm:t>
    </dgm:pt>
    <dgm:pt modelId="{0FDF73F5-93CC-453C-8A97-CA7D3612DAF1}">
      <dgm:prSet phldrT="[Texto]" custT="1"/>
      <dgm:spPr>
        <a:solidFill>
          <a:prstClr val="white">
            <a:lumMod val="50000"/>
          </a:prstClr>
        </a:solidFill>
        <a:ln w="25400" cap="flat" cmpd="sng" algn="ctr">
          <a:solidFill>
            <a:prstClr val="white">
              <a:hueOff val="0"/>
              <a:satOff val="0"/>
              <a:lumOff val="0"/>
              <a:alphaOff val="0"/>
            </a:prstClr>
          </a:solidFill>
          <a:prstDash val="solid"/>
        </a:ln>
        <a:effectLst/>
      </dgm:spPr>
      <dgm:t>
        <a:bodyPr spcFirstLastPara="0" vert="horz" wrap="square" lIns="7620" tIns="7620" rIns="7620" bIns="7620" numCol="1" spcCol="1270" anchor="ctr" anchorCtr="0"/>
        <a:lstStyle/>
        <a:p>
          <a:pPr marL="0" lvl="0" indent="0" algn="ctr" defTabSz="400050">
            <a:lnSpc>
              <a:spcPct val="90000"/>
            </a:lnSpc>
            <a:spcBef>
              <a:spcPct val="0"/>
            </a:spcBef>
            <a:spcAft>
              <a:spcPct val="35000"/>
            </a:spcAft>
            <a:buNone/>
          </a:pPr>
          <a:r>
            <a:rPr lang="es-ES" sz="900" kern="1200">
              <a:solidFill>
                <a:prstClr val="white"/>
              </a:solidFill>
              <a:latin typeface="UniSansBook" panose="00000500000000000000" pitchFamily="2" charset="0"/>
              <a:ea typeface="+mn-ea"/>
              <a:cs typeface="+mn-cs"/>
            </a:rPr>
            <a:t>TI</a:t>
          </a:r>
          <a:endParaRPr lang="es-AR" sz="900" kern="1200" dirty="0">
            <a:solidFill>
              <a:prstClr val="white"/>
            </a:solidFill>
            <a:latin typeface="UniSansBook" panose="00000500000000000000" pitchFamily="2" charset="0"/>
            <a:ea typeface="+mn-ea"/>
            <a:cs typeface="+mn-cs"/>
          </a:endParaRPr>
        </a:p>
      </dgm:t>
    </dgm:pt>
    <dgm:pt modelId="{F8119722-FF0D-465F-8E0E-16BB4D7261A5}" type="parTrans" cxnId="{D5943A39-0488-482B-86DA-5D66F5ADFA34}">
      <dgm:prSet/>
      <dgm:spPr>
        <a:ln>
          <a:solidFill>
            <a:schemeClr val="bg1">
              <a:lumMod val="65000"/>
            </a:schemeClr>
          </a:solidFill>
        </a:ln>
      </dgm:spPr>
      <dgm:t>
        <a:bodyPr/>
        <a:lstStyle/>
        <a:p>
          <a:endParaRPr lang="es-AR"/>
        </a:p>
      </dgm:t>
    </dgm:pt>
    <dgm:pt modelId="{07883C90-E969-451F-AF21-B89BB57E777C}" type="sibTrans" cxnId="{D5943A39-0488-482B-86DA-5D66F5ADFA34}">
      <dgm:prSet/>
      <dgm:spPr/>
      <dgm:t>
        <a:bodyPr/>
        <a:lstStyle/>
        <a:p>
          <a:endParaRPr lang="es-AR"/>
        </a:p>
      </dgm:t>
    </dgm:pt>
    <dgm:pt modelId="{56DFF869-3DE0-4FA9-813B-EC7671D295E4}">
      <dgm:prSet phldrT="[Texto]" custT="1"/>
      <dgm:spPr>
        <a:solidFill>
          <a:prstClr val="white">
            <a:lumMod val="50000"/>
          </a:prstClr>
        </a:solidFill>
        <a:ln w="25400" cap="flat" cmpd="sng" algn="ctr">
          <a:solidFill>
            <a:prstClr val="white">
              <a:hueOff val="0"/>
              <a:satOff val="0"/>
              <a:lumOff val="0"/>
              <a:alphaOff val="0"/>
            </a:prstClr>
          </a:solidFill>
          <a:prstDash val="solid"/>
        </a:ln>
        <a:effectLst/>
      </dgm:spPr>
      <dgm:t>
        <a:bodyPr spcFirstLastPara="0" vert="horz" wrap="square" lIns="7620" tIns="7620" rIns="7620" bIns="7620" numCol="1" spcCol="1270" anchor="ctr" anchorCtr="0"/>
        <a:lstStyle/>
        <a:p>
          <a:r>
            <a:rPr lang="es-ES" sz="900" kern="1200" dirty="0">
              <a:solidFill>
                <a:prstClr val="white"/>
              </a:solidFill>
              <a:latin typeface="UniSansBook" panose="00000500000000000000" pitchFamily="2" charset="0"/>
              <a:ea typeface="+mn-ea"/>
              <a:cs typeface="+mn-cs"/>
            </a:rPr>
            <a:t>RRHH</a:t>
          </a:r>
          <a:endParaRPr lang="es-AR" sz="900" kern="1200" dirty="0">
            <a:solidFill>
              <a:prstClr val="white"/>
            </a:solidFill>
            <a:latin typeface="UniSansBook" panose="00000500000000000000" pitchFamily="2" charset="0"/>
            <a:ea typeface="+mn-ea"/>
            <a:cs typeface="+mn-cs"/>
          </a:endParaRPr>
        </a:p>
      </dgm:t>
    </dgm:pt>
    <dgm:pt modelId="{1F4832E1-7602-4E6A-91F4-1495D5873BEA}" type="parTrans" cxnId="{DAB393FD-7A6F-4265-A0E4-AEA15E490089}">
      <dgm:prSet/>
      <dgm:spPr>
        <a:solidFill>
          <a:schemeClr val="bg1">
            <a:lumMod val="65000"/>
          </a:schemeClr>
        </a:solidFill>
        <a:ln>
          <a:solidFill>
            <a:schemeClr val="bg1">
              <a:lumMod val="65000"/>
            </a:schemeClr>
          </a:solidFill>
        </a:ln>
      </dgm:spPr>
      <dgm:t>
        <a:bodyPr/>
        <a:lstStyle/>
        <a:p>
          <a:endParaRPr lang="es-AR"/>
        </a:p>
      </dgm:t>
    </dgm:pt>
    <dgm:pt modelId="{5C14C89C-FBE3-41DF-A10E-E647B1E9A6C1}" type="sibTrans" cxnId="{DAB393FD-7A6F-4265-A0E4-AEA15E490089}">
      <dgm:prSet/>
      <dgm:spPr/>
      <dgm:t>
        <a:bodyPr/>
        <a:lstStyle/>
        <a:p>
          <a:endParaRPr lang="es-AR"/>
        </a:p>
      </dgm:t>
    </dgm:pt>
    <dgm:pt modelId="{71CCC65A-DA8E-42C4-ABBC-1E1D4D09A50D}">
      <dgm:prSet phldrT="[Texto]" custT="1"/>
      <dgm:spPr>
        <a:solidFill>
          <a:prstClr val="white">
            <a:lumMod val="50000"/>
          </a:prstClr>
        </a:solidFill>
        <a:ln w="25400" cap="flat" cmpd="sng" algn="ctr">
          <a:solidFill>
            <a:prstClr val="white">
              <a:hueOff val="0"/>
              <a:satOff val="0"/>
              <a:lumOff val="0"/>
              <a:alphaOff val="0"/>
            </a:prstClr>
          </a:solidFill>
          <a:prstDash val="solid"/>
        </a:ln>
        <a:effectLst/>
      </dgm:spPr>
      <dgm:t>
        <a:bodyPr spcFirstLastPara="0" vert="horz" wrap="square" lIns="7620" tIns="7620" rIns="7620" bIns="7620" numCol="1" spcCol="1270" anchor="ctr" anchorCtr="0"/>
        <a:lstStyle/>
        <a:p>
          <a:pPr marL="0" lvl="0" indent="0" algn="ctr" defTabSz="400050">
            <a:lnSpc>
              <a:spcPct val="90000"/>
            </a:lnSpc>
            <a:spcBef>
              <a:spcPct val="0"/>
            </a:spcBef>
            <a:spcAft>
              <a:spcPct val="35000"/>
            </a:spcAft>
            <a:buNone/>
          </a:pPr>
          <a:r>
            <a:rPr lang="es-ES" sz="900" kern="1200" dirty="0">
              <a:solidFill>
                <a:prstClr val="white"/>
              </a:solidFill>
              <a:latin typeface="UniSansBook" panose="00000500000000000000" pitchFamily="2" charset="0"/>
              <a:ea typeface="+mn-ea"/>
              <a:cs typeface="+mn-cs"/>
            </a:rPr>
            <a:t>Córdoba</a:t>
          </a:r>
          <a:endParaRPr lang="es-AR" sz="900" kern="1200" dirty="0">
            <a:solidFill>
              <a:prstClr val="white"/>
            </a:solidFill>
            <a:latin typeface="UniSansBook" panose="00000500000000000000" pitchFamily="2" charset="0"/>
            <a:ea typeface="+mn-ea"/>
            <a:cs typeface="+mn-cs"/>
          </a:endParaRPr>
        </a:p>
      </dgm:t>
    </dgm:pt>
    <dgm:pt modelId="{3170C657-1455-4019-808B-0021E75D39B3}" type="parTrans" cxnId="{9162D84D-9DED-458E-9860-B79373A97DC0}">
      <dgm:prSet/>
      <dgm:spPr>
        <a:ln>
          <a:solidFill>
            <a:schemeClr val="bg1">
              <a:lumMod val="65000"/>
            </a:schemeClr>
          </a:solidFill>
        </a:ln>
      </dgm:spPr>
      <dgm:t>
        <a:bodyPr/>
        <a:lstStyle/>
        <a:p>
          <a:endParaRPr lang="es-AR"/>
        </a:p>
      </dgm:t>
    </dgm:pt>
    <dgm:pt modelId="{62FAA192-841B-44C6-AEBF-718B79D48F47}" type="sibTrans" cxnId="{9162D84D-9DED-458E-9860-B79373A97DC0}">
      <dgm:prSet/>
      <dgm:spPr/>
      <dgm:t>
        <a:bodyPr/>
        <a:lstStyle/>
        <a:p>
          <a:endParaRPr lang="es-AR"/>
        </a:p>
      </dgm:t>
    </dgm:pt>
    <dgm:pt modelId="{D24FA0C5-B0BE-48F3-B332-A8C823A5BF67}" type="pres">
      <dgm:prSet presAssocID="{1B44B77F-3D18-45B8-98BB-081CBBA3C2B3}" presName="hierChild1" presStyleCnt="0">
        <dgm:presLayoutVars>
          <dgm:orgChart val="1"/>
          <dgm:chPref val="1"/>
          <dgm:dir/>
          <dgm:animOne val="branch"/>
          <dgm:animLvl val="lvl"/>
          <dgm:resizeHandles/>
        </dgm:presLayoutVars>
      </dgm:prSet>
      <dgm:spPr/>
    </dgm:pt>
    <dgm:pt modelId="{E4EC3B73-3B14-4D13-B86A-6E389C7E7C37}" type="pres">
      <dgm:prSet presAssocID="{F5FAE034-C67B-40D1-813B-4D49879C31F4}" presName="hierRoot1" presStyleCnt="0">
        <dgm:presLayoutVars>
          <dgm:hierBranch val="init"/>
        </dgm:presLayoutVars>
      </dgm:prSet>
      <dgm:spPr/>
    </dgm:pt>
    <dgm:pt modelId="{6C2CD42C-8EE2-4209-A5FB-2391732773DA}" type="pres">
      <dgm:prSet presAssocID="{F5FAE034-C67B-40D1-813B-4D49879C31F4}" presName="rootComposite1" presStyleCnt="0"/>
      <dgm:spPr/>
    </dgm:pt>
    <dgm:pt modelId="{D7D57352-B085-4331-9844-C3A579A52BC2}" type="pres">
      <dgm:prSet presAssocID="{F5FAE034-C67B-40D1-813B-4D49879C31F4}" presName="rootText1" presStyleLbl="node0" presStyleIdx="0" presStyleCnt="1" custScaleX="147318" custScaleY="118821" custLinFactY="-100000" custLinFactNeighborX="-8466" custLinFactNeighborY="-195309">
        <dgm:presLayoutVars>
          <dgm:chPref val="3"/>
        </dgm:presLayoutVars>
      </dgm:prSet>
      <dgm:spPr>
        <a:prstGeom prst="roundRect">
          <a:avLst/>
        </a:prstGeom>
      </dgm:spPr>
    </dgm:pt>
    <dgm:pt modelId="{31AA9761-B4DE-49F3-B73F-8BA4F7E68D0B}" type="pres">
      <dgm:prSet presAssocID="{F5FAE034-C67B-40D1-813B-4D49879C31F4}" presName="rootConnector1" presStyleLbl="node1" presStyleIdx="0" presStyleCnt="0"/>
      <dgm:spPr/>
    </dgm:pt>
    <dgm:pt modelId="{251E5C60-E1C0-4CB1-8331-8CC734AB4D64}" type="pres">
      <dgm:prSet presAssocID="{F5FAE034-C67B-40D1-813B-4D49879C31F4}" presName="hierChild2" presStyleCnt="0"/>
      <dgm:spPr/>
    </dgm:pt>
    <dgm:pt modelId="{10F1856C-6063-4BE1-B64F-CB564E41C636}" type="pres">
      <dgm:prSet presAssocID="{5F443B13-B354-4044-B7D7-4C78963E2BF0}" presName="Name37" presStyleLbl="parChTrans1D2" presStyleIdx="0" presStyleCnt="9"/>
      <dgm:spPr/>
    </dgm:pt>
    <dgm:pt modelId="{EB15D022-D107-445A-8780-224DE617E7E5}" type="pres">
      <dgm:prSet presAssocID="{9B6C7917-B5C0-4D70-BF85-E9DC216461DA}" presName="hierRoot2" presStyleCnt="0">
        <dgm:presLayoutVars>
          <dgm:hierBranch/>
        </dgm:presLayoutVars>
      </dgm:prSet>
      <dgm:spPr/>
    </dgm:pt>
    <dgm:pt modelId="{B3553A78-3CF3-4B63-886A-54897BB47799}" type="pres">
      <dgm:prSet presAssocID="{9B6C7917-B5C0-4D70-BF85-E9DC216461DA}" presName="rootComposite" presStyleCnt="0"/>
      <dgm:spPr/>
    </dgm:pt>
    <dgm:pt modelId="{C117CB1D-45E0-4717-A42A-4EBFC55F1CAB}" type="pres">
      <dgm:prSet presAssocID="{9B6C7917-B5C0-4D70-BF85-E9DC216461DA}" presName="rootText" presStyleLbl="node2" presStyleIdx="0" presStyleCnt="8" custScaleX="110000" custScaleY="110000" custLinFactNeighborY="-31493">
        <dgm:presLayoutVars>
          <dgm:chPref val="3"/>
        </dgm:presLayoutVars>
      </dgm:prSet>
      <dgm:spPr>
        <a:xfrm>
          <a:off x="236" y="3172906"/>
          <a:ext cx="908927" cy="454463"/>
        </a:xfrm>
        <a:prstGeom prst="roundRect">
          <a:avLst/>
        </a:prstGeom>
      </dgm:spPr>
    </dgm:pt>
    <dgm:pt modelId="{796EC0D6-64AF-44F8-823F-7AD031C08642}" type="pres">
      <dgm:prSet presAssocID="{9B6C7917-B5C0-4D70-BF85-E9DC216461DA}" presName="rootConnector" presStyleLbl="node2" presStyleIdx="0" presStyleCnt="8"/>
      <dgm:spPr/>
    </dgm:pt>
    <dgm:pt modelId="{CA934D8E-58B6-4655-8969-A9D3E233F7F9}" type="pres">
      <dgm:prSet presAssocID="{9B6C7917-B5C0-4D70-BF85-E9DC216461DA}" presName="hierChild4" presStyleCnt="0"/>
      <dgm:spPr/>
    </dgm:pt>
    <dgm:pt modelId="{A514AAE4-4F05-449C-8394-77FBE58A23BC}" type="pres">
      <dgm:prSet presAssocID="{9B6C7917-B5C0-4D70-BF85-E9DC216461DA}" presName="hierChild5" presStyleCnt="0"/>
      <dgm:spPr/>
    </dgm:pt>
    <dgm:pt modelId="{BA81D38D-E1CB-4AC0-8F57-1F3CFCF61EEB}" type="pres">
      <dgm:prSet presAssocID="{59886CC2-7EAE-48DF-A9FB-302376557DD9}" presName="Name37" presStyleLbl="parChTrans1D2" presStyleIdx="1" presStyleCnt="9"/>
      <dgm:spPr/>
    </dgm:pt>
    <dgm:pt modelId="{44F61C28-B5DC-4C3C-8997-ABC33A96A9FF}" type="pres">
      <dgm:prSet presAssocID="{BAF3D266-1E38-49BB-8585-4B34ED9D3AEA}" presName="hierRoot2" presStyleCnt="0">
        <dgm:presLayoutVars>
          <dgm:hierBranch val="init"/>
        </dgm:presLayoutVars>
      </dgm:prSet>
      <dgm:spPr/>
    </dgm:pt>
    <dgm:pt modelId="{759A3BBD-7281-43E1-BE2C-28544C0926D2}" type="pres">
      <dgm:prSet presAssocID="{BAF3D266-1E38-49BB-8585-4B34ED9D3AEA}" presName="rootComposite" presStyleCnt="0"/>
      <dgm:spPr/>
    </dgm:pt>
    <dgm:pt modelId="{C209AEA2-FCB9-4D7D-8580-F6DBC4C335AF}" type="pres">
      <dgm:prSet presAssocID="{BAF3D266-1E38-49BB-8585-4B34ED9D3AEA}" presName="rootText" presStyleLbl="node2" presStyleIdx="1" presStyleCnt="8" custLinFactNeighborY="-31493">
        <dgm:presLayoutVars>
          <dgm:chPref val="3"/>
        </dgm:presLayoutVars>
      </dgm:prSet>
      <dgm:spPr>
        <a:xfrm>
          <a:off x="1064704" y="3161268"/>
          <a:ext cx="879731" cy="439865"/>
        </a:xfrm>
        <a:prstGeom prst="roundRect">
          <a:avLst/>
        </a:prstGeom>
      </dgm:spPr>
    </dgm:pt>
    <dgm:pt modelId="{34B1177E-D48E-41B1-927A-E364A4700AFF}" type="pres">
      <dgm:prSet presAssocID="{BAF3D266-1E38-49BB-8585-4B34ED9D3AEA}" presName="rootConnector" presStyleLbl="node2" presStyleIdx="1" presStyleCnt="8"/>
      <dgm:spPr/>
    </dgm:pt>
    <dgm:pt modelId="{250B0E74-0DB6-49AE-A082-78777563A979}" type="pres">
      <dgm:prSet presAssocID="{BAF3D266-1E38-49BB-8585-4B34ED9D3AEA}" presName="hierChild4" presStyleCnt="0"/>
      <dgm:spPr/>
    </dgm:pt>
    <dgm:pt modelId="{2F82D2D1-4137-4067-B66B-96F9660182FD}" type="pres">
      <dgm:prSet presAssocID="{BAF3D266-1E38-49BB-8585-4B34ED9D3AEA}" presName="hierChild5" presStyleCnt="0"/>
      <dgm:spPr/>
    </dgm:pt>
    <dgm:pt modelId="{131AE32E-01B6-4B66-80FD-3162EE3E2FB6}" type="pres">
      <dgm:prSet presAssocID="{36F50703-1163-4580-831A-7EFFC7DE4E37}" presName="Name37" presStyleLbl="parChTrans1D2" presStyleIdx="2" presStyleCnt="9"/>
      <dgm:spPr/>
    </dgm:pt>
    <dgm:pt modelId="{79334B76-605A-432F-A291-3D5FC0C1D4CD}" type="pres">
      <dgm:prSet presAssocID="{B1957A0D-C488-46FE-BC0D-D4B4316E9DF9}" presName="hierRoot2" presStyleCnt="0">
        <dgm:presLayoutVars>
          <dgm:hierBranch val="init"/>
        </dgm:presLayoutVars>
      </dgm:prSet>
      <dgm:spPr/>
    </dgm:pt>
    <dgm:pt modelId="{E05F9744-20E8-411C-B865-B8627162D66A}" type="pres">
      <dgm:prSet presAssocID="{B1957A0D-C488-46FE-BC0D-D4B4316E9DF9}" presName="rootComposite" presStyleCnt="0"/>
      <dgm:spPr/>
    </dgm:pt>
    <dgm:pt modelId="{AD60F856-27A0-4C6B-8CAD-5781DD0F6724}" type="pres">
      <dgm:prSet presAssocID="{B1957A0D-C488-46FE-BC0D-D4B4316E9DF9}" presName="rootText" presStyleLbl="node2" presStyleIdx="2" presStyleCnt="8" custLinFactNeighborY="-31493">
        <dgm:presLayoutVars>
          <dgm:chPref val="3"/>
        </dgm:presLayoutVars>
      </dgm:prSet>
      <dgm:spPr>
        <a:xfrm>
          <a:off x="2199840" y="3200387"/>
          <a:ext cx="908927" cy="454463"/>
        </a:xfrm>
        <a:prstGeom prst="roundRect">
          <a:avLst/>
        </a:prstGeom>
      </dgm:spPr>
    </dgm:pt>
    <dgm:pt modelId="{7F0AE47A-6BFA-48BA-B1C8-F7CBBFEDBFEA}" type="pres">
      <dgm:prSet presAssocID="{B1957A0D-C488-46FE-BC0D-D4B4316E9DF9}" presName="rootConnector" presStyleLbl="node2" presStyleIdx="2" presStyleCnt="8"/>
      <dgm:spPr/>
    </dgm:pt>
    <dgm:pt modelId="{F04A7ED0-AB87-47D7-A614-11E0AE8FE3B1}" type="pres">
      <dgm:prSet presAssocID="{B1957A0D-C488-46FE-BC0D-D4B4316E9DF9}" presName="hierChild4" presStyleCnt="0"/>
      <dgm:spPr/>
    </dgm:pt>
    <dgm:pt modelId="{6688C0A3-6C1F-4CD7-A06B-09B7ECE2BC91}" type="pres">
      <dgm:prSet presAssocID="{B1957A0D-C488-46FE-BC0D-D4B4316E9DF9}" presName="hierChild5" presStyleCnt="0"/>
      <dgm:spPr/>
    </dgm:pt>
    <dgm:pt modelId="{5F34D152-7A09-4B51-9632-4E3BDEFEEA2A}" type="pres">
      <dgm:prSet presAssocID="{A02C0728-E9F2-4C8E-8CD5-1468CA13B9B7}" presName="Name37" presStyleLbl="parChTrans1D2" presStyleIdx="3" presStyleCnt="9"/>
      <dgm:spPr/>
    </dgm:pt>
    <dgm:pt modelId="{C83D5C4B-34FF-4EBC-9FC6-6E448C8F575D}" type="pres">
      <dgm:prSet presAssocID="{2AD939CA-C9BC-4F0A-9A92-878554130790}" presName="hierRoot2" presStyleCnt="0">
        <dgm:presLayoutVars>
          <dgm:hierBranch val="init"/>
        </dgm:presLayoutVars>
      </dgm:prSet>
      <dgm:spPr/>
    </dgm:pt>
    <dgm:pt modelId="{7E5A32B1-C242-498E-AF4A-845699222989}" type="pres">
      <dgm:prSet presAssocID="{2AD939CA-C9BC-4F0A-9A92-878554130790}" presName="rootComposite" presStyleCnt="0"/>
      <dgm:spPr/>
    </dgm:pt>
    <dgm:pt modelId="{B938284D-8612-41E7-9B36-C0BF09FC81F5}" type="pres">
      <dgm:prSet presAssocID="{2AD939CA-C9BC-4F0A-9A92-878554130790}" presName="rootText" presStyleLbl="node2" presStyleIdx="3" presStyleCnt="8" custLinFactNeighborY="-31493">
        <dgm:presLayoutVars>
          <dgm:chPref val="3"/>
        </dgm:presLayoutVars>
      </dgm:prSet>
      <dgm:spPr>
        <a:xfrm>
          <a:off x="3248371" y="3135475"/>
          <a:ext cx="869561" cy="434780"/>
        </a:xfrm>
        <a:prstGeom prst="roundRect">
          <a:avLst/>
        </a:prstGeom>
      </dgm:spPr>
    </dgm:pt>
    <dgm:pt modelId="{72328BC7-43E0-42EC-8E4B-F0A12E726376}" type="pres">
      <dgm:prSet presAssocID="{2AD939CA-C9BC-4F0A-9A92-878554130790}" presName="rootConnector" presStyleLbl="node2" presStyleIdx="3" presStyleCnt="8"/>
      <dgm:spPr/>
    </dgm:pt>
    <dgm:pt modelId="{305F9C74-BEB3-43AF-B580-72196488313A}" type="pres">
      <dgm:prSet presAssocID="{2AD939CA-C9BC-4F0A-9A92-878554130790}" presName="hierChild4" presStyleCnt="0"/>
      <dgm:spPr/>
    </dgm:pt>
    <dgm:pt modelId="{92A73B98-C948-4785-8B2E-30A5C4A0AD5F}" type="pres">
      <dgm:prSet presAssocID="{2AD939CA-C9BC-4F0A-9A92-878554130790}" presName="hierChild5" presStyleCnt="0"/>
      <dgm:spPr/>
    </dgm:pt>
    <dgm:pt modelId="{BAADD756-D1B7-485B-BCE1-F1C8BD5F6BB6}" type="pres">
      <dgm:prSet presAssocID="{F8119722-FF0D-465F-8E0E-16BB4D7261A5}" presName="Name37" presStyleLbl="parChTrans1D2" presStyleIdx="4" presStyleCnt="9"/>
      <dgm:spPr/>
    </dgm:pt>
    <dgm:pt modelId="{04D1F19F-AF80-4549-AB61-60CF4F6A2654}" type="pres">
      <dgm:prSet presAssocID="{0FDF73F5-93CC-453C-8A97-CA7D3612DAF1}" presName="hierRoot2" presStyleCnt="0">
        <dgm:presLayoutVars>
          <dgm:hierBranch val="init"/>
        </dgm:presLayoutVars>
      </dgm:prSet>
      <dgm:spPr/>
    </dgm:pt>
    <dgm:pt modelId="{71B62646-2E0B-4424-A07A-0F2B838E1303}" type="pres">
      <dgm:prSet presAssocID="{0FDF73F5-93CC-453C-8A97-CA7D3612DAF1}" presName="rootComposite" presStyleCnt="0"/>
      <dgm:spPr/>
    </dgm:pt>
    <dgm:pt modelId="{A61E4E53-0859-40D9-B881-7872ED9878F1}" type="pres">
      <dgm:prSet presAssocID="{0FDF73F5-93CC-453C-8A97-CA7D3612DAF1}" presName="rootText" presStyleLbl="node2" presStyleIdx="4" presStyleCnt="8" custLinFactNeighborY="-31493">
        <dgm:presLayoutVars>
          <dgm:chPref val="3"/>
        </dgm:presLayoutVars>
      </dgm:prSet>
      <dgm:spPr>
        <a:xfrm>
          <a:off x="4300540" y="3135475"/>
          <a:ext cx="869561" cy="434780"/>
        </a:xfrm>
        <a:prstGeom prst="roundRect">
          <a:avLst/>
        </a:prstGeom>
      </dgm:spPr>
    </dgm:pt>
    <dgm:pt modelId="{E15C8C66-E3F3-4F69-96EB-8E89E6F48FE5}" type="pres">
      <dgm:prSet presAssocID="{0FDF73F5-93CC-453C-8A97-CA7D3612DAF1}" presName="rootConnector" presStyleLbl="node2" presStyleIdx="4" presStyleCnt="8"/>
      <dgm:spPr/>
    </dgm:pt>
    <dgm:pt modelId="{42D2DC19-9E29-4C26-B95E-48A2A97E3179}" type="pres">
      <dgm:prSet presAssocID="{0FDF73F5-93CC-453C-8A97-CA7D3612DAF1}" presName="hierChild4" presStyleCnt="0"/>
      <dgm:spPr/>
    </dgm:pt>
    <dgm:pt modelId="{737FEF9A-DB13-4A8A-9C61-1A009D48D11C}" type="pres">
      <dgm:prSet presAssocID="{0FDF73F5-93CC-453C-8A97-CA7D3612DAF1}" presName="hierChild5" presStyleCnt="0"/>
      <dgm:spPr/>
    </dgm:pt>
    <dgm:pt modelId="{6975C76C-0371-4F37-8F11-48D257F7954C}" type="pres">
      <dgm:prSet presAssocID="{1F4832E1-7602-4E6A-91F4-1495D5873BEA}" presName="Name37" presStyleLbl="parChTrans1D2" presStyleIdx="5" presStyleCnt="9"/>
      <dgm:spPr/>
    </dgm:pt>
    <dgm:pt modelId="{92BCA3CD-A863-42B5-A4C1-5F004E3173D6}" type="pres">
      <dgm:prSet presAssocID="{56DFF869-3DE0-4FA9-813B-EC7671D295E4}" presName="hierRoot2" presStyleCnt="0">
        <dgm:presLayoutVars>
          <dgm:hierBranch val="init"/>
        </dgm:presLayoutVars>
      </dgm:prSet>
      <dgm:spPr/>
    </dgm:pt>
    <dgm:pt modelId="{317A57A7-43C3-48AE-98C3-628408468CE5}" type="pres">
      <dgm:prSet presAssocID="{56DFF869-3DE0-4FA9-813B-EC7671D295E4}" presName="rootComposite" presStyleCnt="0"/>
      <dgm:spPr/>
    </dgm:pt>
    <dgm:pt modelId="{846CF13F-3CA3-4A7B-805F-A07859B9CDBD}" type="pres">
      <dgm:prSet presAssocID="{56DFF869-3DE0-4FA9-813B-EC7671D295E4}" presName="rootText" presStyleLbl="node2" presStyleIdx="5" presStyleCnt="8" custLinFactNeighborY="-31493">
        <dgm:presLayoutVars>
          <dgm:chPref val="3"/>
        </dgm:presLayoutVars>
      </dgm:prSet>
      <dgm:spPr>
        <a:xfrm>
          <a:off x="5352709" y="3135475"/>
          <a:ext cx="869561" cy="434780"/>
        </a:xfrm>
        <a:prstGeom prst="roundRect">
          <a:avLst/>
        </a:prstGeom>
      </dgm:spPr>
    </dgm:pt>
    <dgm:pt modelId="{23DC1CFE-94FF-4454-BB84-11C153E484E6}" type="pres">
      <dgm:prSet presAssocID="{56DFF869-3DE0-4FA9-813B-EC7671D295E4}" presName="rootConnector" presStyleLbl="node2" presStyleIdx="5" presStyleCnt="8"/>
      <dgm:spPr/>
    </dgm:pt>
    <dgm:pt modelId="{A9A3534C-0C99-4D62-9729-F11BD5894B7A}" type="pres">
      <dgm:prSet presAssocID="{56DFF869-3DE0-4FA9-813B-EC7671D295E4}" presName="hierChild4" presStyleCnt="0"/>
      <dgm:spPr/>
    </dgm:pt>
    <dgm:pt modelId="{4D2A174C-43B5-4B89-A560-2A8A099FBF21}" type="pres">
      <dgm:prSet presAssocID="{56DFF869-3DE0-4FA9-813B-EC7671D295E4}" presName="hierChild5" presStyleCnt="0"/>
      <dgm:spPr/>
    </dgm:pt>
    <dgm:pt modelId="{A123BABA-A335-490A-9B1E-B882F97578F5}" type="pres">
      <dgm:prSet presAssocID="{3170C657-1455-4019-808B-0021E75D39B3}" presName="Name37" presStyleLbl="parChTrans1D2" presStyleIdx="6" presStyleCnt="9"/>
      <dgm:spPr/>
    </dgm:pt>
    <dgm:pt modelId="{51CBB8F0-61C8-4E66-BBE4-B5CFAF1A5C35}" type="pres">
      <dgm:prSet presAssocID="{71CCC65A-DA8E-42C4-ABBC-1E1D4D09A50D}" presName="hierRoot2" presStyleCnt="0">
        <dgm:presLayoutVars>
          <dgm:hierBranch val="init"/>
        </dgm:presLayoutVars>
      </dgm:prSet>
      <dgm:spPr/>
    </dgm:pt>
    <dgm:pt modelId="{ADB90EA3-1971-431F-A37B-F05833A288C7}" type="pres">
      <dgm:prSet presAssocID="{71CCC65A-DA8E-42C4-ABBC-1E1D4D09A50D}" presName="rootComposite" presStyleCnt="0"/>
      <dgm:spPr/>
    </dgm:pt>
    <dgm:pt modelId="{23B19FA4-6CA3-46C3-B6DC-82C34B0F60B3}" type="pres">
      <dgm:prSet presAssocID="{71CCC65A-DA8E-42C4-ABBC-1E1D4D09A50D}" presName="rootText" presStyleLbl="node2" presStyleIdx="6" presStyleCnt="8" custLinFactNeighborY="-31493">
        <dgm:presLayoutVars>
          <dgm:chPref val="3"/>
        </dgm:presLayoutVars>
      </dgm:prSet>
      <dgm:spPr>
        <a:xfrm>
          <a:off x="6404879" y="3135475"/>
          <a:ext cx="869561" cy="434780"/>
        </a:xfrm>
        <a:prstGeom prst="roundRect">
          <a:avLst/>
        </a:prstGeom>
      </dgm:spPr>
    </dgm:pt>
    <dgm:pt modelId="{7CDFDE2A-7AC9-4AA2-A1EA-484D140FFA6E}" type="pres">
      <dgm:prSet presAssocID="{71CCC65A-DA8E-42C4-ABBC-1E1D4D09A50D}" presName="rootConnector" presStyleLbl="node2" presStyleIdx="6" presStyleCnt="8"/>
      <dgm:spPr/>
    </dgm:pt>
    <dgm:pt modelId="{83C8E955-D753-40B9-A5B6-A7F6DFAD827E}" type="pres">
      <dgm:prSet presAssocID="{71CCC65A-DA8E-42C4-ABBC-1E1D4D09A50D}" presName="hierChild4" presStyleCnt="0"/>
      <dgm:spPr/>
    </dgm:pt>
    <dgm:pt modelId="{66487307-8927-46A9-AEDE-195F4A6160CB}" type="pres">
      <dgm:prSet presAssocID="{71CCC65A-DA8E-42C4-ABBC-1E1D4D09A50D}" presName="hierChild5" presStyleCnt="0"/>
      <dgm:spPr/>
    </dgm:pt>
    <dgm:pt modelId="{F06CECE3-D292-49D0-A53E-F6E2D82B497C}" type="pres">
      <dgm:prSet presAssocID="{7F22E370-AB4B-4EBD-B266-DAA640FD4487}" presName="Name37" presStyleLbl="parChTrans1D2" presStyleIdx="7" presStyleCnt="9"/>
      <dgm:spPr/>
    </dgm:pt>
    <dgm:pt modelId="{17F29081-6EAA-4ABE-BEB6-E06CF24D4B19}" type="pres">
      <dgm:prSet presAssocID="{3CD88011-786A-4BE3-B6A8-BCEB0A534225}" presName="hierRoot2" presStyleCnt="0">
        <dgm:presLayoutVars>
          <dgm:hierBranch val="init"/>
        </dgm:presLayoutVars>
      </dgm:prSet>
      <dgm:spPr/>
    </dgm:pt>
    <dgm:pt modelId="{32543844-19E2-466A-B6C2-3C8F9D6F2211}" type="pres">
      <dgm:prSet presAssocID="{3CD88011-786A-4BE3-B6A8-BCEB0A534225}" presName="rootComposite" presStyleCnt="0"/>
      <dgm:spPr/>
    </dgm:pt>
    <dgm:pt modelId="{535CC9DB-9FD2-4EE1-8106-14F5FC0F230F}" type="pres">
      <dgm:prSet presAssocID="{3CD88011-786A-4BE3-B6A8-BCEB0A534225}" presName="rootText" presStyleLbl="node2" presStyleIdx="7" presStyleCnt="8" custLinFactNeighborY="-31493">
        <dgm:presLayoutVars>
          <dgm:chPref val="3"/>
        </dgm:presLayoutVars>
      </dgm:prSet>
      <dgm:spPr>
        <a:xfrm>
          <a:off x="7457048" y="3135475"/>
          <a:ext cx="869561" cy="434780"/>
        </a:xfrm>
        <a:prstGeom prst="roundRect">
          <a:avLst/>
        </a:prstGeom>
      </dgm:spPr>
    </dgm:pt>
    <dgm:pt modelId="{0B460D0B-4700-4C4A-9349-3E4AE8595506}" type="pres">
      <dgm:prSet presAssocID="{3CD88011-786A-4BE3-B6A8-BCEB0A534225}" presName="rootConnector" presStyleLbl="node2" presStyleIdx="7" presStyleCnt="8"/>
      <dgm:spPr/>
    </dgm:pt>
    <dgm:pt modelId="{3F53EA44-B05D-40F3-9214-C3BE1099465E}" type="pres">
      <dgm:prSet presAssocID="{3CD88011-786A-4BE3-B6A8-BCEB0A534225}" presName="hierChild4" presStyleCnt="0"/>
      <dgm:spPr/>
    </dgm:pt>
    <dgm:pt modelId="{62A7959E-F202-4096-9383-6B701322F5A8}" type="pres">
      <dgm:prSet presAssocID="{3CD88011-786A-4BE3-B6A8-BCEB0A534225}" presName="hierChild5" presStyleCnt="0"/>
      <dgm:spPr/>
    </dgm:pt>
    <dgm:pt modelId="{92153AA4-BB1E-4543-A095-CA67894FA38D}" type="pres">
      <dgm:prSet presAssocID="{F5FAE034-C67B-40D1-813B-4D49879C31F4}" presName="hierChild3" presStyleCnt="0"/>
      <dgm:spPr/>
    </dgm:pt>
    <dgm:pt modelId="{14DD5E2F-BACC-4875-92FE-60BA87FDFFFC}" type="pres">
      <dgm:prSet presAssocID="{8F24EEC8-4C5A-4B46-B1BC-BB606E128CAA}" presName="Name111" presStyleLbl="parChTrans1D2" presStyleIdx="8" presStyleCnt="9"/>
      <dgm:spPr/>
    </dgm:pt>
    <dgm:pt modelId="{B582DD4A-2437-43BC-949A-480A5B032728}" type="pres">
      <dgm:prSet presAssocID="{CF1D784E-8243-4940-95B1-1025714C8851}" presName="hierRoot3" presStyleCnt="0">
        <dgm:presLayoutVars>
          <dgm:hierBranch val="init"/>
        </dgm:presLayoutVars>
      </dgm:prSet>
      <dgm:spPr/>
    </dgm:pt>
    <dgm:pt modelId="{1279746B-BFB1-4526-A922-43D4CD0B554E}" type="pres">
      <dgm:prSet presAssocID="{CF1D784E-8243-4940-95B1-1025714C8851}" presName="rootComposite3" presStyleCnt="0"/>
      <dgm:spPr/>
    </dgm:pt>
    <dgm:pt modelId="{DC2C2667-6274-4098-816C-4A9242BE68CE}" type="pres">
      <dgm:prSet presAssocID="{CF1D784E-8243-4940-95B1-1025714C8851}" presName="rootText3" presStyleLbl="asst1" presStyleIdx="0" presStyleCnt="1" custScaleX="144148" custScaleY="119614" custLinFactX="-19764" custLinFactY="-100000" custLinFactNeighborX="-100000" custLinFactNeighborY="-134305">
        <dgm:presLayoutVars>
          <dgm:chPref val="3"/>
        </dgm:presLayoutVars>
      </dgm:prSet>
      <dgm:spPr>
        <a:xfrm>
          <a:off x="3074937" y="2142375"/>
          <a:ext cx="908927" cy="454463"/>
        </a:xfrm>
        <a:prstGeom prst="roundRect">
          <a:avLst/>
        </a:prstGeom>
      </dgm:spPr>
    </dgm:pt>
    <dgm:pt modelId="{943D1311-95AC-4CE2-BC22-A29CCEBDE03B}" type="pres">
      <dgm:prSet presAssocID="{CF1D784E-8243-4940-95B1-1025714C8851}" presName="rootConnector3" presStyleLbl="asst1" presStyleIdx="0" presStyleCnt="1"/>
      <dgm:spPr/>
    </dgm:pt>
    <dgm:pt modelId="{98BDEE0C-84BD-463E-BE16-9D67A65C9885}" type="pres">
      <dgm:prSet presAssocID="{CF1D784E-8243-4940-95B1-1025714C8851}" presName="hierChild6" presStyleCnt="0"/>
      <dgm:spPr/>
    </dgm:pt>
    <dgm:pt modelId="{9594D979-87E8-4A8F-B0FA-6D5139FC9D6D}" type="pres">
      <dgm:prSet presAssocID="{CF1D784E-8243-4940-95B1-1025714C8851}" presName="hierChild7" presStyleCnt="0"/>
      <dgm:spPr/>
    </dgm:pt>
  </dgm:ptLst>
  <dgm:cxnLst>
    <dgm:cxn modelId="{B99F180B-F969-4304-8511-539738E2B43E}" type="presOf" srcId="{1F4832E1-7602-4E6A-91F4-1495D5873BEA}" destId="{6975C76C-0371-4F37-8F11-48D257F7954C}" srcOrd="0" destOrd="0" presId="urn:microsoft.com/office/officeart/2005/8/layout/orgChart1"/>
    <dgm:cxn modelId="{B2D9DE0F-33A4-46C6-B257-0EEA0A1862EC}" type="presOf" srcId="{F5FAE034-C67B-40D1-813B-4D49879C31F4}" destId="{31AA9761-B4DE-49F3-B73F-8BA4F7E68D0B}" srcOrd="1" destOrd="0" presId="urn:microsoft.com/office/officeart/2005/8/layout/orgChart1"/>
    <dgm:cxn modelId="{D6DA8311-0043-4B52-B33F-1FBAEAD4A799}" srcId="{F5FAE034-C67B-40D1-813B-4D49879C31F4}" destId="{2AD939CA-C9BC-4F0A-9A92-878554130790}" srcOrd="4" destOrd="0" parTransId="{A02C0728-E9F2-4C8E-8CD5-1468CA13B9B7}" sibTransId="{A51FEEB7-A1F3-485F-9D6D-3924776DEFBD}"/>
    <dgm:cxn modelId="{74C69B1B-7B5D-4C8A-8142-127FF55C2368}" type="presOf" srcId="{71CCC65A-DA8E-42C4-ABBC-1E1D4D09A50D}" destId="{23B19FA4-6CA3-46C3-B6DC-82C34B0F60B3}" srcOrd="0" destOrd="0" presId="urn:microsoft.com/office/officeart/2005/8/layout/orgChart1"/>
    <dgm:cxn modelId="{6E342A24-E67A-47BA-99AC-EE9B5D354A06}" srcId="{1B44B77F-3D18-45B8-98BB-081CBBA3C2B3}" destId="{F5FAE034-C67B-40D1-813B-4D49879C31F4}" srcOrd="0" destOrd="0" parTransId="{FC103938-7A5E-4E2D-9DB3-57B5ADFFEA97}" sibTransId="{E81F0BB2-D7E6-407A-8AC0-2844E2059745}"/>
    <dgm:cxn modelId="{02695F2B-89EA-4569-A372-8C3017A8CA92}" type="presOf" srcId="{F8119722-FF0D-465F-8E0E-16BB4D7261A5}" destId="{BAADD756-D1B7-485B-BCE1-F1C8BD5F6BB6}" srcOrd="0" destOrd="0" presId="urn:microsoft.com/office/officeart/2005/8/layout/orgChart1"/>
    <dgm:cxn modelId="{84F3E72D-B83A-4F1A-B892-B05D2A462C76}" type="presOf" srcId="{3170C657-1455-4019-808B-0021E75D39B3}" destId="{A123BABA-A335-490A-9B1E-B882F97578F5}" srcOrd="0" destOrd="0" presId="urn:microsoft.com/office/officeart/2005/8/layout/orgChart1"/>
    <dgm:cxn modelId="{7478CD31-FB99-4923-82C6-BD43138E3696}" type="presOf" srcId="{7F22E370-AB4B-4EBD-B266-DAA640FD4487}" destId="{F06CECE3-D292-49D0-A53E-F6E2D82B497C}" srcOrd="0" destOrd="0" presId="urn:microsoft.com/office/officeart/2005/8/layout/orgChart1"/>
    <dgm:cxn modelId="{8E6A5632-7343-4B42-8902-ED848BB42997}" type="presOf" srcId="{71CCC65A-DA8E-42C4-ABBC-1E1D4D09A50D}" destId="{7CDFDE2A-7AC9-4AA2-A1EA-484D140FFA6E}" srcOrd="1" destOrd="0" presId="urn:microsoft.com/office/officeart/2005/8/layout/orgChart1"/>
    <dgm:cxn modelId="{774E5333-DA36-4874-94B8-8D45BD9FE4F7}" srcId="{F5FAE034-C67B-40D1-813B-4D49879C31F4}" destId="{B1957A0D-C488-46FE-BC0D-D4B4316E9DF9}" srcOrd="3" destOrd="0" parTransId="{36F50703-1163-4580-831A-7EFFC7DE4E37}" sibTransId="{94556BD8-FCCC-4C3F-9179-62AE4F0174AB}"/>
    <dgm:cxn modelId="{D5943A39-0488-482B-86DA-5D66F5ADFA34}" srcId="{F5FAE034-C67B-40D1-813B-4D49879C31F4}" destId="{0FDF73F5-93CC-453C-8A97-CA7D3612DAF1}" srcOrd="5" destOrd="0" parTransId="{F8119722-FF0D-465F-8E0E-16BB4D7261A5}" sibTransId="{07883C90-E969-451F-AF21-B89BB57E777C}"/>
    <dgm:cxn modelId="{FFB07B3E-DCB2-469B-859D-773EB3D690AB}" type="presOf" srcId="{CF1D784E-8243-4940-95B1-1025714C8851}" destId="{943D1311-95AC-4CE2-BC22-A29CCEBDE03B}" srcOrd="1" destOrd="0" presId="urn:microsoft.com/office/officeart/2005/8/layout/orgChart1"/>
    <dgm:cxn modelId="{FB17A363-EADA-46B4-8892-A805B7BBEA8A}" type="presOf" srcId="{36F50703-1163-4580-831A-7EFFC7DE4E37}" destId="{131AE32E-01B6-4B66-80FD-3162EE3E2FB6}" srcOrd="0" destOrd="0" presId="urn:microsoft.com/office/officeart/2005/8/layout/orgChart1"/>
    <dgm:cxn modelId="{9162D84D-9DED-458E-9860-B79373A97DC0}" srcId="{F5FAE034-C67B-40D1-813B-4D49879C31F4}" destId="{71CCC65A-DA8E-42C4-ABBC-1E1D4D09A50D}" srcOrd="7" destOrd="0" parTransId="{3170C657-1455-4019-808B-0021E75D39B3}" sibTransId="{62FAA192-841B-44C6-AEBF-718B79D48F47}"/>
    <dgm:cxn modelId="{176A716F-95FA-4584-97F6-07FAA4C8A203}" type="presOf" srcId="{9B6C7917-B5C0-4D70-BF85-E9DC216461DA}" destId="{796EC0D6-64AF-44F8-823F-7AD031C08642}" srcOrd="1" destOrd="0" presId="urn:microsoft.com/office/officeart/2005/8/layout/orgChart1"/>
    <dgm:cxn modelId="{2953EB7C-A19B-4272-BB6D-2DDB3465E67B}" type="presOf" srcId="{0FDF73F5-93CC-453C-8A97-CA7D3612DAF1}" destId="{E15C8C66-E3F3-4F69-96EB-8E89E6F48FE5}" srcOrd="1" destOrd="0" presId="urn:microsoft.com/office/officeart/2005/8/layout/orgChart1"/>
    <dgm:cxn modelId="{B972BF7D-9FE8-44EF-AB32-75491D4DC814}" type="presOf" srcId="{1B44B77F-3D18-45B8-98BB-081CBBA3C2B3}" destId="{D24FA0C5-B0BE-48F3-B332-A8C823A5BF67}" srcOrd="0" destOrd="0" presId="urn:microsoft.com/office/officeart/2005/8/layout/orgChart1"/>
    <dgm:cxn modelId="{3BE4C47D-B3B4-414A-BA3A-F9825FFC6570}" type="presOf" srcId="{59886CC2-7EAE-48DF-A9FB-302376557DD9}" destId="{BA81D38D-E1CB-4AC0-8F57-1F3CFCF61EEB}" srcOrd="0" destOrd="0" presId="urn:microsoft.com/office/officeart/2005/8/layout/orgChart1"/>
    <dgm:cxn modelId="{F6E8C488-BEFE-4D07-B69B-5BD9B704E864}" srcId="{F5FAE034-C67B-40D1-813B-4D49879C31F4}" destId="{BAF3D266-1E38-49BB-8585-4B34ED9D3AEA}" srcOrd="2" destOrd="0" parTransId="{59886CC2-7EAE-48DF-A9FB-302376557DD9}" sibTransId="{4B0E21CA-BE74-4066-97C9-456B60503314}"/>
    <dgm:cxn modelId="{60282E8A-98CD-4EDB-99EF-729CF85B2127}" type="presOf" srcId="{56DFF869-3DE0-4FA9-813B-EC7671D295E4}" destId="{23DC1CFE-94FF-4454-BB84-11C153E484E6}" srcOrd="1" destOrd="0" presId="urn:microsoft.com/office/officeart/2005/8/layout/orgChart1"/>
    <dgm:cxn modelId="{2AA3B88C-D613-4614-A45E-FDED9BFD2EC0}" type="presOf" srcId="{3CD88011-786A-4BE3-B6A8-BCEB0A534225}" destId="{535CC9DB-9FD2-4EE1-8106-14F5FC0F230F}" srcOrd="0" destOrd="0" presId="urn:microsoft.com/office/officeart/2005/8/layout/orgChart1"/>
    <dgm:cxn modelId="{2458E88C-B209-4EA1-9D2F-2C80F0A9376E}" type="presOf" srcId="{A02C0728-E9F2-4C8E-8CD5-1468CA13B9B7}" destId="{5F34D152-7A09-4B51-9632-4E3BDEFEEA2A}" srcOrd="0" destOrd="0" presId="urn:microsoft.com/office/officeart/2005/8/layout/orgChart1"/>
    <dgm:cxn modelId="{FD630694-766E-4CB6-92A4-B8F796C9E046}" type="presOf" srcId="{5F443B13-B354-4044-B7D7-4C78963E2BF0}" destId="{10F1856C-6063-4BE1-B64F-CB564E41C636}" srcOrd="0" destOrd="0" presId="urn:microsoft.com/office/officeart/2005/8/layout/orgChart1"/>
    <dgm:cxn modelId="{0891A195-CEBE-49E4-AE3B-13AA699EA252}" type="presOf" srcId="{BAF3D266-1E38-49BB-8585-4B34ED9D3AEA}" destId="{C209AEA2-FCB9-4D7D-8580-F6DBC4C335AF}" srcOrd="0" destOrd="0" presId="urn:microsoft.com/office/officeart/2005/8/layout/orgChart1"/>
    <dgm:cxn modelId="{2DE75499-60A2-463E-95D6-DB34483193C1}" type="presOf" srcId="{BAF3D266-1E38-49BB-8585-4B34ED9D3AEA}" destId="{34B1177E-D48E-41B1-927A-E364A4700AFF}" srcOrd="1" destOrd="0" presId="urn:microsoft.com/office/officeart/2005/8/layout/orgChart1"/>
    <dgm:cxn modelId="{BA256BA4-DDA4-4F03-9F3A-1FFF2915E2DE}" type="presOf" srcId="{9B6C7917-B5C0-4D70-BF85-E9DC216461DA}" destId="{C117CB1D-45E0-4717-A42A-4EBFC55F1CAB}" srcOrd="0" destOrd="0" presId="urn:microsoft.com/office/officeart/2005/8/layout/orgChart1"/>
    <dgm:cxn modelId="{270774A9-971E-4789-B18A-5AE53CA20F7B}" type="presOf" srcId="{3CD88011-786A-4BE3-B6A8-BCEB0A534225}" destId="{0B460D0B-4700-4C4A-9349-3E4AE8595506}" srcOrd="1" destOrd="0" presId="urn:microsoft.com/office/officeart/2005/8/layout/orgChart1"/>
    <dgm:cxn modelId="{F88345AD-FF5A-498E-A7C3-6E289B8FDC0B}" type="presOf" srcId="{2AD939CA-C9BC-4F0A-9A92-878554130790}" destId="{72328BC7-43E0-42EC-8E4B-F0A12E726376}" srcOrd="1" destOrd="0" presId="urn:microsoft.com/office/officeart/2005/8/layout/orgChart1"/>
    <dgm:cxn modelId="{C45BDAC4-DEC2-4F26-BD72-7A0AF6E4736A}" type="presOf" srcId="{B1957A0D-C488-46FE-BC0D-D4B4316E9DF9}" destId="{7F0AE47A-6BFA-48BA-B1C8-F7CBBFEDBFEA}" srcOrd="1" destOrd="0" presId="urn:microsoft.com/office/officeart/2005/8/layout/orgChart1"/>
    <dgm:cxn modelId="{4B8299CC-248D-43D2-8537-98B70FE38B14}" type="presOf" srcId="{2AD939CA-C9BC-4F0A-9A92-878554130790}" destId="{B938284D-8612-41E7-9B36-C0BF09FC81F5}" srcOrd="0" destOrd="0" presId="urn:microsoft.com/office/officeart/2005/8/layout/orgChart1"/>
    <dgm:cxn modelId="{C1B50DCF-438C-457C-A8E2-399EAD3B59A4}" srcId="{F5FAE034-C67B-40D1-813B-4D49879C31F4}" destId="{9B6C7917-B5C0-4D70-BF85-E9DC216461DA}" srcOrd="1" destOrd="0" parTransId="{5F443B13-B354-4044-B7D7-4C78963E2BF0}" sibTransId="{E8105B5D-8900-43E2-9457-DB82C4F6DC96}"/>
    <dgm:cxn modelId="{1DDD8ED0-371F-448B-B29E-946DE0B47E4B}" srcId="{F5FAE034-C67B-40D1-813B-4D49879C31F4}" destId="{CF1D784E-8243-4940-95B1-1025714C8851}" srcOrd="0" destOrd="0" parTransId="{8F24EEC8-4C5A-4B46-B1BC-BB606E128CAA}" sibTransId="{B6CAD48F-B06C-43B2-A896-AF8A143166FA}"/>
    <dgm:cxn modelId="{B54898D0-CC54-43A2-828C-B88EBF47DA12}" type="presOf" srcId="{CF1D784E-8243-4940-95B1-1025714C8851}" destId="{DC2C2667-6274-4098-816C-4A9242BE68CE}" srcOrd="0" destOrd="0" presId="urn:microsoft.com/office/officeart/2005/8/layout/orgChart1"/>
    <dgm:cxn modelId="{F105FFDC-2802-4CF1-A16B-0541F13C0815}" srcId="{F5FAE034-C67B-40D1-813B-4D49879C31F4}" destId="{3CD88011-786A-4BE3-B6A8-BCEB0A534225}" srcOrd="8" destOrd="0" parTransId="{7F22E370-AB4B-4EBD-B266-DAA640FD4487}" sibTransId="{5D0953D6-D521-4586-8C8B-BD38599C9831}"/>
    <dgm:cxn modelId="{2DAC90DD-D9A1-4FFF-B3F4-DE3BF223A7F3}" type="presOf" srcId="{B1957A0D-C488-46FE-BC0D-D4B4316E9DF9}" destId="{AD60F856-27A0-4C6B-8CAD-5781DD0F6724}" srcOrd="0" destOrd="0" presId="urn:microsoft.com/office/officeart/2005/8/layout/orgChart1"/>
    <dgm:cxn modelId="{AC302DF3-E1FF-4061-BADD-6DB285181FB1}" type="presOf" srcId="{8F24EEC8-4C5A-4B46-B1BC-BB606E128CAA}" destId="{14DD5E2F-BACC-4875-92FE-60BA87FDFFFC}" srcOrd="0" destOrd="0" presId="urn:microsoft.com/office/officeart/2005/8/layout/orgChart1"/>
    <dgm:cxn modelId="{A2F782F3-6796-467D-9ADD-77E355EB0697}" type="presOf" srcId="{0FDF73F5-93CC-453C-8A97-CA7D3612DAF1}" destId="{A61E4E53-0859-40D9-B881-7872ED9878F1}" srcOrd="0" destOrd="0" presId="urn:microsoft.com/office/officeart/2005/8/layout/orgChart1"/>
    <dgm:cxn modelId="{3348ADF7-4A63-4463-89B0-9D2164B552FB}" type="presOf" srcId="{56DFF869-3DE0-4FA9-813B-EC7671D295E4}" destId="{846CF13F-3CA3-4A7B-805F-A07859B9CDBD}" srcOrd="0" destOrd="0" presId="urn:microsoft.com/office/officeart/2005/8/layout/orgChart1"/>
    <dgm:cxn modelId="{DAB393FD-7A6F-4265-A0E4-AEA15E490089}" srcId="{F5FAE034-C67B-40D1-813B-4D49879C31F4}" destId="{56DFF869-3DE0-4FA9-813B-EC7671D295E4}" srcOrd="6" destOrd="0" parTransId="{1F4832E1-7602-4E6A-91F4-1495D5873BEA}" sibTransId="{5C14C89C-FBE3-41DF-A10E-E647B1E9A6C1}"/>
    <dgm:cxn modelId="{B927FCFE-D61C-4013-9C64-543A770CCDC1}" type="presOf" srcId="{F5FAE034-C67B-40D1-813B-4D49879C31F4}" destId="{D7D57352-B085-4331-9844-C3A579A52BC2}" srcOrd="0" destOrd="0" presId="urn:microsoft.com/office/officeart/2005/8/layout/orgChart1"/>
    <dgm:cxn modelId="{2C36D0F2-9B04-47A2-A7EF-BEDA4ADFE83C}" type="presParOf" srcId="{D24FA0C5-B0BE-48F3-B332-A8C823A5BF67}" destId="{E4EC3B73-3B14-4D13-B86A-6E389C7E7C37}" srcOrd="0" destOrd="0" presId="urn:microsoft.com/office/officeart/2005/8/layout/orgChart1"/>
    <dgm:cxn modelId="{3B57FE91-828E-4DFA-99AC-FEE12B26A367}" type="presParOf" srcId="{E4EC3B73-3B14-4D13-B86A-6E389C7E7C37}" destId="{6C2CD42C-8EE2-4209-A5FB-2391732773DA}" srcOrd="0" destOrd="0" presId="urn:microsoft.com/office/officeart/2005/8/layout/orgChart1"/>
    <dgm:cxn modelId="{0F0A1249-6661-4448-8738-F68C9AA3B307}" type="presParOf" srcId="{6C2CD42C-8EE2-4209-A5FB-2391732773DA}" destId="{D7D57352-B085-4331-9844-C3A579A52BC2}" srcOrd="0" destOrd="0" presId="urn:microsoft.com/office/officeart/2005/8/layout/orgChart1"/>
    <dgm:cxn modelId="{7F0591F6-6836-4A16-AF80-92709DFCAFB1}" type="presParOf" srcId="{6C2CD42C-8EE2-4209-A5FB-2391732773DA}" destId="{31AA9761-B4DE-49F3-B73F-8BA4F7E68D0B}" srcOrd="1" destOrd="0" presId="urn:microsoft.com/office/officeart/2005/8/layout/orgChart1"/>
    <dgm:cxn modelId="{4DD61EAF-013B-487A-A1FE-DBD679A33F1D}" type="presParOf" srcId="{E4EC3B73-3B14-4D13-B86A-6E389C7E7C37}" destId="{251E5C60-E1C0-4CB1-8331-8CC734AB4D64}" srcOrd="1" destOrd="0" presId="urn:microsoft.com/office/officeart/2005/8/layout/orgChart1"/>
    <dgm:cxn modelId="{C7949870-B766-4FA4-AD53-53C77F1A6B5F}" type="presParOf" srcId="{251E5C60-E1C0-4CB1-8331-8CC734AB4D64}" destId="{10F1856C-6063-4BE1-B64F-CB564E41C636}" srcOrd="0" destOrd="0" presId="urn:microsoft.com/office/officeart/2005/8/layout/orgChart1"/>
    <dgm:cxn modelId="{E96C98BA-07F5-4D12-B566-FE39811C2473}" type="presParOf" srcId="{251E5C60-E1C0-4CB1-8331-8CC734AB4D64}" destId="{EB15D022-D107-445A-8780-224DE617E7E5}" srcOrd="1" destOrd="0" presId="urn:microsoft.com/office/officeart/2005/8/layout/orgChart1"/>
    <dgm:cxn modelId="{23D47B75-9896-457D-B734-AEE5B4090D0A}" type="presParOf" srcId="{EB15D022-D107-445A-8780-224DE617E7E5}" destId="{B3553A78-3CF3-4B63-886A-54897BB47799}" srcOrd="0" destOrd="0" presId="urn:microsoft.com/office/officeart/2005/8/layout/orgChart1"/>
    <dgm:cxn modelId="{8F3796BD-D31A-481D-95D5-E84E60B154F4}" type="presParOf" srcId="{B3553A78-3CF3-4B63-886A-54897BB47799}" destId="{C117CB1D-45E0-4717-A42A-4EBFC55F1CAB}" srcOrd="0" destOrd="0" presId="urn:microsoft.com/office/officeart/2005/8/layout/orgChart1"/>
    <dgm:cxn modelId="{54228CEF-9233-4982-BA8C-1F454F8395F1}" type="presParOf" srcId="{B3553A78-3CF3-4B63-886A-54897BB47799}" destId="{796EC0D6-64AF-44F8-823F-7AD031C08642}" srcOrd="1" destOrd="0" presId="urn:microsoft.com/office/officeart/2005/8/layout/orgChart1"/>
    <dgm:cxn modelId="{59615823-E50E-429A-8E4E-512301137E1F}" type="presParOf" srcId="{EB15D022-D107-445A-8780-224DE617E7E5}" destId="{CA934D8E-58B6-4655-8969-A9D3E233F7F9}" srcOrd="1" destOrd="0" presId="urn:microsoft.com/office/officeart/2005/8/layout/orgChart1"/>
    <dgm:cxn modelId="{51956EEC-5FA6-41B1-9E78-6EA9677B1D52}" type="presParOf" srcId="{EB15D022-D107-445A-8780-224DE617E7E5}" destId="{A514AAE4-4F05-449C-8394-77FBE58A23BC}" srcOrd="2" destOrd="0" presId="urn:microsoft.com/office/officeart/2005/8/layout/orgChart1"/>
    <dgm:cxn modelId="{78D576CA-7CD0-40A7-8ADC-6DB641FDEB58}" type="presParOf" srcId="{251E5C60-E1C0-4CB1-8331-8CC734AB4D64}" destId="{BA81D38D-E1CB-4AC0-8F57-1F3CFCF61EEB}" srcOrd="2" destOrd="0" presId="urn:microsoft.com/office/officeart/2005/8/layout/orgChart1"/>
    <dgm:cxn modelId="{D606BC26-4E01-4161-8DDB-FE7882C98DCA}" type="presParOf" srcId="{251E5C60-E1C0-4CB1-8331-8CC734AB4D64}" destId="{44F61C28-B5DC-4C3C-8997-ABC33A96A9FF}" srcOrd="3" destOrd="0" presId="urn:microsoft.com/office/officeart/2005/8/layout/orgChart1"/>
    <dgm:cxn modelId="{0561CD48-124E-4AEF-A8CD-41DB342FCD99}" type="presParOf" srcId="{44F61C28-B5DC-4C3C-8997-ABC33A96A9FF}" destId="{759A3BBD-7281-43E1-BE2C-28544C0926D2}" srcOrd="0" destOrd="0" presId="urn:microsoft.com/office/officeart/2005/8/layout/orgChart1"/>
    <dgm:cxn modelId="{CC738A70-7A04-474A-B98D-06C7F5D03344}" type="presParOf" srcId="{759A3BBD-7281-43E1-BE2C-28544C0926D2}" destId="{C209AEA2-FCB9-4D7D-8580-F6DBC4C335AF}" srcOrd="0" destOrd="0" presId="urn:microsoft.com/office/officeart/2005/8/layout/orgChart1"/>
    <dgm:cxn modelId="{69781972-5A80-486C-A86D-9D451E5CE98D}" type="presParOf" srcId="{759A3BBD-7281-43E1-BE2C-28544C0926D2}" destId="{34B1177E-D48E-41B1-927A-E364A4700AFF}" srcOrd="1" destOrd="0" presId="urn:microsoft.com/office/officeart/2005/8/layout/orgChart1"/>
    <dgm:cxn modelId="{428C5195-D30D-4DD7-9102-4ECCBFFB323B}" type="presParOf" srcId="{44F61C28-B5DC-4C3C-8997-ABC33A96A9FF}" destId="{250B0E74-0DB6-49AE-A082-78777563A979}" srcOrd="1" destOrd="0" presId="urn:microsoft.com/office/officeart/2005/8/layout/orgChart1"/>
    <dgm:cxn modelId="{47C13FA3-98C2-4467-81AD-22499A9E7A5A}" type="presParOf" srcId="{44F61C28-B5DC-4C3C-8997-ABC33A96A9FF}" destId="{2F82D2D1-4137-4067-B66B-96F9660182FD}" srcOrd="2" destOrd="0" presId="urn:microsoft.com/office/officeart/2005/8/layout/orgChart1"/>
    <dgm:cxn modelId="{EC0B3745-EA35-4E89-8A1C-4E10497836AE}" type="presParOf" srcId="{251E5C60-E1C0-4CB1-8331-8CC734AB4D64}" destId="{131AE32E-01B6-4B66-80FD-3162EE3E2FB6}" srcOrd="4" destOrd="0" presId="urn:microsoft.com/office/officeart/2005/8/layout/orgChart1"/>
    <dgm:cxn modelId="{78CD6416-94F3-4096-A21B-C7D4346FD5AF}" type="presParOf" srcId="{251E5C60-E1C0-4CB1-8331-8CC734AB4D64}" destId="{79334B76-605A-432F-A291-3D5FC0C1D4CD}" srcOrd="5" destOrd="0" presId="urn:microsoft.com/office/officeart/2005/8/layout/orgChart1"/>
    <dgm:cxn modelId="{E21A64FC-6EA5-4E72-BD83-3CD0EFF2ABFB}" type="presParOf" srcId="{79334B76-605A-432F-A291-3D5FC0C1D4CD}" destId="{E05F9744-20E8-411C-B865-B8627162D66A}" srcOrd="0" destOrd="0" presId="urn:microsoft.com/office/officeart/2005/8/layout/orgChart1"/>
    <dgm:cxn modelId="{5143482F-E541-4C5E-860E-6BD83BEBA206}" type="presParOf" srcId="{E05F9744-20E8-411C-B865-B8627162D66A}" destId="{AD60F856-27A0-4C6B-8CAD-5781DD0F6724}" srcOrd="0" destOrd="0" presId="urn:microsoft.com/office/officeart/2005/8/layout/orgChart1"/>
    <dgm:cxn modelId="{E87AFF0A-3805-4FB3-84F3-6D35E9617FCB}" type="presParOf" srcId="{E05F9744-20E8-411C-B865-B8627162D66A}" destId="{7F0AE47A-6BFA-48BA-B1C8-F7CBBFEDBFEA}" srcOrd="1" destOrd="0" presId="urn:microsoft.com/office/officeart/2005/8/layout/orgChart1"/>
    <dgm:cxn modelId="{7984F6D6-57A4-4F2C-92A9-A45A5A024D8E}" type="presParOf" srcId="{79334B76-605A-432F-A291-3D5FC0C1D4CD}" destId="{F04A7ED0-AB87-47D7-A614-11E0AE8FE3B1}" srcOrd="1" destOrd="0" presId="urn:microsoft.com/office/officeart/2005/8/layout/orgChart1"/>
    <dgm:cxn modelId="{6C0185FE-5FC5-4BF8-9210-9031EA458F13}" type="presParOf" srcId="{79334B76-605A-432F-A291-3D5FC0C1D4CD}" destId="{6688C0A3-6C1F-4CD7-A06B-09B7ECE2BC91}" srcOrd="2" destOrd="0" presId="urn:microsoft.com/office/officeart/2005/8/layout/orgChart1"/>
    <dgm:cxn modelId="{21FF0BA6-8871-4876-9639-C4C0349E0434}" type="presParOf" srcId="{251E5C60-E1C0-4CB1-8331-8CC734AB4D64}" destId="{5F34D152-7A09-4B51-9632-4E3BDEFEEA2A}" srcOrd="6" destOrd="0" presId="urn:microsoft.com/office/officeart/2005/8/layout/orgChart1"/>
    <dgm:cxn modelId="{D8C161B4-3B9F-41AF-9609-06719A5EBC4A}" type="presParOf" srcId="{251E5C60-E1C0-4CB1-8331-8CC734AB4D64}" destId="{C83D5C4B-34FF-4EBC-9FC6-6E448C8F575D}" srcOrd="7" destOrd="0" presId="urn:microsoft.com/office/officeart/2005/8/layout/orgChart1"/>
    <dgm:cxn modelId="{F738551E-C71D-49C9-8B37-F0CA0A84044F}" type="presParOf" srcId="{C83D5C4B-34FF-4EBC-9FC6-6E448C8F575D}" destId="{7E5A32B1-C242-498E-AF4A-845699222989}" srcOrd="0" destOrd="0" presId="urn:microsoft.com/office/officeart/2005/8/layout/orgChart1"/>
    <dgm:cxn modelId="{FAFBA7E4-2152-4CD1-9447-4E7F56768CD0}" type="presParOf" srcId="{7E5A32B1-C242-498E-AF4A-845699222989}" destId="{B938284D-8612-41E7-9B36-C0BF09FC81F5}" srcOrd="0" destOrd="0" presId="urn:microsoft.com/office/officeart/2005/8/layout/orgChart1"/>
    <dgm:cxn modelId="{6DD054D2-AADB-4CEF-AC7D-672FE0C5DCFB}" type="presParOf" srcId="{7E5A32B1-C242-498E-AF4A-845699222989}" destId="{72328BC7-43E0-42EC-8E4B-F0A12E726376}" srcOrd="1" destOrd="0" presId="urn:microsoft.com/office/officeart/2005/8/layout/orgChart1"/>
    <dgm:cxn modelId="{5AD781C8-061A-464D-9527-F9EC1AD4AD6E}" type="presParOf" srcId="{C83D5C4B-34FF-4EBC-9FC6-6E448C8F575D}" destId="{305F9C74-BEB3-43AF-B580-72196488313A}" srcOrd="1" destOrd="0" presId="urn:microsoft.com/office/officeart/2005/8/layout/orgChart1"/>
    <dgm:cxn modelId="{BE6E84B4-EC2F-4620-930F-83B29AC19541}" type="presParOf" srcId="{C83D5C4B-34FF-4EBC-9FC6-6E448C8F575D}" destId="{92A73B98-C948-4785-8B2E-30A5C4A0AD5F}" srcOrd="2" destOrd="0" presId="urn:microsoft.com/office/officeart/2005/8/layout/orgChart1"/>
    <dgm:cxn modelId="{109D98B8-16C0-4DE5-AC62-0C2871851D79}" type="presParOf" srcId="{251E5C60-E1C0-4CB1-8331-8CC734AB4D64}" destId="{BAADD756-D1B7-485B-BCE1-F1C8BD5F6BB6}" srcOrd="8" destOrd="0" presId="urn:microsoft.com/office/officeart/2005/8/layout/orgChart1"/>
    <dgm:cxn modelId="{D56A99BF-7F9C-407C-B492-FEDF7879BFE7}" type="presParOf" srcId="{251E5C60-E1C0-4CB1-8331-8CC734AB4D64}" destId="{04D1F19F-AF80-4549-AB61-60CF4F6A2654}" srcOrd="9" destOrd="0" presId="urn:microsoft.com/office/officeart/2005/8/layout/orgChart1"/>
    <dgm:cxn modelId="{6BFBAB80-45F9-4E03-B1FF-BAB38B2067D3}" type="presParOf" srcId="{04D1F19F-AF80-4549-AB61-60CF4F6A2654}" destId="{71B62646-2E0B-4424-A07A-0F2B838E1303}" srcOrd="0" destOrd="0" presId="urn:microsoft.com/office/officeart/2005/8/layout/orgChart1"/>
    <dgm:cxn modelId="{DE442901-0C62-4B28-A909-E742E6EA9330}" type="presParOf" srcId="{71B62646-2E0B-4424-A07A-0F2B838E1303}" destId="{A61E4E53-0859-40D9-B881-7872ED9878F1}" srcOrd="0" destOrd="0" presId="urn:microsoft.com/office/officeart/2005/8/layout/orgChart1"/>
    <dgm:cxn modelId="{022E6093-791F-454A-8F95-BB4A25472727}" type="presParOf" srcId="{71B62646-2E0B-4424-A07A-0F2B838E1303}" destId="{E15C8C66-E3F3-4F69-96EB-8E89E6F48FE5}" srcOrd="1" destOrd="0" presId="urn:microsoft.com/office/officeart/2005/8/layout/orgChart1"/>
    <dgm:cxn modelId="{E1E819A5-D2D7-4054-9426-B1C32CEE9DD7}" type="presParOf" srcId="{04D1F19F-AF80-4549-AB61-60CF4F6A2654}" destId="{42D2DC19-9E29-4C26-B95E-48A2A97E3179}" srcOrd="1" destOrd="0" presId="urn:microsoft.com/office/officeart/2005/8/layout/orgChart1"/>
    <dgm:cxn modelId="{905106DE-F257-4F7B-91BF-2964998E26A2}" type="presParOf" srcId="{04D1F19F-AF80-4549-AB61-60CF4F6A2654}" destId="{737FEF9A-DB13-4A8A-9C61-1A009D48D11C}" srcOrd="2" destOrd="0" presId="urn:microsoft.com/office/officeart/2005/8/layout/orgChart1"/>
    <dgm:cxn modelId="{1F91CF5F-3477-4DB2-9749-0C284EE70CD7}" type="presParOf" srcId="{251E5C60-E1C0-4CB1-8331-8CC734AB4D64}" destId="{6975C76C-0371-4F37-8F11-48D257F7954C}" srcOrd="10" destOrd="0" presId="urn:microsoft.com/office/officeart/2005/8/layout/orgChart1"/>
    <dgm:cxn modelId="{C7C5E27F-E412-4337-B570-B61BEB7CA2F3}" type="presParOf" srcId="{251E5C60-E1C0-4CB1-8331-8CC734AB4D64}" destId="{92BCA3CD-A863-42B5-A4C1-5F004E3173D6}" srcOrd="11" destOrd="0" presId="urn:microsoft.com/office/officeart/2005/8/layout/orgChart1"/>
    <dgm:cxn modelId="{12BD6A8F-DC27-4061-907D-52058F4F6FF2}" type="presParOf" srcId="{92BCA3CD-A863-42B5-A4C1-5F004E3173D6}" destId="{317A57A7-43C3-48AE-98C3-628408468CE5}" srcOrd="0" destOrd="0" presId="urn:microsoft.com/office/officeart/2005/8/layout/orgChart1"/>
    <dgm:cxn modelId="{DEBC4CA3-BF55-4BA6-A927-EB8390D80608}" type="presParOf" srcId="{317A57A7-43C3-48AE-98C3-628408468CE5}" destId="{846CF13F-3CA3-4A7B-805F-A07859B9CDBD}" srcOrd="0" destOrd="0" presId="urn:microsoft.com/office/officeart/2005/8/layout/orgChart1"/>
    <dgm:cxn modelId="{7013AE26-77F8-463C-845F-17D621B4D179}" type="presParOf" srcId="{317A57A7-43C3-48AE-98C3-628408468CE5}" destId="{23DC1CFE-94FF-4454-BB84-11C153E484E6}" srcOrd="1" destOrd="0" presId="urn:microsoft.com/office/officeart/2005/8/layout/orgChart1"/>
    <dgm:cxn modelId="{0AF8609F-74FD-4B45-9204-D5EDFB56A390}" type="presParOf" srcId="{92BCA3CD-A863-42B5-A4C1-5F004E3173D6}" destId="{A9A3534C-0C99-4D62-9729-F11BD5894B7A}" srcOrd="1" destOrd="0" presId="urn:microsoft.com/office/officeart/2005/8/layout/orgChart1"/>
    <dgm:cxn modelId="{A953E031-086E-44ED-BA28-88D710B82034}" type="presParOf" srcId="{92BCA3CD-A863-42B5-A4C1-5F004E3173D6}" destId="{4D2A174C-43B5-4B89-A560-2A8A099FBF21}" srcOrd="2" destOrd="0" presId="urn:microsoft.com/office/officeart/2005/8/layout/orgChart1"/>
    <dgm:cxn modelId="{C239537E-8E82-4712-BA05-84CDDC32D0A3}" type="presParOf" srcId="{251E5C60-E1C0-4CB1-8331-8CC734AB4D64}" destId="{A123BABA-A335-490A-9B1E-B882F97578F5}" srcOrd="12" destOrd="0" presId="urn:microsoft.com/office/officeart/2005/8/layout/orgChart1"/>
    <dgm:cxn modelId="{0208B08D-2681-487D-B029-8B6E97BB2D61}" type="presParOf" srcId="{251E5C60-E1C0-4CB1-8331-8CC734AB4D64}" destId="{51CBB8F0-61C8-4E66-BBE4-B5CFAF1A5C35}" srcOrd="13" destOrd="0" presId="urn:microsoft.com/office/officeart/2005/8/layout/orgChart1"/>
    <dgm:cxn modelId="{D3E0266E-6D27-499E-B885-B93BEDF54654}" type="presParOf" srcId="{51CBB8F0-61C8-4E66-BBE4-B5CFAF1A5C35}" destId="{ADB90EA3-1971-431F-A37B-F05833A288C7}" srcOrd="0" destOrd="0" presId="urn:microsoft.com/office/officeart/2005/8/layout/orgChart1"/>
    <dgm:cxn modelId="{E3A9BB81-A158-4BB5-8485-A03A9DC71E1C}" type="presParOf" srcId="{ADB90EA3-1971-431F-A37B-F05833A288C7}" destId="{23B19FA4-6CA3-46C3-B6DC-82C34B0F60B3}" srcOrd="0" destOrd="0" presId="urn:microsoft.com/office/officeart/2005/8/layout/orgChart1"/>
    <dgm:cxn modelId="{290BBD2D-7DFB-40F0-AC51-87BE43525CF3}" type="presParOf" srcId="{ADB90EA3-1971-431F-A37B-F05833A288C7}" destId="{7CDFDE2A-7AC9-4AA2-A1EA-484D140FFA6E}" srcOrd="1" destOrd="0" presId="urn:microsoft.com/office/officeart/2005/8/layout/orgChart1"/>
    <dgm:cxn modelId="{D29A02CA-2105-4F07-8ED0-DB4632BC204F}" type="presParOf" srcId="{51CBB8F0-61C8-4E66-BBE4-B5CFAF1A5C35}" destId="{83C8E955-D753-40B9-A5B6-A7F6DFAD827E}" srcOrd="1" destOrd="0" presId="urn:microsoft.com/office/officeart/2005/8/layout/orgChart1"/>
    <dgm:cxn modelId="{20216925-1F48-4CFC-A5E5-7E058D0BDC62}" type="presParOf" srcId="{51CBB8F0-61C8-4E66-BBE4-B5CFAF1A5C35}" destId="{66487307-8927-46A9-AEDE-195F4A6160CB}" srcOrd="2" destOrd="0" presId="urn:microsoft.com/office/officeart/2005/8/layout/orgChart1"/>
    <dgm:cxn modelId="{BE859CCB-90AC-4B5E-8FCF-272A05BADB3C}" type="presParOf" srcId="{251E5C60-E1C0-4CB1-8331-8CC734AB4D64}" destId="{F06CECE3-D292-49D0-A53E-F6E2D82B497C}" srcOrd="14" destOrd="0" presId="urn:microsoft.com/office/officeart/2005/8/layout/orgChart1"/>
    <dgm:cxn modelId="{B2DAC820-6B72-4141-A903-682F7FBDC305}" type="presParOf" srcId="{251E5C60-E1C0-4CB1-8331-8CC734AB4D64}" destId="{17F29081-6EAA-4ABE-BEB6-E06CF24D4B19}" srcOrd="15" destOrd="0" presId="urn:microsoft.com/office/officeart/2005/8/layout/orgChart1"/>
    <dgm:cxn modelId="{9F36CE2C-5192-4692-B1CC-8D48D7FF2B8D}" type="presParOf" srcId="{17F29081-6EAA-4ABE-BEB6-E06CF24D4B19}" destId="{32543844-19E2-466A-B6C2-3C8F9D6F2211}" srcOrd="0" destOrd="0" presId="urn:microsoft.com/office/officeart/2005/8/layout/orgChart1"/>
    <dgm:cxn modelId="{E8E8FACD-167F-400C-92A3-AA4508EB531F}" type="presParOf" srcId="{32543844-19E2-466A-B6C2-3C8F9D6F2211}" destId="{535CC9DB-9FD2-4EE1-8106-14F5FC0F230F}" srcOrd="0" destOrd="0" presId="urn:microsoft.com/office/officeart/2005/8/layout/orgChart1"/>
    <dgm:cxn modelId="{31DAAFB3-3E55-4A42-B8FF-6EE59F66511A}" type="presParOf" srcId="{32543844-19E2-466A-B6C2-3C8F9D6F2211}" destId="{0B460D0B-4700-4C4A-9349-3E4AE8595506}" srcOrd="1" destOrd="0" presId="urn:microsoft.com/office/officeart/2005/8/layout/orgChart1"/>
    <dgm:cxn modelId="{975FCCF7-FB22-4A63-9884-840049BA7643}" type="presParOf" srcId="{17F29081-6EAA-4ABE-BEB6-E06CF24D4B19}" destId="{3F53EA44-B05D-40F3-9214-C3BE1099465E}" srcOrd="1" destOrd="0" presId="urn:microsoft.com/office/officeart/2005/8/layout/orgChart1"/>
    <dgm:cxn modelId="{F3949FEC-1584-408B-8D72-3765D8ED8A15}" type="presParOf" srcId="{17F29081-6EAA-4ABE-BEB6-E06CF24D4B19}" destId="{62A7959E-F202-4096-9383-6B701322F5A8}" srcOrd="2" destOrd="0" presId="urn:microsoft.com/office/officeart/2005/8/layout/orgChart1"/>
    <dgm:cxn modelId="{60746011-955C-4533-A289-BA0711D9130D}" type="presParOf" srcId="{E4EC3B73-3B14-4D13-B86A-6E389C7E7C37}" destId="{92153AA4-BB1E-4543-A095-CA67894FA38D}" srcOrd="2" destOrd="0" presId="urn:microsoft.com/office/officeart/2005/8/layout/orgChart1"/>
    <dgm:cxn modelId="{2D7923FB-F6BA-4305-A086-19F2BD8FC451}" type="presParOf" srcId="{92153AA4-BB1E-4543-A095-CA67894FA38D}" destId="{14DD5E2F-BACC-4875-92FE-60BA87FDFFFC}" srcOrd="0" destOrd="0" presId="urn:microsoft.com/office/officeart/2005/8/layout/orgChart1"/>
    <dgm:cxn modelId="{6A9DC6D5-E5EF-475C-8C80-58133F895A97}" type="presParOf" srcId="{92153AA4-BB1E-4543-A095-CA67894FA38D}" destId="{B582DD4A-2437-43BC-949A-480A5B032728}" srcOrd="1" destOrd="0" presId="urn:microsoft.com/office/officeart/2005/8/layout/orgChart1"/>
    <dgm:cxn modelId="{D96F0FDD-D05E-482E-9917-CA581EEE36DD}" type="presParOf" srcId="{B582DD4A-2437-43BC-949A-480A5B032728}" destId="{1279746B-BFB1-4526-A922-43D4CD0B554E}" srcOrd="0" destOrd="0" presId="urn:microsoft.com/office/officeart/2005/8/layout/orgChart1"/>
    <dgm:cxn modelId="{6052BD5B-2EF3-4374-B305-6457576D2721}" type="presParOf" srcId="{1279746B-BFB1-4526-A922-43D4CD0B554E}" destId="{DC2C2667-6274-4098-816C-4A9242BE68CE}" srcOrd="0" destOrd="0" presId="urn:microsoft.com/office/officeart/2005/8/layout/orgChart1"/>
    <dgm:cxn modelId="{9170F706-6CB0-452B-B403-23E1EE35A3AD}" type="presParOf" srcId="{1279746B-BFB1-4526-A922-43D4CD0B554E}" destId="{943D1311-95AC-4CE2-BC22-A29CCEBDE03B}" srcOrd="1" destOrd="0" presId="urn:microsoft.com/office/officeart/2005/8/layout/orgChart1"/>
    <dgm:cxn modelId="{FB424694-6289-4CC9-A5C1-061B0564B80E}" type="presParOf" srcId="{B582DD4A-2437-43BC-949A-480A5B032728}" destId="{98BDEE0C-84BD-463E-BE16-9D67A65C9885}" srcOrd="1" destOrd="0" presId="urn:microsoft.com/office/officeart/2005/8/layout/orgChart1"/>
    <dgm:cxn modelId="{4E9BBC15-9452-4336-82DF-858CC8F7DF71}" type="presParOf" srcId="{B582DD4A-2437-43BC-949A-480A5B032728}" destId="{9594D979-87E8-4A8F-B0FA-6D5139FC9D6D}"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DD5E2F-BACC-4875-92FE-60BA87FDFFFC}">
      <dsp:nvSpPr>
        <dsp:cNvPr id="0" name=""/>
        <dsp:cNvSpPr/>
      </dsp:nvSpPr>
      <dsp:spPr>
        <a:xfrm>
          <a:off x="2778686" y="1246360"/>
          <a:ext cx="970292" cy="648509"/>
        </a:xfrm>
        <a:custGeom>
          <a:avLst/>
          <a:gdLst/>
          <a:ahLst/>
          <a:cxnLst/>
          <a:rect l="0" t="0" r="0" b="0"/>
          <a:pathLst>
            <a:path>
              <a:moveTo>
                <a:pt x="970292" y="0"/>
              </a:moveTo>
              <a:lnTo>
                <a:pt x="970292" y="648509"/>
              </a:lnTo>
              <a:lnTo>
                <a:pt x="0" y="648509"/>
              </a:lnTo>
            </a:path>
          </a:pathLst>
        </a:custGeom>
        <a:noFill/>
        <a:ln w="25400" cap="flat" cmpd="sng" algn="ctr">
          <a:solidFill>
            <a:schemeClr val="bg1">
              <a:lumMod val="75000"/>
            </a:schemeClr>
          </a:solidFill>
          <a:prstDash val="solid"/>
        </a:ln>
        <a:effectLst/>
      </dsp:spPr>
      <dsp:style>
        <a:lnRef idx="2">
          <a:scrgbClr r="0" g="0" b="0"/>
        </a:lnRef>
        <a:fillRef idx="0">
          <a:scrgbClr r="0" g="0" b="0"/>
        </a:fillRef>
        <a:effectRef idx="0">
          <a:scrgbClr r="0" g="0" b="0"/>
        </a:effectRef>
        <a:fontRef idx="minor"/>
      </dsp:style>
    </dsp:sp>
    <dsp:sp modelId="{F06CECE3-D292-49D0-A53E-F6E2D82B497C}">
      <dsp:nvSpPr>
        <dsp:cNvPr id="0" name=""/>
        <dsp:cNvSpPr/>
      </dsp:nvSpPr>
      <dsp:spPr>
        <a:xfrm>
          <a:off x="3748979" y="1246360"/>
          <a:ext cx="3481050" cy="1861869"/>
        </a:xfrm>
        <a:custGeom>
          <a:avLst/>
          <a:gdLst/>
          <a:ahLst/>
          <a:cxnLst/>
          <a:rect l="0" t="0" r="0" b="0"/>
          <a:pathLst>
            <a:path>
              <a:moveTo>
                <a:pt x="0" y="0"/>
              </a:moveTo>
              <a:lnTo>
                <a:pt x="0" y="1778222"/>
              </a:lnTo>
              <a:lnTo>
                <a:pt x="3481050" y="1778222"/>
              </a:lnTo>
              <a:lnTo>
                <a:pt x="3481050" y="1861869"/>
              </a:lnTo>
            </a:path>
          </a:pathLst>
        </a:custGeom>
        <a:noFill/>
        <a:ln w="25400" cap="flat" cmpd="sng" algn="ctr">
          <a:solidFill>
            <a:schemeClr val="bg1">
              <a:lumMod val="65000"/>
            </a:schemeClr>
          </a:solidFill>
          <a:prstDash val="solid"/>
        </a:ln>
        <a:effectLst/>
      </dsp:spPr>
      <dsp:style>
        <a:lnRef idx="2">
          <a:scrgbClr r="0" g="0" b="0"/>
        </a:lnRef>
        <a:fillRef idx="0">
          <a:scrgbClr r="0" g="0" b="0"/>
        </a:fillRef>
        <a:effectRef idx="0">
          <a:scrgbClr r="0" g="0" b="0"/>
        </a:effectRef>
        <a:fontRef idx="minor"/>
      </dsp:style>
    </dsp:sp>
    <dsp:sp modelId="{A123BABA-A335-490A-9B1E-B882F97578F5}">
      <dsp:nvSpPr>
        <dsp:cNvPr id="0" name=""/>
        <dsp:cNvSpPr/>
      </dsp:nvSpPr>
      <dsp:spPr>
        <a:xfrm>
          <a:off x="3748979" y="1246360"/>
          <a:ext cx="2517115" cy="1861869"/>
        </a:xfrm>
        <a:custGeom>
          <a:avLst/>
          <a:gdLst/>
          <a:ahLst/>
          <a:cxnLst/>
          <a:rect l="0" t="0" r="0" b="0"/>
          <a:pathLst>
            <a:path>
              <a:moveTo>
                <a:pt x="0" y="0"/>
              </a:moveTo>
              <a:lnTo>
                <a:pt x="0" y="1778222"/>
              </a:lnTo>
              <a:lnTo>
                <a:pt x="2517115" y="1778222"/>
              </a:lnTo>
              <a:lnTo>
                <a:pt x="2517115" y="1861869"/>
              </a:lnTo>
            </a:path>
          </a:pathLst>
        </a:custGeom>
        <a:noFill/>
        <a:ln w="25400" cap="flat" cmpd="sng" algn="ctr">
          <a:solidFill>
            <a:schemeClr val="bg1">
              <a:lumMod val="65000"/>
            </a:schemeClr>
          </a:solidFill>
          <a:prstDash val="solid"/>
        </a:ln>
        <a:effectLst/>
      </dsp:spPr>
      <dsp:style>
        <a:lnRef idx="2">
          <a:scrgbClr r="0" g="0" b="0"/>
        </a:lnRef>
        <a:fillRef idx="0">
          <a:scrgbClr r="0" g="0" b="0"/>
        </a:fillRef>
        <a:effectRef idx="0">
          <a:scrgbClr r="0" g="0" b="0"/>
        </a:effectRef>
        <a:fontRef idx="minor"/>
      </dsp:style>
    </dsp:sp>
    <dsp:sp modelId="{6975C76C-0371-4F37-8F11-48D257F7954C}">
      <dsp:nvSpPr>
        <dsp:cNvPr id="0" name=""/>
        <dsp:cNvSpPr/>
      </dsp:nvSpPr>
      <dsp:spPr>
        <a:xfrm>
          <a:off x="3748979" y="1246360"/>
          <a:ext cx="1553179" cy="1861869"/>
        </a:xfrm>
        <a:custGeom>
          <a:avLst/>
          <a:gdLst/>
          <a:ahLst/>
          <a:cxnLst/>
          <a:rect l="0" t="0" r="0" b="0"/>
          <a:pathLst>
            <a:path>
              <a:moveTo>
                <a:pt x="0" y="0"/>
              </a:moveTo>
              <a:lnTo>
                <a:pt x="0" y="1778222"/>
              </a:lnTo>
              <a:lnTo>
                <a:pt x="1553179" y="1778222"/>
              </a:lnTo>
              <a:lnTo>
                <a:pt x="1553179" y="1861869"/>
              </a:lnTo>
            </a:path>
          </a:pathLst>
        </a:custGeom>
        <a:noFill/>
        <a:ln w="25400" cap="flat" cmpd="sng" algn="ctr">
          <a:solidFill>
            <a:schemeClr val="bg1">
              <a:lumMod val="65000"/>
            </a:schemeClr>
          </a:solidFill>
          <a:prstDash val="solid"/>
        </a:ln>
        <a:effectLst/>
      </dsp:spPr>
      <dsp:style>
        <a:lnRef idx="2">
          <a:scrgbClr r="0" g="0" b="0"/>
        </a:lnRef>
        <a:fillRef idx="0">
          <a:scrgbClr r="0" g="0" b="0"/>
        </a:fillRef>
        <a:effectRef idx="0">
          <a:scrgbClr r="0" g="0" b="0"/>
        </a:effectRef>
        <a:fontRef idx="minor"/>
      </dsp:style>
    </dsp:sp>
    <dsp:sp modelId="{BAADD756-D1B7-485B-BCE1-F1C8BD5F6BB6}">
      <dsp:nvSpPr>
        <dsp:cNvPr id="0" name=""/>
        <dsp:cNvSpPr/>
      </dsp:nvSpPr>
      <dsp:spPr>
        <a:xfrm>
          <a:off x="3748979" y="1246360"/>
          <a:ext cx="589243" cy="1861869"/>
        </a:xfrm>
        <a:custGeom>
          <a:avLst/>
          <a:gdLst/>
          <a:ahLst/>
          <a:cxnLst/>
          <a:rect l="0" t="0" r="0" b="0"/>
          <a:pathLst>
            <a:path>
              <a:moveTo>
                <a:pt x="0" y="0"/>
              </a:moveTo>
              <a:lnTo>
                <a:pt x="0" y="1778222"/>
              </a:lnTo>
              <a:lnTo>
                <a:pt x="589243" y="1778222"/>
              </a:lnTo>
              <a:lnTo>
                <a:pt x="589243" y="1861869"/>
              </a:lnTo>
            </a:path>
          </a:pathLst>
        </a:custGeom>
        <a:noFill/>
        <a:ln w="25400" cap="flat" cmpd="sng" algn="ctr">
          <a:solidFill>
            <a:schemeClr val="bg1">
              <a:lumMod val="65000"/>
            </a:schemeClr>
          </a:solidFill>
          <a:prstDash val="solid"/>
        </a:ln>
        <a:effectLst/>
      </dsp:spPr>
      <dsp:style>
        <a:lnRef idx="2">
          <a:scrgbClr r="0" g="0" b="0"/>
        </a:lnRef>
        <a:fillRef idx="0">
          <a:scrgbClr r="0" g="0" b="0"/>
        </a:fillRef>
        <a:effectRef idx="0">
          <a:scrgbClr r="0" g="0" b="0"/>
        </a:effectRef>
        <a:fontRef idx="minor"/>
      </dsp:style>
    </dsp:sp>
    <dsp:sp modelId="{5F34D152-7A09-4B51-9632-4E3BDEFEEA2A}">
      <dsp:nvSpPr>
        <dsp:cNvPr id="0" name=""/>
        <dsp:cNvSpPr/>
      </dsp:nvSpPr>
      <dsp:spPr>
        <a:xfrm>
          <a:off x="3374287" y="1246360"/>
          <a:ext cx="374692" cy="1861869"/>
        </a:xfrm>
        <a:custGeom>
          <a:avLst/>
          <a:gdLst/>
          <a:ahLst/>
          <a:cxnLst/>
          <a:rect l="0" t="0" r="0" b="0"/>
          <a:pathLst>
            <a:path>
              <a:moveTo>
                <a:pt x="374692" y="0"/>
              </a:moveTo>
              <a:lnTo>
                <a:pt x="374692" y="1778222"/>
              </a:lnTo>
              <a:lnTo>
                <a:pt x="0" y="1778222"/>
              </a:lnTo>
              <a:lnTo>
                <a:pt x="0" y="186186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1AE32E-01B6-4B66-80FD-3162EE3E2FB6}">
      <dsp:nvSpPr>
        <dsp:cNvPr id="0" name=""/>
        <dsp:cNvSpPr/>
      </dsp:nvSpPr>
      <dsp:spPr>
        <a:xfrm>
          <a:off x="2410351" y="1246360"/>
          <a:ext cx="1338627" cy="1861869"/>
        </a:xfrm>
        <a:custGeom>
          <a:avLst/>
          <a:gdLst/>
          <a:ahLst/>
          <a:cxnLst/>
          <a:rect l="0" t="0" r="0" b="0"/>
          <a:pathLst>
            <a:path>
              <a:moveTo>
                <a:pt x="1338627" y="0"/>
              </a:moveTo>
              <a:lnTo>
                <a:pt x="1338627" y="1778222"/>
              </a:lnTo>
              <a:lnTo>
                <a:pt x="0" y="1778222"/>
              </a:lnTo>
              <a:lnTo>
                <a:pt x="0" y="186186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81D38D-E1CB-4AC0-8F57-1F3CFCF61EEB}">
      <dsp:nvSpPr>
        <dsp:cNvPr id="0" name=""/>
        <dsp:cNvSpPr/>
      </dsp:nvSpPr>
      <dsp:spPr>
        <a:xfrm>
          <a:off x="1446416" y="1246360"/>
          <a:ext cx="2302563" cy="1861869"/>
        </a:xfrm>
        <a:custGeom>
          <a:avLst/>
          <a:gdLst/>
          <a:ahLst/>
          <a:cxnLst/>
          <a:rect l="0" t="0" r="0" b="0"/>
          <a:pathLst>
            <a:path>
              <a:moveTo>
                <a:pt x="2302563" y="0"/>
              </a:moveTo>
              <a:lnTo>
                <a:pt x="2302563" y="1778222"/>
              </a:lnTo>
              <a:lnTo>
                <a:pt x="0" y="1778222"/>
              </a:lnTo>
              <a:lnTo>
                <a:pt x="0" y="186186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F1856C-6063-4BE1-B64F-CB564E41C636}">
      <dsp:nvSpPr>
        <dsp:cNvPr id="0" name=""/>
        <dsp:cNvSpPr/>
      </dsp:nvSpPr>
      <dsp:spPr>
        <a:xfrm>
          <a:off x="442648" y="1246360"/>
          <a:ext cx="3306331" cy="1861869"/>
        </a:xfrm>
        <a:custGeom>
          <a:avLst/>
          <a:gdLst/>
          <a:ahLst/>
          <a:cxnLst/>
          <a:rect l="0" t="0" r="0" b="0"/>
          <a:pathLst>
            <a:path>
              <a:moveTo>
                <a:pt x="3306331" y="0"/>
              </a:moveTo>
              <a:lnTo>
                <a:pt x="3306331" y="1778222"/>
              </a:lnTo>
              <a:lnTo>
                <a:pt x="0" y="1778222"/>
              </a:lnTo>
              <a:lnTo>
                <a:pt x="0" y="1861869"/>
              </a:lnTo>
            </a:path>
          </a:pathLst>
        </a:custGeom>
        <a:noFill/>
        <a:ln w="25400" cap="flat" cmpd="sng" algn="ctr">
          <a:solidFill>
            <a:schemeClr val="bg1">
              <a:lumMod val="75000"/>
            </a:schemeClr>
          </a:solidFill>
          <a:prstDash val="solid"/>
        </a:ln>
        <a:effectLst/>
      </dsp:spPr>
      <dsp:style>
        <a:lnRef idx="2">
          <a:scrgbClr r="0" g="0" b="0"/>
        </a:lnRef>
        <a:fillRef idx="0">
          <a:scrgbClr r="0" g="0" b="0"/>
        </a:fillRef>
        <a:effectRef idx="0">
          <a:scrgbClr r="0" g="0" b="0"/>
        </a:effectRef>
        <a:fontRef idx="minor"/>
      </dsp:style>
    </dsp:sp>
    <dsp:sp modelId="{D7D57352-B085-4331-9844-C3A579A52BC2}">
      <dsp:nvSpPr>
        <dsp:cNvPr id="0" name=""/>
        <dsp:cNvSpPr/>
      </dsp:nvSpPr>
      <dsp:spPr>
        <a:xfrm>
          <a:off x="3162181" y="773072"/>
          <a:ext cx="1173595" cy="473288"/>
        </a:xfrm>
        <a:prstGeom prst="roundRect">
          <a:avLst/>
        </a:prstGeom>
        <a:solidFill>
          <a:schemeClr val="bg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S" sz="900" kern="1200" dirty="0">
              <a:latin typeface="UniSansBook" panose="00000500000000000000" pitchFamily="2" charset="0"/>
            </a:rPr>
            <a:t>Dirección General Direccion Operaciones</a:t>
          </a:r>
          <a:endParaRPr lang="es-AR" sz="900" kern="1200" dirty="0">
            <a:latin typeface="UniSansBook" panose="00000500000000000000" pitchFamily="2" charset="0"/>
          </a:endParaRPr>
        </a:p>
      </dsp:txBody>
      <dsp:txXfrm>
        <a:off x="3185285" y="796176"/>
        <a:ext cx="1127387" cy="427080"/>
      </dsp:txXfrm>
    </dsp:sp>
    <dsp:sp modelId="{C117CB1D-45E0-4717-A42A-4EBFC55F1CAB}">
      <dsp:nvSpPr>
        <dsp:cNvPr id="0" name=""/>
        <dsp:cNvSpPr/>
      </dsp:nvSpPr>
      <dsp:spPr>
        <a:xfrm>
          <a:off x="4495" y="3108230"/>
          <a:ext cx="876305" cy="438152"/>
        </a:xfrm>
        <a:prstGeom prst="roundRect">
          <a:avLst/>
        </a:prstGeom>
        <a:solidFill>
          <a:prstClr val="white">
            <a:lumMod val="50000"/>
          </a:prst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S" sz="900" kern="1200" dirty="0">
              <a:solidFill>
                <a:prstClr val="white"/>
              </a:solidFill>
              <a:latin typeface="UniSansBook" panose="00000500000000000000" pitchFamily="2" charset="0"/>
              <a:ea typeface="+mn-ea"/>
              <a:cs typeface="+mn-cs"/>
            </a:rPr>
            <a:t>Planificación, Calidad y Desarrollo</a:t>
          </a:r>
          <a:endParaRPr lang="es-AR" sz="900" kern="1200" dirty="0">
            <a:solidFill>
              <a:prstClr val="white"/>
            </a:solidFill>
            <a:latin typeface="UniSansBook" panose="00000500000000000000" pitchFamily="2" charset="0"/>
            <a:ea typeface="+mn-ea"/>
            <a:cs typeface="+mn-cs"/>
          </a:endParaRPr>
        </a:p>
      </dsp:txBody>
      <dsp:txXfrm>
        <a:off x="25884" y="3129619"/>
        <a:ext cx="833527" cy="395374"/>
      </dsp:txXfrm>
    </dsp:sp>
    <dsp:sp modelId="{C209AEA2-FCB9-4D7D-8580-F6DBC4C335AF}">
      <dsp:nvSpPr>
        <dsp:cNvPr id="0" name=""/>
        <dsp:cNvSpPr/>
      </dsp:nvSpPr>
      <dsp:spPr>
        <a:xfrm>
          <a:off x="1048095" y="3108230"/>
          <a:ext cx="796641" cy="398320"/>
        </a:xfrm>
        <a:prstGeom prst="roundRect">
          <a:avLst/>
        </a:prstGeom>
        <a:solidFill>
          <a:prstClr val="white">
            <a:lumMod val="50000"/>
          </a:prst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S" sz="900" kern="1200" dirty="0">
              <a:solidFill>
                <a:prstClr val="white"/>
              </a:solidFill>
              <a:latin typeface="UniSansBook" panose="00000500000000000000" pitchFamily="2" charset="0"/>
              <a:ea typeface="+mn-ea"/>
              <a:cs typeface="+mn-cs"/>
            </a:rPr>
            <a:t>Scudería</a:t>
          </a:r>
          <a:endParaRPr lang="es-AR" sz="900" kern="1200" dirty="0">
            <a:solidFill>
              <a:prstClr val="white"/>
            </a:solidFill>
            <a:latin typeface="UniSansBook" panose="00000500000000000000" pitchFamily="2" charset="0"/>
            <a:ea typeface="+mn-ea"/>
            <a:cs typeface="+mn-cs"/>
          </a:endParaRPr>
        </a:p>
      </dsp:txBody>
      <dsp:txXfrm>
        <a:off x="1067539" y="3127674"/>
        <a:ext cx="757753" cy="359432"/>
      </dsp:txXfrm>
    </dsp:sp>
    <dsp:sp modelId="{AD60F856-27A0-4C6B-8CAD-5781DD0F6724}">
      <dsp:nvSpPr>
        <dsp:cNvPr id="0" name=""/>
        <dsp:cNvSpPr/>
      </dsp:nvSpPr>
      <dsp:spPr>
        <a:xfrm>
          <a:off x="2012031" y="3108230"/>
          <a:ext cx="796641" cy="398320"/>
        </a:xfrm>
        <a:prstGeom prst="roundRect">
          <a:avLst/>
        </a:prstGeom>
        <a:solidFill>
          <a:prstClr val="white">
            <a:lumMod val="50000"/>
          </a:prst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400050">
            <a:lnSpc>
              <a:spcPct val="90000"/>
            </a:lnSpc>
            <a:spcBef>
              <a:spcPct val="0"/>
            </a:spcBef>
            <a:spcAft>
              <a:spcPct val="35000"/>
            </a:spcAft>
            <a:buNone/>
          </a:pPr>
          <a:r>
            <a:rPr lang="es-ES" sz="900" kern="1200" dirty="0">
              <a:solidFill>
                <a:prstClr val="white"/>
              </a:solidFill>
              <a:latin typeface="UniSansBook" panose="00000500000000000000" pitchFamily="2" charset="0"/>
              <a:ea typeface="+mn-ea"/>
              <a:cs typeface="+mn-cs"/>
            </a:rPr>
            <a:t>Operativa</a:t>
          </a:r>
          <a:endParaRPr lang="es-AR" sz="900" kern="1200" dirty="0">
            <a:solidFill>
              <a:prstClr val="white"/>
            </a:solidFill>
            <a:latin typeface="UniSansBook" panose="00000500000000000000" pitchFamily="2" charset="0"/>
            <a:ea typeface="+mn-ea"/>
            <a:cs typeface="+mn-cs"/>
          </a:endParaRPr>
        </a:p>
      </dsp:txBody>
      <dsp:txXfrm>
        <a:off x="2031475" y="3127674"/>
        <a:ext cx="757753" cy="359432"/>
      </dsp:txXfrm>
    </dsp:sp>
    <dsp:sp modelId="{B938284D-8612-41E7-9B36-C0BF09FC81F5}">
      <dsp:nvSpPr>
        <dsp:cNvPr id="0" name=""/>
        <dsp:cNvSpPr/>
      </dsp:nvSpPr>
      <dsp:spPr>
        <a:xfrm>
          <a:off x="2975967" y="3108230"/>
          <a:ext cx="796641" cy="398320"/>
        </a:xfrm>
        <a:prstGeom prst="roundRect">
          <a:avLst/>
        </a:prstGeom>
        <a:solidFill>
          <a:prstClr val="white">
            <a:lumMod val="50000"/>
          </a:prst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400050">
            <a:lnSpc>
              <a:spcPct val="90000"/>
            </a:lnSpc>
            <a:spcBef>
              <a:spcPct val="0"/>
            </a:spcBef>
            <a:spcAft>
              <a:spcPct val="35000"/>
            </a:spcAft>
            <a:buNone/>
          </a:pPr>
          <a:r>
            <a:rPr lang="es-ES" sz="900" kern="1200" dirty="0">
              <a:solidFill>
                <a:prstClr val="white"/>
              </a:solidFill>
              <a:latin typeface="UniSansBook" panose="00000500000000000000" pitchFamily="2" charset="0"/>
              <a:ea typeface="+mn-ea"/>
              <a:cs typeface="+mn-cs"/>
            </a:rPr>
            <a:t>Administracion</a:t>
          </a:r>
          <a:endParaRPr lang="es-AR" sz="900" kern="1200" dirty="0">
            <a:solidFill>
              <a:prstClr val="white"/>
            </a:solidFill>
            <a:latin typeface="UniSansBook" panose="00000500000000000000" pitchFamily="2" charset="0"/>
            <a:ea typeface="+mn-ea"/>
            <a:cs typeface="+mn-cs"/>
          </a:endParaRPr>
        </a:p>
      </dsp:txBody>
      <dsp:txXfrm>
        <a:off x="2995411" y="3127674"/>
        <a:ext cx="757753" cy="359432"/>
      </dsp:txXfrm>
    </dsp:sp>
    <dsp:sp modelId="{A61E4E53-0859-40D9-B881-7872ED9878F1}">
      <dsp:nvSpPr>
        <dsp:cNvPr id="0" name=""/>
        <dsp:cNvSpPr/>
      </dsp:nvSpPr>
      <dsp:spPr>
        <a:xfrm>
          <a:off x="3939902" y="3108230"/>
          <a:ext cx="796641" cy="398320"/>
        </a:xfrm>
        <a:prstGeom prst="roundRect">
          <a:avLst/>
        </a:prstGeom>
        <a:solidFill>
          <a:prstClr val="white">
            <a:lumMod val="50000"/>
          </a:prst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400050">
            <a:lnSpc>
              <a:spcPct val="90000"/>
            </a:lnSpc>
            <a:spcBef>
              <a:spcPct val="0"/>
            </a:spcBef>
            <a:spcAft>
              <a:spcPct val="35000"/>
            </a:spcAft>
            <a:buNone/>
          </a:pPr>
          <a:r>
            <a:rPr lang="es-ES" sz="900" kern="1200">
              <a:solidFill>
                <a:prstClr val="white"/>
              </a:solidFill>
              <a:latin typeface="UniSansBook" panose="00000500000000000000" pitchFamily="2" charset="0"/>
              <a:ea typeface="+mn-ea"/>
              <a:cs typeface="+mn-cs"/>
            </a:rPr>
            <a:t>TI</a:t>
          </a:r>
          <a:endParaRPr lang="es-AR" sz="900" kern="1200" dirty="0">
            <a:solidFill>
              <a:prstClr val="white"/>
            </a:solidFill>
            <a:latin typeface="UniSansBook" panose="00000500000000000000" pitchFamily="2" charset="0"/>
            <a:ea typeface="+mn-ea"/>
            <a:cs typeface="+mn-cs"/>
          </a:endParaRPr>
        </a:p>
      </dsp:txBody>
      <dsp:txXfrm>
        <a:off x="3959346" y="3127674"/>
        <a:ext cx="757753" cy="359432"/>
      </dsp:txXfrm>
    </dsp:sp>
    <dsp:sp modelId="{846CF13F-3CA3-4A7B-805F-A07859B9CDBD}">
      <dsp:nvSpPr>
        <dsp:cNvPr id="0" name=""/>
        <dsp:cNvSpPr/>
      </dsp:nvSpPr>
      <dsp:spPr>
        <a:xfrm>
          <a:off x="4903838" y="3108230"/>
          <a:ext cx="796641" cy="398320"/>
        </a:xfrm>
        <a:prstGeom prst="roundRect">
          <a:avLst/>
        </a:prstGeom>
        <a:solidFill>
          <a:prstClr val="white">
            <a:lumMod val="50000"/>
          </a:prst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400050">
            <a:lnSpc>
              <a:spcPct val="90000"/>
            </a:lnSpc>
            <a:spcBef>
              <a:spcPct val="0"/>
            </a:spcBef>
            <a:spcAft>
              <a:spcPct val="35000"/>
            </a:spcAft>
            <a:buNone/>
          </a:pPr>
          <a:r>
            <a:rPr lang="es-ES" sz="900" kern="1200" dirty="0">
              <a:solidFill>
                <a:prstClr val="white"/>
              </a:solidFill>
              <a:latin typeface="UniSansBook" panose="00000500000000000000" pitchFamily="2" charset="0"/>
              <a:ea typeface="+mn-ea"/>
              <a:cs typeface="+mn-cs"/>
            </a:rPr>
            <a:t>RRHH</a:t>
          </a:r>
          <a:endParaRPr lang="es-AR" sz="900" kern="1200" dirty="0">
            <a:solidFill>
              <a:prstClr val="white"/>
            </a:solidFill>
            <a:latin typeface="UniSansBook" panose="00000500000000000000" pitchFamily="2" charset="0"/>
            <a:ea typeface="+mn-ea"/>
            <a:cs typeface="+mn-cs"/>
          </a:endParaRPr>
        </a:p>
      </dsp:txBody>
      <dsp:txXfrm>
        <a:off x="4923282" y="3127674"/>
        <a:ext cx="757753" cy="359432"/>
      </dsp:txXfrm>
    </dsp:sp>
    <dsp:sp modelId="{23B19FA4-6CA3-46C3-B6DC-82C34B0F60B3}">
      <dsp:nvSpPr>
        <dsp:cNvPr id="0" name=""/>
        <dsp:cNvSpPr/>
      </dsp:nvSpPr>
      <dsp:spPr>
        <a:xfrm>
          <a:off x="5867774" y="3108230"/>
          <a:ext cx="796641" cy="398320"/>
        </a:xfrm>
        <a:prstGeom prst="roundRect">
          <a:avLst/>
        </a:prstGeom>
        <a:solidFill>
          <a:prstClr val="white">
            <a:lumMod val="50000"/>
          </a:prst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400050">
            <a:lnSpc>
              <a:spcPct val="90000"/>
            </a:lnSpc>
            <a:spcBef>
              <a:spcPct val="0"/>
            </a:spcBef>
            <a:spcAft>
              <a:spcPct val="35000"/>
            </a:spcAft>
            <a:buNone/>
          </a:pPr>
          <a:r>
            <a:rPr lang="es-ES" sz="900" kern="1200" dirty="0">
              <a:solidFill>
                <a:prstClr val="white"/>
              </a:solidFill>
              <a:latin typeface="UniSansBook" panose="00000500000000000000" pitchFamily="2" charset="0"/>
              <a:ea typeface="+mn-ea"/>
              <a:cs typeface="+mn-cs"/>
            </a:rPr>
            <a:t>Córdoba</a:t>
          </a:r>
          <a:endParaRPr lang="es-AR" sz="900" kern="1200" dirty="0">
            <a:solidFill>
              <a:prstClr val="white"/>
            </a:solidFill>
            <a:latin typeface="UniSansBook" panose="00000500000000000000" pitchFamily="2" charset="0"/>
            <a:ea typeface="+mn-ea"/>
            <a:cs typeface="+mn-cs"/>
          </a:endParaRPr>
        </a:p>
      </dsp:txBody>
      <dsp:txXfrm>
        <a:off x="5887218" y="3127674"/>
        <a:ext cx="757753" cy="359432"/>
      </dsp:txXfrm>
    </dsp:sp>
    <dsp:sp modelId="{535CC9DB-9FD2-4EE1-8106-14F5FC0F230F}">
      <dsp:nvSpPr>
        <dsp:cNvPr id="0" name=""/>
        <dsp:cNvSpPr/>
      </dsp:nvSpPr>
      <dsp:spPr>
        <a:xfrm>
          <a:off x="6831710" y="3108230"/>
          <a:ext cx="796641" cy="398320"/>
        </a:xfrm>
        <a:prstGeom prst="roundRect">
          <a:avLst/>
        </a:prstGeom>
        <a:solidFill>
          <a:prstClr val="white">
            <a:lumMod val="50000"/>
          </a:prst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400050">
            <a:lnSpc>
              <a:spcPct val="90000"/>
            </a:lnSpc>
            <a:spcBef>
              <a:spcPct val="0"/>
            </a:spcBef>
            <a:spcAft>
              <a:spcPct val="35000"/>
            </a:spcAft>
            <a:buNone/>
          </a:pPr>
          <a:r>
            <a:rPr lang="es-ES" sz="900" kern="1200">
              <a:solidFill>
                <a:prstClr val="white"/>
              </a:solidFill>
              <a:latin typeface="UniSansBook" panose="00000500000000000000" pitchFamily="2" charset="0"/>
              <a:ea typeface="+mn-ea"/>
              <a:cs typeface="+mn-cs"/>
            </a:rPr>
            <a:t>Rosario</a:t>
          </a:r>
          <a:endParaRPr lang="es-AR" sz="900" kern="1200" dirty="0">
            <a:solidFill>
              <a:prstClr val="white"/>
            </a:solidFill>
            <a:latin typeface="UniSansBook" panose="00000500000000000000" pitchFamily="2" charset="0"/>
            <a:ea typeface="+mn-ea"/>
            <a:cs typeface="+mn-cs"/>
          </a:endParaRPr>
        </a:p>
      </dsp:txBody>
      <dsp:txXfrm>
        <a:off x="6851154" y="3127674"/>
        <a:ext cx="757753" cy="359432"/>
      </dsp:txXfrm>
    </dsp:sp>
    <dsp:sp modelId="{DC2C2667-6274-4098-816C-4A9242BE68CE}">
      <dsp:nvSpPr>
        <dsp:cNvPr id="0" name=""/>
        <dsp:cNvSpPr/>
      </dsp:nvSpPr>
      <dsp:spPr>
        <a:xfrm>
          <a:off x="1630344" y="1656646"/>
          <a:ext cx="1148342" cy="476447"/>
        </a:xfrm>
        <a:prstGeom prst="roundRect">
          <a:avLst/>
        </a:prstGeom>
        <a:solidFill>
          <a:prstClr val="white">
            <a:lumMod val="50000"/>
          </a:prst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S" sz="900" kern="1200" dirty="0">
              <a:solidFill>
                <a:prstClr val="white"/>
              </a:solidFill>
              <a:latin typeface="UniSansBook" panose="00000500000000000000" pitchFamily="2" charset="0"/>
              <a:ea typeface="+mn-ea"/>
              <a:cs typeface="+mn-cs"/>
            </a:rPr>
            <a:t>Secretaría de Dirección     Gestión de Compras </a:t>
          </a:r>
          <a:endParaRPr lang="es-AR" sz="900" kern="1200" dirty="0">
            <a:solidFill>
              <a:prstClr val="white"/>
            </a:solidFill>
            <a:latin typeface="UniSansBook" panose="00000500000000000000" pitchFamily="2" charset="0"/>
            <a:ea typeface="+mn-ea"/>
            <a:cs typeface="+mn-cs"/>
          </a:endParaRPr>
        </a:p>
      </dsp:txBody>
      <dsp:txXfrm>
        <a:off x="1653602" y="1679904"/>
        <a:ext cx="1101826" cy="4299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DD5E2F-BACC-4875-92FE-60BA87FDFFFC}">
      <dsp:nvSpPr>
        <dsp:cNvPr id="0" name=""/>
        <dsp:cNvSpPr/>
      </dsp:nvSpPr>
      <dsp:spPr>
        <a:xfrm>
          <a:off x="2778686" y="1246360"/>
          <a:ext cx="970292" cy="648509"/>
        </a:xfrm>
        <a:custGeom>
          <a:avLst/>
          <a:gdLst/>
          <a:ahLst/>
          <a:cxnLst/>
          <a:rect l="0" t="0" r="0" b="0"/>
          <a:pathLst>
            <a:path>
              <a:moveTo>
                <a:pt x="970292" y="0"/>
              </a:moveTo>
              <a:lnTo>
                <a:pt x="970292" y="648509"/>
              </a:lnTo>
              <a:lnTo>
                <a:pt x="0" y="648509"/>
              </a:lnTo>
            </a:path>
          </a:pathLst>
        </a:custGeom>
        <a:noFill/>
        <a:ln w="25400" cap="flat" cmpd="sng" algn="ctr">
          <a:solidFill>
            <a:schemeClr val="bg1">
              <a:lumMod val="75000"/>
            </a:schemeClr>
          </a:solidFill>
          <a:prstDash val="solid"/>
        </a:ln>
        <a:effectLst/>
      </dsp:spPr>
      <dsp:style>
        <a:lnRef idx="2">
          <a:scrgbClr r="0" g="0" b="0"/>
        </a:lnRef>
        <a:fillRef idx="0">
          <a:scrgbClr r="0" g="0" b="0"/>
        </a:fillRef>
        <a:effectRef idx="0">
          <a:scrgbClr r="0" g="0" b="0"/>
        </a:effectRef>
        <a:fontRef idx="minor"/>
      </dsp:style>
    </dsp:sp>
    <dsp:sp modelId="{F06CECE3-D292-49D0-A53E-F6E2D82B497C}">
      <dsp:nvSpPr>
        <dsp:cNvPr id="0" name=""/>
        <dsp:cNvSpPr/>
      </dsp:nvSpPr>
      <dsp:spPr>
        <a:xfrm>
          <a:off x="3748979" y="1246360"/>
          <a:ext cx="3481050" cy="1861869"/>
        </a:xfrm>
        <a:custGeom>
          <a:avLst/>
          <a:gdLst/>
          <a:ahLst/>
          <a:cxnLst/>
          <a:rect l="0" t="0" r="0" b="0"/>
          <a:pathLst>
            <a:path>
              <a:moveTo>
                <a:pt x="0" y="0"/>
              </a:moveTo>
              <a:lnTo>
                <a:pt x="0" y="1778222"/>
              </a:lnTo>
              <a:lnTo>
                <a:pt x="3481050" y="1778222"/>
              </a:lnTo>
              <a:lnTo>
                <a:pt x="3481050" y="1861869"/>
              </a:lnTo>
            </a:path>
          </a:pathLst>
        </a:custGeom>
        <a:noFill/>
        <a:ln w="25400" cap="flat" cmpd="sng" algn="ctr">
          <a:solidFill>
            <a:schemeClr val="bg1">
              <a:lumMod val="65000"/>
            </a:schemeClr>
          </a:solidFill>
          <a:prstDash val="solid"/>
        </a:ln>
        <a:effectLst/>
      </dsp:spPr>
      <dsp:style>
        <a:lnRef idx="2">
          <a:scrgbClr r="0" g="0" b="0"/>
        </a:lnRef>
        <a:fillRef idx="0">
          <a:scrgbClr r="0" g="0" b="0"/>
        </a:fillRef>
        <a:effectRef idx="0">
          <a:scrgbClr r="0" g="0" b="0"/>
        </a:effectRef>
        <a:fontRef idx="minor"/>
      </dsp:style>
    </dsp:sp>
    <dsp:sp modelId="{A123BABA-A335-490A-9B1E-B882F97578F5}">
      <dsp:nvSpPr>
        <dsp:cNvPr id="0" name=""/>
        <dsp:cNvSpPr/>
      </dsp:nvSpPr>
      <dsp:spPr>
        <a:xfrm>
          <a:off x="3748979" y="1246360"/>
          <a:ext cx="2517115" cy="1861869"/>
        </a:xfrm>
        <a:custGeom>
          <a:avLst/>
          <a:gdLst/>
          <a:ahLst/>
          <a:cxnLst/>
          <a:rect l="0" t="0" r="0" b="0"/>
          <a:pathLst>
            <a:path>
              <a:moveTo>
                <a:pt x="0" y="0"/>
              </a:moveTo>
              <a:lnTo>
                <a:pt x="0" y="1778222"/>
              </a:lnTo>
              <a:lnTo>
                <a:pt x="2517115" y="1778222"/>
              </a:lnTo>
              <a:lnTo>
                <a:pt x="2517115" y="1861869"/>
              </a:lnTo>
            </a:path>
          </a:pathLst>
        </a:custGeom>
        <a:noFill/>
        <a:ln w="25400" cap="flat" cmpd="sng" algn="ctr">
          <a:solidFill>
            <a:schemeClr val="bg1">
              <a:lumMod val="65000"/>
            </a:schemeClr>
          </a:solidFill>
          <a:prstDash val="solid"/>
        </a:ln>
        <a:effectLst/>
      </dsp:spPr>
      <dsp:style>
        <a:lnRef idx="2">
          <a:scrgbClr r="0" g="0" b="0"/>
        </a:lnRef>
        <a:fillRef idx="0">
          <a:scrgbClr r="0" g="0" b="0"/>
        </a:fillRef>
        <a:effectRef idx="0">
          <a:scrgbClr r="0" g="0" b="0"/>
        </a:effectRef>
        <a:fontRef idx="minor"/>
      </dsp:style>
    </dsp:sp>
    <dsp:sp modelId="{6975C76C-0371-4F37-8F11-48D257F7954C}">
      <dsp:nvSpPr>
        <dsp:cNvPr id="0" name=""/>
        <dsp:cNvSpPr/>
      </dsp:nvSpPr>
      <dsp:spPr>
        <a:xfrm>
          <a:off x="3748979" y="1246360"/>
          <a:ext cx="1553179" cy="1861869"/>
        </a:xfrm>
        <a:custGeom>
          <a:avLst/>
          <a:gdLst/>
          <a:ahLst/>
          <a:cxnLst/>
          <a:rect l="0" t="0" r="0" b="0"/>
          <a:pathLst>
            <a:path>
              <a:moveTo>
                <a:pt x="0" y="0"/>
              </a:moveTo>
              <a:lnTo>
                <a:pt x="0" y="1778222"/>
              </a:lnTo>
              <a:lnTo>
                <a:pt x="1553179" y="1778222"/>
              </a:lnTo>
              <a:lnTo>
                <a:pt x="1553179" y="1861869"/>
              </a:lnTo>
            </a:path>
          </a:pathLst>
        </a:custGeom>
        <a:noFill/>
        <a:ln w="25400" cap="flat" cmpd="sng" algn="ctr">
          <a:solidFill>
            <a:schemeClr val="bg1">
              <a:lumMod val="65000"/>
            </a:schemeClr>
          </a:solidFill>
          <a:prstDash val="solid"/>
        </a:ln>
        <a:effectLst/>
      </dsp:spPr>
      <dsp:style>
        <a:lnRef idx="2">
          <a:scrgbClr r="0" g="0" b="0"/>
        </a:lnRef>
        <a:fillRef idx="0">
          <a:scrgbClr r="0" g="0" b="0"/>
        </a:fillRef>
        <a:effectRef idx="0">
          <a:scrgbClr r="0" g="0" b="0"/>
        </a:effectRef>
        <a:fontRef idx="minor"/>
      </dsp:style>
    </dsp:sp>
    <dsp:sp modelId="{BAADD756-D1B7-485B-BCE1-F1C8BD5F6BB6}">
      <dsp:nvSpPr>
        <dsp:cNvPr id="0" name=""/>
        <dsp:cNvSpPr/>
      </dsp:nvSpPr>
      <dsp:spPr>
        <a:xfrm>
          <a:off x="3748979" y="1246360"/>
          <a:ext cx="589243" cy="1861869"/>
        </a:xfrm>
        <a:custGeom>
          <a:avLst/>
          <a:gdLst/>
          <a:ahLst/>
          <a:cxnLst/>
          <a:rect l="0" t="0" r="0" b="0"/>
          <a:pathLst>
            <a:path>
              <a:moveTo>
                <a:pt x="0" y="0"/>
              </a:moveTo>
              <a:lnTo>
                <a:pt x="0" y="1778222"/>
              </a:lnTo>
              <a:lnTo>
                <a:pt x="589243" y="1778222"/>
              </a:lnTo>
              <a:lnTo>
                <a:pt x="589243" y="1861869"/>
              </a:lnTo>
            </a:path>
          </a:pathLst>
        </a:custGeom>
        <a:noFill/>
        <a:ln w="25400" cap="flat" cmpd="sng" algn="ctr">
          <a:solidFill>
            <a:schemeClr val="bg1">
              <a:lumMod val="65000"/>
            </a:schemeClr>
          </a:solidFill>
          <a:prstDash val="solid"/>
        </a:ln>
        <a:effectLst/>
      </dsp:spPr>
      <dsp:style>
        <a:lnRef idx="2">
          <a:scrgbClr r="0" g="0" b="0"/>
        </a:lnRef>
        <a:fillRef idx="0">
          <a:scrgbClr r="0" g="0" b="0"/>
        </a:fillRef>
        <a:effectRef idx="0">
          <a:scrgbClr r="0" g="0" b="0"/>
        </a:effectRef>
        <a:fontRef idx="minor"/>
      </dsp:style>
    </dsp:sp>
    <dsp:sp modelId="{5F34D152-7A09-4B51-9632-4E3BDEFEEA2A}">
      <dsp:nvSpPr>
        <dsp:cNvPr id="0" name=""/>
        <dsp:cNvSpPr/>
      </dsp:nvSpPr>
      <dsp:spPr>
        <a:xfrm>
          <a:off x="3374287" y="1246360"/>
          <a:ext cx="374692" cy="1861869"/>
        </a:xfrm>
        <a:custGeom>
          <a:avLst/>
          <a:gdLst/>
          <a:ahLst/>
          <a:cxnLst/>
          <a:rect l="0" t="0" r="0" b="0"/>
          <a:pathLst>
            <a:path>
              <a:moveTo>
                <a:pt x="374692" y="0"/>
              </a:moveTo>
              <a:lnTo>
                <a:pt x="374692" y="1778222"/>
              </a:lnTo>
              <a:lnTo>
                <a:pt x="0" y="1778222"/>
              </a:lnTo>
              <a:lnTo>
                <a:pt x="0" y="186186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1AE32E-01B6-4B66-80FD-3162EE3E2FB6}">
      <dsp:nvSpPr>
        <dsp:cNvPr id="0" name=""/>
        <dsp:cNvSpPr/>
      </dsp:nvSpPr>
      <dsp:spPr>
        <a:xfrm>
          <a:off x="2410351" y="1246360"/>
          <a:ext cx="1338627" cy="1861869"/>
        </a:xfrm>
        <a:custGeom>
          <a:avLst/>
          <a:gdLst/>
          <a:ahLst/>
          <a:cxnLst/>
          <a:rect l="0" t="0" r="0" b="0"/>
          <a:pathLst>
            <a:path>
              <a:moveTo>
                <a:pt x="1338627" y="0"/>
              </a:moveTo>
              <a:lnTo>
                <a:pt x="1338627" y="1778222"/>
              </a:lnTo>
              <a:lnTo>
                <a:pt x="0" y="1778222"/>
              </a:lnTo>
              <a:lnTo>
                <a:pt x="0" y="186186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81D38D-E1CB-4AC0-8F57-1F3CFCF61EEB}">
      <dsp:nvSpPr>
        <dsp:cNvPr id="0" name=""/>
        <dsp:cNvSpPr/>
      </dsp:nvSpPr>
      <dsp:spPr>
        <a:xfrm>
          <a:off x="1446416" y="1246360"/>
          <a:ext cx="2302563" cy="1861869"/>
        </a:xfrm>
        <a:custGeom>
          <a:avLst/>
          <a:gdLst/>
          <a:ahLst/>
          <a:cxnLst/>
          <a:rect l="0" t="0" r="0" b="0"/>
          <a:pathLst>
            <a:path>
              <a:moveTo>
                <a:pt x="2302563" y="0"/>
              </a:moveTo>
              <a:lnTo>
                <a:pt x="2302563" y="1778222"/>
              </a:lnTo>
              <a:lnTo>
                <a:pt x="0" y="1778222"/>
              </a:lnTo>
              <a:lnTo>
                <a:pt x="0" y="186186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F1856C-6063-4BE1-B64F-CB564E41C636}">
      <dsp:nvSpPr>
        <dsp:cNvPr id="0" name=""/>
        <dsp:cNvSpPr/>
      </dsp:nvSpPr>
      <dsp:spPr>
        <a:xfrm>
          <a:off x="442648" y="1246360"/>
          <a:ext cx="3306331" cy="1861869"/>
        </a:xfrm>
        <a:custGeom>
          <a:avLst/>
          <a:gdLst/>
          <a:ahLst/>
          <a:cxnLst/>
          <a:rect l="0" t="0" r="0" b="0"/>
          <a:pathLst>
            <a:path>
              <a:moveTo>
                <a:pt x="3306331" y="0"/>
              </a:moveTo>
              <a:lnTo>
                <a:pt x="3306331" y="1778222"/>
              </a:lnTo>
              <a:lnTo>
                <a:pt x="0" y="1778222"/>
              </a:lnTo>
              <a:lnTo>
                <a:pt x="0" y="1861869"/>
              </a:lnTo>
            </a:path>
          </a:pathLst>
        </a:custGeom>
        <a:noFill/>
        <a:ln w="25400" cap="flat" cmpd="sng" algn="ctr">
          <a:solidFill>
            <a:schemeClr val="bg1">
              <a:lumMod val="75000"/>
            </a:schemeClr>
          </a:solidFill>
          <a:prstDash val="solid"/>
        </a:ln>
        <a:effectLst/>
      </dsp:spPr>
      <dsp:style>
        <a:lnRef idx="2">
          <a:scrgbClr r="0" g="0" b="0"/>
        </a:lnRef>
        <a:fillRef idx="0">
          <a:scrgbClr r="0" g="0" b="0"/>
        </a:fillRef>
        <a:effectRef idx="0">
          <a:scrgbClr r="0" g="0" b="0"/>
        </a:effectRef>
        <a:fontRef idx="minor"/>
      </dsp:style>
    </dsp:sp>
    <dsp:sp modelId="{D7D57352-B085-4331-9844-C3A579A52BC2}">
      <dsp:nvSpPr>
        <dsp:cNvPr id="0" name=""/>
        <dsp:cNvSpPr/>
      </dsp:nvSpPr>
      <dsp:spPr>
        <a:xfrm>
          <a:off x="3162181" y="773072"/>
          <a:ext cx="1173595" cy="473288"/>
        </a:xfrm>
        <a:prstGeom prst="roundRect">
          <a:avLst/>
        </a:prstGeom>
        <a:solidFill>
          <a:schemeClr val="bg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S" sz="900" kern="1200" dirty="0">
              <a:latin typeface="UniSansBook" panose="00000500000000000000" pitchFamily="2" charset="0"/>
            </a:rPr>
            <a:t>Dirección General Direccion Operaciones</a:t>
          </a:r>
          <a:endParaRPr lang="es-AR" sz="900" kern="1200" dirty="0">
            <a:latin typeface="UniSansBook" panose="00000500000000000000" pitchFamily="2" charset="0"/>
          </a:endParaRPr>
        </a:p>
      </dsp:txBody>
      <dsp:txXfrm>
        <a:off x="3185285" y="796176"/>
        <a:ext cx="1127387" cy="427080"/>
      </dsp:txXfrm>
    </dsp:sp>
    <dsp:sp modelId="{C117CB1D-45E0-4717-A42A-4EBFC55F1CAB}">
      <dsp:nvSpPr>
        <dsp:cNvPr id="0" name=""/>
        <dsp:cNvSpPr/>
      </dsp:nvSpPr>
      <dsp:spPr>
        <a:xfrm>
          <a:off x="4495" y="3108230"/>
          <a:ext cx="876305" cy="438152"/>
        </a:xfrm>
        <a:prstGeom prst="roundRect">
          <a:avLst/>
        </a:prstGeom>
        <a:solidFill>
          <a:prstClr val="white">
            <a:lumMod val="50000"/>
          </a:prst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S" sz="900" kern="1200" dirty="0">
              <a:solidFill>
                <a:prstClr val="white"/>
              </a:solidFill>
              <a:latin typeface="UniSansBook" panose="00000500000000000000" pitchFamily="2" charset="0"/>
              <a:ea typeface="+mn-ea"/>
              <a:cs typeface="+mn-cs"/>
            </a:rPr>
            <a:t>Planificación, Calidad y Desarrollo</a:t>
          </a:r>
          <a:endParaRPr lang="es-AR" sz="900" kern="1200" dirty="0">
            <a:solidFill>
              <a:prstClr val="white"/>
            </a:solidFill>
            <a:latin typeface="UniSansBook" panose="00000500000000000000" pitchFamily="2" charset="0"/>
            <a:ea typeface="+mn-ea"/>
            <a:cs typeface="+mn-cs"/>
          </a:endParaRPr>
        </a:p>
      </dsp:txBody>
      <dsp:txXfrm>
        <a:off x="25884" y="3129619"/>
        <a:ext cx="833527" cy="395374"/>
      </dsp:txXfrm>
    </dsp:sp>
    <dsp:sp modelId="{C209AEA2-FCB9-4D7D-8580-F6DBC4C335AF}">
      <dsp:nvSpPr>
        <dsp:cNvPr id="0" name=""/>
        <dsp:cNvSpPr/>
      </dsp:nvSpPr>
      <dsp:spPr>
        <a:xfrm>
          <a:off x="1048095" y="3108230"/>
          <a:ext cx="796641" cy="398320"/>
        </a:xfrm>
        <a:prstGeom prst="roundRect">
          <a:avLst/>
        </a:prstGeom>
        <a:solidFill>
          <a:prstClr val="white">
            <a:lumMod val="50000"/>
          </a:prst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S" sz="900" kern="1200" dirty="0">
              <a:solidFill>
                <a:prstClr val="white"/>
              </a:solidFill>
              <a:latin typeface="UniSansBook" panose="00000500000000000000" pitchFamily="2" charset="0"/>
              <a:ea typeface="+mn-ea"/>
              <a:cs typeface="+mn-cs"/>
            </a:rPr>
            <a:t>Scudería</a:t>
          </a:r>
          <a:endParaRPr lang="es-AR" sz="900" kern="1200" dirty="0">
            <a:solidFill>
              <a:prstClr val="white"/>
            </a:solidFill>
            <a:latin typeface="UniSansBook" panose="00000500000000000000" pitchFamily="2" charset="0"/>
            <a:ea typeface="+mn-ea"/>
            <a:cs typeface="+mn-cs"/>
          </a:endParaRPr>
        </a:p>
      </dsp:txBody>
      <dsp:txXfrm>
        <a:off x="1067539" y="3127674"/>
        <a:ext cx="757753" cy="359432"/>
      </dsp:txXfrm>
    </dsp:sp>
    <dsp:sp modelId="{AD60F856-27A0-4C6B-8CAD-5781DD0F6724}">
      <dsp:nvSpPr>
        <dsp:cNvPr id="0" name=""/>
        <dsp:cNvSpPr/>
      </dsp:nvSpPr>
      <dsp:spPr>
        <a:xfrm>
          <a:off x="2012031" y="3108230"/>
          <a:ext cx="796641" cy="398320"/>
        </a:xfrm>
        <a:prstGeom prst="roundRect">
          <a:avLst/>
        </a:prstGeom>
        <a:solidFill>
          <a:prstClr val="white">
            <a:lumMod val="50000"/>
          </a:prst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400050">
            <a:lnSpc>
              <a:spcPct val="90000"/>
            </a:lnSpc>
            <a:spcBef>
              <a:spcPct val="0"/>
            </a:spcBef>
            <a:spcAft>
              <a:spcPct val="35000"/>
            </a:spcAft>
            <a:buNone/>
          </a:pPr>
          <a:r>
            <a:rPr lang="es-ES" sz="900" kern="1200" dirty="0">
              <a:solidFill>
                <a:prstClr val="white"/>
              </a:solidFill>
              <a:latin typeface="UniSansBook" panose="00000500000000000000" pitchFamily="2" charset="0"/>
              <a:ea typeface="+mn-ea"/>
              <a:cs typeface="+mn-cs"/>
            </a:rPr>
            <a:t>Operativa</a:t>
          </a:r>
          <a:endParaRPr lang="es-AR" sz="900" kern="1200" dirty="0">
            <a:solidFill>
              <a:prstClr val="white"/>
            </a:solidFill>
            <a:latin typeface="UniSansBook" panose="00000500000000000000" pitchFamily="2" charset="0"/>
            <a:ea typeface="+mn-ea"/>
            <a:cs typeface="+mn-cs"/>
          </a:endParaRPr>
        </a:p>
      </dsp:txBody>
      <dsp:txXfrm>
        <a:off x="2031475" y="3127674"/>
        <a:ext cx="757753" cy="359432"/>
      </dsp:txXfrm>
    </dsp:sp>
    <dsp:sp modelId="{B938284D-8612-41E7-9B36-C0BF09FC81F5}">
      <dsp:nvSpPr>
        <dsp:cNvPr id="0" name=""/>
        <dsp:cNvSpPr/>
      </dsp:nvSpPr>
      <dsp:spPr>
        <a:xfrm>
          <a:off x="2975967" y="3108230"/>
          <a:ext cx="796641" cy="398320"/>
        </a:xfrm>
        <a:prstGeom prst="roundRect">
          <a:avLst/>
        </a:prstGeom>
        <a:solidFill>
          <a:prstClr val="white">
            <a:lumMod val="50000"/>
          </a:prst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400050">
            <a:lnSpc>
              <a:spcPct val="90000"/>
            </a:lnSpc>
            <a:spcBef>
              <a:spcPct val="0"/>
            </a:spcBef>
            <a:spcAft>
              <a:spcPct val="35000"/>
            </a:spcAft>
            <a:buNone/>
          </a:pPr>
          <a:r>
            <a:rPr lang="es-ES" sz="900" kern="1200" dirty="0">
              <a:solidFill>
                <a:prstClr val="white"/>
              </a:solidFill>
              <a:latin typeface="UniSansBook" panose="00000500000000000000" pitchFamily="2" charset="0"/>
              <a:ea typeface="+mn-ea"/>
              <a:cs typeface="+mn-cs"/>
            </a:rPr>
            <a:t>Administracion</a:t>
          </a:r>
          <a:endParaRPr lang="es-AR" sz="900" kern="1200" dirty="0">
            <a:solidFill>
              <a:prstClr val="white"/>
            </a:solidFill>
            <a:latin typeface="UniSansBook" panose="00000500000000000000" pitchFamily="2" charset="0"/>
            <a:ea typeface="+mn-ea"/>
            <a:cs typeface="+mn-cs"/>
          </a:endParaRPr>
        </a:p>
      </dsp:txBody>
      <dsp:txXfrm>
        <a:off x="2995411" y="3127674"/>
        <a:ext cx="757753" cy="359432"/>
      </dsp:txXfrm>
    </dsp:sp>
    <dsp:sp modelId="{A61E4E53-0859-40D9-B881-7872ED9878F1}">
      <dsp:nvSpPr>
        <dsp:cNvPr id="0" name=""/>
        <dsp:cNvSpPr/>
      </dsp:nvSpPr>
      <dsp:spPr>
        <a:xfrm>
          <a:off x="3939902" y="3108230"/>
          <a:ext cx="796641" cy="398320"/>
        </a:xfrm>
        <a:prstGeom prst="roundRect">
          <a:avLst/>
        </a:prstGeom>
        <a:solidFill>
          <a:prstClr val="white">
            <a:lumMod val="50000"/>
          </a:prst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400050">
            <a:lnSpc>
              <a:spcPct val="90000"/>
            </a:lnSpc>
            <a:spcBef>
              <a:spcPct val="0"/>
            </a:spcBef>
            <a:spcAft>
              <a:spcPct val="35000"/>
            </a:spcAft>
            <a:buNone/>
          </a:pPr>
          <a:r>
            <a:rPr lang="es-ES" sz="900" kern="1200">
              <a:solidFill>
                <a:prstClr val="white"/>
              </a:solidFill>
              <a:latin typeface="UniSansBook" panose="00000500000000000000" pitchFamily="2" charset="0"/>
              <a:ea typeface="+mn-ea"/>
              <a:cs typeface="+mn-cs"/>
            </a:rPr>
            <a:t>TI</a:t>
          </a:r>
          <a:endParaRPr lang="es-AR" sz="900" kern="1200" dirty="0">
            <a:solidFill>
              <a:prstClr val="white"/>
            </a:solidFill>
            <a:latin typeface="UniSansBook" panose="00000500000000000000" pitchFamily="2" charset="0"/>
            <a:ea typeface="+mn-ea"/>
            <a:cs typeface="+mn-cs"/>
          </a:endParaRPr>
        </a:p>
      </dsp:txBody>
      <dsp:txXfrm>
        <a:off x="3959346" y="3127674"/>
        <a:ext cx="757753" cy="359432"/>
      </dsp:txXfrm>
    </dsp:sp>
    <dsp:sp modelId="{846CF13F-3CA3-4A7B-805F-A07859B9CDBD}">
      <dsp:nvSpPr>
        <dsp:cNvPr id="0" name=""/>
        <dsp:cNvSpPr/>
      </dsp:nvSpPr>
      <dsp:spPr>
        <a:xfrm>
          <a:off x="4903838" y="3108230"/>
          <a:ext cx="796641" cy="398320"/>
        </a:xfrm>
        <a:prstGeom prst="roundRect">
          <a:avLst/>
        </a:prstGeom>
        <a:solidFill>
          <a:prstClr val="white">
            <a:lumMod val="50000"/>
          </a:prst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400050">
            <a:lnSpc>
              <a:spcPct val="90000"/>
            </a:lnSpc>
            <a:spcBef>
              <a:spcPct val="0"/>
            </a:spcBef>
            <a:spcAft>
              <a:spcPct val="35000"/>
            </a:spcAft>
            <a:buNone/>
          </a:pPr>
          <a:r>
            <a:rPr lang="es-ES" sz="900" kern="1200" dirty="0">
              <a:solidFill>
                <a:prstClr val="white"/>
              </a:solidFill>
              <a:latin typeface="UniSansBook" panose="00000500000000000000" pitchFamily="2" charset="0"/>
              <a:ea typeface="+mn-ea"/>
              <a:cs typeface="+mn-cs"/>
            </a:rPr>
            <a:t>RRHH</a:t>
          </a:r>
          <a:endParaRPr lang="es-AR" sz="900" kern="1200" dirty="0">
            <a:solidFill>
              <a:prstClr val="white"/>
            </a:solidFill>
            <a:latin typeface="UniSansBook" panose="00000500000000000000" pitchFamily="2" charset="0"/>
            <a:ea typeface="+mn-ea"/>
            <a:cs typeface="+mn-cs"/>
          </a:endParaRPr>
        </a:p>
      </dsp:txBody>
      <dsp:txXfrm>
        <a:off x="4923282" y="3127674"/>
        <a:ext cx="757753" cy="359432"/>
      </dsp:txXfrm>
    </dsp:sp>
    <dsp:sp modelId="{23B19FA4-6CA3-46C3-B6DC-82C34B0F60B3}">
      <dsp:nvSpPr>
        <dsp:cNvPr id="0" name=""/>
        <dsp:cNvSpPr/>
      </dsp:nvSpPr>
      <dsp:spPr>
        <a:xfrm>
          <a:off x="5867774" y="3108230"/>
          <a:ext cx="796641" cy="398320"/>
        </a:xfrm>
        <a:prstGeom prst="roundRect">
          <a:avLst/>
        </a:prstGeom>
        <a:solidFill>
          <a:prstClr val="white">
            <a:lumMod val="50000"/>
          </a:prst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400050">
            <a:lnSpc>
              <a:spcPct val="90000"/>
            </a:lnSpc>
            <a:spcBef>
              <a:spcPct val="0"/>
            </a:spcBef>
            <a:spcAft>
              <a:spcPct val="35000"/>
            </a:spcAft>
            <a:buNone/>
          </a:pPr>
          <a:r>
            <a:rPr lang="es-ES" sz="900" kern="1200" dirty="0">
              <a:solidFill>
                <a:prstClr val="white"/>
              </a:solidFill>
              <a:latin typeface="UniSansBook" panose="00000500000000000000" pitchFamily="2" charset="0"/>
              <a:ea typeface="+mn-ea"/>
              <a:cs typeface="+mn-cs"/>
            </a:rPr>
            <a:t>Córdoba</a:t>
          </a:r>
          <a:endParaRPr lang="es-AR" sz="900" kern="1200" dirty="0">
            <a:solidFill>
              <a:prstClr val="white"/>
            </a:solidFill>
            <a:latin typeface="UniSansBook" panose="00000500000000000000" pitchFamily="2" charset="0"/>
            <a:ea typeface="+mn-ea"/>
            <a:cs typeface="+mn-cs"/>
          </a:endParaRPr>
        </a:p>
      </dsp:txBody>
      <dsp:txXfrm>
        <a:off x="5887218" y="3127674"/>
        <a:ext cx="757753" cy="359432"/>
      </dsp:txXfrm>
    </dsp:sp>
    <dsp:sp modelId="{535CC9DB-9FD2-4EE1-8106-14F5FC0F230F}">
      <dsp:nvSpPr>
        <dsp:cNvPr id="0" name=""/>
        <dsp:cNvSpPr/>
      </dsp:nvSpPr>
      <dsp:spPr>
        <a:xfrm>
          <a:off x="6831710" y="3108230"/>
          <a:ext cx="796641" cy="398320"/>
        </a:xfrm>
        <a:prstGeom prst="roundRect">
          <a:avLst/>
        </a:prstGeom>
        <a:solidFill>
          <a:prstClr val="white">
            <a:lumMod val="50000"/>
          </a:prst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400050">
            <a:lnSpc>
              <a:spcPct val="90000"/>
            </a:lnSpc>
            <a:spcBef>
              <a:spcPct val="0"/>
            </a:spcBef>
            <a:spcAft>
              <a:spcPct val="35000"/>
            </a:spcAft>
            <a:buNone/>
          </a:pPr>
          <a:r>
            <a:rPr lang="es-ES" sz="900" kern="1200">
              <a:solidFill>
                <a:prstClr val="white"/>
              </a:solidFill>
              <a:latin typeface="UniSansBook" panose="00000500000000000000" pitchFamily="2" charset="0"/>
              <a:ea typeface="+mn-ea"/>
              <a:cs typeface="+mn-cs"/>
            </a:rPr>
            <a:t>Rosario</a:t>
          </a:r>
          <a:endParaRPr lang="es-AR" sz="900" kern="1200" dirty="0">
            <a:solidFill>
              <a:prstClr val="white"/>
            </a:solidFill>
            <a:latin typeface="UniSansBook" panose="00000500000000000000" pitchFamily="2" charset="0"/>
            <a:ea typeface="+mn-ea"/>
            <a:cs typeface="+mn-cs"/>
          </a:endParaRPr>
        </a:p>
      </dsp:txBody>
      <dsp:txXfrm>
        <a:off x="6851154" y="3127674"/>
        <a:ext cx="757753" cy="359432"/>
      </dsp:txXfrm>
    </dsp:sp>
    <dsp:sp modelId="{DC2C2667-6274-4098-816C-4A9242BE68CE}">
      <dsp:nvSpPr>
        <dsp:cNvPr id="0" name=""/>
        <dsp:cNvSpPr/>
      </dsp:nvSpPr>
      <dsp:spPr>
        <a:xfrm>
          <a:off x="1630344" y="1656646"/>
          <a:ext cx="1148342" cy="476447"/>
        </a:xfrm>
        <a:prstGeom prst="roundRect">
          <a:avLst/>
        </a:prstGeom>
        <a:solidFill>
          <a:prstClr val="white">
            <a:lumMod val="50000"/>
          </a:prst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S" sz="900" kern="1200" dirty="0">
              <a:solidFill>
                <a:prstClr val="white"/>
              </a:solidFill>
              <a:latin typeface="UniSansBook" panose="00000500000000000000" pitchFamily="2" charset="0"/>
              <a:ea typeface="+mn-ea"/>
              <a:cs typeface="+mn-cs"/>
            </a:rPr>
            <a:t>Secretaría de Dirección     Gestión de Compras </a:t>
          </a:r>
          <a:endParaRPr lang="es-AR" sz="900" kern="1200" dirty="0">
            <a:solidFill>
              <a:prstClr val="white"/>
            </a:solidFill>
            <a:latin typeface="UniSansBook" panose="00000500000000000000" pitchFamily="2" charset="0"/>
            <a:ea typeface="+mn-ea"/>
            <a:cs typeface="+mn-cs"/>
          </a:endParaRPr>
        </a:p>
      </dsp:txBody>
      <dsp:txXfrm>
        <a:off x="1653602" y="1679904"/>
        <a:ext cx="1101826" cy="42993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45B96C-07B2-4774-86D9-FFC61E96ABF5}"/>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A27B3132-F15E-4F91-85AD-83CEC11DBD74}"/>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9B5B7E9D-3220-46B6-BFD5-1DBE9579E151}" type="datetimeFigureOut">
              <a:rPr lang="en-US"/>
              <a:pPr>
                <a:defRPr/>
              </a:pPr>
              <a:t>8/23/2024</a:t>
            </a:fld>
            <a:endParaRPr lang="en-US"/>
          </a:p>
        </p:txBody>
      </p:sp>
      <p:sp>
        <p:nvSpPr>
          <p:cNvPr id="4" name="Slide Image Placeholder 3">
            <a:extLst>
              <a:ext uri="{FF2B5EF4-FFF2-40B4-BE49-F238E27FC236}">
                <a16:creationId xmlns:a16="http://schemas.microsoft.com/office/drawing/2014/main" id="{DE68E50E-49C2-4F85-8621-3183CB5B56F4}"/>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441A3017-8A52-4E7E-96C2-DCBCC6C161B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FB3429A8-EE59-41F0-BD28-F514638CC224}"/>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D85C21B5-C187-472C-A31B-A45AD443A436}"/>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0D58981A-7FFA-4EB3-A326-EED04750518D}" type="slidenum">
              <a:rPr lang="en-US" altLang="es-AR"/>
              <a:pPr>
                <a:defRPr/>
              </a:pPr>
              <a:t>‹Nº›</a:t>
            </a:fld>
            <a:endParaRPr lang="en-US" altLang="es-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pPr>
              <a:defRPr/>
            </a:pPr>
            <a:fld id="{0D58981A-7FFA-4EB3-A326-EED04750518D}" type="slidenum">
              <a:rPr lang="en-US" altLang="es-AR" smtClean="0"/>
              <a:pPr>
                <a:defRPr/>
              </a:pPr>
              <a:t>3</a:t>
            </a:fld>
            <a:endParaRPr lang="en-US" altLang="es-AR" dirty="0"/>
          </a:p>
        </p:txBody>
      </p:sp>
    </p:spTree>
    <p:extLst>
      <p:ext uri="{BB962C8B-B14F-4D97-AF65-F5344CB8AC3E}">
        <p14:creationId xmlns:p14="http://schemas.microsoft.com/office/powerpoint/2010/main" val="1337376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pPr>
              <a:defRPr/>
            </a:pPr>
            <a:fld id="{0D58981A-7FFA-4EB3-A326-EED04750518D}" type="slidenum">
              <a:rPr lang="en-US" altLang="es-AR" smtClean="0"/>
              <a:pPr>
                <a:defRPr/>
              </a:pPr>
              <a:t>23</a:t>
            </a:fld>
            <a:endParaRPr lang="en-US" altLang="es-AR" dirty="0"/>
          </a:p>
        </p:txBody>
      </p:sp>
    </p:spTree>
    <p:extLst>
      <p:ext uri="{BB962C8B-B14F-4D97-AF65-F5344CB8AC3E}">
        <p14:creationId xmlns:p14="http://schemas.microsoft.com/office/powerpoint/2010/main" val="2345669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pPr>
              <a:defRPr/>
            </a:pPr>
            <a:fld id="{0D58981A-7FFA-4EB3-A326-EED04750518D}" type="slidenum">
              <a:rPr lang="en-US" altLang="es-AR" smtClean="0"/>
              <a:pPr>
                <a:defRPr/>
              </a:pPr>
              <a:t>24</a:t>
            </a:fld>
            <a:endParaRPr lang="en-US" altLang="es-AR"/>
          </a:p>
        </p:txBody>
      </p:sp>
    </p:spTree>
    <p:extLst>
      <p:ext uri="{BB962C8B-B14F-4D97-AF65-F5344CB8AC3E}">
        <p14:creationId xmlns:p14="http://schemas.microsoft.com/office/powerpoint/2010/main" val="2007287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pPr>
              <a:defRPr/>
            </a:pPr>
            <a:fld id="{0D58981A-7FFA-4EB3-A326-EED04750518D}" type="slidenum">
              <a:rPr lang="en-US" altLang="es-AR" smtClean="0"/>
              <a:pPr>
                <a:defRPr/>
              </a:pPr>
              <a:t>26</a:t>
            </a:fld>
            <a:endParaRPr lang="en-US" altLang="es-AR"/>
          </a:p>
        </p:txBody>
      </p:sp>
    </p:spTree>
    <p:extLst>
      <p:ext uri="{BB962C8B-B14F-4D97-AF65-F5344CB8AC3E}">
        <p14:creationId xmlns:p14="http://schemas.microsoft.com/office/powerpoint/2010/main" val="484888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pPr>
              <a:defRPr/>
            </a:pPr>
            <a:fld id="{0D58981A-7FFA-4EB3-A326-EED04750518D}" type="slidenum">
              <a:rPr lang="en-US" altLang="es-AR" smtClean="0"/>
              <a:pPr>
                <a:defRPr/>
              </a:pPr>
              <a:t>27</a:t>
            </a:fld>
            <a:endParaRPr lang="en-US" altLang="es-AR"/>
          </a:p>
        </p:txBody>
      </p:sp>
    </p:spTree>
    <p:extLst>
      <p:ext uri="{BB962C8B-B14F-4D97-AF65-F5344CB8AC3E}">
        <p14:creationId xmlns:p14="http://schemas.microsoft.com/office/powerpoint/2010/main" val="3126836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pPr>
              <a:defRPr/>
            </a:pPr>
            <a:fld id="{0D58981A-7FFA-4EB3-A326-EED04750518D}" type="slidenum">
              <a:rPr lang="en-US" altLang="es-AR" smtClean="0"/>
              <a:pPr>
                <a:defRPr/>
              </a:pPr>
              <a:t>28</a:t>
            </a:fld>
            <a:endParaRPr lang="en-US" altLang="es-AR" dirty="0"/>
          </a:p>
        </p:txBody>
      </p:sp>
    </p:spTree>
    <p:extLst>
      <p:ext uri="{BB962C8B-B14F-4D97-AF65-F5344CB8AC3E}">
        <p14:creationId xmlns:p14="http://schemas.microsoft.com/office/powerpoint/2010/main" val="2084753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pPr>
              <a:defRPr/>
            </a:pPr>
            <a:fld id="{0D58981A-7FFA-4EB3-A326-EED04750518D}" type="slidenum">
              <a:rPr lang="en-US" altLang="es-AR" smtClean="0"/>
              <a:pPr>
                <a:defRPr/>
              </a:pPr>
              <a:t>29</a:t>
            </a:fld>
            <a:endParaRPr lang="en-US" altLang="es-AR"/>
          </a:p>
        </p:txBody>
      </p:sp>
    </p:spTree>
    <p:extLst>
      <p:ext uri="{BB962C8B-B14F-4D97-AF65-F5344CB8AC3E}">
        <p14:creationId xmlns:p14="http://schemas.microsoft.com/office/powerpoint/2010/main" val="2301769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pPr>
              <a:defRPr/>
            </a:pPr>
            <a:fld id="{0D58981A-7FFA-4EB3-A326-EED04750518D}" type="slidenum">
              <a:rPr lang="en-US" altLang="es-AR" smtClean="0"/>
              <a:pPr>
                <a:defRPr/>
              </a:pPr>
              <a:t>30</a:t>
            </a:fld>
            <a:endParaRPr lang="en-US" altLang="es-AR" dirty="0"/>
          </a:p>
        </p:txBody>
      </p:sp>
    </p:spTree>
    <p:extLst>
      <p:ext uri="{BB962C8B-B14F-4D97-AF65-F5344CB8AC3E}">
        <p14:creationId xmlns:p14="http://schemas.microsoft.com/office/powerpoint/2010/main" val="2767834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pPr>
              <a:defRPr/>
            </a:pPr>
            <a:fld id="{0D58981A-7FFA-4EB3-A326-EED04750518D}" type="slidenum">
              <a:rPr lang="en-US" altLang="es-AR" smtClean="0"/>
              <a:pPr>
                <a:defRPr/>
              </a:pPr>
              <a:t>4</a:t>
            </a:fld>
            <a:endParaRPr lang="en-US" altLang="es-AR" dirty="0"/>
          </a:p>
        </p:txBody>
      </p:sp>
    </p:spTree>
    <p:extLst>
      <p:ext uri="{BB962C8B-B14F-4D97-AF65-F5344CB8AC3E}">
        <p14:creationId xmlns:p14="http://schemas.microsoft.com/office/powerpoint/2010/main" val="940127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pPr>
              <a:defRPr/>
            </a:pPr>
            <a:fld id="{0D58981A-7FFA-4EB3-A326-EED04750518D}" type="slidenum">
              <a:rPr lang="en-US" altLang="es-AR" smtClean="0"/>
              <a:pPr>
                <a:defRPr/>
              </a:pPr>
              <a:t>6</a:t>
            </a:fld>
            <a:endParaRPr lang="en-US" altLang="es-AR" dirty="0"/>
          </a:p>
        </p:txBody>
      </p:sp>
    </p:spTree>
    <p:extLst>
      <p:ext uri="{BB962C8B-B14F-4D97-AF65-F5344CB8AC3E}">
        <p14:creationId xmlns:p14="http://schemas.microsoft.com/office/powerpoint/2010/main" val="163454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pPr>
              <a:defRPr/>
            </a:pPr>
            <a:fld id="{0D58981A-7FFA-4EB3-A326-EED04750518D}" type="slidenum">
              <a:rPr lang="en-US" altLang="es-AR" smtClean="0"/>
              <a:pPr>
                <a:defRPr/>
              </a:pPr>
              <a:t>7</a:t>
            </a:fld>
            <a:endParaRPr lang="en-US" altLang="es-AR" dirty="0"/>
          </a:p>
        </p:txBody>
      </p:sp>
    </p:spTree>
    <p:extLst>
      <p:ext uri="{BB962C8B-B14F-4D97-AF65-F5344CB8AC3E}">
        <p14:creationId xmlns:p14="http://schemas.microsoft.com/office/powerpoint/2010/main" val="4082816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pPr>
              <a:defRPr/>
            </a:pPr>
            <a:fld id="{0D58981A-7FFA-4EB3-A326-EED04750518D}" type="slidenum">
              <a:rPr lang="en-US" altLang="es-AR" smtClean="0"/>
              <a:pPr>
                <a:defRPr/>
              </a:pPr>
              <a:t>14</a:t>
            </a:fld>
            <a:endParaRPr lang="en-US" altLang="es-AR" dirty="0"/>
          </a:p>
        </p:txBody>
      </p:sp>
    </p:spTree>
    <p:extLst>
      <p:ext uri="{BB962C8B-B14F-4D97-AF65-F5344CB8AC3E}">
        <p14:creationId xmlns:p14="http://schemas.microsoft.com/office/powerpoint/2010/main" val="1062572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pPr>
              <a:defRPr/>
            </a:pPr>
            <a:fld id="{0D58981A-7FFA-4EB3-A326-EED04750518D}" type="slidenum">
              <a:rPr lang="en-US" altLang="es-AR" smtClean="0"/>
              <a:pPr>
                <a:defRPr/>
              </a:pPr>
              <a:t>15</a:t>
            </a:fld>
            <a:endParaRPr lang="en-US" altLang="es-AR"/>
          </a:p>
        </p:txBody>
      </p:sp>
    </p:spTree>
    <p:extLst>
      <p:ext uri="{BB962C8B-B14F-4D97-AF65-F5344CB8AC3E}">
        <p14:creationId xmlns:p14="http://schemas.microsoft.com/office/powerpoint/2010/main" val="2575243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pPr>
              <a:defRPr/>
            </a:pPr>
            <a:fld id="{0D58981A-7FFA-4EB3-A326-EED04750518D}" type="slidenum">
              <a:rPr lang="en-US" altLang="es-AR" smtClean="0"/>
              <a:pPr>
                <a:defRPr/>
              </a:pPr>
              <a:t>16</a:t>
            </a:fld>
            <a:endParaRPr lang="en-US" altLang="es-AR" dirty="0"/>
          </a:p>
        </p:txBody>
      </p:sp>
    </p:spTree>
    <p:extLst>
      <p:ext uri="{BB962C8B-B14F-4D97-AF65-F5344CB8AC3E}">
        <p14:creationId xmlns:p14="http://schemas.microsoft.com/office/powerpoint/2010/main" val="2276541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pPr>
              <a:defRPr/>
            </a:pPr>
            <a:fld id="{0D58981A-7FFA-4EB3-A326-EED04750518D}" type="slidenum">
              <a:rPr lang="en-US" altLang="es-AR" smtClean="0"/>
              <a:pPr>
                <a:defRPr/>
              </a:pPr>
              <a:t>17</a:t>
            </a:fld>
            <a:endParaRPr lang="en-US" altLang="es-AR"/>
          </a:p>
        </p:txBody>
      </p:sp>
    </p:spTree>
    <p:extLst>
      <p:ext uri="{BB962C8B-B14F-4D97-AF65-F5344CB8AC3E}">
        <p14:creationId xmlns:p14="http://schemas.microsoft.com/office/powerpoint/2010/main" val="4099849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pPr>
              <a:defRPr/>
            </a:pPr>
            <a:fld id="{0D58981A-7FFA-4EB3-A326-EED04750518D}" type="slidenum">
              <a:rPr lang="en-US" altLang="es-AR" smtClean="0"/>
              <a:pPr>
                <a:defRPr/>
              </a:pPr>
              <a:t>19</a:t>
            </a:fld>
            <a:endParaRPr lang="en-US" altLang="es-AR"/>
          </a:p>
        </p:txBody>
      </p:sp>
    </p:spTree>
    <p:extLst>
      <p:ext uri="{BB962C8B-B14F-4D97-AF65-F5344CB8AC3E}">
        <p14:creationId xmlns:p14="http://schemas.microsoft.com/office/powerpoint/2010/main" val="1576231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F9033000-C718-4158-9BC9-3A10B7131E99}"/>
              </a:ext>
            </a:extLst>
          </p:cNvPr>
          <p:cNvSpPr>
            <a:spLocks noGrp="1"/>
          </p:cNvSpPr>
          <p:nvPr>
            <p:ph type="dt" sz="half" idx="10"/>
          </p:nvPr>
        </p:nvSpPr>
        <p:spPr/>
        <p:txBody>
          <a:bodyPr/>
          <a:lstStyle>
            <a:lvl1pPr>
              <a:defRPr/>
            </a:lvl1pPr>
          </a:lstStyle>
          <a:p>
            <a:pPr>
              <a:defRPr/>
            </a:pPr>
            <a:fld id="{A1D971FD-211A-406A-B4B6-43184ECF946E}" type="datetimeFigureOut">
              <a:rPr lang="en-US"/>
              <a:pPr>
                <a:defRPr/>
              </a:pPr>
              <a:t>8/23/2024</a:t>
            </a:fld>
            <a:endParaRPr lang="en-US"/>
          </a:p>
        </p:txBody>
      </p:sp>
      <p:sp>
        <p:nvSpPr>
          <p:cNvPr id="5" name="Footer Placeholder 4">
            <a:extLst>
              <a:ext uri="{FF2B5EF4-FFF2-40B4-BE49-F238E27FC236}">
                <a16:creationId xmlns:a16="http://schemas.microsoft.com/office/drawing/2014/main" id="{BAAD3E0B-883F-4680-875E-E18C3BB9B14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3CE732B-5137-49A7-BC95-8E5A47761017}"/>
              </a:ext>
            </a:extLst>
          </p:cNvPr>
          <p:cNvSpPr>
            <a:spLocks noGrp="1"/>
          </p:cNvSpPr>
          <p:nvPr>
            <p:ph type="sldNum" sz="quarter" idx="12"/>
          </p:nvPr>
        </p:nvSpPr>
        <p:spPr/>
        <p:txBody>
          <a:bodyPr/>
          <a:lstStyle>
            <a:lvl1pPr>
              <a:defRPr/>
            </a:lvl1pPr>
          </a:lstStyle>
          <a:p>
            <a:pPr>
              <a:defRPr/>
            </a:pPr>
            <a:fld id="{0DE3D56E-DC0D-4218-AB5F-AB08AE4224C4}" type="slidenum">
              <a:rPr lang="en-US" altLang="es-AR"/>
              <a:pPr>
                <a:defRPr/>
              </a:pPr>
              <a:t>‹Nº›</a:t>
            </a:fld>
            <a:endParaRPr lang="en-US" altLang="es-AR"/>
          </a:p>
        </p:txBody>
      </p:sp>
    </p:spTree>
    <p:extLst>
      <p:ext uri="{BB962C8B-B14F-4D97-AF65-F5344CB8AC3E}">
        <p14:creationId xmlns:p14="http://schemas.microsoft.com/office/powerpoint/2010/main" val="3799910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8E2B0C-19F1-4207-8FF6-AA7F6F7C5887}"/>
              </a:ext>
            </a:extLst>
          </p:cNvPr>
          <p:cNvSpPr>
            <a:spLocks noGrp="1"/>
          </p:cNvSpPr>
          <p:nvPr>
            <p:ph type="dt" sz="half" idx="10"/>
          </p:nvPr>
        </p:nvSpPr>
        <p:spPr/>
        <p:txBody>
          <a:bodyPr/>
          <a:lstStyle>
            <a:lvl1pPr>
              <a:defRPr/>
            </a:lvl1pPr>
          </a:lstStyle>
          <a:p>
            <a:pPr>
              <a:defRPr/>
            </a:pPr>
            <a:fld id="{9545FEE8-E8C6-4170-A65A-0B2FBCFCE91B}" type="datetimeFigureOut">
              <a:rPr lang="en-US"/>
              <a:pPr>
                <a:defRPr/>
              </a:pPr>
              <a:t>8/23/2024</a:t>
            </a:fld>
            <a:endParaRPr lang="en-US"/>
          </a:p>
        </p:txBody>
      </p:sp>
      <p:sp>
        <p:nvSpPr>
          <p:cNvPr id="5" name="Footer Placeholder 4">
            <a:extLst>
              <a:ext uri="{FF2B5EF4-FFF2-40B4-BE49-F238E27FC236}">
                <a16:creationId xmlns:a16="http://schemas.microsoft.com/office/drawing/2014/main" id="{41BA4FB0-1B2D-46CD-83DA-B81D009615E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D9B0C5E-FEA9-4058-A0F0-097A6CAA3986}"/>
              </a:ext>
            </a:extLst>
          </p:cNvPr>
          <p:cNvSpPr>
            <a:spLocks noGrp="1"/>
          </p:cNvSpPr>
          <p:nvPr>
            <p:ph type="sldNum" sz="quarter" idx="12"/>
          </p:nvPr>
        </p:nvSpPr>
        <p:spPr/>
        <p:txBody>
          <a:bodyPr/>
          <a:lstStyle>
            <a:lvl1pPr>
              <a:defRPr/>
            </a:lvl1pPr>
          </a:lstStyle>
          <a:p>
            <a:pPr>
              <a:defRPr/>
            </a:pPr>
            <a:fld id="{E65D4169-0D21-436D-8E30-F5BF5A169B4C}" type="slidenum">
              <a:rPr lang="en-US" altLang="es-AR"/>
              <a:pPr>
                <a:defRPr/>
              </a:pPr>
              <a:t>‹Nº›</a:t>
            </a:fld>
            <a:endParaRPr lang="en-US" altLang="es-AR"/>
          </a:p>
        </p:txBody>
      </p:sp>
    </p:spTree>
    <p:extLst>
      <p:ext uri="{BB962C8B-B14F-4D97-AF65-F5344CB8AC3E}">
        <p14:creationId xmlns:p14="http://schemas.microsoft.com/office/powerpoint/2010/main" val="73280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345C86-B3A5-463B-8E42-4EDF1F36B006}"/>
              </a:ext>
            </a:extLst>
          </p:cNvPr>
          <p:cNvSpPr>
            <a:spLocks noGrp="1"/>
          </p:cNvSpPr>
          <p:nvPr>
            <p:ph type="dt" sz="half" idx="10"/>
          </p:nvPr>
        </p:nvSpPr>
        <p:spPr/>
        <p:txBody>
          <a:bodyPr/>
          <a:lstStyle>
            <a:lvl1pPr>
              <a:defRPr/>
            </a:lvl1pPr>
          </a:lstStyle>
          <a:p>
            <a:pPr>
              <a:defRPr/>
            </a:pPr>
            <a:fld id="{1EFDC4BB-60AB-45E5-9A03-D71883F3BF43}" type="datetimeFigureOut">
              <a:rPr lang="en-US"/>
              <a:pPr>
                <a:defRPr/>
              </a:pPr>
              <a:t>8/23/2024</a:t>
            </a:fld>
            <a:endParaRPr lang="en-US"/>
          </a:p>
        </p:txBody>
      </p:sp>
      <p:sp>
        <p:nvSpPr>
          <p:cNvPr id="5" name="Footer Placeholder 4">
            <a:extLst>
              <a:ext uri="{FF2B5EF4-FFF2-40B4-BE49-F238E27FC236}">
                <a16:creationId xmlns:a16="http://schemas.microsoft.com/office/drawing/2014/main" id="{E9600CAB-BC2D-4F42-A8C0-84AEBAA056B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42C00A9-E2CB-4D36-AC0D-70BA3C3A1EC9}"/>
              </a:ext>
            </a:extLst>
          </p:cNvPr>
          <p:cNvSpPr>
            <a:spLocks noGrp="1"/>
          </p:cNvSpPr>
          <p:nvPr>
            <p:ph type="sldNum" sz="quarter" idx="12"/>
          </p:nvPr>
        </p:nvSpPr>
        <p:spPr/>
        <p:txBody>
          <a:bodyPr/>
          <a:lstStyle>
            <a:lvl1pPr>
              <a:defRPr/>
            </a:lvl1pPr>
          </a:lstStyle>
          <a:p>
            <a:pPr>
              <a:defRPr/>
            </a:pPr>
            <a:fld id="{EB767023-5AD6-457E-834A-A9E47B897E04}" type="slidenum">
              <a:rPr lang="en-US" altLang="es-AR"/>
              <a:pPr>
                <a:defRPr/>
              </a:pPr>
              <a:t>‹Nº›</a:t>
            </a:fld>
            <a:endParaRPr lang="en-US" altLang="es-AR"/>
          </a:p>
        </p:txBody>
      </p:sp>
    </p:spTree>
    <p:extLst>
      <p:ext uri="{BB962C8B-B14F-4D97-AF65-F5344CB8AC3E}">
        <p14:creationId xmlns:p14="http://schemas.microsoft.com/office/powerpoint/2010/main" val="3014555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322201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827063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764DE79-268F-4C1A-8933-263129D2AF90}" type="datetimeFigureOut">
              <a:rPr lang="en-US" dirty="0"/>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870358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311466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416285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8131629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637014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t>8/23/2024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22160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C0D99E-0B6C-4045-863F-ED2033E2B074}"/>
              </a:ext>
            </a:extLst>
          </p:cNvPr>
          <p:cNvSpPr>
            <a:spLocks noGrp="1"/>
          </p:cNvSpPr>
          <p:nvPr>
            <p:ph type="dt" sz="half" idx="10"/>
          </p:nvPr>
        </p:nvSpPr>
        <p:spPr/>
        <p:txBody>
          <a:bodyPr/>
          <a:lstStyle>
            <a:lvl1pPr>
              <a:defRPr/>
            </a:lvl1pPr>
          </a:lstStyle>
          <a:p>
            <a:pPr>
              <a:defRPr/>
            </a:pPr>
            <a:fld id="{0895F746-B577-4FB8-A44D-19A8CADF2153}" type="datetimeFigureOut">
              <a:rPr lang="en-US"/>
              <a:pPr>
                <a:defRPr/>
              </a:pPr>
              <a:t>8/23/2024</a:t>
            </a:fld>
            <a:endParaRPr lang="en-US"/>
          </a:p>
        </p:txBody>
      </p:sp>
      <p:sp>
        <p:nvSpPr>
          <p:cNvPr id="5" name="Footer Placeholder 4">
            <a:extLst>
              <a:ext uri="{FF2B5EF4-FFF2-40B4-BE49-F238E27FC236}">
                <a16:creationId xmlns:a16="http://schemas.microsoft.com/office/drawing/2014/main" id="{46F93AD4-9490-4C16-87C1-EDD7F90AA38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B7717D6-1C8B-4008-8B18-F066DD3E5117}"/>
              </a:ext>
            </a:extLst>
          </p:cNvPr>
          <p:cNvSpPr>
            <a:spLocks noGrp="1"/>
          </p:cNvSpPr>
          <p:nvPr>
            <p:ph type="sldNum" sz="quarter" idx="12"/>
          </p:nvPr>
        </p:nvSpPr>
        <p:spPr/>
        <p:txBody>
          <a:bodyPr/>
          <a:lstStyle>
            <a:lvl1pPr>
              <a:defRPr/>
            </a:lvl1pPr>
          </a:lstStyle>
          <a:p>
            <a:pPr>
              <a:defRPr/>
            </a:pPr>
            <a:fld id="{F7A58050-26F0-47BF-A3B0-33E6E47DAE47}" type="slidenum">
              <a:rPr lang="en-US" altLang="es-AR"/>
              <a:pPr>
                <a:defRPr/>
              </a:pPr>
              <a:t>‹Nº›</a:t>
            </a:fld>
            <a:endParaRPr lang="en-US" altLang="es-AR"/>
          </a:p>
        </p:txBody>
      </p:sp>
    </p:spTree>
    <p:extLst>
      <p:ext uri="{BB962C8B-B14F-4D97-AF65-F5344CB8AC3E}">
        <p14:creationId xmlns:p14="http://schemas.microsoft.com/office/powerpoint/2010/main" val="32425017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t>8/23/2024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8415826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5091871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704941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627BBD-6D24-45E9-856F-1AA679363016}"/>
              </a:ext>
            </a:extLst>
          </p:cNvPr>
          <p:cNvSpPr>
            <a:spLocks noGrp="1"/>
          </p:cNvSpPr>
          <p:nvPr>
            <p:ph type="dt" sz="half" idx="10"/>
          </p:nvPr>
        </p:nvSpPr>
        <p:spPr/>
        <p:txBody>
          <a:bodyPr/>
          <a:lstStyle>
            <a:lvl1pPr>
              <a:defRPr/>
            </a:lvl1pPr>
          </a:lstStyle>
          <a:p>
            <a:pPr>
              <a:defRPr/>
            </a:pPr>
            <a:fld id="{75C84A2C-7376-493A-B48D-2A777C87A56C}" type="datetimeFigureOut">
              <a:rPr lang="en-US"/>
              <a:pPr>
                <a:defRPr/>
              </a:pPr>
              <a:t>8/23/2024</a:t>
            </a:fld>
            <a:endParaRPr lang="en-US"/>
          </a:p>
        </p:txBody>
      </p:sp>
      <p:sp>
        <p:nvSpPr>
          <p:cNvPr id="5" name="Footer Placeholder 4">
            <a:extLst>
              <a:ext uri="{FF2B5EF4-FFF2-40B4-BE49-F238E27FC236}">
                <a16:creationId xmlns:a16="http://schemas.microsoft.com/office/drawing/2014/main" id="{4CCFCA7B-A854-40A1-8704-22AB2BF9ADC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D2F6386-580B-4652-B8DB-D67FB9FA67DA}"/>
              </a:ext>
            </a:extLst>
          </p:cNvPr>
          <p:cNvSpPr>
            <a:spLocks noGrp="1"/>
          </p:cNvSpPr>
          <p:nvPr>
            <p:ph type="sldNum" sz="quarter" idx="12"/>
          </p:nvPr>
        </p:nvSpPr>
        <p:spPr/>
        <p:txBody>
          <a:bodyPr/>
          <a:lstStyle>
            <a:lvl1pPr>
              <a:defRPr/>
            </a:lvl1pPr>
          </a:lstStyle>
          <a:p>
            <a:pPr>
              <a:defRPr/>
            </a:pPr>
            <a:fld id="{7FB41894-1B7C-4B90-9F04-F4DA4FE39985}" type="slidenum">
              <a:rPr lang="en-US" altLang="es-AR"/>
              <a:pPr>
                <a:defRPr/>
              </a:pPr>
              <a:t>‹Nº›</a:t>
            </a:fld>
            <a:endParaRPr lang="en-US" altLang="es-AR"/>
          </a:p>
        </p:txBody>
      </p:sp>
    </p:spTree>
    <p:extLst>
      <p:ext uri="{BB962C8B-B14F-4D97-AF65-F5344CB8AC3E}">
        <p14:creationId xmlns:p14="http://schemas.microsoft.com/office/powerpoint/2010/main" val="2437768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EC06B83B-9B8F-40EA-8E80-537DE21E4853}"/>
              </a:ext>
            </a:extLst>
          </p:cNvPr>
          <p:cNvSpPr>
            <a:spLocks noGrp="1"/>
          </p:cNvSpPr>
          <p:nvPr>
            <p:ph type="dt" sz="half" idx="10"/>
          </p:nvPr>
        </p:nvSpPr>
        <p:spPr/>
        <p:txBody>
          <a:bodyPr/>
          <a:lstStyle>
            <a:lvl1pPr>
              <a:defRPr/>
            </a:lvl1pPr>
          </a:lstStyle>
          <a:p>
            <a:pPr>
              <a:defRPr/>
            </a:pPr>
            <a:fld id="{BAD1E9BD-3A4E-4074-8C39-766DBB7BF0A2}" type="datetimeFigureOut">
              <a:rPr lang="en-US"/>
              <a:pPr>
                <a:defRPr/>
              </a:pPr>
              <a:t>8/23/2024</a:t>
            </a:fld>
            <a:endParaRPr lang="en-US"/>
          </a:p>
        </p:txBody>
      </p:sp>
      <p:sp>
        <p:nvSpPr>
          <p:cNvPr id="6" name="Footer Placeholder 4">
            <a:extLst>
              <a:ext uri="{FF2B5EF4-FFF2-40B4-BE49-F238E27FC236}">
                <a16:creationId xmlns:a16="http://schemas.microsoft.com/office/drawing/2014/main" id="{0022BA88-9FE4-4A5F-8E9F-C310F12EBAA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FC86797-C33C-475D-9D67-4275276DAC8C}"/>
              </a:ext>
            </a:extLst>
          </p:cNvPr>
          <p:cNvSpPr>
            <a:spLocks noGrp="1"/>
          </p:cNvSpPr>
          <p:nvPr>
            <p:ph type="sldNum" sz="quarter" idx="12"/>
          </p:nvPr>
        </p:nvSpPr>
        <p:spPr/>
        <p:txBody>
          <a:bodyPr/>
          <a:lstStyle>
            <a:lvl1pPr>
              <a:defRPr/>
            </a:lvl1pPr>
          </a:lstStyle>
          <a:p>
            <a:pPr>
              <a:defRPr/>
            </a:pPr>
            <a:fld id="{A45EC4C2-0A2F-4925-8DF2-6E38A47A07B5}" type="slidenum">
              <a:rPr lang="en-US" altLang="es-AR"/>
              <a:pPr>
                <a:defRPr/>
              </a:pPr>
              <a:t>‹Nº›</a:t>
            </a:fld>
            <a:endParaRPr lang="en-US" altLang="es-AR"/>
          </a:p>
        </p:txBody>
      </p:sp>
    </p:spTree>
    <p:extLst>
      <p:ext uri="{BB962C8B-B14F-4D97-AF65-F5344CB8AC3E}">
        <p14:creationId xmlns:p14="http://schemas.microsoft.com/office/powerpoint/2010/main" val="2599157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08470F68-CBC9-41B2-98F7-6B5B99DE1D3F}"/>
              </a:ext>
            </a:extLst>
          </p:cNvPr>
          <p:cNvSpPr>
            <a:spLocks noGrp="1"/>
          </p:cNvSpPr>
          <p:nvPr>
            <p:ph type="dt" sz="half" idx="10"/>
          </p:nvPr>
        </p:nvSpPr>
        <p:spPr/>
        <p:txBody>
          <a:bodyPr/>
          <a:lstStyle>
            <a:lvl1pPr>
              <a:defRPr/>
            </a:lvl1pPr>
          </a:lstStyle>
          <a:p>
            <a:pPr>
              <a:defRPr/>
            </a:pPr>
            <a:fld id="{E1FDAC3C-4998-4AFD-A831-CB1589D9474A}" type="datetimeFigureOut">
              <a:rPr lang="en-US"/>
              <a:pPr>
                <a:defRPr/>
              </a:pPr>
              <a:t>8/23/2024</a:t>
            </a:fld>
            <a:endParaRPr lang="en-US"/>
          </a:p>
        </p:txBody>
      </p:sp>
      <p:sp>
        <p:nvSpPr>
          <p:cNvPr id="8" name="Footer Placeholder 4">
            <a:extLst>
              <a:ext uri="{FF2B5EF4-FFF2-40B4-BE49-F238E27FC236}">
                <a16:creationId xmlns:a16="http://schemas.microsoft.com/office/drawing/2014/main" id="{3103DF19-75C0-40ED-8955-A7A358901BF0}"/>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9187D7E6-BD1A-4D73-AEA5-69C02692ACF8}"/>
              </a:ext>
            </a:extLst>
          </p:cNvPr>
          <p:cNvSpPr>
            <a:spLocks noGrp="1"/>
          </p:cNvSpPr>
          <p:nvPr>
            <p:ph type="sldNum" sz="quarter" idx="12"/>
          </p:nvPr>
        </p:nvSpPr>
        <p:spPr/>
        <p:txBody>
          <a:bodyPr/>
          <a:lstStyle>
            <a:lvl1pPr>
              <a:defRPr/>
            </a:lvl1pPr>
          </a:lstStyle>
          <a:p>
            <a:pPr>
              <a:defRPr/>
            </a:pPr>
            <a:fld id="{8CC01B58-9945-40BE-84D8-DB23D97BD678}" type="slidenum">
              <a:rPr lang="en-US" altLang="es-AR"/>
              <a:pPr>
                <a:defRPr/>
              </a:pPr>
              <a:t>‹Nº›</a:t>
            </a:fld>
            <a:endParaRPr lang="en-US" altLang="es-AR"/>
          </a:p>
        </p:txBody>
      </p:sp>
    </p:spTree>
    <p:extLst>
      <p:ext uri="{BB962C8B-B14F-4D97-AF65-F5344CB8AC3E}">
        <p14:creationId xmlns:p14="http://schemas.microsoft.com/office/powerpoint/2010/main" val="1858696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BB13A4FB-3F6E-423E-BA74-825D90848884}"/>
              </a:ext>
            </a:extLst>
          </p:cNvPr>
          <p:cNvSpPr>
            <a:spLocks noGrp="1"/>
          </p:cNvSpPr>
          <p:nvPr>
            <p:ph type="dt" sz="half" idx="10"/>
          </p:nvPr>
        </p:nvSpPr>
        <p:spPr/>
        <p:txBody>
          <a:bodyPr/>
          <a:lstStyle>
            <a:lvl1pPr>
              <a:defRPr/>
            </a:lvl1pPr>
          </a:lstStyle>
          <a:p>
            <a:pPr>
              <a:defRPr/>
            </a:pPr>
            <a:fld id="{133E1B83-F14F-4879-9EF6-B63CA4CBFB0A}" type="datetimeFigureOut">
              <a:rPr lang="en-US"/>
              <a:pPr>
                <a:defRPr/>
              </a:pPr>
              <a:t>8/23/2024</a:t>
            </a:fld>
            <a:endParaRPr lang="en-US"/>
          </a:p>
        </p:txBody>
      </p:sp>
      <p:sp>
        <p:nvSpPr>
          <p:cNvPr id="4" name="Footer Placeholder 4">
            <a:extLst>
              <a:ext uri="{FF2B5EF4-FFF2-40B4-BE49-F238E27FC236}">
                <a16:creationId xmlns:a16="http://schemas.microsoft.com/office/drawing/2014/main" id="{212FF685-757F-402E-BE48-B168720F950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137A09-DE56-4CBA-B329-E1189179F98B}"/>
              </a:ext>
            </a:extLst>
          </p:cNvPr>
          <p:cNvSpPr>
            <a:spLocks noGrp="1"/>
          </p:cNvSpPr>
          <p:nvPr>
            <p:ph type="sldNum" sz="quarter" idx="12"/>
          </p:nvPr>
        </p:nvSpPr>
        <p:spPr/>
        <p:txBody>
          <a:bodyPr/>
          <a:lstStyle>
            <a:lvl1pPr>
              <a:defRPr/>
            </a:lvl1pPr>
          </a:lstStyle>
          <a:p>
            <a:pPr>
              <a:defRPr/>
            </a:pPr>
            <a:fld id="{92E794FF-82B7-4F1C-B4FB-2F53B3A5CE4F}" type="slidenum">
              <a:rPr lang="en-US" altLang="es-AR"/>
              <a:pPr>
                <a:defRPr/>
              </a:pPr>
              <a:t>‹Nº›</a:t>
            </a:fld>
            <a:endParaRPr lang="en-US" altLang="es-AR"/>
          </a:p>
        </p:txBody>
      </p:sp>
    </p:spTree>
    <p:extLst>
      <p:ext uri="{BB962C8B-B14F-4D97-AF65-F5344CB8AC3E}">
        <p14:creationId xmlns:p14="http://schemas.microsoft.com/office/powerpoint/2010/main" val="4173721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791E486-510E-482B-A308-D9142BCE558F}"/>
              </a:ext>
            </a:extLst>
          </p:cNvPr>
          <p:cNvSpPr>
            <a:spLocks noGrp="1"/>
          </p:cNvSpPr>
          <p:nvPr>
            <p:ph type="dt" sz="half" idx="10"/>
          </p:nvPr>
        </p:nvSpPr>
        <p:spPr/>
        <p:txBody>
          <a:bodyPr/>
          <a:lstStyle>
            <a:lvl1pPr>
              <a:defRPr/>
            </a:lvl1pPr>
          </a:lstStyle>
          <a:p>
            <a:pPr>
              <a:defRPr/>
            </a:pPr>
            <a:fld id="{8359BF9E-FDA6-4156-860E-FACC70B06C6A}" type="datetimeFigureOut">
              <a:rPr lang="en-US"/>
              <a:pPr>
                <a:defRPr/>
              </a:pPr>
              <a:t>8/23/2024</a:t>
            </a:fld>
            <a:endParaRPr lang="en-US"/>
          </a:p>
        </p:txBody>
      </p:sp>
      <p:sp>
        <p:nvSpPr>
          <p:cNvPr id="3" name="Footer Placeholder 4">
            <a:extLst>
              <a:ext uri="{FF2B5EF4-FFF2-40B4-BE49-F238E27FC236}">
                <a16:creationId xmlns:a16="http://schemas.microsoft.com/office/drawing/2014/main" id="{528151CB-AF19-487E-B77F-25108B2C8C09}"/>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4FB2D448-C034-4753-B160-DAEBF9E92BA6}"/>
              </a:ext>
            </a:extLst>
          </p:cNvPr>
          <p:cNvSpPr>
            <a:spLocks noGrp="1"/>
          </p:cNvSpPr>
          <p:nvPr>
            <p:ph type="sldNum" sz="quarter" idx="12"/>
          </p:nvPr>
        </p:nvSpPr>
        <p:spPr/>
        <p:txBody>
          <a:bodyPr/>
          <a:lstStyle>
            <a:lvl1pPr>
              <a:defRPr/>
            </a:lvl1pPr>
          </a:lstStyle>
          <a:p>
            <a:pPr>
              <a:defRPr/>
            </a:pPr>
            <a:fld id="{0CEDC418-A0E3-4197-9E96-53D507AD4FBA}" type="slidenum">
              <a:rPr lang="en-US" altLang="es-AR"/>
              <a:pPr>
                <a:defRPr/>
              </a:pPr>
              <a:t>‹Nº›</a:t>
            </a:fld>
            <a:endParaRPr lang="en-US" altLang="es-AR"/>
          </a:p>
        </p:txBody>
      </p:sp>
    </p:spTree>
    <p:extLst>
      <p:ext uri="{BB962C8B-B14F-4D97-AF65-F5344CB8AC3E}">
        <p14:creationId xmlns:p14="http://schemas.microsoft.com/office/powerpoint/2010/main" val="726462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C03AA9D-E7BA-46AC-AF1C-6A9706C68F89}"/>
              </a:ext>
            </a:extLst>
          </p:cNvPr>
          <p:cNvSpPr>
            <a:spLocks noGrp="1"/>
          </p:cNvSpPr>
          <p:nvPr>
            <p:ph type="dt" sz="half" idx="10"/>
          </p:nvPr>
        </p:nvSpPr>
        <p:spPr/>
        <p:txBody>
          <a:bodyPr/>
          <a:lstStyle>
            <a:lvl1pPr>
              <a:defRPr/>
            </a:lvl1pPr>
          </a:lstStyle>
          <a:p>
            <a:pPr>
              <a:defRPr/>
            </a:pPr>
            <a:fld id="{4685D42B-025B-4F4D-A15D-0AE8ED44B546}" type="datetimeFigureOut">
              <a:rPr lang="en-US"/>
              <a:pPr>
                <a:defRPr/>
              </a:pPr>
              <a:t>8/23/2024</a:t>
            </a:fld>
            <a:endParaRPr lang="en-US"/>
          </a:p>
        </p:txBody>
      </p:sp>
      <p:sp>
        <p:nvSpPr>
          <p:cNvPr id="6" name="Footer Placeholder 4">
            <a:extLst>
              <a:ext uri="{FF2B5EF4-FFF2-40B4-BE49-F238E27FC236}">
                <a16:creationId xmlns:a16="http://schemas.microsoft.com/office/drawing/2014/main" id="{4BC60F45-C57F-44D4-8982-AF11E782B9E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67B1752-9DDA-449C-B4BE-C7583791713A}"/>
              </a:ext>
            </a:extLst>
          </p:cNvPr>
          <p:cNvSpPr>
            <a:spLocks noGrp="1"/>
          </p:cNvSpPr>
          <p:nvPr>
            <p:ph type="sldNum" sz="quarter" idx="12"/>
          </p:nvPr>
        </p:nvSpPr>
        <p:spPr/>
        <p:txBody>
          <a:bodyPr/>
          <a:lstStyle>
            <a:lvl1pPr>
              <a:defRPr/>
            </a:lvl1pPr>
          </a:lstStyle>
          <a:p>
            <a:pPr>
              <a:defRPr/>
            </a:pPr>
            <a:fld id="{D3CD8B37-FE7E-4F53-86B7-F16A7154B596}" type="slidenum">
              <a:rPr lang="en-US" altLang="es-AR"/>
              <a:pPr>
                <a:defRPr/>
              </a:pPr>
              <a:t>‹Nº›</a:t>
            </a:fld>
            <a:endParaRPr lang="en-US" altLang="es-AR"/>
          </a:p>
        </p:txBody>
      </p:sp>
    </p:spTree>
    <p:extLst>
      <p:ext uri="{BB962C8B-B14F-4D97-AF65-F5344CB8AC3E}">
        <p14:creationId xmlns:p14="http://schemas.microsoft.com/office/powerpoint/2010/main" val="292481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73749CBE-21F5-49AC-AF76-39AFDC77A696}"/>
              </a:ext>
            </a:extLst>
          </p:cNvPr>
          <p:cNvSpPr>
            <a:spLocks noGrp="1"/>
          </p:cNvSpPr>
          <p:nvPr>
            <p:ph type="dt" sz="half" idx="10"/>
          </p:nvPr>
        </p:nvSpPr>
        <p:spPr/>
        <p:txBody>
          <a:bodyPr/>
          <a:lstStyle>
            <a:lvl1pPr>
              <a:defRPr/>
            </a:lvl1pPr>
          </a:lstStyle>
          <a:p>
            <a:pPr>
              <a:defRPr/>
            </a:pPr>
            <a:fld id="{19502584-FCC9-46FC-855C-693E7A79A80E}" type="datetimeFigureOut">
              <a:rPr lang="en-US"/>
              <a:pPr>
                <a:defRPr/>
              </a:pPr>
              <a:t>8/23/2024</a:t>
            </a:fld>
            <a:endParaRPr lang="en-US"/>
          </a:p>
        </p:txBody>
      </p:sp>
      <p:sp>
        <p:nvSpPr>
          <p:cNvPr id="6" name="Footer Placeholder 4">
            <a:extLst>
              <a:ext uri="{FF2B5EF4-FFF2-40B4-BE49-F238E27FC236}">
                <a16:creationId xmlns:a16="http://schemas.microsoft.com/office/drawing/2014/main" id="{95341BCF-B091-4405-A77C-6A59D027D9C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873F800-22A0-40D5-A21E-91D39A7A0A4A}"/>
              </a:ext>
            </a:extLst>
          </p:cNvPr>
          <p:cNvSpPr>
            <a:spLocks noGrp="1"/>
          </p:cNvSpPr>
          <p:nvPr>
            <p:ph type="sldNum" sz="quarter" idx="12"/>
          </p:nvPr>
        </p:nvSpPr>
        <p:spPr/>
        <p:txBody>
          <a:bodyPr/>
          <a:lstStyle>
            <a:lvl1pPr>
              <a:defRPr/>
            </a:lvl1pPr>
          </a:lstStyle>
          <a:p>
            <a:pPr>
              <a:defRPr/>
            </a:pPr>
            <a:fld id="{39CEA47F-3879-498A-BB2B-CA882B76BEF2}" type="slidenum">
              <a:rPr lang="en-US" altLang="es-AR"/>
              <a:pPr>
                <a:defRPr/>
              </a:pPr>
              <a:t>‹Nº›</a:t>
            </a:fld>
            <a:endParaRPr lang="en-US" altLang="es-AR"/>
          </a:p>
        </p:txBody>
      </p:sp>
    </p:spTree>
    <p:extLst>
      <p:ext uri="{BB962C8B-B14F-4D97-AF65-F5344CB8AC3E}">
        <p14:creationId xmlns:p14="http://schemas.microsoft.com/office/powerpoint/2010/main" val="2972760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33E4D09D-FE26-4ACE-B78E-855200588C6C}"/>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AR"/>
              <a:t>Click to edit Master title style</a:t>
            </a:r>
          </a:p>
        </p:txBody>
      </p:sp>
      <p:sp>
        <p:nvSpPr>
          <p:cNvPr id="1027" name="Text Placeholder 2">
            <a:extLst>
              <a:ext uri="{FF2B5EF4-FFF2-40B4-BE49-F238E27FC236}">
                <a16:creationId xmlns:a16="http://schemas.microsoft.com/office/drawing/2014/main" id="{0B80CDB1-FC84-40E8-BFC4-BC73A883E987}"/>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AR" dirty="0"/>
              <a:t>Click to edit Master text styles</a:t>
            </a:r>
          </a:p>
          <a:p>
            <a:pPr lvl="1"/>
            <a:r>
              <a:rPr lang="en-US" altLang="es-AR" dirty="0"/>
              <a:t>Second level</a:t>
            </a:r>
          </a:p>
          <a:p>
            <a:pPr lvl="2"/>
            <a:r>
              <a:rPr lang="en-US" altLang="es-AR" dirty="0"/>
              <a:t>Third level</a:t>
            </a:r>
          </a:p>
          <a:p>
            <a:pPr lvl="3"/>
            <a:r>
              <a:rPr lang="en-US" altLang="es-AR" dirty="0"/>
              <a:t>Fourth level</a:t>
            </a:r>
          </a:p>
          <a:p>
            <a:pPr lvl="4"/>
            <a:r>
              <a:rPr lang="en-US" altLang="es-AR" dirty="0"/>
              <a:t>Fifth level</a:t>
            </a:r>
          </a:p>
        </p:txBody>
      </p:sp>
      <p:sp>
        <p:nvSpPr>
          <p:cNvPr id="4" name="Date Placeholder 3">
            <a:extLst>
              <a:ext uri="{FF2B5EF4-FFF2-40B4-BE49-F238E27FC236}">
                <a16:creationId xmlns:a16="http://schemas.microsoft.com/office/drawing/2014/main" id="{B27E26A4-48F4-4E49-AA74-0F7FB89E748B}"/>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E21A9185-E24D-4B3D-8439-2A8E2AD060FE}" type="datetimeFigureOut">
              <a:rPr lang="en-US"/>
              <a:pPr>
                <a:defRPr/>
              </a:pPr>
              <a:t>8/23/2024</a:t>
            </a:fld>
            <a:endParaRPr lang="en-US"/>
          </a:p>
        </p:txBody>
      </p:sp>
      <p:sp>
        <p:nvSpPr>
          <p:cNvPr id="5" name="Footer Placeholder 4">
            <a:extLst>
              <a:ext uri="{FF2B5EF4-FFF2-40B4-BE49-F238E27FC236}">
                <a16:creationId xmlns:a16="http://schemas.microsoft.com/office/drawing/2014/main" id="{436E5514-AC28-4944-A85C-38F810CB07BE}"/>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0831F086-AC34-42BF-8573-287AFB3636EC}"/>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B0D24208-8157-4665-86BD-BF40CD2FBBE5}" type="slidenum">
              <a:rPr lang="en-US" altLang="es-AR"/>
              <a:pPr>
                <a:defRPr/>
              </a:pPr>
              <a:t>‹Nº›</a:t>
            </a:fld>
            <a:endParaRPr lang="en-US" alt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21A9185-E24D-4B3D-8439-2A8E2AD060FE}" type="datetimeFigureOut">
              <a:rPr lang="en-US" smtClean="0"/>
              <a:pPr>
                <a:defRPr/>
              </a:pPr>
              <a:t>8/23/2024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0D24208-8157-4665-86BD-BF40CD2FBBE5}" type="slidenum">
              <a:rPr lang="en-US" altLang="es-AR" smtClean="0"/>
              <a:pPr>
                <a:defRPr/>
              </a:pPr>
              <a:t>‹Nº›</a:t>
            </a:fld>
            <a:endParaRPr lang="en-US" altLang="es-AR"/>
          </a:p>
        </p:txBody>
      </p:sp>
      <p:grpSp>
        <p:nvGrpSpPr>
          <p:cNvPr id="7" name="Group 14">
            <a:extLst>
              <a:ext uri="{FF2B5EF4-FFF2-40B4-BE49-F238E27FC236}">
                <a16:creationId xmlns:a16="http://schemas.microsoft.com/office/drawing/2014/main" id="{3B19F93E-A38F-863E-194E-E16A67A42159}"/>
              </a:ext>
            </a:extLst>
          </p:cNvPr>
          <p:cNvGrpSpPr/>
          <p:nvPr userDrawn="1"/>
        </p:nvGrpSpPr>
        <p:grpSpPr>
          <a:xfrm>
            <a:off x="4842119" y="6355660"/>
            <a:ext cx="2481943" cy="432000"/>
            <a:chOff x="4842118" y="6426000"/>
            <a:chExt cx="2481943" cy="432000"/>
          </a:xfrm>
        </p:grpSpPr>
        <p:sp>
          <p:nvSpPr>
            <p:cNvPr id="8" name="TextBox 8">
              <a:extLst>
                <a:ext uri="{FF2B5EF4-FFF2-40B4-BE49-F238E27FC236}">
                  <a16:creationId xmlns:a16="http://schemas.microsoft.com/office/drawing/2014/main" id="{C040C6F1-0E5E-A330-BAE0-ACBC097E1BB6}"/>
                </a:ext>
              </a:extLst>
            </p:cNvPr>
            <p:cNvSpPr txBox="1"/>
            <p:nvPr userDrawn="1"/>
          </p:nvSpPr>
          <p:spPr>
            <a:xfrm>
              <a:off x="4842118" y="6452235"/>
              <a:ext cx="2481943" cy="300082"/>
            </a:xfrm>
            <a:prstGeom prst="rect">
              <a:avLst/>
            </a:prstGeom>
            <a:noFill/>
          </p:spPr>
          <p:txBody>
            <a:bodyPr wrap="square" rtlCol="0">
              <a:spAutoFit/>
            </a:bodyPr>
            <a:lstStyle/>
            <a:p>
              <a:pPr algn="ctr"/>
              <a:r>
                <a:rPr lang="id-ID" sz="1350" dirty="0">
                  <a:solidFill>
                    <a:schemeClr val="bg1">
                      <a:lumMod val="50000"/>
                    </a:schemeClr>
                  </a:solidFill>
                  <a:latin typeface="Lato" panose="020F0502020204030203" pitchFamily="34" charset="0"/>
                  <a:cs typeface="Arial" panose="020B0604020202020204" pitchFamily="34" charset="0"/>
                </a:rPr>
                <a:t>&lt;           &gt;</a:t>
              </a:r>
              <a:endParaRPr lang="id-ID" sz="1500" dirty="0">
                <a:solidFill>
                  <a:schemeClr val="bg1">
                    <a:lumMod val="50000"/>
                  </a:schemeClr>
                </a:solidFill>
                <a:latin typeface="Lato" panose="020F0502020204030203" pitchFamily="34" charset="0"/>
                <a:cs typeface="Arial" panose="020B0604020202020204" pitchFamily="34" charset="0"/>
              </a:endParaRPr>
            </a:p>
          </p:txBody>
        </p:sp>
        <p:grpSp>
          <p:nvGrpSpPr>
            <p:cNvPr id="9" name="Group 13">
              <a:extLst>
                <a:ext uri="{FF2B5EF4-FFF2-40B4-BE49-F238E27FC236}">
                  <a16:creationId xmlns:a16="http://schemas.microsoft.com/office/drawing/2014/main" id="{FBE562D6-847F-9FB5-E11E-B8ADF7CDB06F}"/>
                </a:ext>
              </a:extLst>
            </p:cNvPr>
            <p:cNvGrpSpPr/>
            <p:nvPr userDrawn="1"/>
          </p:nvGrpSpPr>
          <p:grpSpPr>
            <a:xfrm>
              <a:off x="5867089" y="6426000"/>
              <a:ext cx="432000" cy="432000"/>
              <a:chOff x="5917425" y="3588629"/>
              <a:chExt cx="360000" cy="360000"/>
            </a:xfrm>
          </p:grpSpPr>
          <p:sp>
            <p:nvSpPr>
              <p:cNvPr id="10" name="Oval 11">
                <a:extLst>
                  <a:ext uri="{FF2B5EF4-FFF2-40B4-BE49-F238E27FC236}">
                    <a16:creationId xmlns:a16="http://schemas.microsoft.com/office/drawing/2014/main" id="{9950DC3D-8818-3D1D-4DE2-528C0C1EF2C3}"/>
                  </a:ext>
                </a:extLst>
              </p:cNvPr>
              <p:cNvSpPr/>
              <p:nvPr userDrawn="1"/>
            </p:nvSpPr>
            <p:spPr>
              <a:xfrm>
                <a:off x="5917425" y="3588629"/>
                <a:ext cx="360000" cy="360000"/>
              </a:xfrm>
              <a:prstGeom prst="ellipse">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Oval 12">
                <a:extLst>
                  <a:ext uri="{FF2B5EF4-FFF2-40B4-BE49-F238E27FC236}">
                    <a16:creationId xmlns:a16="http://schemas.microsoft.com/office/drawing/2014/main" id="{24943ACC-8A90-AF1F-52DB-A6849FC6A581}"/>
                  </a:ext>
                </a:extLst>
              </p:cNvPr>
              <p:cNvSpPr/>
              <p:nvPr userDrawn="1"/>
            </p:nvSpPr>
            <p:spPr>
              <a:xfrm>
                <a:off x="5952616" y="3622579"/>
                <a:ext cx="291600" cy="292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spTree>
    <p:extLst>
      <p:ext uri="{BB962C8B-B14F-4D97-AF65-F5344CB8AC3E}">
        <p14:creationId xmlns:p14="http://schemas.microsoft.com/office/powerpoint/2010/main" val="9898484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8.png"/><Relationship Id="rId9" Type="http://schemas.openxmlformats.org/officeDocument/2006/relationships/slide" Target="slide12.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8.png"/><Relationship Id="rId9" Type="http://schemas.openxmlformats.org/officeDocument/2006/relationships/slide" Target="slide12.xml"/></Relationships>
</file>

<file path=ppt/slides/_rels/slide12.xml.rels><?xml version="1.0" encoding="UTF-8" standalone="yes"?>
<Relationships xmlns="http://schemas.openxmlformats.org/package/2006/relationships"><Relationship Id="rId8" Type="http://schemas.openxmlformats.org/officeDocument/2006/relationships/image" Target="../media/image31.jpeg"/><Relationship Id="rId13" Type="http://schemas.openxmlformats.org/officeDocument/2006/relationships/image" Target="../media/image6.png"/><Relationship Id="rId3" Type="http://schemas.openxmlformats.org/officeDocument/2006/relationships/image" Target="../media/image10.png"/><Relationship Id="rId7" Type="http://schemas.openxmlformats.org/officeDocument/2006/relationships/image" Target="../media/image30.png"/><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9.svg"/><Relationship Id="rId11" Type="http://schemas.openxmlformats.org/officeDocument/2006/relationships/image" Target="../media/image9.png"/><Relationship Id="rId5" Type="http://schemas.openxmlformats.org/officeDocument/2006/relationships/image" Target="../media/image28.png"/><Relationship Id="rId10" Type="http://schemas.openxmlformats.org/officeDocument/2006/relationships/image" Target="../media/image4.png"/><Relationship Id="rId4" Type="http://schemas.openxmlformats.org/officeDocument/2006/relationships/slide" Target="slide12.xml"/><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3.png"/><Relationship Id="rId7" Type="http://schemas.openxmlformats.org/officeDocument/2006/relationships/image" Target="../media/image5.png"/><Relationship Id="rId2"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36.svg"/><Relationship Id="rId4" Type="http://schemas.openxmlformats.org/officeDocument/2006/relationships/image" Target="../media/image34.png"/><Relationship Id="rId9" Type="http://schemas.openxmlformats.org/officeDocument/2006/relationships/image" Target="../media/image35.png"/></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8.png"/><Relationship Id="rId7" Type="http://schemas.openxmlformats.org/officeDocument/2006/relationships/image" Target="../media/image6.png"/><Relationship Id="rId12" Type="http://schemas.openxmlformats.org/officeDocument/2006/relationships/image" Target="../media/image38.emf"/><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oleObject" Target="../embeddings/oleObject1.bin"/><Relationship Id="rId5" Type="http://schemas.openxmlformats.org/officeDocument/2006/relationships/image" Target="../media/image9.png"/><Relationship Id="rId10" Type="http://schemas.openxmlformats.org/officeDocument/2006/relationships/hyperlink" Target="https://concepto.de/organizacion/" TargetMode="External"/><Relationship Id="rId4" Type="http://schemas.openxmlformats.org/officeDocument/2006/relationships/image" Target="../media/image4.png"/><Relationship Id="rId9" Type="http://schemas.openxmlformats.org/officeDocument/2006/relationships/image" Target="../media/image25.png"/></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44.emf"/><Relationship Id="rId18" Type="http://schemas.openxmlformats.org/officeDocument/2006/relationships/image" Target="../media/image5.png"/><Relationship Id="rId3" Type="http://schemas.openxmlformats.org/officeDocument/2006/relationships/image" Target="../media/image39.jpeg"/><Relationship Id="rId21" Type="http://schemas.openxmlformats.org/officeDocument/2006/relationships/oleObject" Target="../embeddings/oleObject6.bin"/><Relationship Id="rId7" Type="http://schemas.openxmlformats.org/officeDocument/2006/relationships/image" Target="../media/image41.wmf"/><Relationship Id="rId12" Type="http://schemas.openxmlformats.org/officeDocument/2006/relationships/oleObject" Target="../embeddings/oleObject5.bin"/><Relationship Id="rId17" Type="http://schemas.openxmlformats.org/officeDocument/2006/relationships/image" Target="../media/image9.png"/><Relationship Id="rId2" Type="http://schemas.openxmlformats.org/officeDocument/2006/relationships/notesSlide" Target="../notesSlides/notesSlide6.xml"/><Relationship Id="rId16" Type="http://schemas.openxmlformats.org/officeDocument/2006/relationships/image" Target="../media/image4.png"/><Relationship Id="rId20" Type="http://schemas.openxmlformats.org/officeDocument/2006/relationships/image" Target="../media/image46.jpg"/><Relationship Id="rId1" Type="http://schemas.openxmlformats.org/officeDocument/2006/relationships/slideLayout" Target="../slideLayouts/slideLayout1.xml"/><Relationship Id="rId6" Type="http://schemas.openxmlformats.org/officeDocument/2006/relationships/oleObject" Target="../embeddings/oleObject2.bin"/><Relationship Id="rId11" Type="http://schemas.openxmlformats.org/officeDocument/2006/relationships/image" Target="../media/image43.png"/><Relationship Id="rId24" Type="http://schemas.openxmlformats.org/officeDocument/2006/relationships/image" Target="../media/image48.emf"/><Relationship Id="rId5" Type="http://schemas.openxmlformats.org/officeDocument/2006/relationships/image" Target="../media/image40.png"/><Relationship Id="rId15" Type="http://schemas.openxmlformats.org/officeDocument/2006/relationships/image" Target="../media/image8.png"/><Relationship Id="rId23" Type="http://schemas.openxmlformats.org/officeDocument/2006/relationships/oleObject" Target="../embeddings/oleObject7.bin"/><Relationship Id="rId10" Type="http://schemas.openxmlformats.org/officeDocument/2006/relationships/oleObject" Target="../embeddings/oleObject4.bin"/><Relationship Id="rId19" Type="http://schemas.openxmlformats.org/officeDocument/2006/relationships/image" Target="../media/image6.png"/><Relationship Id="rId4" Type="http://schemas.openxmlformats.org/officeDocument/2006/relationships/image" Target="../media/image37.png"/><Relationship Id="rId9" Type="http://schemas.openxmlformats.org/officeDocument/2006/relationships/image" Target="../media/image42.emf"/><Relationship Id="rId14" Type="http://schemas.openxmlformats.org/officeDocument/2006/relationships/image" Target="../media/image45.png"/><Relationship Id="rId22" Type="http://schemas.openxmlformats.org/officeDocument/2006/relationships/image" Target="../media/image47.emf"/></Relationships>
</file>

<file path=ppt/slides/_rels/slide1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9.png"/><Relationship Id="rId10" Type="http://schemas.openxmlformats.org/officeDocument/2006/relationships/image" Target="../media/image40.png"/><Relationship Id="rId4" Type="http://schemas.openxmlformats.org/officeDocument/2006/relationships/image" Target="../media/image4.png"/><Relationship Id="rId9" Type="http://schemas.openxmlformats.org/officeDocument/2006/relationships/image" Target="../media/image49.jpeg"/></Relationships>
</file>

<file path=ppt/slides/_rels/slide17.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51.emf"/><Relationship Id="rId3" Type="http://schemas.openxmlformats.org/officeDocument/2006/relationships/image" Target="../media/image8.png"/><Relationship Id="rId7" Type="http://schemas.openxmlformats.org/officeDocument/2006/relationships/image" Target="../media/image6.png"/><Relationship Id="rId12" Type="http://schemas.openxmlformats.org/officeDocument/2006/relationships/oleObject" Target="../embeddings/oleObject9.bin"/><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50.emf"/><Relationship Id="rId5" Type="http://schemas.openxmlformats.org/officeDocument/2006/relationships/image" Target="../media/image9.png"/><Relationship Id="rId10" Type="http://schemas.openxmlformats.org/officeDocument/2006/relationships/oleObject" Target="../embeddings/oleObject8.bin"/><Relationship Id="rId4" Type="http://schemas.openxmlformats.org/officeDocument/2006/relationships/image" Target="../media/image4.png"/><Relationship Id="rId9" Type="http://schemas.openxmlformats.org/officeDocument/2006/relationships/image" Target="../media/image40.png"/></Relationships>
</file>

<file path=ppt/slides/_rels/slide1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s://www.abc.es/tecnologia/consultorio/20150203/abci-backup-definicion-que-es-201502031524.html" TargetMode="External"/><Relationship Id="rId18" Type="http://schemas.openxmlformats.org/officeDocument/2006/relationships/image" Target="../media/image53.png"/><Relationship Id="rId3" Type="http://schemas.openxmlformats.org/officeDocument/2006/relationships/image" Target="../media/image25.png"/><Relationship Id="rId7" Type="http://schemas.openxmlformats.org/officeDocument/2006/relationships/image" Target="../media/image5.png"/><Relationship Id="rId12" Type="http://schemas.openxmlformats.org/officeDocument/2006/relationships/hyperlink" Target="https://es.wikipedia.org/wiki/Copia_de_seguridad" TargetMode="External"/><Relationship Id="rId17" Type="http://schemas.openxmlformats.org/officeDocument/2006/relationships/image" Target="../media/image52.jfif"/><Relationship Id="rId2" Type="http://schemas.openxmlformats.org/officeDocument/2006/relationships/image" Target="../media/image39.jpeg"/><Relationship Id="rId16" Type="http://schemas.openxmlformats.org/officeDocument/2006/relationships/hyperlink" Target="https://www.techtarget.com/es/contribuidor/Russ-Fellows" TargetMode="Externa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hyperlink" Target="https://concepto.de/backup/#ixzz6MjSLyjwu" TargetMode="External"/><Relationship Id="rId5" Type="http://schemas.openxmlformats.org/officeDocument/2006/relationships/image" Target="../media/image4.png"/><Relationship Id="rId15" Type="http://schemas.openxmlformats.org/officeDocument/2006/relationships/hyperlink" Target="https://www.techtarget.com/es/contribuidor/Paul-Crocetti" TargetMode="External"/><Relationship Id="rId10" Type="http://schemas.openxmlformats.org/officeDocument/2006/relationships/hyperlink" Target="https://www.xataka.com/basics/servidores-nas-que-como-funcionan-que-puedes-hacer-uno" TargetMode="External"/><Relationship Id="rId4" Type="http://schemas.openxmlformats.org/officeDocument/2006/relationships/image" Target="../media/image8.png"/><Relationship Id="rId9" Type="http://schemas.openxmlformats.org/officeDocument/2006/relationships/hyperlink" Target="https://clouding.io/hc/es/articles/360010228720-6-Diferencias-entre-Backups-y-Snapshots" TargetMode="External"/><Relationship Id="rId14" Type="http://schemas.openxmlformats.org/officeDocument/2006/relationships/hyperlink" Target="https://listas.20minutos.es/lista/mejores-servicios-de-backup-y-almacenamiento-en-la-nube-387934/" TargetMode="External"/></Relationships>
</file>

<file path=ppt/slides/_rels/slide19.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55.emf"/><Relationship Id="rId3" Type="http://schemas.openxmlformats.org/officeDocument/2006/relationships/image" Target="../media/image8.png"/><Relationship Id="rId7" Type="http://schemas.openxmlformats.org/officeDocument/2006/relationships/image" Target="../media/image6.png"/><Relationship Id="rId12" Type="http://schemas.openxmlformats.org/officeDocument/2006/relationships/oleObject" Target="../embeddings/oleObject10.bin"/><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hyperlink" Target="https://www.business2community.com/author/dave-wallen" TargetMode="External"/><Relationship Id="rId5" Type="http://schemas.openxmlformats.org/officeDocument/2006/relationships/image" Target="../media/image9.png"/><Relationship Id="rId10" Type="http://schemas.openxmlformats.org/officeDocument/2006/relationships/image" Target="../media/image25.png"/><Relationship Id="rId4" Type="http://schemas.openxmlformats.org/officeDocument/2006/relationships/image" Target="../media/image4.png"/><Relationship Id="rId9" Type="http://schemas.openxmlformats.org/officeDocument/2006/relationships/image" Target="../media/image5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slide" Target="slide12.xml"/><Relationship Id="rId3" Type="http://schemas.openxmlformats.org/officeDocument/2006/relationships/image" Target="../media/image8.png"/><Relationship Id="rId7" Type="http://schemas.openxmlformats.org/officeDocument/2006/relationships/image" Target="../media/image6.png"/><Relationship Id="rId12" Type="http://schemas.openxmlformats.org/officeDocument/2006/relationships/image" Target="../media/image38.emf"/><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oleObject" Target="../embeddings/oleObject11.bin"/><Relationship Id="rId5" Type="http://schemas.openxmlformats.org/officeDocument/2006/relationships/image" Target="../media/image9.png"/><Relationship Id="rId15" Type="http://schemas.openxmlformats.org/officeDocument/2006/relationships/image" Target="../media/image1.png"/><Relationship Id="rId10" Type="http://schemas.openxmlformats.org/officeDocument/2006/relationships/hyperlink" Target="https://concepto.de/organizacion/" TargetMode="External"/><Relationship Id="rId4" Type="http://schemas.openxmlformats.org/officeDocument/2006/relationships/image" Target="../media/image4.png"/><Relationship Id="rId9" Type="http://schemas.openxmlformats.org/officeDocument/2006/relationships/image" Target="../media/image25.png"/><Relationship Id="rId14" Type="http://schemas.openxmlformats.org/officeDocument/2006/relationships/image" Target="../media/image56.png"/></Relationships>
</file>

<file path=ppt/slides/_rels/slide2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57.png"/></Relationships>
</file>

<file path=ppt/slides/_rels/slide2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s://www.abc.es/tecnologia/consultorio/20150203/abci-backup-definicion-que-es-201502031524.html" TargetMode="External"/><Relationship Id="rId18" Type="http://schemas.openxmlformats.org/officeDocument/2006/relationships/image" Target="../media/image53.png"/><Relationship Id="rId3" Type="http://schemas.openxmlformats.org/officeDocument/2006/relationships/image" Target="../media/image25.png"/><Relationship Id="rId7" Type="http://schemas.openxmlformats.org/officeDocument/2006/relationships/image" Target="../media/image5.png"/><Relationship Id="rId12" Type="http://schemas.openxmlformats.org/officeDocument/2006/relationships/hyperlink" Target="https://es.wikipedia.org/wiki/Copia_de_seguridad" TargetMode="External"/><Relationship Id="rId17" Type="http://schemas.openxmlformats.org/officeDocument/2006/relationships/image" Target="../media/image52.jfif"/><Relationship Id="rId2" Type="http://schemas.openxmlformats.org/officeDocument/2006/relationships/image" Target="../media/image39.jpeg"/><Relationship Id="rId16" Type="http://schemas.openxmlformats.org/officeDocument/2006/relationships/hyperlink" Target="https://www.techtarget.com/es/contribuidor/Russ-Fellows" TargetMode="Externa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hyperlink" Target="https://concepto.de/backup/#ixzz6MjSLyjwu" TargetMode="External"/><Relationship Id="rId5" Type="http://schemas.openxmlformats.org/officeDocument/2006/relationships/image" Target="../media/image4.png"/><Relationship Id="rId15" Type="http://schemas.openxmlformats.org/officeDocument/2006/relationships/hyperlink" Target="https://www.techtarget.com/es/contribuidor/Paul-Crocetti" TargetMode="External"/><Relationship Id="rId10" Type="http://schemas.openxmlformats.org/officeDocument/2006/relationships/hyperlink" Target="https://www.xataka.com/basics/servidores-nas-que-como-funcionan-que-puedes-hacer-uno" TargetMode="External"/><Relationship Id="rId4" Type="http://schemas.openxmlformats.org/officeDocument/2006/relationships/image" Target="../media/image8.png"/><Relationship Id="rId9" Type="http://schemas.openxmlformats.org/officeDocument/2006/relationships/hyperlink" Target="https://clouding.io/hc/es/articles/360010228720-6-Diferencias-entre-Backups-y-Snapshots" TargetMode="External"/><Relationship Id="rId14" Type="http://schemas.openxmlformats.org/officeDocument/2006/relationships/hyperlink" Target="https://listas.20minutos.es/lista/mejores-servicios-de-backup-y-almacenamiento-en-la-nube-387934/" TargetMode="External"/></Relationships>
</file>

<file path=ppt/slides/_rels/slide2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58.emf"/><Relationship Id="rId5" Type="http://schemas.openxmlformats.org/officeDocument/2006/relationships/image" Target="../media/image9.png"/><Relationship Id="rId10" Type="http://schemas.openxmlformats.org/officeDocument/2006/relationships/oleObject" Target="../embeddings/oleObject12.bin"/><Relationship Id="rId4" Type="http://schemas.openxmlformats.org/officeDocument/2006/relationships/image" Target="../media/image4.png"/><Relationship Id="rId9" Type="http://schemas.openxmlformats.org/officeDocument/2006/relationships/image" Target="../media/image40.png"/></Relationships>
</file>

<file path=ppt/slides/_rels/slide28.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25.png"/><Relationship Id="rId7"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microsoft.com/office/2007/relationships/hdphoto" Target="../media/hdphoto1.wdp"/><Relationship Id="rId4" Type="http://schemas.openxmlformats.org/officeDocument/2006/relationships/image" Target="../media/image8.png"/><Relationship Id="rId9" Type="http://schemas.openxmlformats.org/officeDocument/2006/relationships/image" Target="../media/image60.png"/></Relationships>
</file>

<file path=ppt/slides/_rels/slide29.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4.png"/><Relationship Id="rId9"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slide" Target="slide30.xml"/><Relationship Id="rId15" Type="http://schemas.openxmlformats.org/officeDocument/2006/relationships/image" Target="../media/image6.png"/><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14.png"/><Relationship Id="rId14" Type="http://schemas.openxmlformats.org/officeDocument/2006/relationships/image" Target="../media/image5.png"/></Relationships>
</file>

<file path=ppt/slides/_rels/slide30.xml.rels><?xml version="1.0" encoding="UTF-8" standalone="yes"?>
<Relationships xmlns="http://schemas.openxmlformats.org/package/2006/relationships"><Relationship Id="rId8" Type="http://schemas.openxmlformats.org/officeDocument/2006/relationships/image" Target="../media/image1.png"/><Relationship Id="rId13" Type="http://schemas.microsoft.com/office/2007/relationships/hdphoto" Target="../media/hdphoto2.wdp"/><Relationship Id="rId3" Type="http://schemas.openxmlformats.org/officeDocument/2006/relationships/image" Target="../media/image8.png"/><Relationship Id="rId7" Type="http://schemas.openxmlformats.org/officeDocument/2006/relationships/image" Target="../media/image6.png"/><Relationship Id="rId12" Type="http://schemas.openxmlformats.org/officeDocument/2006/relationships/image" Target="../media/image6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9.png"/><Relationship Id="rId10" Type="http://schemas.openxmlformats.org/officeDocument/2006/relationships/slide" Target="slide12.xml"/><Relationship Id="rId4" Type="http://schemas.openxmlformats.org/officeDocument/2006/relationships/image" Target="../media/image4.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19.png"/><Relationship Id="rId12" Type="http://schemas.openxmlformats.org/officeDocument/2006/relationships/image" Target="../media/image5.png"/><Relationship Id="rId2" Type="http://schemas.openxmlformats.org/officeDocument/2006/relationships/notesSlide" Target="../notesSlides/notesSlide2.xml"/><Relationship Id="rId16" Type="http://schemas.openxmlformats.org/officeDocument/2006/relationships/image" Target="../media/image22.jpg"/><Relationship Id="rId1" Type="http://schemas.openxmlformats.org/officeDocument/2006/relationships/slideLayout" Target="../slideLayouts/slideLayout1.xml"/><Relationship Id="rId6" Type="http://schemas.openxmlformats.org/officeDocument/2006/relationships/image" Target="../media/image18.jpeg"/><Relationship Id="rId11" Type="http://schemas.openxmlformats.org/officeDocument/2006/relationships/image" Target="../media/image4.png"/><Relationship Id="rId5" Type="http://schemas.openxmlformats.org/officeDocument/2006/relationships/slide" Target="slide30.xml"/><Relationship Id="rId15" Type="http://schemas.openxmlformats.org/officeDocument/2006/relationships/image" Target="../media/image9.png"/><Relationship Id="rId10" Type="http://schemas.openxmlformats.org/officeDocument/2006/relationships/image" Target="../media/image7.jpeg"/><Relationship Id="rId4" Type="http://schemas.openxmlformats.org/officeDocument/2006/relationships/image" Target="../media/image10.png"/><Relationship Id="rId9" Type="http://schemas.openxmlformats.org/officeDocument/2006/relationships/image" Target="../media/image21.png"/><Relationship Id="rId1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8.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30.xml"/><Relationship Id="rId5" Type="http://schemas.openxmlformats.org/officeDocument/2006/relationships/image" Target="../media/image9.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7.jpeg"/></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7.jpeg"/><Relationship Id="rId3" Type="http://schemas.openxmlformats.org/officeDocument/2006/relationships/image" Target="../media/image8.png"/><Relationship Id="rId7" Type="http://schemas.openxmlformats.org/officeDocument/2006/relationships/image" Target="../media/image6.png"/><Relationship Id="rId12"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23.png"/><Relationship Id="rId5" Type="http://schemas.openxmlformats.org/officeDocument/2006/relationships/image" Target="../media/image9.png"/><Relationship Id="rId15" Type="http://schemas.openxmlformats.org/officeDocument/2006/relationships/image" Target="../media/image26.png"/><Relationship Id="rId10" Type="http://schemas.openxmlformats.org/officeDocument/2006/relationships/slide" Target="slide12.xml"/><Relationship Id="rId4" Type="http://schemas.openxmlformats.org/officeDocument/2006/relationships/image" Target="../media/image4.png"/><Relationship Id="rId9" Type="http://schemas.openxmlformats.org/officeDocument/2006/relationships/image" Target="../media/image10.png"/><Relationship Id="rId14"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diagramQuickStyle" Target="../diagrams/quickStyle1.xml"/><Relationship Id="rId12"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Layout" Target="../diagrams/layout1.xml"/><Relationship Id="rId11" Type="http://schemas.openxmlformats.org/officeDocument/2006/relationships/image" Target="../media/image8.png"/><Relationship Id="rId5" Type="http://schemas.openxmlformats.org/officeDocument/2006/relationships/diagramData" Target="../diagrams/data1.xml"/><Relationship Id="rId15" Type="http://schemas.openxmlformats.org/officeDocument/2006/relationships/image" Target="../media/image6.png"/><Relationship Id="rId10" Type="http://schemas.openxmlformats.org/officeDocument/2006/relationships/image" Target="../media/image27.png"/><Relationship Id="rId4" Type="http://schemas.openxmlformats.org/officeDocument/2006/relationships/slide" Target="slide12.xml"/><Relationship Id="rId9" Type="http://schemas.microsoft.com/office/2007/relationships/diagramDrawing" Target="../diagrams/drawing1.xml"/><Relationship Id="rId1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2.xml"/><Relationship Id="rId13"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diagramQuickStyle" Target="../diagrams/quickStyle2.xml"/><Relationship Id="rId12"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Layout" Target="../diagrams/layout2.xml"/><Relationship Id="rId11" Type="http://schemas.openxmlformats.org/officeDocument/2006/relationships/image" Target="../media/image8.png"/><Relationship Id="rId5" Type="http://schemas.openxmlformats.org/officeDocument/2006/relationships/diagramData" Target="../diagrams/data2.xml"/><Relationship Id="rId15" Type="http://schemas.openxmlformats.org/officeDocument/2006/relationships/image" Target="../media/image6.png"/><Relationship Id="rId10" Type="http://schemas.openxmlformats.org/officeDocument/2006/relationships/image" Target="../media/image27.png"/><Relationship Id="rId4" Type="http://schemas.openxmlformats.org/officeDocument/2006/relationships/slide" Target="slide20.xml"/><Relationship Id="rId9" Type="http://schemas.microsoft.com/office/2007/relationships/diagramDrawing" Target="../diagrams/drawing2.xml"/><Relationship Id="rId1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0F156AB5-11F9-463A-8617-A13B498BEDD0}"/>
              </a:ext>
            </a:extLst>
          </p:cNvPr>
          <p:cNvSpPr txBox="1">
            <a:spLocks noChangeArrowheads="1"/>
          </p:cNvSpPr>
          <p:nvPr/>
        </p:nvSpPr>
        <p:spPr bwMode="auto">
          <a:xfrm>
            <a:off x="4313413" y="3178369"/>
            <a:ext cx="470398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AR" altLang="es-AR" sz="6000" b="1" dirty="0">
                <a:solidFill>
                  <a:schemeClr val="bg1"/>
                </a:solidFill>
                <a:effectLst>
                  <a:outerShdw blurRad="38100" dist="38100" dir="2700000" algn="tl">
                    <a:srgbClr val="000000">
                      <a:alpha val="43137"/>
                    </a:srgbClr>
                  </a:outerShdw>
                </a:effectLst>
              </a:rPr>
              <a:t>Proyecto Final</a:t>
            </a:r>
          </a:p>
        </p:txBody>
      </p:sp>
      <p:sp>
        <p:nvSpPr>
          <p:cNvPr id="25" name="TextBox 20">
            <a:extLst>
              <a:ext uri="{FF2B5EF4-FFF2-40B4-BE49-F238E27FC236}">
                <a16:creationId xmlns:a16="http://schemas.microsoft.com/office/drawing/2014/main" id="{9DC4B769-84BA-490C-916B-AD4F99F4B474}"/>
              </a:ext>
            </a:extLst>
          </p:cNvPr>
          <p:cNvSpPr txBox="1"/>
          <p:nvPr/>
        </p:nvSpPr>
        <p:spPr>
          <a:xfrm>
            <a:off x="4439816" y="4083558"/>
            <a:ext cx="5429168" cy="523220"/>
          </a:xfrm>
          <a:prstGeom prst="rect">
            <a:avLst/>
          </a:prstGeom>
          <a:noFill/>
        </p:spPr>
        <p:txBody>
          <a:bodyPr wrap="square">
            <a:spAutoFit/>
          </a:bodyPr>
          <a:lstStyle/>
          <a:p>
            <a:pPr eaLnBrk="1" fontAlgn="auto" hangingPunct="1">
              <a:spcBef>
                <a:spcPts val="0"/>
              </a:spcBef>
              <a:spcAft>
                <a:spcPts val="0"/>
              </a:spcAft>
              <a:defRPr/>
            </a:pPr>
            <a:r>
              <a:rPr lang="es-MX" sz="2800" dirty="0">
                <a:solidFill>
                  <a:schemeClr val="bg1">
                    <a:lumMod val="75000"/>
                  </a:schemeClr>
                </a:solidFill>
                <a:latin typeface="TypoSlabserif-Light" pitchFamily="2" charset="0"/>
                <a:cs typeface="+mn-cs"/>
              </a:rPr>
              <a:t>Mgter. Fernando Frías</a:t>
            </a:r>
            <a:endParaRPr lang="es-AR" sz="2800" dirty="0">
              <a:solidFill>
                <a:schemeClr val="bg1">
                  <a:lumMod val="75000"/>
                </a:schemeClr>
              </a:solidFill>
              <a:latin typeface="TypoSlabserif-Light" pitchFamily="2" charset="0"/>
              <a:cs typeface="+mn-cs"/>
            </a:endParaRPr>
          </a:p>
        </p:txBody>
      </p:sp>
      <p:pic>
        <p:nvPicPr>
          <p:cNvPr id="19" name="Imagen 18" descr="Imagen que contiene objeto&#10;&#10;Descripción generada automáticamente">
            <a:extLst>
              <a:ext uri="{FF2B5EF4-FFF2-40B4-BE49-F238E27FC236}">
                <a16:creationId xmlns:a16="http://schemas.microsoft.com/office/drawing/2014/main" id="{113A9E31-394D-4A87-A81C-546B03495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6518" y="298076"/>
            <a:ext cx="2172195" cy="1880028"/>
          </a:xfrm>
          <a:prstGeom prst="rect">
            <a:avLst/>
          </a:prstGeom>
        </p:spPr>
      </p:pic>
      <p:pic>
        <p:nvPicPr>
          <p:cNvPr id="4" name="Imagen 3">
            <a:extLst>
              <a:ext uri="{FF2B5EF4-FFF2-40B4-BE49-F238E27FC236}">
                <a16:creationId xmlns:a16="http://schemas.microsoft.com/office/drawing/2014/main" id="{D476722F-259E-4C31-938F-F1F9986C2906}"/>
              </a:ext>
            </a:extLst>
          </p:cNvPr>
          <p:cNvPicPr>
            <a:picLocks noChangeAspect="1"/>
          </p:cNvPicPr>
          <p:nvPr/>
        </p:nvPicPr>
        <p:blipFill rotWithShape="1">
          <a:blip r:embed="rId3">
            <a:extLst>
              <a:ext uri="{28A0092B-C50C-407E-A947-70E740481C1C}">
                <a14:useLocalDpi xmlns:a14="http://schemas.microsoft.com/office/drawing/2010/main" val="0"/>
              </a:ext>
            </a:extLst>
          </a:blip>
          <a:srcRect l="7606" r="8637"/>
          <a:stretch/>
        </p:blipFill>
        <p:spPr>
          <a:xfrm>
            <a:off x="839416" y="3186989"/>
            <a:ext cx="3078559" cy="1470241"/>
          </a:xfrm>
          <a:prstGeom prst="rect">
            <a:avLst/>
          </a:prstGeom>
        </p:spPr>
      </p:pic>
      <p:sp>
        <p:nvSpPr>
          <p:cNvPr id="37" name="Elipse 36">
            <a:extLst>
              <a:ext uri="{FF2B5EF4-FFF2-40B4-BE49-F238E27FC236}">
                <a16:creationId xmlns:a16="http://schemas.microsoft.com/office/drawing/2014/main" id="{D5D47AA8-1510-42B2-86A2-40EB34E0A976}"/>
              </a:ext>
            </a:extLst>
          </p:cNvPr>
          <p:cNvSpPr/>
          <p:nvPr/>
        </p:nvSpPr>
        <p:spPr>
          <a:xfrm>
            <a:off x="4511824" y="5165512"/>
            <a:ext cx="3888432" cy="45928"/>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8" name="Elipse 37">
            <a:extLst>
              <a:ext uri="{FF2B5EF4-FFF2-40B4-BE49-F238E27FC236}">
                <a16:creationId xmlns:a16="http://schemas.microsoft.com/office/drawing/2014/main" id="{3AC435F2-5AEA-4D5C-B2FE-A6E9CA8B2ED7}"/>
              </a:ext>
            </a:extLst>
          </p:cNvPr>
          <p:cNvSpPr/>
          <p:nvPr/>
        </p:nvSpPr>
        <p:spPr>
          <a:xfrm>
            <a:off x="1496695" y="4847262"/>
            <a:ext cx="1764000" cy="45928"/>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40" name="Imagen 39" descr="Logotipo&#10;&#10;Descripción generada automáticamente con confianza media">
            <a:extLst>
              <a:ext uri="{FF2B5EF4-FFF2-40B4-BE49-F238E27FC236}">
                <a16:creationId xmlns:a16="http://schemas.microsoft.com/office/drawing/2014/main" id="{00000000-0008-0000-0000-00000600000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8560" r="7407" b="24786"/>
          <a:stretch/>
        </p:blipFill>
        <p:spPr>
          <a:xfrm>
            <a:off x="9391921" y="3331568"/>
            <a:ext cx="1822210" cy="704008"/>
          </a:xfrm>
          <a:prstGeom prst="rect">
            <a:avLst/>
          </a:prstGeom>
        </p:spPr>
      </p:pic>
      <p:sp>
        <p:nvSpPr>
          <p:cNvPr id="2" name="TextBox 20">
            <a:extLst>
              <a:ext uri="{FF2B5EF4-FFF2-40B4-BE49-F238E27FC236}">
                <a16:creationId xmlns:a16="http://schemas.microsoft.com/office/drawing/2014/main" id="{9EB01F0B-8E26-E6A9-3FF6-607C85496399}"/>
              </a:ext>
            </a:extLst>
          </p:cNvPr>
          <p:cNvSpPr txBox="1"/>
          <p:nvPr/>
        </p:nvSpPr>
        <p:spPr>
          <a:xfrm>
            <a:off x="4439816" y="4581128"/>
            <a:ext cx="6480720" cy="523220"/>
          </a:xfrm>
          <a:prstGeom prst="rect">
            <a:avLst/>
          </a:prstGeom>
          <a:noFill/>
        </p:spPr>
        <p:txBody>
          <a:bodyPr wrap="square">
            <a:spAutoFit/>
          </a:bodyPr>
          <a:lstStyle/>
          <a:p>
            <a:pPr eaLnBrk="1" fontAlgn="auto" hangingPunct="1">
              <a:spcBef>
                <a:spcPts val="0"/>
              </a:spcBef>
              <a:spcAft>
                <a:spcPts val="0"/>
              </a:spcAft>
              <a:defRPr/>
            </a:pPr>
            <a:r>
              <a:rPr lang="es-MX" sz="2800" dirty="0">
                <a:solidFill>
                  <a:schemeClr val="bg1">
                    <a:lumMod val="75000"/>
                  </a:schemeClr>
                </a:solidFill>
                <a:latin typeface="TypoSlabserif-Light" pitchFamily="2" charset="0"/>
                <a:cs typeface="+mn-cs"/>
              </a:rPr>
              <a:t>Marcelo Encabo &amp; Juan Pablo Arguello</a:t>
            </a:r>
            <a:endParaRPr lang="es-AR" sz="2800" dirty="0">
              <a:solidFill>
                <a:schemeClr val="bg1">
                  <a:lumMod val="75000"/>
                </a:schemeClr>
              </a:solidFill>
              <a:latin typeface="TypoSlabserif-Light" pitchFamily="2" charset="0"/>
              <a:cs typeface="+mn-cs"/>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ppt_x</p:attrName>
                                        </p:attrNameLst>
                                      </p:cBhvr>
                                      <p:tavLst>
                                        <p:tav tm="0">
                                          <p:val>
                                            <p:strVal val="#ppt_x-.2"/>
                                          </p:val>
                                        </p:tav>
                                        <p:tav tm="100000">
                                          <p:val>
                                            <p:strVal val="#ppt_x"/>
                                          </p:val>
                                        </p:tav>
                                      </p:tavLst>
                                    </p:anim>
                                    <p:anim calcmode="lin" valueType="num">
                                      <p:cBhvr>
                                        <p:cTn id="8"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9" dur="1000"/>
                                        <p:tgtEl>
                                          <p:spTgt spid="20"/>
                                        </p:tgtEl>
                                      </p:cBhvr>
                                    </p:animEffect>
                                  </p:childTnLst>
                                </p:cTn>
                              </p:par>
                            </p:childTnLst>
                          </p:cTn>
                        </p:par>
                        <p:par>
                          <p:cTn id="10" fill="hold">
                            <p:stCondLst>
                              <p:cond delay="1000"/>
                            </p:stCondLst>
                            <p:childTnLst>
                              <p:par>
                                <p:cTn id="11" presetID="29" presetClass="entr" presetSubtype="0"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p:cTn id="13" dur="1000" fill="hold"/>
                                        <p:tgtEl>
                                          <p:spTgt spid="25"/>
                                        </p:tgtEl>
                                        <p:attrNameLst>
                                          <p:attrName>ppt_x</p:attrName>
                                        </p:attrNameLst>
                                      </p:cBhvr>
                                      <p:tavLst>
                                        <p:tav tm="0">
                                          <p:val>
                                            <p:strVal val="#ppt_x-.2"/>
                                          </p:val>
                                        </p:tav>
                                        <p:tav tm="100000">
                                          <p:val>
                                            <p:strVal val="#ppt_x"/>
                                          </p:val>
                                        </p:tav>
                                      </p:tavLst>
                                    </p:anim>
                                    <p:anim calcmode="lin" valueType="num">
                                      <p:cBhvr>
                                        <p:cTn id="14" dur="1000" fill="hold"/>
                                        <p:tgtEl>
                                          <p:spTgt spid="25"/>
                                        </p:tgtEl>
                                        <p:attrNameLst>
                                          <p:attrName>ppt_y</p:attrName>
                                        </p:attrNameLst>
                                      </p:cBhvr>
                                      <p:tavLst>
                                        <p:tav tm="0">
                                          <p:val>
                                            <p:strVal val="#ppt_y"/>
                                          </p:val>
                                        </p:tav>
                                        <p:tav tm="100000">
                                          <p:val>
                                            <p:strVal val="#ppt_y"/>
                                          </p:val>
                                        </p:tav>
                                      </p:tavLst>
                                    </p:anim>
                                    <p:animEffect transition="in" filter="wipe(right)" prLst="gradientSize: 0.1">
                                      <p:cBhvr>
                                        <p:cTn id="15" dur="1000"/>
                                        <p:tgtEl>
                                          <p:spTgt spid="25"/>
                                        </p:tgtEl>
                                      </p:cBhvr>
                                    </p:animEffect>
                                  </p:childTnLst>
                                </p:cTn>
                              </p:par>
                            </p:childTnLst>
                          </p:cTn>
                        </p:par>
                        <p:par>
                          <p:cTn id="16" fill="hold">
                            <p:stCondLst>
                              <p:cond delay="2000"/>
                            </p:stCondLst>
                            <p:childTnLst>
                              <p:par>
                                <p:cTn id="17" presetID="29"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1000" fill="hold"/>
                                        <p:tgtEl>
                                          <p:spTgt spid="2"/>
                                        </p:tgtEl>
                                        <p:attrNameLst>
                                          <p:attrName>ppt_x</p:attrName>
                                        </p:attrNameLst>
                                      </p:cBhvr>
                                      <p:tavLst>
                                        <p:tav tm="0">
                                          <p:val>
                                            <p:strVal val="#ppt_x-.2"/>
                                          </p:val>
                                        </p:tav>
                                        <p:tav tm="100000">
                                          <p:val>
                                            <p:strVal val="#ppt_x"/>
                                          </p:val>
                                        </p:tav>
                                      </p:tavLst>
                                    </p:anim>
                                    <p:anim calcmode="lin" valueType="num">
                                      <p:cBhvr>
                                        <p:cTn id="20"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5"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11 Conector recto">
            <a:extLst>
              <a:ext uri="{FF2B5EF4-FFF2-40B4-BE49-F238E27FC236}">
                <a16:creationId xmlns:a16="http://schemas.microsoft.com/office/drawing/2014/main" id="{143492D1-FA8E-4861-A295-EA670E46C069}"/>
              </a:ext>
            </a:extLst>
          </p:cNvPr>
          <p:cNvCxnSpPr>
            <a:cxnSpLocks/>
          </p:cNvCxnSpPr>
          <p:nvPr/>
        </p:nvCxnSpPr>
        <p:spPr>
          <a:xfrm>
            <a:off x="1524000" y="764704"/>
            <a:ext cx="9144000" cy="0"/>
          </a:xfrm>
          <a:prstGeom prst="line">
            <a:avLst/>
          </a:prstGeom>
          <a:ln w="19050">
            <a:solidFill>
              <a:srgbClr val="F1F2F2"/>
            </a:solidFill>
          </a:ln>
        </p:spPr>
        <p:style>
          <a:lnRef idx="1">
            <a:schemeClr val="accent1"/>
          </a:lnRef>
          <a:fillRef idx="0">
            <a:schemeClr val="accent1"/>
          </a:fillRef>
          <a:effectRef idx="0">
            <a:schemeClr val="accent1"/>
          </a:effectRef>
          <a:fontRef idx="minor">
            <a:schemeClr val="tx1"/>
          </a:fontRef>
        </p:style>
      </p:cxnSp>
      <p:pic>
        <p:nvPicPr>
          <p:cNvPr id="46" name="Imagen 45" descr="Imagen que contiene objeto&#10;&#10;Descripción generada automáticamente">
            <a:extLst>
              <a:ext uri="{FF2B5EF4-FFF2-40B4-BE49-F238E27FC236}">
                <a16:creationId xmlns:a16="http://schemas.microsoft.com/office/drawing/2014/main" id="{70322F3E-5B65-4FF8-BDA0-812B0A756EA9}"/>
              </a:ext>
            </a:extLst>
          </p:cNvPr>
          <p:cNvPicPr>
            <a:picLocks noChangeAspect="1"/>
          </p:cNvPicPr>
          <p:nvPr/>
        </p:nvPicPr>
        <p:blipFill rotWithShape="1">
          <a:blip r:embed="rId2">
            <a:extLst>
              <a:ext uri="{28A0092B-C50C-407E-A947-70E740481C1C}">
                <a14:useLocalDpi xmlns:a14="http://schemas.microsoft.com/office/drawing/2010/main" val="0"/>
              </a:ext>
            </a:extLst>
          </a:blip>
          <a:srcRect l="15047" t="34887" r="13600" b="8200"/>
          <a:stretch/>
        </p:blipFill>
        <p:spPr>
          <a:xfrm>
            <a:off x="9613599" y="103317"/>
            <a:ext cx="863356" cy="596011"/>
          </a:xfrm>
          <a:prstGeom prst="rect">
            <a:avLst/>
          </a:prstGeom>
        </p:spPr>
      </p:pic>
      <p:pic>
        <p:nvPicPr>
          <p:cNvPr id="47" name="Imagen 46">
            <a:extLst>
              <a:ext uri="{FF2B5EF4-FFF2-40B4-BE49-F238E27FC236}">
                <a16:creationId xmlns:a16="http://schemas.microsoft.com/office/drawing/2014/main" id="{2EECB696-BCEF-4FBD-B51B-CE3361DF3EF9}"/>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868940" y="150540"/>
            <a:ext cx="519203" cy="474700"/>
          </a:xfrm>
          <a:prstGeom prst="rect">
            <a:avLst/>
          </a:prstGeom>
        </p:spPr>
      </p:pic>
      <p:pic>
        <p:nvPicPr>
          <p:cNvPr id="61" name="Picture 15" descr="BottomLineLight.png">
            <a:extLst>
              <a:ext uri="{FF2B5EF4-FFF2-40B4-BE49-F238E27FC236}">
                <a16:creationId xmlns:a16="http://schemas.microsoft.com/office/drawing/2014/main" id="{8D5202FF-6E07-2071-1647-3DC56E938E3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6200004"/>
            <a:ext cx="9144000" cy="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16" descr="BottomLineDarker.png">
            <a:extLst>
              <a:ext uri="{FF2B5EF4-FFF2-40B4-BE49-F238E27FC236}">
                <a16:creationId xmlns:a16="http://schemas.microsoft.com/office/drawing/2014/main" id="{C5DBD258-83D1-39ED-0E16-CF5CC579E82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6840934"/>
            <a:ext cx="9144000"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14" descr="Avatar.png">
            <a:extLst>
              <a:ext uri="{FF2B5EF4-FFF2-40B4-BE49-F238E27FC236}">
                <a16:creationId xmlns:a16="http://schemas.microsoft.com/office/drawing/2014/main" id="{0FA82A4B-22F1-FDB1-524E-B50F747BC65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919537" y="6381328"/>
            <a:ext cx="3778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TextBox 4">
            <a:extLst>
              <a:ext uri="{FF2B5EF4-FFF2-40B4-BE49-F238E27FC236}">
                <a16:creationId xmlns:a16="http://schemas.microsoft.com/office/drawing/2014/main" id="{7C281C0D-2A53-C645-5ED6-A92310258EE7}"/>
              </a:ext>
            </a:extLst>
          </p:cNvPr>
          <p:cNvSpPr txBox="1"/>
          <p:nvPr/>
        </p:nvSpPr>
        <p:spPr>
          <a:xfrm>
            <a:off x="2309813" y="6246914"/>
            <a:ext cx="513282"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dirty="0">
                <a:solidFill>
                  <a:schemeClr val="tx1">
                    <a:lumMod val="50000"/>
                    <a:lumOff val="50000"/>
                  </a:schemeClr>
                </a:solidFill>
                <a:latin typeface="+mn-lt"/>
                <a:cs typeface="+mn-cs"/>
              </a:rPr>
              <a:t>Alumno</a:t>
            </a:r>
            <a:endParaRPr lang="es-AR" sz="800" dirty="0">
              <a:latin typeface="+mn-lt"/>
              <a:cs typeface="+mn-cs"/>
            </a:endParaRPr>
          </a:p>
        </p:txBody>
      </p:sp>
      <p:sp>
        <p:nvSpPr>
          <p:cNvPr id="65" name="TextBox 5">
            <a:extLst>
              <a:ext uri="{FF2B5EF4-FFF2-40B4-BE49-F238E27FC236}">
                <a16:creationId xmlns:a16="http://schemas.microsoft.com/office/drawing/2014/main" id="{A18153F2-8395-2583-A03F-EBBDAD649E23}"/>
              </a:ext>
            </a:extLst>
          </p:cNvPr>
          <p:cNvSpPr txBox="1"/>
          <p:nvPr/>
        </p:nvSpPr>
        <p:spPr>
          <a:xfrm>
            <a:off x="2309813" y="6419429"/>
            <a:ext cx="1358770" cy="307777"/>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400" dirty="0">
                <a:solidFill>
                  <a:schemeClr val="tx1">
                    <a:lumMod val="50000"/>
                    <a:lumOff val="50000"/>
                  </a:schemeClr>
                </a:solidFill>
                <a:latin typeface="TypoSlabserif-Light" pitchFamily="2" charset="0"/>
                <a:cs typeface="+mn-cs"/>
              </a:rPr>
              <a:t>Marcelo Encabo</a:t>
            </a:r>
            <a:endParaRPr lang="en-US" sz="1400" dirty="0">
              <a:latin typeface="TypoSlabserif-Light" pitchFamily="2" charset="0"/>
              <a:cs typeface="+mn-cs"/>
            </a:endParaRPr>
          </a:p>
        </p:txBody>
      </p:sp>
      <p:sp>
        <p:nvSpPr>
          <p:cNvPr id="66" name="TextBox 11">
            <a:extLst>
              <a:ext uri="{FF2B5EF4-FFF2-40B4-BE49-F238E27FC236}">
                <a16:creationId xmlns:a16="http://schemas.microsoft.com/office/drawing/2014/main" id="{ECD7A7D1-6B2A-ED96-62D2-AD1F71CA9966}"/>
              </a:ext>
            </a:extLst>
          </p:cNvPr>
          <p:cNvSpPr txBox="1"/>
          <p:nvPr/>
        </p:nvSpPr>
        <p:spPr>
          <a:xfrm>
            <a:off x="8904312" y="6237312"/>
            <a:ext cx="542136"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800" dirty="0">
                <a:solidFill>
                  <a:schemeClr val="tx1">
                    <a:lumMod val="50000"/>
                    <a:lumOff val="50000"/>
                  </a:schemeClr>
                </a:solidFill>
                <a:latin typeface="+mn-lt"/>
                <a:cs typeface="+mn-cs"/>
              </a:rPr>
              <a:t>N°</a:t>
            </a:r>
            <a:r>
              <a:rPr lang="en-US" sz="800" dirty="0">
                <a:latin typeface="+mn-lt"/>
                <a:cs typeface="+mn-cs"/>
              </a:rPr>
              <a:t> SLIDE</a:t>
            </a:r>
          </a:p>
        </p:txBody>
      </p:sp>
      <p:sp>
        <p:nvSpPr>
          <p:cNvPr id="67" name="TextBox 12">
            <a:extLst>
              <a:ext uri="{FF2B5EF4-FFF2-40B4-BE49-F238E27FC236}">
                <a16:creationId xmlns:a16="http://schemas.microsoft.com/office/drawing/2014/main" id="{FCA8B81A-6737-DF06-4212-21119EB8AFF3}"/>
              </a:ext>
            </a:extLst>
          </p:cNvPr>
          <p:cNvSpPr txBox="1"/>
          <p:nvPr/>
        </p:nvSpPr>
        <p:spPr>
          <a:xfrm>
            <a:off x="9244667" y="6406431"/>
            <a:ext cx="651140" cy="276999"/>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200" b="1" dirty="0">
                <a:latin typeface="TypoSlabserif-Light" pitchFamily="2" charset="0"/>
                <a:cs typeface="+mn-cs"/>
              </a:rPr>
              <a:t>7</a:t>
            </a:r>
            <a:r>
              <a:rPr lang="en-US" sz="1200" b="1" dirty="0">
                <a:solidFill>
                  <a:schemeClr val="tx1">
                    <a:lumMod val="50000"/>
                    <a:lumOff val="50000"/>
                  </a:schemeClr>
                </a:solidFill>
                <a:latin typeface="TypoSlabserif-Light" pitchFamily="2" charset="0"/>
                <a:cs typeface="+mn-cs"/>
              </a:rPr>
              <a:t> de 17</a:t>
            </a:r>
            <a:endParaRPr lang="en-US" sz="1200" b="1" dirty="0">
              <a:latin typeface="TypoSlabserif-Light" pitchFamily="2" charset="0"/>
              <a:cs typeface="+mn-cs"/>
            </a:endParaRPr>
          </a:p>
        </p:txBody>
      </p:sp>
      <p:pic>
        <p:nvPicPr>
          <p:cNvPr id="68" name="Picture 17" descr="PrevArrow.png">
            <a:hlinkClick r:id="" action="ppaction://hlinkshowjump?jump=previousslide"/>
            <a:extLst>
              <a:ext uri="{FF2B5EF4-FFF2-40B4-BE49-F238E27FC236}">
                <a16:creationId xmlns:a16="http://schemas.microsoft.com/office/drawing/2014/main" id="{F3046FF3-39AA-F0EF-48F6-84B029A26D6F}"/>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009064" y="6440908"/>
            <a:ext cx="2127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18" descr="PrevArrow.png">
            <a:hlinkClick r:id="" action="ppaction://hlinkshowjump?jump=nextslide"/>
            <a:extLst>
              <a:ext uri="{FF2B5EF4-FFF2-40B4-BE49-F238E27FC236}">
                <a16:creationId xmlns:a16="http://schemas.microsoft.com/office/drawing/2014/main" id="{1202DC69-EA0C-606E-03F4-325E5269A0AD}"/>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918701" y="6440909"/>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TextBox 9">
            <a:extLst>
              <a:ext uri="{FF2B5EF4-FFF2-40B4-BE49-F238E27FC236}">
                <a16:creationId xmlns:a16="http://schemas.microsoft.com/office/drawing/2014/main" id="{79F413E4-77E0-CDBE-0507-AB4DC98B6FFF}"/>
              </a:ext>
            </a:extLst>
          </p:cNvPr>
          <p:cNvSpPr txBox="1"/>
          <p:nvPr/>
        </p:nvSpPr>
        <p:spPr>
          <a:xfrm>
            <a:off x="5738542" y="6300375"/>
            <a:ext cx="1077539"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spc="300" dirty="0">
                <a:solidFill>
                  <a:schemeClr val="tx1">
                    <a:lumMod val="50000"/>
                    <a:lumOff val="50000"/>
                  </a:schemeClr>
                </a:solidFill>
                <a:latin typeface="+mn-lt"/>
                <a:cs typeface="+mn-cs"/>
              </a:rPr>
              <a:t>Seminario I</a:t>
            </a:r>
            <a:endParaRPr lang="es-AR" sz="800" spc="300" dirty="0">
              <a:latin typeface="+mn-lt"/>
              <a:cs typeface="+mn-cs"/>
            </a:endParaRPr>
          </a:p>
        </p:txBody>
      </p:sp>
      <p:sp>
        <p:nvSpPr>
          <p:cNvPr id="71" name="TextBox 10">
            <a:extLst>
              <a:ext uri="{FF2B5EF4-FFF2-40B4-BE49-F238E27FC236}">
                <a16:creationId xmlns:a16="http://schemas.microsoft.com/office/drawing/2014/main" id="{3541C3B9-D33F-6E45-2335-933DC4652EF6}"/>
              </a:ext>
            </a:extLst>
          </p:cNvPr>
          <p:cNvSpPr txBox="1"/>
          <p:nvPr/>
        </p:nvSpPr>
        <p:spPr>
          <a:xfrm>
            <a:off x="5077684" y="6449909"/>
            <a:ext cx="2490241" cy="353943"/>
          </a:xfrm>
          <a:prstGeom prst="rect">
            <a:avLst/>
          </a:prstGeom>
          <a:noFill/>
          <a:effectLst>
            <a:outerShdw dist="12700" dir="2700000" algn="tl" rotWithShape="0">
              <a:schemeClr val="bg1"/>
            </a:outerShdw>
          </a:effectLst>
        </p:spPr>
        <p:txBody>
          <a:bodyPr wrap="square">
            <a:spAutoFit/>
          </a:bodyPr>
          <a:lstStyle/>
          <a:p>
            <a:pPr eaLnBrk="1" fontAlgn="auto" hangingPunct="1">
              <a:spcBef>
                <a:spcPts val="0"/>
              </a:spcBef>
              <a:spcAft>
                <a:spcPts val="0"/>
              </a:spcAft>
              <a:defRPr/>
            </a:pPr>
            <a:r>
              <a:rPr lang="en-US" sz="1700" spc="700" dirty="0">
                <a:solidFill>
                  <a:schemeClr val="tx1">
                    <a:lumMod val="50000"/>
                    <a:lumOff val="50000"/>
                  </a:schemeClr>
                </a:solidFill>
                <a:latin typeface="TypoSlabserif-Light" pitchFamily="2" charset="0"/>
                <a:cs typeface="+mn-cs"/>
              </a:rPr>
              <a:t>Trabajo Final</a:t>
            </a:r>
            <a:endParaRPr lang="en-US" sz="1700" spc="700" dirty="0">
              <a:latin typeface="TypoSlabserif-Light" pitchFamily="2" charset="0"/>
              <a:cs typeface="+mn-cs"/>
            </a:endParaRPr>
          </a:p>
        </p:txBody>
      </p:sp>
      <p:sp>
        <p:nvSpPr>
          <p:cNvPr id="2" name="4 Subtítulo">
            <a:hlinkClick r:id="rId9" action="ppaction://hlinksldjump"/>
            <a:extLst>
              <a:ext uri="{FF2B5EF4-FFF2-40B4-BE49-F238E27FC236}">
                <a16:creationId xmlns:a16="http://schemas.microsoft.com/office/drawing/2014/main" id="{51E162ED-CD21-D3B7-9C51-FE6C041ABBCF}"/>
              </a:ext>
            </a:extLst>
          </p:cNvPr>
          <p:cNvSpPr txBox="1">
            <a:spLocks/>
          </p:cNvSpPr>
          <p:nvPr/>
        </p:nvSpPr>
        <p:spPr>
          <a:xfrm>
            <a:off x="2585866" y="127749"/>
            <a:ext cx="3654150" cy="453600"/>
          </a:xfrm>
          <a:prstGeom prst="rect">
            <a:avLst/>
          </a:prstGeom>
        </p:spPr>
        <p:txBody>
          <a:bodyPr/>
          <a:lstStyle/>
          <a:p>
            <a:pPr defTabSz="457200" eaLnBrk="1" fontAlgn="auto" hangingPunct="1">
              <a:spcBef>
                <a:spcPts val="0"/>
              </a:spcBef>
              <a:spcAft>
                <a:spcPts val="0"/>
              </a:spcAft>
            </a:pPr>
            <a:r>
              <a:rPr lang="es-ES" sz="2800" b="1" cap="small" dirty="0">
                <a:solidFill>
                  <a:srgbClr val="CDCDCD"/>
                </a:solidFill>
                <a:latin typeface="Calibri"/>
                <a:cs typeface="+mn-cs"/>
              </a:rPr>
              <a:t>Infraestructura TI</a:t>
            </a:r>
          </a:p>
        </p:txBody>
      </p:sp>
    </p:spTree>
    <p:extLst>
      <p:ext uri="{BB962C8B-B14F-4D97-AF65-F5344CB8AC3E}">
        <p14:creationId xmlns:p14="http://schemas.microsoft.com/office/powerpoint/2010/main" val="279460595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11 Conector recto">
            <a:extLst>
              <a:ext uri="{FF2B5EF4-FFF2-40B4-BE49-F238E27FC236}">
                <a16:creationId xmlns:a16="http://schemas.microsoft.com/office/drawing/2014/main" id="{143492D1-FA8E-4861-A295-EA670E46C069}"/>
              </a:ext>
            </a:extLst>
          </p:cNvPr>
          <p:cNvCxnSpPr>
            <a:cxnSpLocks/>
          </p:cNvCxnSpPr>
          <p:nvPr/>
        </p:nvCxnSpPr>
        <p:spPr>
          <a:xfrm>
            <a:off x="1524000" y="764704"/>
            <a:ext cx="9144000" cy="0"/>
          </a:xfrm>
          <a:prstGeom prst="line">
            <a:avLst/>
          </a:prstGeom>
          <a:ln w="19050">
            <a:solidFill>
              <a:srgbClr val="F1F2F2"/>
            </a:solidFill>
          </a:ln>
        </p:spPr>
        <p:style>
          <a:lnRef idx="1">
            <a:schemeClr val="accent1"/>
          </a:lnRef>
          <a:fillRef idx="0">
            <a:schemeClr val="accent1"/>
          </a:fillRef>
          <a:effectRef idx="0">
            <a:schemeClr val="accent1"/>
          </a:effectRef>
          <a:fontRef idx="minor">
            <a:schemeClr val="tx1"/>
          </a:fontRef>
        </p:style>
      </p:cxnSp>
      <p:pic>
        <p:nvPicPr>
          <p:cNvPr id="46" name="Imagen 45" descr="Imagen que contiene objeto&#10;&#10;Descripción generada automáticamente">
            <a:extLst>
              <a:ext uri="{FF2B5EF4-FFF2-40B4-BE49-F238E27FC236}">
                <a16:creationId xmlns:a16="http://schemas.microsoft.com/office/drawing/2014/main" id="{70322F3E-5B65-4FF8-BDA0-812B0A756EA9}"/>
              </a:ext>
            </a:extLst>
          </p:cNvPr>
          <p:cNvPicPr>
            <a:picLocks noChangeAspect="1"/>
          </p:cNvPicPr>
          <p:nvPr/>
        </p:nvPicPr>
        <p:blipFill rotWithShape="1">
          <a:blip r:embed="rId2">
            <a:extLst>
              <a:ext uri="{28A0092B-C50C-407E-A947-70E740481C1C}">
                <a14:useLocalDpi xmlns:a14="http://schemas.microsoft.com/office/drawing/2010/main" val="0"/>
              </a:ext>
            </a:extLst>
          </a:blip>
          <a:srcRect l="15047" t="34887" r="13600" b="8200"/>
          <a:stretch/>
        </p:blipFill>
        <p:spPr>
          <a:xfrm>
            <a:off x="9613599" y="103317"/>
            <a:ext cx="863356" cy="596011"/>
          </a:xfrm>
          <a:prstGeom prst="rect">
            <a:avLst/>
          </a:prstGeom>
        </p:spPr>
      </p:pic>
      <p:pic>
        <p:nvPicPr>
          <p:cNvPr id="47" name="Imagen 46">
            <a:extLst>
              <a:ext uri="{FF2B5EF4-FFF2-40B4-BE49-F238E27FC236}">
                <a16:creationId xmlns:a16="http://schemas.microsoft.com/office/drawing/2014/main" id="{2EECB696-BCEF-4FBD-B51B-CE3361DF3EF9}"/>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868940" y="150540"/>
            <a:ext cx="519203" cy="474700"/>
          </a:xfrm>
          <a:prstGeom prst="rect">
            <a:avLst/>
          </a:prstGeom>
        </p:spPr>
      </p:pic>
      <p:pic>
        <p:nvPicPr>
          <p:cNvPr id="61" name="Picture 15" descr="BottomLineLight.png">
            <a:extLst>
              <a:ext uri="{FF2B5EF4-FFF2-40B4-BE49-F238E27FC236}">
                <a16:creationId xmlns:a16="http://schemas.microsoft.com/office/drawing/2014/main" id="{8D5202FF-6E07-2071-1647-3DC56E938E3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6200004"/>
            <a:ext cx="9144000" cy="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16" descr="BottomLineDarker.png">
            <a:extLst>
              <a:ext uri="{FF2B5EF4-FFF2-40B4-BE49-F238E27FC236}">
                <a16:creationId xmlns:a16="http://schemas.microsoft.com/office/drawing/2014/main" id="{C5DBD258-83D1-39ED-0E16-CF5CC579E82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6840934"/>
            <a:ext cx="9144000"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14" descr="Avatar.png">
            <a:extLst>
              <a:ext uri="{FF2B5EF4-FFF2-40B4-BE49-F238E27FC236}">
                <a16:creationId xmlns:a16="http://schemas.microsoft.com/office/drawing/2014/main" id="{0FA82A4B-22F1-FDB1-524E-B50F747BC65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919537" y="6381328"/>
            <a:ext cx="3778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TextBox 4">
            <a:extLst>
              <a:ext uri="{FF2B5EF4-FFF2-40B4-BE49-F238E27FC236}">
                <a16:creationId xmlns:a16="http://schemas.microsoft.com/office/drawing/2014/main" id="{7C281C0D-2A53-C645-5ED6-A92310258EE7}"/>
              </a:ext>
            </a:extLst>
          </p:cNvPr>
          <p:cNvSpPr txBox="1"/>
          <p:nvPr/>
        </p:nvSpPr>
        <p:spPr>
          <a:xfrm>
            <a:off x="2309813" y="6246914"/>
            <a:ext cx="513282"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dirty="0">
                <a:solidFill>
                  <a:schemeClr val="tx1">
                    <a:lumMod val="50000"/>
                    <a:lumOff val="50000"/>
                  </a:schemeClr>
                </a:solidFill>
                <a:latin typeface="+mn-lt"/>
                <a:cs typeface="+mn-cs"/>
              </a:rPr>
              <a:t>Alumno</a:t>
            </a:r>
            <a:endParaRPr lang="es-AR" sz="800" dirty="0">
              <a:latin typeface="+mn-lt"/>
              <a:cs typeface="+mn-cs"/>
            </a:endParaRPr>
          </a:p>
        </p:txBody>
      </p:sp>
      <p:sp>
        <p:nvSpPr>
          <p:cNvPr id="65" name="TextBox 5">
            <a:extLst>
              <a:ext uri="{FF2B5EF4-FFF2-40B4-BE49-F238E27FC236}">
                <a16:creationId xmlns:a16="http://schemas.microsoft.com/office/drawing/2014/main" id="{A18153F2-8395-2583-A03F-EBBDAD649E23}"/>
              </a:ext>
            </a:extLst>
          </p:cNvPr>
          <p:cNvSpPr txBox="1"/>
          <p:nvPr/>
        </p:nvSpPr>
        <p:spPr>
          <a:xfrm>
            <a:off x="2309813" y="6419429"/>
            <a:ext cx="1358770" cy="307777"/>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400" dirty="0">
                <a:solidFill>
                  <a:schemeClr val="tx1">
                    <a:lumMod val="50000"/>
                    <a:lumOff val="50000"/>
                  </a:schemeClr>
                </a:solidFill>
                <a:latin typeface="TypoSlabserif-Light" pitchFamily="2" charset="0"/>
                <a:cs typeface="+mn-cs"/>
              </a:rPr>
              <a:t>Marcelo Encabo</a:t>
            </a:r>
            <a:endParaRPr lang="en-US" sz="1400" dirty="0">
              <a:latin typeface="TypoSlabserif-Light" pitchFamily="2" charset="0"/>
              <a:cs typeface="+mn-cs"/>
            </a:endParaRPr>
          </a:p>
        </p:txBody>
      </p:sp>
      <p:sp>
        <p:nvSpPr>
          <p:cNvPr id="66" name="TextBox 11">
            <a:extLst>
              <a:ext uri="{FF2B5EF4-FFF2-40B4-BE49-F238E27FC236}">
                <a16:creationId xmlns:a16="http://schemas.microsoft.com/office/drawing/2014/main" id="{ECD7A7D1-6B2A-ED96-62D2-AD1F71CA9966}"/>
              </a:ext>
            </a:extLst>
          </p:cNvPr>
          <p:cNvSpPr txBox="1"/>
          <p:nvPr/>
        </p:nvSpPr>
        <p:spPr>
          <a:xfrm>
            <a:off x="8904312" y="6237312"/>
            <a:ext cx="542136"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800" dirty="0">
                <a:solidFill>
                  <a:schemeClr val="tx1">
                    <a:lumMod val="50000"/>
                    <a:lumOff val="50000"/>
                  </a:schemeClr>
                </a:solidFill>
                <a:latin typeface="+mn-lt"/>
                <a:cs typeface="+mn-cs"/>
              </a:rPr>
              <a:t>N°</a:t>
            </a:r>
            <a:r>
              <a:rPr lang="en-US" sz="800" dirty="0">
                <a:latin typeface="+mn-lt"/>
                <a:cs typeface="+mn-cs"/>
              </a:rPr>
              <a:t> SLIDE</a:t>
            </a:r>
          </a:p>
        </p:txBody>
      </p:sp>
      <p:sp>
        <p:nvSpPr>
          <p:cNvPr id="67" name="TextBox 12">
            <a:extLst>
              <a:ext uri="{FF2B5EF4-FFF2-40B4-BE49-F238E27FC236}">
                <a16:creationId xmlns:a16="http://schemas.microsoft.com/office/drawing/2014/main" id="{FCA8B81A-6737-DF06-4212-21119EB8AFF3}"/>
              </a:ext>
            </a:extLst>
          </p:cNvPr>
          <p:cNvSpPr txBox="1"/>
          <p:nvPr/>
        </p:nvSpPr>
        <p:spPr>
          <a:xfrm>
            <a:off x="9244667" y="6406431"/>
            <a:ext cx="651140" cy="276999"/>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200" b="1" dirty="0">
                <a:latin typeface="TypoSlabserif-Light" pitchFamily="2" charset="0"/>
                <a:cs typeface="+mn-cs"/>
              </a:rPr>
              <a:t>8</a:t>
            </a:r>
            <a:r>
              <a:rPr lang="en-US" sz="1200" b="1" dirty="0">
                <a:solidFill>
                  <a:schemeClr val="tx1">
                    <a:lumMod val="50000"/>
                    <a:lumOff val="50000"/>
                  </a:schemeClr>
                </a:solidFill>
                <a:latin typeface="TypoSlabserif-Light" pitchFamily="2" charset="0"/>
                <a:cs typeface="+mn-cs"/>
              </a:rPr>
              <a:t> de 17</a:t>
            </a:r>
            <a:endParaRPr lang="en-US" sz="1200" b="1" dirty="0">
              <a:latin typeface="TypoSlabserif-Light" pitchFamily="2" charset="0"/>
              <a:cs typeface="+mn-cs"/>
            </a:endParaRPr>
          </a:p>
        </p:txBody>
      </p:sp>
      <p:pic>
        <p:nvPicPr>
          <p:cNvPr id="68" name="Picture 17" descr="PrevArrow.png">
            <a:hlinkClick r:id="" action="ppaction://hlinkshowjump?jump=previousslide"/>
            <a:extLst>
              <a:ext uri="{FF2B5EF4-FFF2-40B4-BE49-F238E27FC236}">
                <a16:creationId xmlns:a16="http://schemas.microsoft.com/office/drawing/2014/main" id="{F3046FF3-39AA-F0EF-48F6-84B029A26D6F}"/>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009064" y="6440908"/>
            <a:ext cx="2127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18" descr="PrevArrow.png">
            <a:hlinkClick r:id="" action="ppaction://hlinkshowjump?jump=nextslide"/>
            <a:extLst>
              <a:ext uri="{FF2B5EF4-FFF2-40B4-BE49-F238E27FC236}">
                <a16:creationId xmlns:a16="http://schemas.microsoft.com/office/drawing/2014/main" id="{1202DC69-EA0C-606E-03F4-325E5269A0AD}"/>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918701" y="6440909"/>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TextBox 9">
            <a:extLst>
              <a:ext uri="{FF2B5EF4-FFF2-40B4-BE49-F238E27FC236}">
                <a16:creationId xmlns:a16="http://schemas.microsoft.com/office/drawing/2014/main" id="{79F413E4-77E0-CDBE-0507-AB4DC98B6FFF}"/>
              </a:ext>
            </a:extLst>
          </p:cNvPr>
          <p:cNvSpPr txBox="1"/>
          <p:nvPr/>
        </p:nvSpPr>
        <p:spPr>
          <a:xfrm>
            <a:off x="5738542" y="6300375"/>
            <a:ext cx="1077539"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spc="300" dirty="0">
                <a:solidFill>
                  <a:schemeClr val="tx1">
                    <a:lumMod val="50000"/>
                    <a:lumOff val="50000"/>
                  </a:schemeClr>
                </a:solidFill>
                <a:latin typeface="+mn-lt"/>
                <a:cs typeface="+mn-cs"/>
              </a:rPr>
              <a:t>Seminario I</a:t>
            </a:r>
            <a:endParaRPr lang="es-AR" sz="800" spc="300" dirty="0">
              <a:latin typeface="+mn-lt"/>
              <a:cs typeface="+mn-cs"/>
            </a:endParaRPr>
          </a:p>
        </p:txBody>
      </p:sp>
      <p:sp>
        <p:nvSpPr>
          <p:cNvPr id="71" name="TextBox 10">
            <a:extLst>
              <a:ext uri="{FF2B5EF4-FFF2-40B4-BE49-F238E27FC236}">
                <a16:creationId xmlns:a16="http://schemas.microsoft.com/office/drawing/2014/main" id="{3541C3B9-D33F-6E45-2335-933DC4652EF6}"/>
              </a:ext>
            </a:extLst>
          </p:cNvPr>
          <p:cNvSpPr txBox="1"/>
          <p:nvPr/>
        </p:nvSpPr>
        <p:spPr>
          <a:xfrm>
            <a:off x="5077684" y="6449909"/>
            <a:ext cx="2490241" cy="353943"/>
          </a:xfrm>
          <a:prstGeom prst="rect">
            <a:avLst/>
          </a:prstGeom>
          <a:noFill/>
          <a:effectLst>
            <a:outerShdw dist="12700" dir="2700000" algn="tl" rotWithShape="0">
              <a:schemeClr val="bg1"/>
            </a:outerShdw>
          </a:effectLst>
        </p:spPr>
        <p:txBody>
          <a:bodyPr wrap="square">
            <a:spAutoFit/>
          </a:bodyPr>
          <a:lstStyle/>
          <a:p>
            <a:pPr eaLnBrk="1" fontAlgn="auto" hangingPunct="1">
              <a:spcBef>
                <a:spcPts val="0"/>
              </a:spcBef>
              <a:spcAft>
                <a:spcPts val="0"/>
              </a:spcAft>
              <a:defRPr/>
            </a:pPr>
            <a:r>
              <a:rPr lang="en-US" sz="1700" spc="700" dirty="0">
                <a:solidFill>
                  <a:schemeClr val="tx1">
                    <a:lumMod val="50000"/>
                    <a:lumOff val="50000"/>
                  </a:schemeClr>
                </a:solidFill>
                <a:latin typeface="TypoSlabserif-Light" pitchFamily="2" charset="0"/>
                <a:cs typeface="+mn-cs"/>
              </a:rPr>
              <a:t>Trabajo Final</a:t>
            </a:r>
            <a:endParaRPr lang="en-US" sz="1700" spc="700" dirty="0">
              <a:latin typeface="TypoSlabserif-Light" pitchFamily="2" charset="0"/>
              <a:cs typeface="+mn-cs"/>
            </a:endParaRPr>
          </a:p>
        </p:txBody>
      </p:sp>
      <p:sp>
        <p:nvSpPr>
          <p:cNvPr id="2" name="4 Subtítulo">
            <a:hlinkClick r:id="rId9" action="ppaction://hlinksldjump"/>
            <a:extLst>
              <a:ext uri="{FF2B5EF4-FFF2-40B4-BE49-F238E27FC236}">
                <a16:creationId xmlns:a16="http://schemas.microsoft.com/office/drawing/2014/main" id="{F88B1A4D-8CA3-AE33-799C-7DC9175F9A23}"/>
              </a:ext>
            </a:extLst>
          </p:cNvPr>
          <p:cNvSpPr txBox="1">
            <a:spLocks/>
          </p:cNvSpPr>
          <p:nvPr/>
        </p:nvSpPr>
        <p:spPr>
          <a:xfrm>
            <a:off x="2585866" y="127749"/>
            <a:ext cx="3654150" cy="453600"/>
          </a:xfrm>
          <a:prstGeom prst="rect">
            <a:avLst/>
          </a:prstGeom>
        </p:spPr>
        <p:txBody>
          <a:bodyPr/>
          <a:lstStyle/>
          <a:p>
            <a:pPr defTabSz="457200" eaLnBrk="1" fontAlgn="auto" hangingPunct="1">
              <a:spcBef>
                <a:spcPts val="0"/>
              </a:spcBef>
              <a:spcAft>
                <a:spcPts val="0"/>
              </a:spcAft>
            </a:pPr>
            <a:r>
              <a:rPr lang="es-ES" sz="2800" b="1" cap="small" dirty="0">
                <a:solidFill>
                  <a:srgbClr val="CDCDCD"/>
                </a:solidFill>
                <a:latin typeface="Calibri"/>
                <a:cs typeface="+mn-cs"/>
              </a:rPr>
              <a:t>Infraestructura TI</a:t>
            </a:r>
          </a:p>
        </p:txBody>
      </p:sp>
      <p:sp>
        <p:nvSpPr>
          <p:cNvPr id="17" name="TextBox 19">
            <a:extLst>
              <a:ext uri="{FF2B5EF4-FFF2-40B4-BE49-F238E27FC236}">
                <a16:creationId xmlns:a16="http://schemas.microsoft.com/office/drawing/2014/main" id="{C4E54368-5D23-443C-A11B-7C350A77AA2A}"/>
              </a:ext>
            </a:extLst>
          </p:cNvPr>
          <p:cNvSpPr txBox="1"/>
          <p:nvPr/>
        </p:nvSpPr>
        <p:spPr>
          <a:xfrm>
            <a:off x="1852614" y="214314"/>
            <a:ext cx="8147295" cy="1169551"/>
          </a:xfrm>
          <a:prstGeom prst="rect">
            <a:avLst/>
          </a:prstGeom>
          <a:noFill/>
        </p:spPr>
        <p:txBody>
          <a:bodyPr wrap="none">
            <a:spAutoFit/>
          </a:bodyPr>
          <a:lstStyle/>
          <a:p>
            <a:pPr eaLnBrk="1" fontAlgn="auto" hangingPunct="1">
              <a:spcBef>
                <a:spcPts val="0"/>
              </a:spcBef>
              <a:spcAft>
                <a:spcPts val="0"/>
              </a:spcAft>
              <a:defRPr/>
            </a:pPr>
            <a:r>
              <a:rPr lang="es-AR" sz="7000" b="1" spc="-400" dirty="0">
                <a:solidFill>
                  <a:schemeClr val="bg1"/>
                </a:solidFill>
                <a:latin typeface="+mn-lt"/>
                <a:cs typeface="+mn-cs"/>
              </a:rPr>
              <a:t>Formas de hacer</a:t>
            </a:r>
            <a:r>
              <a:rPr lang="es-AR" sz="7000" b="1" spc="-400" dirty="0">
                <a:solidFill>
                  <a:srgbClr val="FFFF00"/>
                </a:solidFill>
                <a:latin typeface="+mn-lt"/>
                <a:cs typeface="+mn-cs"/>
              </a:rPr>
              <a:t> Backup</a:t>
            </a:r>
          </a:p>
        </p:txBody>
      </p:sp>
    </p:spTree>
    <p:extLst>
      <p:ext uri="{BB962C8B-B14F-4D97-AF65-F5344CB8AC3E}">
        <p14:creationId xmlns:p14="http://schemas.microsoft.com/office/powerpoint/2010/main" val="116897658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11 Conector recto">
            <a:extLst>
              <a:ext uri="{FF2B5EF4-FFF2-40B4-BE49-F238E27FC236}">
                <a16:creationId xmlns:a16="http://schemas.microsoft.com/office/drawing/2014/main" id="{143492D1-FA8E-4861-A295-EA670E46C069}"/>
              </a:ext>
            </a:extLst>
          </p:cNvPr>
          <p:cNvCxnSpPr>
            <a:cxnSpLocks/>
          </p:cNvCxnSpPr>
          <p:nvPr/>
        </p:nvCxnSpPr>
        <p:spPr>
          <a:xfrm>
            <a:off x="1524000" y="764704"/>
            <a:ext cx="9144000" cy="0"/>
          </a:xfrm>
          <a:prstGeom prst="line">
            <a:avLst/>
          </a:prstGeom>
          <a:ln w="19050">
            <a:solidFill>
              <a:srgbClr val="F1F2F2"/>
            </a:solidFill>
          </a:ln>
        </p:spPr>
        <p:style>
          <a:lnRef idx="1">
            <a:schemeClr val="accent1"/>
          </a:lnRef>
          <a:fillRef idx="0">
            <a:schemeClr val="accent1"/>
          </a:fillRef>
          <a:effectRef idx="0">
            <a:schemeClr val="accent1"/>
          </a:effectRef>
          <a:fontRef idx="minor">
            <a:schemeClr val="tx1"/>
          </a:fontRef>
        </p:style>
      </p:cxnSp>
      <p:pic>
        <p:nvPicPr>
          <p:cNvPr id="46" name="Imagen 45" descr="Imagen que contiene objeto&#10;&#10;Descripción generada automáticamente">
            <a:extLst>
              <a:ext uri="{FF2B5EF4-FFF2-40B4-BE49-F238E27FC236}">
                <a16:creationId xmlns:a16="http://schemas.microsoft.com/office/drawing/2014/main" id="{70322F3E-5B65-4FF8-BDA0-812B0A756EA9}"/>
              </a:ext>
            </a:extLst>
          </p:cNvPr>
          <p:cNvPicPr>
            <a:picLocks noChangeAspect="1"/>
          </p:cNvPicPr>
          <p:nvPr/>
        </p:nvPicPr>
        <p:blipFill rotWithShape="1">
          <a:blip r:embed="rId2">
            <a:extLst>
              <a:ext uri="{28A0092B-C50C-407E-A947-70E740481C1C}">
                <a14:useLocalDpi xmlns:a14="http://schemas.microsoft.com/office/drawing/2010/main" val="0"/>
              </a:ext>
            </a:extLst>
          </a:blip>
          <a:srcRect l="15047" t="34887" r="13600" b="8200"/>
          <a:stretch/>
        </p:blipFill>
        <p:spPr>
          <a:xfrm>
            <a:off x="9613599" y="103317"/>
            <a:ext cx="863356" cy="596011"/>
          </a:xfrm>
          <a:prstGeom prst="rect">
            <a:avLst/>
          </a:prstGeom>
        </p:spPr>
      </p:pic>
      <p:pic>
        <p:nvPicPr>
          <p:cNvPr id="47" name="Imagen 46">
            <a:extLst>
              <a:ext uri="{FF2B5EF4-FFF2-40B4-BE49-F238E27FC236}">
                <a16:creationId xmlns:a16="http://schemas.microsoft.com/office/drawing/2014/main" id="{2EECB696-BCEF-4FBD-B51B-CE3361DF3EF9}"/>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868940" y="150540"/>
            <a:ext cx="519203" cy="474700"/>
          </a:xfrm>
          <a:prstGeom prst="rect">
            <a:avLst/>
          </a:prstGeom>
        </p:spPr>
      </p:pic>
      <p:sp>
        <p:nvSpPr>
          <p:cNvPr id="48" name="4 Subtítulo">
            <a:hlinkClick r:id="rId4" action="ppaction://hlinksldjump"/>
            <a:extLst>
              <a:ext uri="{FF2B5EF4-FFF2-40B4-BE49-F238E27FC236}">
                <a16:creationId xmlns:a16="http://schemas.microsoft.com/office/drawing/2014/main" id="{DB2A1567-D4DE-488E-AB2E-BD34675F6D02}"/>
              </a:ext>
            </a:extLst>
          </p:cNvPr>
          <p:cNvSpPr txBox="1">
            <a:spLocks/>
          </p:cNvSpPr>
          <p:nvPr/>
        </p:nvSpPr>
        <p:spPr>
          <a:xfrm>
            <a:off x="2585866" y="127749"/>
            <a:ext cx="3654150" cy="453600"/>
          </a:xfrm>
          <a:prstGeom prst="rect">
            <a:avLst/>
          </a:prstGeom>
        </p:spPr>
        <p:txBody>
          <a:bodyPr/>
          <a:lstStyle/>
          <a:p>
            <a:pPr defTabSz="457200" eaLnBrk="1" fontAlgn="auto" hangingPunct="1">
              <a:spcBef>
                <a:spcPts val="0"/>
              </a:spcBef>
              <a:spcAft>
                <a:spcPts val="0"/>
              </a:spcAft>
            </a:pPr>
            <a:r>
              <a:rPr lang="es-ES" sz="2800" b="1" cap="small" dirty="0">
                <a:solidFill>
                  <a:srgbClr val="CDCDCD"/>
                </a:solidFill>
                <a:latin typeface="Calibri"/>
                <a:cs typeface="+mn-cs"/>
              </a:rPr>
              <a:t>Infraestructura TI</a:t>
            </a:r>
          </a:p>
        </p:txBody>
      </p:sp>
      <p:sp>
        <p:nvSpPr>
          <p:cNvPr id="2" name="TextBox 39">
            <a:extLst>
              <a:ext uri="{FF2B5EF4-FFF2-40B4-BE49-F238E27FC236}">
                <a16:creationId xmlns:a16="http://schemas.microsoft.com/office/drawing/2014/main" id="{59E0AAF4-A9DC-8C95-E308-55399890BF36}"/>
              </a:ext>
            </a:extLst>
          </p:cNvPr>
          <p:cNvSpPr txBox="1"/>
          <p:nvPr/>
        </p:nvSpPr>
        <p:spPr>
          <a:xfrm>
            <a:off x="6811854" y="2879751"/>
            <a:ext cx="593999" cy="485061"/>
          </a:xfrm>
          <a:prstGeom prst="roundRect">
            <a:avLst>
              <a:gd name="adj" fmla="val 19914"/>
            </a:avLst>
          </a:prstGeom>
          <a:solidFill>
            <a:srgbClr val="0070C0"/>
          </a:solidFill>
        </p:spPr>
        <p:txBody>
          <a:bodyPr wrap="square" lIns="0" tIns="0" rIns="0" bIns="0" anchor="ctr" anchorCtr="0">
            <a:spAutoFit/>
          </a:bodyPr>
          <a:lstStyle>
            <a:defPPr>
              <a:defRPr lang="en-US"/>
            </a:defPPr>
            <a:lvl1pPr algn="ctr" eaLnBrk="1" fontAlgn="auto" hangingPunct="1">
              <a:spcBef>
                <a:spcPts val="0"/>
              </a:spcBef>
              <a:spcAft>
                <a:spcPts val="0"/>
              </a:spcAft>
              <a:defRPr sz="1200" b="1">
                <a:solidFill>
                  <a:schemeClr val="bg1"/>
                </a:solidFill>
                <a:latin typeface="+mn-lt"/>
                <a:ea typeface="Roboto" panose="02000000000000000000" pitchFamily="2" charset="0"/>
              </a:defRPr>
            </a:lvl1pPr>
          </a:lstStyle>
          <a:p>
            <a:r>
              <a:rPr lang="en-US" sz="2800" dirty="0"/>
              <a:t>26</a:t>
            </a:r>
          </a:p>
        </p:txBody>
      </p:sp>
      <p:cxnSp>
        <p:nvCxnSpPr>
          <p:cNvPr id="4" name="Conector recto 3">
            <a:extLst>
              <a:ext uri="{FF2B5EF4-FFF2-40B4-BE49-F238E27FC236}">
                <a16:creationId xmlns:a16="http://schemas.microsoft.com/office/drawing/2014/main" id="{33651D20-AD5C-33D6-8CDB-3F963801B29E}"/>
              </a:ext>
            </a:extLst>
          </p:cNvPr>
          <p:cNvCxnSpPr>
            <a:cxnSpLocks/>
          </p:cNvCxnSpPr>
          <p:nvPr/>
        </p:nvCxnSpPr>
        <p:spPr>
          <a:xfrm>
            <a:off x="6308052" y="2230921"/>
            <a:ext cx="0" cy="1976680"/>
          </a:xfrm>
          <a:prstGeom prst="line">
            <a:avLst/>
          </a:prstGeom>
          <a:ln w="19050" cap="flat" cmpd="sng" algn="ctr">
            <a:solidFill>
              <a:srgbClr val="FFFF00"/>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5" name="Grupo 4">
            <a:extLst>
              <a:ext uri="{FF2B5EF4-FFF2-40B4-BE49-F238E27FC236}">
                <a16:creationId xmlns:a16="http://schemas.microsoft.com/office/drawing/2014/main" id="{AD4037F3-6E2D-DDC5-A039-508E79AC0F37}"/>
              </a:ext>
            </a:extLst>
          </p:cNvPr>
          <p:cNvGrpSpPr/>
          <p:nvPr/>
        </p:nvGrpSpPr>
        <p:grpSpPr>
          <a:xfrm>
            <a:off x="2113475" y="2871344"/>
            <a:ext cx="1312672" cy="615587"/>
            <a:chOff x="-120301" y="2635848"/>
            <a:chExt cx="1260374" cy="615587"/>
          </a:xfrm>
        </p:grpSpPr>
        <p:sp>
          <p:nvSpPr>
            <p:cNvPr id="10" name="TextBox 39">
              <a:extLst>
                <a:ext uri="{FF2B5EF4-FFF2-40B4-BE49-F238E27FC236}">
                  <a16:creationId xmlns:a16="http://schemas.microsoft.com/office/drawing/2014/main" id="{DA4779D5-DCE2-B403-8682-D16D9C95E752}"/>
                </a:ext>
              </a:extLst>
            </p:cNvPr>
            <p:cNvSpPr txBox="1"/>
            <p:nvPr/>
          </p:nvSpPr>
          <p:spPr>
            <a:xfrm>
              <a:off x="-120301" y="2700641"/>
              <a:ext cx="570334" cy="486000"/>
            </a:xfrm>
            <a:prstGeom prst="roundRect">
              <a:avLst>
                <a:gd name="adj" fmla="val 19914"/>
              </a:avLst>
            </a:prstGeom>
            <a:solidFill>
              <a:srgbClr val="0070C0"/>
            </a:solidFill>
          </p:spPr>
          <p:txBody>
            <a:bodyPr wrap="square" lIns="0" tIns="0" rIns="0" bIns="0" anchor="ctr" anchorCtr="0">
              <a:spAutoFit/>
            </a:bodyPr>
            <a:lstStyle>
              <a:defPPr>
                <a:defRPr lang="en-US"/>
              </a:defPPr>
              <a:lvl1pPr algn="ctr" eaLnBrk="1" fontAlgn="auto" hangingPunct="1">
                <a:spcBef>
                  <a:spcPts val="0"/>
                </a:spcBef>
                <a:spcAft>
                  <a:spcPts val="0"/>
                </a:spcAft>
                <a:defRPr sz="2800" b="1">
                  <a:solidFill>
                    <a:schemeClr val="bg1"/>
                  </a:solidFill>
                  <a:latin typeface="+mn-lt"/>
                  <a:ea typeface="Roboto" panose="02000000000000000000" pitchFamily="2" charset="0"/>
                </a:defRPr>
              </a:lvl1pPr>
            </a:lstStyle>
            <a:p>
              <a:r>
                <a:rPr lang="en-US" dirty="0"/>
                <a:t>52 </a:t>
              </a:r>
            </a:p>
          </p:txBody>
        </p:sp>
        <p:pic>
          <p:nvPicPr>
            <p:cNvPr id="11" name="Gráfico 10" descr="Ordenador con relleno sólido">
              <a:extLst>
                <a:ext uri="{FF2B5EF4-FFF2-40B4-BE49-F238E27FC236}">
                  <a16:creationId xmlns:a16="http://schemas.microsoft.com/office/drawing/2014/main" id="{52A315DA-303E-25B7-4A02-8626048F71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4486" y="2635848"/>
              <a:ext cx="615587" cy="615587"/>
            </a:xfrm>
            <a:prstGeom prst="rect">
              <a:avLst/>
            </a:prstGeom>
          </p:spPr>
        </p:pic>
      </p:grpSp>
      <p:pic>
        <p:nvPicPr>
          <p:cNvPr id="13" name="Imagen 12" descr="Icono&#10;&#10;Descripción generada automáticamente">
            <a:extLst>
              <a:ext uri="{FF2B5EF4-FFF2-40B4-BE49-F238E27FC236}">
                <a16:creationId xmlns:a16="http://schemas.microsoft.com/office/drawing/2014/main" id="{2EED1636-5448-D390-046C-2B096A2519E9}"/>
              </a:ext>
            </a:extLst>
          </p:cNvPr>
          <p:cNvPicPr>
            <a:picLocks noChangeAspect="1"/>
          </p:cNvPicPr>
          <p:nvPr/>
        </p:nvPicPr>
        <p:blipFill>
          <a:blip r:embed="rId7">
            <a:lum bright="70000" contrast="-70000"/>
          </a:blip>
          <a:stretch>
            <a:fillRect/>
          </a:stretch>
        </p:blipFill>
        <p:spPr>
          <a:xfrm>
            <a:off x="7469796" y="2902342"/>
            <a:ext cx="565607" cy="442986"/>
          </a:xfrm>
          <a:prstGeom prst="rect">
            <a:avLst/>
          </a:prstGeom>
        </p:spPr>
      </p:pic>
      <p:grpSp>
        <p:nvGrpSpPr>
          <p:cNvPr id="49" name="Grupo 48">
            <a:extLst>
              <a:ext uri="{FF2B5EF4-FFF2-40B4-BE49-F238E27FC236}">
                <a16:creationId xmlns:a16="http://schemas.microsoft.com/office/drawing/2014/main" id="{1F2404D6-F7F8-2671-360C-D44C20159F68}"/>
              </a:ext>
            </a:extLst>
          </p:cNvPr>
          <p:cNvGrpSpPr/>
          <p:nvPr/>
        </p:nvGrpSpPr>
        <p:grpSpPr>
          <a:xfrm>
            <a:off x="3830047" y="1954534"/>
            <a:ext cx="1321697" cy="315318"/>
            <a:chOff x="1740325" y="1519234"/>
            <a:chExt cx="1321697" cy="301431"/>
          </a:xfrm>
        </p:grpSpPr>
        <p:grpSp>
          <p:nvGrpSpPr>
            <p:cNvPr id="50" name="Grupo 49">
              <a:extLst>
                <a:ext uri="{FF2B5EF4-FFF2-40B4-BE49-F238E27FC236}">
                  <a16:creationId xmlns:a16="http://schemas.microsoft.com/office/drawing/2014/main" id="{FB228E6C-B214-F8FB-0A54-2C56F6C69191}"/>
                </a:ext>
              </a:extLst>
            </p:cNvPr>
            <p:cNvGrpSpPr/>
            <p:nvPr/>
          </p:nvGrpSpPr>
          <p:grpSpPr>
            <a:xfrm>
              <a:off x="1740325" y="1563586"/>
              <a:ext cx="1321697" cy="212728"/>
              <a:chOff x="962695" y="3004891"/>
              <a:chExt cx="1321697" cy="212728"/>
            </a:xfrm>
          </p:grpSpPr>
          <p:sp>
            <p:nvSpPr>
              <p:cNvPr id="52" name="TextBox 39">
                <a:extLst>
                  <a:ext uri="{FF2B5EF4-FFF2-40B4-BE49-F238E27FC236}">
                    <a16:creationId xmlns:a16="http://schemas.microsoft.com/office/drawing/2014/main" id="{BBDC69E0-D805-BBFE-FB12-D268990E149A}"/>
                  </a:ext>
                </a:extLst>
              </p:cNvPr>
              <p:cNvSpPr txBox="1"/>
              <p:nvPr/>
            </p:nvSpPr>
            <p:spPr>
              <a:xfrm>
                <a:off x="962695" y="3004891"/>
                <a:ext cx="211888" cy="212728"/>
              </a:xfrm>
              <a:prstGeom prst="roundRect">
                <a:avLst>
                  <a:gd name="adj" fmla="val 50000"/>
                </a:avLst>
              </a:prstGeom>
              <a:solidFill>
                <a:srgbClr val="92D050"/>
              </a:solidFill>
            </p:spPr>
            <p:txBody>
              <a:bodyPr wrap="none" lIns="0" tIns="0" rIns="0" bIns="0" anchor="ctr" anchorCtr="0">
                <a:spAutoFit/>
              </a:bodyPr>
              <a:lstStyle/>
              <a:p>
                <a:pPr algn="ctr" eaLnBrk="1" fontAlgn="auto" hangingPunct="1">
                  <a:spcBef>
                    <a:spcPts val="0"/>
                  </a:spcBef>
                  <a:spcAft>
                    <a:spcPts val="0"/>
                  </a:spcAft>
                  <a:defRPr/>
                </a:pPr>
                <a:r>
                  <a:rPr lang="en-US" sz="1050" b="1" dirty="0">
                    <a:solidFill>
                      <a:schemeClr val="bg1"/>
                    </a:solidFill>
                    <a:ea typeface="Roboto" panose="02000000000000000000" pitchFamily="2" charset="0"/>
                  </a:rPr>
                  <a:t>09</a:t>
                </a:r>
                <a:endParaRPr lang="en-US" sz="1050" b="1" dirty="0">
                  <a:solidFill>
                    <a:schemeClr val="bg1"/>
                  </a:solidFill>
                  <a:latin typeface="+mn-lt"/>
                  <a:ea typeface="Roboto" panose="02000000000000000000" pitchFamily="2" charset="0"/>
                </a:endParaRPr>
              </a:p>
            </p:txBody>
          </p:sp>
          <p:sp>
            <p:nvSpPr>
              <p:cNvPr id="53" name="CuadroTexto 52">
                <a:extLst>
                  <a:ext uri="{FF2B5EF4-FFF2-40B4-BE49-F238E27FC236}">
                    <a16:creationId xmlns:a16="http://schemas.microsoft.com/office/drawing/2014/main" id="{6B11C929-E2E4-ACC8-D694-9CDAF34A1F16}"/>
                  </a:ext>
                </a:extLst>
              </p:cNvPr>
              <p:cNvSpPr txBox="1"/>
              <p:nvPr/>
            </p:nvSpPr>
            <p:spPr>
              <a:xfrm>
                <a:off x="1548190" y="3068256"/>
                <a:ext cx="736202" cy="102978"/>
              </a:xfrm>
              <a:prstGeom prst="rect">
                <a:avLst/>
              </a:prstGeom>
              <a:noFill/>
            </p:spPr>
            <p:txBody>
              <a:bodyPr wrap="square" lIns="0" tIns="0" rIns="0" bIns="0" anchor="ctr" anchorCtr="0">
                <a:spAutoFit/>
              </a:bodyPr>
              <a:lstStyle/>
              <a:p>
                <a:r>
                  <a:rPr lang="es-AR" sz="700" dirty="0">
                    <a:solidFill>
                      <a:srgbClr val="007CB7"/>
                    </a:solidFill>
                    <a:latin typeface="UniSansBook" panose="00000500000000000000" pitchFamily="2" charset="0"/>
                  </a:rPr>
                  <a:t>Administración</a:t>
                </a:r>
              </a:p>
            </p:txBody>
          </p:sp>
        </p:grpSp>
        <p:pic>
          <p:nvPicPr>
            <p:cNvPr id="51" name="Picture 2" descr="Conjunto De Iconos De Administración De Empresas Ilustraciones Svg,  Vectoriales, Clip Art Vectorizado Libre De Derechos. Image 67556361.">
              <a:extLst>
                <a:ext uri="{FF2B5EF4-FFF2-40B4-BE49-F238E27FC236}">
                  <a16:creationId xmlns:a16="http://schemas.microsoft.com/office/drawing/2014/main" id="{B1F517D9-DA86-E17F-ACD8-5FCA0482DE3F}"/>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78916" t="58327" r="6770" b="25166"/>
            <a:stretch/>
          </p:blipFill>
          <p:spPr bwMode="auto">
            <a:xfrm>
              <a:off x="2016156" y="1519234"/>
              <a:ext cx="261381" cy="30143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Grupo 53">
            <a:extLst>
              <a:ext uri="{FF2B5EF4-FFF2-40B4-BE49-F238E27FC236}">
                <a16:creationId xmlns:a16="http://schemas.microsoft.com/office/drawing/2014/main" id="{B89CB153-F535-C362-C68F-417D902046E0}"/>
              </a:ext>
            </a:extLst>
          </p:cNvPr>
          <p:cNvGrpSpPr/>
          <p:nvPr/>
        </p:nvGrpSpPr>
        <p:grpSpPr>
          <a:xfrm>
            <a:off x="3830047" y="2284668"/>
            <a:ext cx="1321697" cy="301431"/>
            <a:chOff x="1740325" y="1519234"/>
            <a:chExt cx="1321697" cy="301431"/>
          </a:xfrm>
        </p:grpSpPr>
        <p:grpSp>
          <p:nvGrpSpPr>
            <p:cNvPr id="55" name="Grupo 54">
              <a:extLst>
                <a:ext uri="{FF2B5EF4-FFF2-40B4-BE49-F238E27FC236}">
                  <a16:creationId xmlns:a16="http://schemas.microsoft.com/office/drawing/2014/main" id="{392773A9-6E00-BD8F-D30F-F4AB455235B4}"/>
                </a:ext>
              </a:extLst>
            </p:cNvPr>
            <p:cNvGrpSpPr/>
            <p:nvPr/>
          </p:nvGrpSpPr>
          <p:grpSpPr>
            <a:xfrm>
              <a:off x="1740325" y="1558686"/>
              <a:ext cx="1321697" cy="222528"/>
              <a:chOff x="962695" y="2999991"/>
              <a:chExt cx="1321697" cy="222528"/>
            </a:xfrm>
          </p:grpSpPr>
          <p:sp>
            <p:nvSpPr>
              <p:cNvPr id="57" name="TextBox 39">
                <a:extLst>
                  <a:ext uri="{FF2B5EF4-FFF2-40B4-BE49-F238E27FC236}">
                    <a16:creationId xmlns:a16="http://schemas.microsoft.com/office/drawing/2014/main" id="{5A0DE99E-D6E2-D96F-2F1D-7B03A3393D11}"/>
                  </a:ext>
                </a:extLst>
              </p:cNvPr>
              <p:cNvSpPr txBox="1"/>
              <p:nvPr/>
            </p:nvSpPr>
            <p:spPr>
              <a:xfrm>
                <a:off x="962695" y="2999991"/>
                <a:ext cx="211888" cy="222528"/>
              </a:xfrm>
              <a:prstGeom prst="roundRect">
                <a:avLst>
                  <a:gd name="adj" fmla="val 50000"/>
                </a:avLst>
              </a:prstGeom>
              <a:solidFill>
                <a:schemeClr val="accent6">
                  <a:lumMod val="60000"/>
                  <a:lumOff val="40000"/>
                </a:schemeClr>
              </a:solidFill>
            </p:spPr>
            <p:txBody>
              <a:bodyPr wrap="none" lIns="0" tIns="0" rIns="0" bIns="0" anchor="ctr" anchorCtr="0">
                <a:spAutoFit/>
              </a:bodyPr>
              <a:lstStyle/>
              <a:p>
                <a:pPr algn="ctr" eaLnBrk="1" fontAlgn="auto" hangingPunct="1">
                  <a:spcBef>
                    <a:spcPts val="0"/>
                  </a:spcBef>
                  <a:spcAft>
                    <a:spcPts val="0"/>
                  </a:spcAft>
                  <a:defRPr/>
                </a:pPr>
                <a:r>
                  <a:rPr lang="en-US" sz="1050" b="1" dirty="0">
                    <a:solidFill>
                      <a:schemeClr val="bg1"/>
                    </a:solidFill>
                    <a:ea typeface="Roboto" panose="02000000000000000000" pitchFamily="2" charset="0"/>
                  </a:rPr>
                  <a:t>05</a:t>
                </a:r>
                <a:endParaRPr lang="en-US" sz="1050" b="1" dirty="0">
                  <a:solidFill>
                    <a:schemeClr val="bg1"/>
                  </a:solidFill>
                  <a:latin typeface="+mn-lt"/>
                  <a:ea typeface="Roboto" panose="02000000000000000000" pitchFamily="2" charset="0"/>
                </a:endParaRPr>
              </a:p>
            </p:txBody>
          </p:sp>
          <p:sp>
            <p:nvSpPr>
              <p:cNvPr id="58" name="CuadroTexto 57">
                <a:extLst>
                  <a:ext uri="{FF2B5EF4-FFF2-40B4-BE49-F238E27FC236}">
                    <a16:creationId xmlns:a16="http://schemas.microsoft.com/office/drawing/2014/main" id="{D3C55DF5-7C26-1CF3-9A73-1526171245C0}"/>
                  </a:ext>
                </a:extLst>
              </p:cNvPr>
              <p:cNvSpPr txBox="1"/>
              <p:nvPr/>
            </p:nvSpPr>
            <p:spPr>
              <a:xfrm>
                <a:off x="1548190" y="3055412"/>
                <a:ext cx="736202" cy="107722"/>
              </a:xfrm>
              <a:prstGeom prst="rect">
                <a:avLst/>
              </a:prstGeom>
              <a:noFill/>
            </p:spPr>
            <p:txBody>
              <a:bodyPr wrap="square" lIns="0" tIns="0" rIns="0" bIns="0" anchor="ctr" anchorCtr="0">
                <a:spAutoFit/>
              </a:bodyPr>
              <a:lstStyle/>
              <a:p>
                <a:r>
                  <a:rPr lang="es-AR" sz="700" dirty="0">
                    <a:solidFill>
                      <a:srgbClr val="007CB7"/>
                    </a:solidFill>
                    <a:latin typeface="UniSansBook" panose="00000500000000000000" pitchFamily="2" charset="0"/>
                  </a:rPr>
                  <a:t>RRHH</a:t>
                </a:r>
              </a:p>
            </p:txBody>
          </p:sp>
        </p:grpSp>
        <p:pic>
          <p:nvPicPr>
            <p:cNvPr id="56" name="Picture 2" descr="Conjunto De Iconos De Administración De Empresas Ilustraciones Svg,  Vectoriales, Clip Art Vectorizado Libre De Derechos. Image 67556361.">
              <a:extLst>
                <a:ext uri="{FF2B5EF4-FFF2-40B4-BE49-F238E27FC236}">
                  <a16:creationId xmlns:a16="http://schemas.microsoft.com/office/drawing/2014/main" id="{C1C1FAF7-E9DD-A6CB-C895-37181B74AD9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78916" t="58327" r="6770" b="25166"/>
            <a:stretch/>
          </p:blipFill>
          <p:spPr bwMode="auto">
            <a:xfrm>
              <a:off x="2016156" y="1519234"/>
              <a:ext cx="261381" cy="30143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9" name="Grupo 58">
            <a:extLst>
              <a:ext uri="{FF2B5EF4-FFF2-40B4-BE49-F238E27FC236}">
                <a16:creationId xmlns:a16="http://schemas.microsoft.com/office/drawing/2014/main" id="{C51C6345-8AF8-2238-9330-E2203EE75EC7}"/>
              </a:ext>
            </a:extLst>
          </p:cNvPr>
          <p:cNvGrpSpPr/>
          <p:nvPr/>
        </p:nvGrpSpPr>
        <p:grpSpPr>
          <a:xfrm>
            <a:off x="3830045" y="1638291"/>
            <a:ext cx="1321698" cy="301431"/>
            <a:chOff x="1740324" y="1519234"/>
            <a:chExt cx="1321698" cy="301431"/>
          </a:xfrm>
        </p:grpSpPr>
        <p:grpSp>
          <p:nvGrpSpPr>
            <p:cNvPr id="60" name="Grupo 59">
              <a:extLst>
                <a:ext uri="{FF2B5EF4-FFF2-40B4-BE49-F238E27FC236}">
                  <a16:creationId xmlns:a16="http://schemas.microsoft.com/office/drawing/2014/main" id="{60402F2C-542C-3B76-66A1-08511D2FE0FE}"/>
                </a:ext>
              </a:extLst>
            </p:cNvPr>
            <p:cNvGrpSpPr/>
            <p:nvPr/>
          </p:nvGrpSpPr>
          <p:grpSpPr>
            <a:xfrm>
              <a:off x="1740324" y="1558686"/>
              <a:ext cx="1321698" cy="222528"/>
              <a:chOff x="962694" y="2999991"/>
              <a:chExt cx="1321698" cy="222528"/>
            </a:xfrm>
          </p:grpSpPr>
          <p:sp>
            <p:nvSpPr>
              <p:cNvPr id="62" name="TextBox 39">
                <a:extLst>
                  <a:ext uri="{FF2B5EF4-FFF2-40B4-BE49-F238E27FC236}">
                    <a16:creationId xmlns:a16="http://schemas.microsoft.com/office/drawing/2014/main" id="{25983879-0CC7-20D7-52ED-D11E5F96121F}"/>
                  </a:ext>
                </a:extLst>
              </p:cNvPr>
              <p:cNvSpPr txBox="1"/>
              <p:nvPr/>
            </p:nvSpPr>
            <p:spPr>
              <a:xfrm>
                <a:off x="962694" y="2999991"/>
                <a:ext cx="211889" cy="222528"/>
              </a:xfrm>
              <a:prstGeom prst="roundRect">
                <a:avLst>
                  <a:gd name="adj" fmla="val 50000"/>
                </a:avLst>
              </a:prstGeom>
              <a:solidFill>
                <a:srgbClr val="92D050"/>
              </a:solidFill>
            </p:spPr>
            <p:txBody>
              <a:bodyPr wrap="none" lIns="0" tIns="0" rIns="0" bIns="0" anchor="ctr" anchorCtr="0">
                <a:spAutoFit/>
              </a:bodyPr>
              <a:lstStyle/>
              <a:p>
                <a:pPr algn="ctr" eaLnBrk="1" fontAlgn="auto" hangingPunct="1">
                  <a:spcBef>
                    <a:spcPts val="0"/>
                  </a:spcBef>
                  <a:spcAft>
                    <a:spcPts val="0"/>
                  </a:spcAft>
                  <a:defRPr/>
                </a:pPr>
                <a:r>
                  <a:rPr lang="en-US" sz="1050" b="1" dirty="0">
                    <a:solidFill>
                      <a:schemeClr val="bg1"/>
                    </a:solidFill>
                    <a:ea typeface="Roboto" panose="02000000000000000000" pitchFamily="2" charset="0"/>
                  </a:rPr>
                  <a:t>12</a:t>
                </a:r>
                <a:endParaRPr lang="en-US" sz="1050" b="1" dirty="0">
                  <a:solidFill>
                    <a:schemeClr val="bg1"/>
                  </a:solidFill>
                  <a:latin typeface="+mn-lt"/>
                  <a:ea typeface="Roboto" panose="02000000000000000000" pitchFamily="2" charset="0"/>
                </a:endParaRPr>
              </a:p>
            </p:txBody>
          </p:sp>
          <p:sp>
            <p:nvSpPr>
              <p:cNvPr id="63" name="CuadroTexto 62">
                <a:extLst>
                  <a:ext uri="{FF2B5EF4-FFF2-40B4-BE49-F238E27FC236}">
                    <a16:creationId xmlns:a16="http://schemas.microsoft.com/office/drawing/2014/main" id="{12F27048-B978-FE92-0EF9-2746C829280A}"/>
                  </a:ext>
                </a:extLst>
              </p:cNvPr>
              <p:cNvSpPr txBox="1"/>
              <p:nvPr/>
            </p:nvSpPr>
            <p:spPr>
              <a:xfrm>
                <a:off x="1548190" y="3055412"/>
                <a:ext cx="736202" cy="107722"/>
              </a:xfrm>
              <a:prstGeom prst="rect">
                <a:avLst/>
              </a:prstGeom>
              <a:noFill/>
            </p:spPr>
            <p:txBody>
              <a:bodyPr wrap="square" lIns="0" tIns="0" rIns="0" bIns="0" anchor="ctr" anchorCtr="0">
                <a:spAutoFit/>
              </a:bodyPr>
              <a:lstStyle/>
              <a:p>
                <a:r>
                  <a:rPr lang="es-AR" sz="700" dirty="0">
                    <a:solidFill>
                      <a:srgbClr val="007CB7"/>
                    </a:solidFill>
                    <a:latin typeface="UniSansBook" panose="00000500000000000000" pitchFamily="2" charset="0"/>
                  </a:rPr>
                  <a:t>Operaciones</a:t>
                </a:r>
              </a:p>
            </p:txBody>
          </p:sp>
        </p:grpSp>
        <p:pic>
          <p:nvPicPr>
            <p:cNvPr id="61" name="Picture 2" descr="Conjunto De Iconos De Administración De Empresas Ilustraciones Svg,  Vectoriales, Clip Art Vectorizado Libre De Derechos. Image 67556361.">
              <a:extLst>
                <a:ext uri="{FF2B5EF4-FFF2-40B4-BE49-F238E27FC236}">
                  <a16:creationId xmlns:a16="http://schemas.microsoft.com/office/drawing/2014/main" id="{A70B2433-00E3-E67D-432E-BD5114F8F259}"/>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78916" t="58327" r="6770" b="25166"/>
            <a:stretch/>
          </p:blipFill>
          <p:spPr bwMode="auto">
            <a:xfrm>
              <a:off x="2016156" y="1519234"/>
              <a:ext cx="261381" cy="30143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4" name="Grupo 63">
            <a:extLst>
              <a:ext uri="{FF2B5EF4-FFF2-40B4-BE49-F238E27FC236}">
                <a16:creationId xmlns:a16="http://schemas.microsoft.com/office/drawing/2014/main" id="{ED084467-87E4-4DBD-893F-11AA15A58E92}"/>
              </a:ext>
            </a:extLst>
          </p:cNvPr>
          <p:cNvGrpSpPr/>
          <p:nvPr/>
        </p:nvGrpSpPr>
        <p:grpSpPr>
          <a:xfrm>
            <a:off x="3830047" y="2917158"/>
            <a:ext cx="1321697" cy="301431"/>
            <a:chOff x="1740325" y="1519234"/>
            <a:chExt cx="1321697" cy="301431"/>
          </a:xfrm>
        </p:grpSpPr>
        <p:grpSp>
          <p:nvGrpSpPr>
            <p:cNvPr id="65" name="Grupo 64">
              <a:extLst>
                <a:ext uri="{FF2B5EF4-FFF2-40B4-BE49-F238E27FC236}">
                  <a16:creationId xmlns:a16="http://schemas.microsoft.com/office/drawing/2014/main" id="{7CA7C70C-D352-C00C-E149-01BA17A37862}"/>
                </a:ext>
              </a:extLst>
            </p:cNvPr>
            <p:cNvGrpSpPr/>
            <p:nvPr/>
          </p:nvGrpSpPr>
          <p:grpSpPr>
            <a:xfrm>
              <a:off x="1740325" y="1558686"/>
              <a:ext cx="1321697" cy="222528"/>
              <a:chOff x="962695" y="2999991"/>
              <a:chExt cx="1321697" cy="222528"/>
            </a:xfrm>
          </p:grpSpPr>
          <p:sp>
            <p:nvSpPr>
              <p:cNvPr id="67" name="TextBox 39">
                <a:extLst>
                  <a:ext uri="{FF2B5EF4-FFF2-40B4-BE49-F238E27FC236}">
                    <a16:creationId xmlns:a16="http://schemas.microsoft.com/office/drawing/2014/main" id="{FCAE547E-DD84-ECFD-4528-3E1DE1ADE465}"/>
                  </a:ext>
                </a:extLst>
              </p:cNvPr>
              <p:cNvSpPr txBox="1"/>
              <p:nvPr/>
            </p:nvSpPr>
            <p:spPr>
              <a:xfrm>
                <a:off x="962695" y="2999991"/>
                <a:ext cx="211888" cy="222528"/>
              </a:xfrm>
              <a:prstGeom prst="roundRect">
                <a:avLst>
                  <a:gd name="adj" fmla="val 50000"/>
                </a:avLst>
              </a:prstGeom>
              <a:solidFill>
                <a:schemeClr val="accent6">
                  <a:lumMod val="60000"/>
                  <a:lumOff val="40000"/>
                </a:schemeClr>
              </a:solidFill>
            </p:spPr>
            <p:txBody>
              <a:bodyPr wrap="none" lIns="0" tIns="0" rIns="0" bIns="0" anchor="ctr" anchorCtr="0">
                <a:spAutoFit/>
              </a:bodyPr>
              <a:lstStyle/>
              <a:p>
                <a:pPr algn="ctr" eaLnBrk="1" fontAlgn="auto" hangingPunct="1">
                  <a:spcBef>
                    <a:spcPts val="0"/>
                  </a:spcBef>
                  <a:spcAft>
                    <a:spcPts val="0"/>
                  </a:spcAft>
                  <a:defRPr/>
                </a:pPr>
                <a:r>
                  <a:rPr lang="en-US" sz="1050" b="1" dirty="0">
                    <a:solidFill>
                      <a:schemeClr val="bg1"/>
                    </a:solidFill>
                    <a:ea typeface="Roboto" panose="02000000000000000000" pitchFamily="2" charset="0"/>
                  </a:rPr>
                  <a:t>04</a:t>
                </a:r>
                <a:endParaRPr lang="en-US" sz="1050" b="1" dirty="0">
                  <a:solidFill>
                    <a:schemeClr val="bg1"/>
                  </a:solidFill>
                  <a:latin typeface="+mn-lt"/>
                  <a:ea typeface="Roboto" panose="02000000000000000000" pitchFamily="2" charset="0"/>
                </a:endParaRPr>
              </a:p>
            </p:txBody>
          </p:sp>
          <p:sp>
            <p:nvSpPr>
              <p:cNvPr id="68" name="CuadroTexto 67">
                <a:extLst>
                  <a:ext uri="{FF2B5EF4-FFF2-40B4-BE49-F238E27FC236}">
                    <a16:creationId xmlns:a16="http://schemas.microsoft.com/office/drawing/2014/main" id="{A57DF225-364C-88E0-45FE-4308B9ECF83E}"/>
                  </a:ext>
                </a:extLst>
              </p:cNvPr>
              <p:cNvSpPr txBox="1"/>
              <p:nvPr/>
            </p:nvSpPr>
            <p:spPr>
              <a:xfrm>
                <a:off x="1548190" y="3055412"/>
                <a:ext cx="736202" cy="107722"/>
              </a:xfrm>
              <a:prstGeom prst="rect">
                <a:avLst/>
              </a:prstGeom>
              <a:noFill/>
            </p:spPr>
            <p:txBody>
              <a:bodyPr wrap="square" lIns="0" tIns="0" rIns="0" bIns="0" anchor="ctr" anchorCtr="0">
                <a:spAutoFit/>
              </a:bodyPr>
              <a:lstStyle/>
              <a:p>
                <a:r>
                  <a:rPr lang="es-AR" sz="700" dirty="0">
                    <a:solidFill>
                      <a:srgbClr val="007CB7"/>
                    </a:solidFill>
                    <a:latin typeface="UniSansBook" panose="00000500000000000000" pitchFamily="2" charset="0"/>
                  </a:rPr>
                  <a:t>PDI</a:t>
                </a:r>
              </a:p>
            </p:txBody>
          </p:sp>
        </p:grpSp>
        <p:pic>
          <p:nvPicPr>
            <p:cNvPr id="66" name="Picture 2" descr="Conjunto De Iconos De Administración De Empresas Ilustraciones Svg,  Vectoriales, Clip Art Vectorizado Libre De Derechos. Image 67556361.">
              <a:extLst>
                <a:ext uri="{FF2B5EF4-FFF2-40B4-BE49-F238E27FC236}">
                  <a16:creationId xmlns:a16="http://schemas.microsoft.com/office/drawing/2014/main" id="{98985E72-79B1-8EDF-EE84-D738348D5F1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78916" t="58327" r="6770" b="25166"/>
            <a:stretch/>
          </p:blipFill>
          <p:spPr bwMode="auto">
            <a:xfrm>
              <a:off x="2016156" y="1519234"/>
              <a:ext cx="261381" cy="30143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 name="Grupo 68">
            <a:extLst>
              <a:ext uri="{FF2B5EF4-FFF2-40B4-BE49-F238E27FC236}">
                <a16:creationId xmlns:a16="http://schemas.microsoft.com/office/drawing/2014/main" id="{D41C620E-572C-EF73-5365-3B2678F9EF2A}"/>
              </a:ext>
            </a:extLst>
          </p:cNvPr>
          <p:cNvGrpSpPr/>
          <p:nvPr/>
        </p:nvGrpSpPr>
        <p:grpSpPr>
          <a:xfrm>
            <a:off x="3830047" y="2600913"/>
            <a:ext cx="1321697" cy="301431"/>
            <a:chOff x="1740325" y="1519234"/>
            <a:chExt cx="1321697" cy="301431"/>
          </a:xfrm>
        </p:grpSpPr>
        <p:grpSp>
          <p:nvGrpSpPr>
            <p:cNvPr id="70" name="Grupo 69">
              <a:extLst>
                <a:ext uri="{FF2B5EF4-FFF2-40B4-BE49-F238E27FC236}">
                  <a16:creationId xmlns:a16="http://schemas.microsoft.com/office/drawing/2014/main" id="{E1C2040F-8F1B-27C0-E31C-E96136CAED27}"/>
                </a:ext>
              </a:extLst>
            </p:cNvPr>
            <p:cNvGrpSpPr/>
            <p:nvPr/>
          </p:nvGrpSpPr>
          <p:grpSpPr>
            <a:xfrm>
              <a:off x="1740325" y="1558686"/>
              <a:ext cx="1321697" cy="222528"/>
              <a:chOff x="962695" y="2999991"/>
              <a:chExt cx="1321697" cy="222528"/>
            </a:xfrm>
          </p:grpSpPr>
          <p:sp>
            <p:nvSpPr>
              <p:cNvPr id="72" name="TextBox 39">
                <a:extLst>
                  <a:ext uri="{FF2B5EF4-FFF2-40B4-BE49-F238E27FC236}">
                    <a16:creationId xmlns:a16="http://schemas.microsoft.com/office/drawing/2014/main" id="{B253B4C5-0125-A1E4-C8A4-5162F85ADE16}"/>
                  </a:ext>
                </a:extLst>
              </p:cNvPr>
              <p:cNvSpPr txBox="1"/>
              <p:nvPr/>
            </p:nvSpPr>
            <p:spPr>
              <a:xfrm>
                <a:off x="962695" y="2999991"/>
                <a:ext cx="211888" cy="222528"/>
              </a:xfrm>
              <a:prstGeom prst="roundRect">
                <a:avLst>
                  <a:gd name="adj" fmla="val 50000"/>
                </a:avLst>
              </a:prstGeom>
              <a:solidFill>
                <a:schemeClr val="accent6">
                  <a:lumMod val="60000"/>
                  <a:lumOff val="40000"/>
                </a:schemeClr>
              </a:solidFill>
            </p:spPr>
            <p:txBody>
              <a:bodyPr wrap="none" lIns="0" tIns="0" rIns="0" bIns="0" anchor="ctr" anchorCtr="0">
                <a:spAutoFit/>
              </a:bodyPr>
              <a:lstStyle/>
              <a:p>
                <a:pPr algn="ctr" eaLnBrk="1" fontAlgn="auto" hangingPunct="1">
                  <a:spcBef>
                    <a:spcPts val="0"/>
                  </a:spcBef>
                  <a:spcAft>
                    <a:spcPts val="0"/>
                  </a:spcAft>
                  <a:defRPr/>
                </a:pPr>
                <a:r>
                  <a:rPr lang="en-US" sz="1050" b="1" dirty="0">
                    <a:solidFill>
                      <a:schemeClr val="bg1"/>
                    </a:solidFill>
                    <a:ea typeface="Roboto" panose="02000000000000000000" pitchFamily="2" charset="0"/>
                  </a:rPr>
                  <a:t>04</a:t>
                </a:r>
                <a:endParaRPr lang="en-US" sz="1050" b="1" dirty="0">
                  <a:solidFill>
                    <a:schemeClr val="bg1"/>
                  </a:solidFill>
                  <a:latin typeface="+mn-lt"/>
                  <a:ea typeface="Roboto" panose="02000000000000000000" pitchFamily="2" charset="0"/>
                </a:endParaRPr>
              </a:p>
            </p:txBody>
          </p:sp>
          <p:sp>
            <p:nvSpPr>
              <p:cNvPr id="73" name="CuadroTexto 72">
                <a:extLst>
                  <a:ext uri="{FF2B5EF4-FFF2-40B4-BE49-F238E27FC236}">
                    <a16:creationId xmlns:a16="http://schemas.microsoft.com/office/drawing/2014/main" id="{BC398761-6668-3A55-906F-3EEEB1B0774F}"/>
                  </a:ext>
                </a:extLst>
              </p:cNvPr>
              <p:cNvSpPr txBox="1"/>
              <p:nvPr/>
            </p:nvSpPr>
            <p:spPr>
              <a:xfrm>
                <a:off x="1548190" y="3055412"/>
                <a:ext cx="736202" cy="107722"/>
              </a:xfrm>
              <a:prstGeom prst="rect">
                <a:avLst/>
              </a:prstGeom>
              <a:noFill/>
            </p:spPr>
            <p:txBody>
              <a:bodyPr wrap="square" lIns="0" tIns="0" rIns="0" bIns="0" anchor="ctr" anchorCtr="0">
                <a:spAutoFit/>
              </a:bodyPr>
              <a:lstStyle/>
              <a:p>
                <a:r>
                  <a:rPr lang="es-AR" sz="700" dirty="0">
                    <a:solidFill>
                      <a:srgbClr val="007CB7"/>
                    </a:solidFill>
                    <a:latin typeface="UniSansBook" panose="00000500000000000000" pitchFamily="2" charset="0"/>
                  </a:rPr>
                  <a:t>Flotas</a:t>
                </a:r>
              </a:p>
            </p:txBody>
          </p:sp>
        </p:grpSp>
        <p:pic>
          <p:nvPicPr>
            <p:cNvPr id="71" name="Picture 2" descr="Conjunto De Iconos De Administración De Empresas Ilustraciones Svg,  Vectoriales, Clip Art Vectorizado Libre De Derechos. Image 67556361.">
              <a:extLst>
                <a:ext uri="{FF2B5EF4-FFF2-40B4-BE49-F238E27FC236}">
                  <a16:creationId xmlns:a16="http://schemas.microsoft.com/office/drawing/2014/main" id="{9DFB2734-DC09-1C5F-0595-3558CB037A58}"/>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78916" t="58327" r="6770" b="25166"/>
            <a:stretch/>
          </p:blipFill>
          <p:spPr bwMode="auto">
            <a:xfrm>
              <a:off x="2016156" y="1519234"/>
              <a:ext cx="261381" cy="30143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4" name="Grupo 73">
            <a:extLst>
              <a:ext uri="{FF2B5EF4-FFF2-40B4-BE49-F238E27FC236}">
                <a16:creationId xmlns:a16="http://schemas.microsoft.com/office/drawing/2014/main" id="{EB195C61-A7F0-98DC-A738-8EF3098F1129}"/>
              </a:ext>
            </a:extLst>
          </p:cNvPr>
          <p:cNvGrpSpPr/>
          <p:nvPr/>
        </p:nvGrpSpPr>
        <p:grpSpPr>
          <a:xfrm>
            <a:off x="3830047" y="3233403"/>
            <a:ext cx="1321697" cy="301431"/>
            <a:chOff x="1740325" y="1519234"/>
            <a:chExt cx="1321697" cy="301431"/>
          </a:xfrm>
        </p:grpSpPr>
        <p:grpSp>
          <p:nvGrpSpPr>
            <p:cNvPr id="75" name="Grupo 74">
              <a:extLst>
                <a:ext uri="{FF2B5EF4-FFF2-40B4-BE49-F238E27FC236}">
                  <a16:creationId xmlns:a16="http://schemas.microsoft.com/office/drawing/2014/main" id="{A44518D2-37D8-CFC8-7DA2-CDEA22C5B209}"/>
                </a:ext>
              </a:extLst>
            </p:cNvPr>
            <p:cNvGrpSpPr/>
            <p:nvPr/>
          </p:nvGrpSpPr>
          <p:grpSpPr>
            <a:xfrm>
              <a:off x="1740325" y="1558686"/>
              <a:ext cx="1321697" cy="222528"/>
              <a:chOff x="962695" y="2999991"/>
              <a:chExt cx="1321697" cy="222528"/>
            </a:xfrm>
          </p:grpSpPr>
          <p:sp>
            <p:nvSpPr>
              <p:cNvPr id="77" name="TextBox 39">
                <a:extLst>
                  <a:ext uri="{FF2B5EF4-FFF2-40B4-BE49-F238E27FC236}">
                    <a16:creationId xmlns:a16="http://schemas.microsoft.com/office/drawing/2014/main" id="{C70713B6-1C33-E0E4-BC80-76200B478B85}"/>
                  </a:ext>
                </a:extLst>
              </p:cNvPr>
              <p:cNvSpPr txBox="1"/>
              <p:nvPr/>
            </p:nvSpPr>
            <p:spPr>
              <a:xfrm>
                <a:off x="962695" y="2999991"/>
                <a:ext cx="211888" cy="222528"/>
              </a:xfrm>
              <a:prstGeom prst="roundRect">
                <a:avLst>
                  <a:gd name="adj" fmla="val 50000"/>
                </a:avLst>
              </a:prstGeom>
              <a:solidFill>
                <a:schemeClr val="accent6">
                  <a:lumMod val="60000"/>
                  <a:lumOff val="40000"/>
                </a:schemeClr>
              </a:solidFill>
            </p:spPr>
            <p:txBody>
              <a:bodyPr wrap="none" lIns="0" tIns="0" rIns="0" bIns="0" anchor="ctr" anchorCtr="0">
                <a:spAutoFit/>
              </a:bodyPr>
              <a:lstStyle/>
              <a:p>
                <a:pPr algn="ctr" eaLnBrk="1" fontAlgn="auto" hangingPunct="1">
                  <a:spcBef>
                    <a:spcPts val="0"/>
                  </a:spcBef>
                  <a:spcAft>
                    <a:spcPts val="0"/>
                  </a:spcAft>
                  <a:defRPr/>
                </a:pPr>
                <a:r>
                  <a:rPr lang="en-US" sz="1050" b="1" dirty="0">
                    <a:solidFill>
                      <a:schemeClr val="bg1"/>
                    </a:solidFill>
                    <a:ea typeface="Roboto" panose="02000000000000000000" pitchFamily="2" charset="0"/>
                  </a:rPr>
                  <a:t>02</a:t>
                </a:r>
                <a:endParaRPr lang="en-US" sz="1050" b="1" dirty="0">
                  <a:solidFill>
                    <a:schemeClr val="bg1"/>
                  </a:solidFill>
                  <a:latin typeface="+mn-lt"/>
                  <a:ea typeface="Roboto" panose="02000000000000000000" pitchFamily="2" charset="0"/>
                </a:endParaRPr>
              </a:p>
            </p:txBody>
          </p:sp>
          <p:sp>
            <p:nvSpPr>
              <p:cNvPr id="78" name="CuadroTexto 77">
                <a:extLst>
                  <a:ext uri="{FF2B5EF4-FFF2-40B4-BE49-F238E27FC236}">
                    <a16:creationId xmlns:a16="http://schemas.microsoft.com/office/drawing/2014/main" id="{C37FE351-C27A-30E5-28E9-6038B08FC5D0}"/>
                  </a:ext>
                </a:extLst>
              </p:cNvPr>
              <p:cNvSpPr txBox="1"/>
              <p:nvPr/>
            </p:nvSpPr>
            <p:spPr>
              <a:xfrm>
                <a:off x="1548190" y="3055412"/>
                <a:ext cx="736202" cy="107722"/>
              </a:xfrm>
              <a:prstGeom prst="rect">
                <a:avLst/>
              </a:prstGeom>
              <a:noFill/>
            </p:spPr>
            <p:txBody>
              <a:bodyPr wrap="square" lIns="0" tIns="0" rIns="0" bIns="0" anchor="ctr" anchorCtr="0">
                <a:spAutoFit/>
              </a:bodyPr>
              <a:lstStyle/>
              <a:p>
                <a:r>
                  <a:rPr lang="es-AR" sz="700" dirty="0">
                    <a:solidFill>
                      <a:srgbClr val="007CB7"/>
                    </a:solidFill>
                    <a:latin typeface="UniSansBook" panose="00000500000000000000" pitchFamily="2" charset="0"/>
                  </a:rPr>
                  <a:t>Taller ELTA</a:t>
                </a:r>
              </a:p>
            </p:txBody>
          </p:sp>
        </p:grpSp>
        <p:pic>
          <p:nvPicPr>
            <p:cNvPr id="76" name="Picture 2" descr="Conjunto De Iconos De Administración De Empresas Ilustraciones Svg,  Vectoriales, Clip Art Vectorizado Libre De Derechos. Image 67556361.">
              <a:extLst>
                <a:ext uri="{FF2B5EF4-FFF2-40B4-BE49-F238E27FC236}">
                  <a16:creationId xmlns:a16="http://schemas.microsoft.com/office/drawing/2014/main" id="{12932815-3D28-7160-586C-DF48F068F4B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78916" t="58327" r="6770" b="25166"/>
            <a:stretch/>
          </p:blipFill>
          <p:spPr bwMode="auto">
            <a:xfrm>
              <a:off x="2016156" y="1519234"/>
              <a:ext cx="261381" cy="30143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9" name="Grupo 78">
            <a:extLst>
              <a:ext uri="{FF2B5EF4-FFF2-40B4-BE49-F238E27FC236}">
                <a16:creationId xmlns:a16="http://schemas.microsoft.com/office/drawing/2014/main" id="{71AEF56D-8391-851A-F35B-4163F0A56270}"/>
              </a:ext>
            </a:extLst>
          </p:cNvPr>
          <p:cNvGrpSpPr/>
          <p:nvPr/>
        </p:nvGrpSpPr>
        <p:grpSpPr>
          <a:xfrm>
            <a:off x="3830047" y="3549648"/>
            <a:ext cx="1321697" cy="301431"/>
            <a:chOff x="1740325" y="1519234"/>
            <a:chExt cx="1321697" cy="301431"/>
          </a:xfrm>
        </p:grpSpPr>
        <p:grpSp>
          <p:nvGrpSpPr>
            <p:cNvPr id="80" name="Grupo 79">
              <a:extLst>
                <a:ext uri="{FF2B5EF4-FFF2-40B4-BE49-F238E27FC236}">
                  <a16:creationId xmlns:a16="http://schemas.microsoft.com/office/drawing/2014/main" id="{D9384D7F-446F-873C-EF11-155B7E43C74C}"/>
                </a:ext>
              </a:extLst>
            </p:cNvPr>
            <p:cNvGrpSpPr/>
            <p:nvPr/>
          </p:nvGrpSpPr>
          <p:grpSpPr>
            <a:xfrm>
              <a:off x="1740325" y="1558686"/>
              <a:ext cx="1321697" cy="222528"/>
              <a:chOff x="962695" y="2999991"/>
              <a:chExt cx="1321697" cy="222528"/>
            </a:xfrm>
          </p:grpSpPr>
          <p:sp>
            <p:nvSpPr>
              <p:cNvPr id="82" name="TextBox 39">
                <a:extLst>
                  <a:ext uri="{FF2B5EF4-FFF2-40B4-BE49-F238E27FC236}">
                    <a16:creationId xmlns:a16="http://schemas.microsoft.com/office/drawing/2014/main" id="{1242D858-DF02-F0A2-9C34-07D777F897C6}"/>
                  </a:ext>
                </a:extLst>
              </p:cNvPr>
              <p:cNvSpPr txBox="1"/>
              <p:nvPr/>
            </p:nvSpPr>
            <p:spPr>
              <a:xfrm>
                <a:off x="962695" y="2999991"/>
                <a:ext cx="211888" cy="222528"/>
              </a:xfrm>
              <a:prstGeom prst="roundRect">
                <a:avLst>
                  <a:gd name="adj" fmla="val 50000"/>
                </a:avLst>
              </a:prstGeom>
              <a:solidFill>
                <a:schemeClr val="accent6">
                  <a:lumMod val="60000"/>
                  <a:lumOff val="40000"/>
                </a:schemeClr>
              </a:solidFill>
            </p:spPr>
            <p:txBody>
              <a:bodyPr wrap="none" lIns="0" tIns="0" rIns="0" bIns="0" anchor="ctr" anchorCtr="0">
                <a:spAutoFit/>
              </a:bodyPr>
              <a:lstStyle/>
              <a:p>
                <a:pPr algn="ctr" eaLnBrk="1" fontAlgn="auto" hangingPunct="1">
                  <a:spcBef>
                    <a:spcPts val="0"/>
                  </a:spcBef>
                  <a:spcAft>
                    <a:spcPts val="0"/>
                  </a:spcAft>
                  <a:defRPr/>
                </a:pPr>
                <a:r>
                  <a:rPr lang="en-US" sz="1050" b="1" dirty="0">
                    <a:solidFill>
                      <a:schemeClr val="bg1"/>
                    </a:solidFill>
                    <a:ea typeface="Roboto" panose="02000000000000000000" pitchFamily="2" charset="0"/>
                  </a:rPr>
                  <a:t>02</a:t>
                </a:r>
                <a:endParaRPr lang="en-US" sz="1050" b="1" dirty="0">
                  <a:solidFill>
                    <a:schemeClr val="bg1"/>
                  </a:solidFill>
                  <a:latin typeface="+mn-lt"/>
                  <a:ea typeface="Roboto" panose="02000000000000000000" pitchFamily="2" charset="0"/>
                </a:endParaRPr>
              </a:p>
            </p:txBody>
          </p:sp>
          <p:sp>
            <p:nvSpPr>
              <p:cNvPr id="83" name="CuadroTexto 82">
                <a:extLst>
                  <a:ext uri="{FF2B5EF4-FFF2-40B4-BE49-F238E27FC236}">
                    <a16:creationId xmlns:a16="http://schemas.microsoft.com/office/drawing/2014/main" id="{BE988D5E-5AED-B342-77E2-4C4477D517C1}"/>
                  </a:ext>
                </a:extLst>
              </p:cNvPr>
              <p:cNvSpPr txBox="1"/>
              <p:nvPr/>
            </p:nvSpPr>
            <p:spPr>
              <a:xfrm>
                <a:off x="1548190" y="3055412"/>
                <a:ext cx="736202" cy="107722"/>
              </a:xfrm>
              <a:prstGeom prst="rect">
                <a:avLst/>
              </a:prstGeom>
              <a:noFill/>
            </p:spPr>
            <p:txBody>
              <a:bodyPr wrap="square" lIns="0" tIns="0" rIns="0" bIns="0" anchor="ctr" anchorCtr="0">
                <a:spAutoFit/>
              </a:bodyPr>
              <a:lstStyle/>
              <a:p>
                <a:r>
                  <a:rPr lang="es-AR" sz="700" dirty="0">
                    <a:solidFill>
                      <a:srgbClr val="007CB7"/>
                    </a:solidFill>
                    <a:latin typeface="UniSansBook" panose="00000500000000000000" pitchFamily="2" charset="0"/>
                  </a:rPr>
                  <a:t>Tráfico</a:t>
                </a:r>
              </a:p>
            </p:txBody>
          </p:sp>
        </p:grpSp>
        <p:pic>
          <p:nvPicPr>
            <p:cNvPr id="81" name="Picture 2" descr="Conjunto De Iconos De Administración De Empresas Ilustraciones Svg,  Vectoriales, Clip Art Vectorizado Libre De Derechos. Image 67556361.">
              <a:extLst>
                <a:ext uri="{FF2B5EF4-FFF2-40B4-BE49-F238E27FC236}">
                  <a16:creationId xmlns:a16="http://schemas.microsoft.com/office/drawing/2014/main" id="{85D2B957-C8D0-642D-833C-C41B3EB83D6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78916" t="58327" r="6770" b="25166"/>
            <a:stretch/>
          </p:blipFill>
          <p:spPr bwMode="auto">
            <a:xfrm>
              <a:off x="2016156" y="1519234"/>
              <a:ext cx="261381" cy="30143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4" name="Grupo 83">
            <a:extLst>
              <a:ext uri="{FF2B5EF4-FFF2-40B4-BE49-F238E27FC236}">
                <a16:creationId xmlns:a16="http://schemas.microsoft.com/office/drawing/2014/main" id="{8F87863A-DFA4-943E-6C4A-487F5D5693DC}"/>
              </a:ext>
            </a:extLst>
          </p:cNvPr>
          <p:cNvGrpSpPr/>
          <p:nvPr/>
        </p:nvGrpSpPr>
        <p:grpSpPr>
          <a:xfrm>
            <a:off x="3830047" y="3865893"/>
            <a:ext cx="1321697" cy="301431"/>
            <a:chOff x="1740325" y="1519234"/>
            <a:chExt cx="1321697" cy="301431"/>
          </a:xfrm>
        </p:grpSpPr>
        <p:grpSp>
          <p:nvGrpSpPr>
            <p:cNvPr id="85" name="Grupo 84">
              <a:extLst>
                <a:ext uri="{FF2B5EF4-FFF2-40B4-BE49-F238E27FC236}">
                  <a16:creationId xmlns:a16="http://schemas.microsoft.com/office/drawing/2014/main" id="{3E5BD711-CAF6-FEB3-0C9A-57864F90187A}"/>
                </a:ext>
              </a:extLst>
            </p:cNvPr>
            <p:cNvGrpSpPr/>
            <p:nvPr/>
          </p:nvGrpSpPr>
          <p:grpSpPr>
            <a:xfrm>
              <a:off x="1740325" y="1558686"/>
              <a:ext cx="1321697" cy="222528"/>
              <a:chOff x="962695" y="2999991"/>
              <a:chExt cx="1321697" cy="222528"/>
            </a:xfrm>
          </p:grpSpPr>
          <p:sp>
            <p:nvSpPr>
              <p:cNvPr id="87" name="TextBox 39">
                <a:extLst>
                  <a:ext uri="{FF2B5EF4-FFF2-40B4-BE49-F238E27FC236}">
                    <a16:creationId xmlns:a16="http://schemas.microsoft.com/office/drawing/2014/main" id="{C1EB13DB-5B75-5E94-2DB1-1F363DEF391F}"/>
                  </a:ext>
                </a:extLst>
              </p:cNvPr>
              <p:cNvSpPr txBox="1"/>
              <p:nvPr/>
            </p:nvSpPr>
            <p:spPr>
              <a:xfrm>
                <a:off x="962695" y="2999991"/>
                <a:ext cx="211888" cy="222528"/>
              </a:xfrm>
              <a:prstGeom prst="roundRect">
                <a:avLst>
                  <a:gd name="adj" fmla="val 50000"/>
                </a:avLst>
              </a:prstGeom>
              <a:solidFill>
                <a:schemeClr val="accent6">
                  <a:lumMod val="60000"/>
                  <a:lumOff val="40000"/>
                </a:schemeClr>
              </a:solidFill>
            </p:spPr>
            <p:txBody>
              <a:bodyPr wrap="none" lIns="0" tIns="0" rIns="0" bIns="0" anchor="ctr" anchorCtr="0">
                <a:spAutoFit/>
              </a:bodyPr>
              <a:lstStyle/>
              <a:p>
                <a:pPr algn="ctr" eaLnBrk="1" fontAlgn="auto" hangingPunct="1">
                  <a:spcBef>
                    <a:spcPts val="0"/>
                  </a:spcBef>
                  <a:spcAft>
                    <a:spcPts val="0"/>
                  </a:spcAft>
                  <a:defRPr/>
                </a:pPr>
                <a:r>
                  <a:rPr lang="en-US" sz="1050" b="1" dirty="0">
                    <a:solidFill>
                      <a:schemeClr val="bg1"/>
                    </a:solidFill>
                    <a:ea typeface="Roboto" panose="02000000000000000000" pitchFamily="2" charset="0"/>
                  </a:rPr>
                  <a:t>02</a:t>
                </a:r>
                <a:endParaRPr lang="en-US" sz="1050" b="1" dirty="0">
                  <a:solidFill>
                    <a:schemeClr val="bg1"/>
                  </a:solidFill>
                  <a:latin typeface="+mn-lt"/>
                  <a:ea typeface="Roboto" panose="02000000000000000000" pitchFamily="2" charset="0"/>
                </a:endParaRPr>
              </a:p>
            </p:txBody>
          </p:sp>
          <p:sp>
            <p:nvSpPr>
              <p:cNvPr id="88" name="CuadroTexto 87">
                <a:extLst>
                  <a:ext uri="{FF2B5EF4-FFF2-40B4-BE49-F238E27FC236}">
                    <a16:creationId xmlns:a16="http://schemas.microsoft.com/office/drawing/2014/main" id="{9CB6E6EB-3859-CA7D-00D6-28F92F55A7AC}"/>
                  </a:ext>
                </a:extLst>
              </p:cNvPr>
              <p:cNvSpPr txBox="1"/>
              <p:nvPr/>
            </p:nvSpPr>
            <p:spPr>
              <a:xfrm>
                <a:off x="1548190" y="3055412"/>
                <a:ext cx="736202" cy="107722"/>
              </a:xfrm>
              <a:prstGeom prst="rect">
                <a:avLst/>
              </a:prstGeom>
              <a:noFill/>
            </p:spPr>
            <p:txBody>
              <a:bodyPr wrap="square" lIns="0" tIns="0" rIns="0" bIns="0" anchor="ctr" anchorCtr="0">
                <a:spAutoFit/>
              </a:bodyPr>
              <a:lstStyle/>
              <a:p>
                <a:r>
                  <a:rPr lang="es-AR" sz="700" dirty="0">
                    <a:solidFill>
                      <a:srgbClr val="007CB7"/>
                    </a:solidFill>
                    <a:latin typeface="UniSansBook" panose="00000500000000000000" pitchFamily="2" charset="0"/>
                  </a:rPr>
                  <a:t>Calidad</a:t>
                </a:r>
              </a:p>
            </p:txBody>
          </p:sp>
        </p:grpSp>
        <p:pic>
          <p:nvPicPr>
            <p:cNvPr id="86" name="Picture 2" descr="Conjunto De Iconos De Administración De Empresas Ilustraciones Svg,  Vectoriales, Clip Art Vectorizado Libre De Derechos. Image 67556361.">
              <a:extLst>
                <a:ext uri="{FF2B5EF4-FFF2-40B4-BE49-F238E27FC236}">
                  <a16:creationId xmlns:a16="http://schemas.microsoft.com/office/drawing/2014/main" id="{B692DAD3-BBEE-68D6-F33C-029CB6563C29}"/>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78916" t="58327" r="6770" b="25166"/>
            <a:stretch/>
          </p:blipFill>
          <p:spPr bwMode="auto">
            <a:xfrm>
              <a:off x="2016156" y="1519234"/>
              <a:ext cx="261381" cy="30143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9" name="Grupo 88">
            <a:extLst>
              <a:ext uri="{FF2B5EF4-FFF2-40B4-BE49-F238E27FC236}">
                <a16:creationId xmlns:a16="http://schemas.microsoft.com/office/drawing/2014/main" id="{E2A33C10-C643-FFB7-1DDB-0542BA65AB77}"/>
              </a:ext>
            </a:extLst>
          </p:cNvPr>
          <p:cNvGrpSpPr/>
          <p:nvPr/>
        </p:nvGrpSpPr>
        <p:grpSpPr>
          <a:xfrm>
            <a:off x="3830047" y="4182138"/>
            <a:ext cx="1321697" cy="301431"/>
            <a:chOff x="1740325" y="1519234"/>
            <a:chExt cx="1321697" cy="301431"/>
          </a:xfrm>
        </p:grpSpPr>
        <p:grpSp>
          <p:nvGrpSpPr>
            <p:cNvPr id="90" name="Grupo 89">
              <a:extLst>
                <a:ext uri="{FF2B5EF4-FFF2-40B4-BE49-F238E27FC236}">
                  <a16:creationId xmlns:a16="http://schemas.microsoft.com/office/drawing/2014/main" id="{0EC5F36F-00AD-7798-F9DF-CB7F362454A4}"/>
                </a:ext>
              </a:extLst>
            </p:cNvPr>
            <p:cNvGrpSpPr/>
            <p:nvPr/>
          </p:nvGrpSpPr>
          <p:grpSpPr>
            <a:xfrm>
              <a:off x="1740325" y="1558686"/>
              <a:ext cx="1321697" cy="222528"/>
              <a:chOff x="962695" y="2999991"/>
              <a:chExt cx="1321697" cy="222528"/>
            </a:xfrm>
          </p:grpSpPr>
          <p:sp>
            <p:nvSpPr>
              <p:cNvPr id="92" name="TextBox 39">
                <a:extLst>
                  <a:ext uri="{FF2B5EF4-FFF2-40B4-BE49-F238E27FC236}">
                    <a16:creationId xmlns:a16="http://schemas.microsoft.com/office/drawing/2014/main" id="{BDBF5DD0-B63F-3534-12D4-1EAF095C0E1F}"/>
                  </a:ext>
                </a:extLst>
              </p:cNvPr>
              <p:cNvSpPr txBox="1"/>
              <p:nvPr/>
            </p:nvSpPr>
            <p:spPr>
              <a:xfrm>
                <a:off x="962695" y="2999991"/>
                <a:ext cx="211888" cy="222528"/>
              </a:xfrm>
              <a:prstGeom prst="roundRect">
                <a:avLst>
                  <a:gd name="adj" fmla="val 50000"/>
                </a:avLst>
              </a:prstGeom>
              <a:solidFill>
                <a:schemeClr val="accent6">
                  <a:lumMod val="60000"/>
                  <a:lumOff val="40000"/>
                </a:schemeClr>
              </a:solidFill>
            </p:spPr>
            <p:txBody>
              <a:bodyPr wrap="none" lIns="0" tIns="0" rIns="0" bIns="0" anchor="ctr" anchorCtr="0">
                <a:spAutoFit/>
              </a:bodyPr>
              <a:lstStyle/>
              <a:p>
                <a:pPr algn="ctr" eaLnBrk="1" fontAlgn="auto" hangingPunct="1">
                  <a:spcBef>
                    <a:spcPts val="0"/>
                  </a:spcBef>
                  <a:spcAft>
                    <a:spcPts val="0"/>
                  </a:spcAft>
                  <a:defRPr/>
                </a:pPr>
                <a:r>
                  <a:rPr lang="en-US" sz="1050" b="1" dirty="0">
                    <a:solidFill>
                      <a:schemeClr val="bg1"/>
                    </a:solidFill>
                    <a:ea typeface="Roboto" panose="02000000000000000000" pitchFamily="2" charset="0"/>
                  </a:rPr>
                  <a:t>02</a:t>
                </a:r>
                <a:endParaRPr lang="en-US" sz="1050" b="1" dirty="0">
                  <a:solidFill>
                    <a:schemeClr val="bg1"/>
                  </a:solidFill>
                  <a:latin typeface="+mn-lt"/>
                  <a:ea typeface="Roboto" panose="02000000000000000000" pitchFamily="2" charset="0"/>
                </a:endParaRPr>
              </a:p>
            </p:txBody>
          </p:sp>
          <p:sp>
            <p:nvSpPr>
              <p:cNvPr id="93" name="CuadroTexto 92">
                <a:extLst>
                  <a:ext uri="{FF2B5EF4-FFF2-40B4-BE49-F238E27FC236}">
                    <a16:creationId xmlns:a16="http://schemas.microsoft.com/office/drawing/2014/main" id="{25D8459D-13B6-6BF7-0B88-FDCB0A525396}"/>
                  </a:ext>
                </a:extLst>
              </p:cNvPr>
              <p:cNvSpPr txBox="1"/>
              <p:nvPr/>
            </p:nvSpPr>
            <p:spPr>
              <a:xfrm>
                <a:off x="1548190" y="3055412"/>
                <a:ext cx="736202" cy="107722"/>
              </a:xfrm>
              <a:prstGeom prst="rect">
                <a:avLst/>
              </a:prstGeom>
              <a:noFill/>
            </p:spPr>
            <p:txBody>
              <a:bodyPr wrap="square" lIns="0" tIns="0" rIns="0" bIns="0" anchor="ctr" anchorCtr="0">
                <a:spAutoFit/>
              </a:bodyPr>
              <a:lstStyle/>
              <a:p>
                <a:r>
                  <a:rPr lang="es-AR" sz="700" dirty="0">
                    <a:solidFill>
                      <a:srgbClr val="007CB7"/>
                    </a:solidFill>
                    <a:latin typeface="UniSansBook" panose="00000500000000000000" pitchFamily="2" charset="0"/>
                  </a:rPr>
                  <a:t>Seguridad</a:t>
                </a:r>
              </a:p>
            </p:txBody>
          </p:sp>
        </p:grpSp>
        <p:pic>
          <p:nvPicPr>
            <p:cNvPr id="91" name="Picture 2" descr="Conjunto De Iconos De Administración De Empresas Ilustraciones Svg,  Vectoriales, Clip Art Vectorizado Libre De Derechos. Image 67556361.">
              <a:extLst>
                <a:ext uri="{FF2B5EF4-FFF2-40B4-BE49-F238E27FC236}">
                  <a16:creationId xmlns:a16="http://schemas.microsoft.com/office/drawing/2014/main" id="{22C165B0-9EA5-CAFE-2D8E-98DF22B4069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78916" t="58327" r="6770" b="25166"/>
            <a:stretch/>
          </p:blipFill>
          <p:spPr bwMode="auto">
            <a:xfrm>
              <a:off x="2016156" y="1519234"/>
              <a:ext cx="261381" cy="30143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4" name="Grupo 93">
            <a:extLst>
              <a:ext uri="{FF2B5EF4-FFF2-40B4-BE49-F238E27FC236}">
                <a16:creationId xmlns:a16="http://schemas.microsoft.com/office/drawing/2014/main" id="{39420050-E513-8692-DAEB-FB800B967674}"/>
              </a:ext>
            </a:extLst>
          </p:cNvPr>
          <p:cNvGrpSpPr/>
          <p:nvPr/>
        </p:nvGrpSpPr>
        <p:grpSpPr>
          <a:xfrm>
            <a:off x="3830047" y="4498383"/>
            <a:ext cx="1321697" cy="301431"/>
            <a:chOff x="1740325" y="1519234"/>
            <a:chExt cx="1321697" cy="301431"/>
          </a:xfrm>
        </p:grpSpPr>
        <p:grpSp>
          <p:nvGrpSpPr>
            <p:cNvPr id="95" name="Grupo 94">
              <a:extLst>
                <a:ext uri="{FF2B5EF4-FFF2-40B4-BE49-F238E27FC236}">
                  <a16:creationId xmlns:a16="http://schemas.microsoft.com/office/drawing/2014/main" id="{54CA7EBC-CB26-87CC-7C2F-6B238470FED0}"/>
                </a:ext>
              </a:extLst>
            </p:cNvPr>
            <p:cNvGrpSpPr/>
            <p:nvPr/>
          </p:nvGrpSpPr>
          <p:grpSpPr>
            <a:xfrm>
              <a:off x="1740325" y="1558686"/>
              <a:ext cx="1321697" cy="222528"/>
              <a:chOff x="962695" y="2999991"/>
              <a:chExt cx="1321697" cy="222528"/>
            </a:xfrm>
          </p:grpSpPr>
          <p:sp>
            <p:nvSpPr>
              <p:cNvPr id="97" name="TextBox 39">
                <a:extLst>
                  <a:ext uri="{FF2B5EF4-FFF2-40B4-BE49-F238E27FC236}">
                    <a16:creationId xmlns:a16="http://schemas.microsoft.com/office/drawing/2014/main" id="{C33B7B28-EB27-6168-B0C5-AF0E5FF9AEB4}"/>
                  </a:ext>
                </a:extLst>
              </p:cNvPr>
              <p:cNvSpPr txBox="1"/>
              <p:nvPr/>
            </p:nvSpPr>
            <p:spPr>
              <a:xfrm>
                <a:off x="962695" y="2999991"/>
                <a:ext cx="211888" cy="222528"/>
              </a:xfrm>
              <a:prstGeom prst="roundRect">
                <a:avLst>
                  <a:gd name="adj" fmla="val 50000"/>
                </a:avLst>
              </a:prstGeom>
              <a:solidFill>
                <a:schemeClr val="accent6">
                  <a:lumMod val="60000"/>
                  <a:lumOff val="40000"/>
                </a:schemeClr>
              </a:solidFill>
            </p:spPr>
            <p:txBody>
              <a:bodyPr wrap="none" lIns="0" tIns="0" rIns="0" bIns="0" anchor="ctr" anchorCtr="0">
                <a:spAutoFit/>
              </a:bodyPr>
              <a:lstStyle/>
              <a:p>
                <a:pPr algn="ctr" eaLnBrk="1" fontAlgn="auto" hangingPunct="1">
                  <a:spcBef>
                    <a:spcPts val="0"/>
                  </a:spcBef>
                  <a:spcAft>
                    <a:spcPts val="0"/>
                  </a:spcAft>
                  <a:defRPr/>
                </a:pPr>
                <a:r>
                  <a:rPr lang="en-US" sz="1050" b="1" dirty="0">
                    <a:solidFill>
                      <a:schemeClr val="bg1"/>
                    </a:solidFill>
                    <a:ea typeface="Roboto" panose="02000000000000000000" pitchFamily="2" charset="0"/>
                  </a:rPr>
                  <a:t>01</a:t>
                </a:r>
                <a:endParaRPr lang="en-US" sz="1050" b="1" dirty="0">
                  <a:solidFill>
                    <a:schemeClr val="bg1"/>
                  </a:solidFill>
                  <a:latin typeface="+mn-lt"/>
                  <a:ea typeface="Roboto" panose="02000000000000000000" pitchFamily="2" charset="0"/>
                </a:endParaRPr>
              </a:p>
            </p:txBody>
          </p:sp>
          <p:sp>
            <p:nvSpPr>
              <p:cNvPr id="98" name="CuadroTexto 97">
                <a:extLst>
                  <a:ext uri="{FF2B5EF4-FFF2-40B4-BE49-F238E27FC236}">
                    <a16:creationId xmlns:a16="http://schemas.microsoft.com/office/drawing/2014/main" id="{F8859EDC-7167-6227-E8F1-1E62DA126391}"/>
                  </a:ext>
                </a:extLst>
              </p:cNvPr>
              <p:cNvSpPr txBox="1"/>
              <p:nvPr/>
            </p:nvSpPr>
            <p:spPr>
              <a:xfrm>
                <a:off x="1548190" y="3055412"/>
                <a:ext cx="736202" cy="107722"/>
              </a:xfrm>
              <a:prstGeom prst="rect">
                <a:avLst/>
              </a:prstGeom>
              <a:noFill/>
            </p:spPr>
            <p:txBody>
              <a:bodyPr wrap="square" lIns="0" tIns="0" rIns="0" bIns="0" anchor="ctr" anchorCtr="0">
                <a:spAutoFit/>
              </a:bodyPr>
              <a:lstStyle/>
              <a:p>
                <a:r>
                  <a:rPr lang="es-AR" sz="700" dirty="0">
                    <a:solidFill>
                      <a:srgbClr val="007CB7"/>
                    </a:solidFill>
                    <a:latin typeface="UniSansBook" panose="00000500000000000000" pitchFamily="2" charset="0"/>
                  </a:rPr>
                  <a:t>EESS</a:t>
                </a:r>
              </a:p>
            </p:txBody>
          </p:sp>
        </p:grpSp>
        <p:pic>
          <p:nvPicPr>
            <p:cNvPr id="96" name="Picture 2" descr="Conjunto De Iconos De Administración De Empresas Ilustraciones Svg,  Vectoriales, Clip Art Vectorizado Libre De Derechos. Image 67556361.">
              <a:extLst>
                <a:ext uri="{FF2B5EF4-FFF2-40B4-BE49-F238E27FC236}">
                  <a16:creationId xmlns:a16="http://schemas.microsoft.com/office/drawing/2014/main" id="{23383867-F516-D1E8-6F54-22C6440EB637}"/>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78916" t="58327" r="6770" b="25166"/>
            <a:stretch/>
          </p:blipFill>
          <p:spPr bwMode="auto">
            <a:xfrm>
              <a:off x="2016156" y="1519234"/>
              <a:ext cx="261381" cy="30143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9" name="Grupo 98">
            <a:extLst>
              <a:ext uri="{FF2B5EF4-FFF2-40B4-BE49-F238E27FC236}">
                <a16:creationId xmlns:a16="http://schemas.microsoft.com/office/drawing/2014/main" id="{84C17D90-50CC-C9E7-8A49-0EE3BBBB6011}"/>
              </a:ext>
            </a:extLst>
          </p:cNvPr>
          <p:cNvGrpSpPr/>
          <p:nvPr/>
        </p:nvGrpSpPr>
        <p:grpSpPr>
          <a:xfrm>
            <a:off x="3830047" y="4814632"/>
            <a:ext cx="1321697" cy="301431"/>
            <a:chOff x="1740325" y="1519234"/>
            <a:chExt cx="1321697" cy="301431"/>
          </a:xfrm>
        </p:grpSpPr>
        <p:grpSp>
          <p:nvGrpSpPr>
            <p:cNvPr id="100" name="Grupo 99">
              <a:extLst>
                <a:ext uri="{FF2B5EF4-FFF2-40B4-BE49-F238E27FC236}">
                  <a16:creationId xmlns:a16="http://schemas.microsoft.com/office/drawing/2014/main" id="{4BE6371E-8B02-AF4A-368A-2ED1C0DAB066}"/>
                </a:ext>
              </a:extLst>
            </p:cNvPr>
            <p:cNvGrpSpPr/>
            <p:nvPr/>
          </p:nvGrpSpPr>
          <p:grpSpPr>
            <a:xfrm>
              <a:off x="1740325" y="1558686"/>
              <a:ext cx="1321697" cy="222528"/>
              <a:chOff x="962695" y="2999991"/>
              <a:chExt cx="1321697" cy="222528"/>
            </a:xfrm>
          </p:grpSpPr>
          <p:sp>
            <p:nvSpPr>
              <p:cNvPr id="102" name="TextBox 39">
                <a:extLst>
                  <a:ext uri="{FF2B5EF4-FFF2-40B4-BE49-F238E27FC236}">
                    <a16:creationId xmlns:a16="http://schemas.microsoft.com/office/drawing/2014/main" id="{520068B2-C0A7-8742-D3DA-DD3B9C0BF7A5}"/>
                  </a:ext>
                </a:extLst>
              </p:cNvPr>
              <p:cNvSpPr txBox="1"/>
              <p:nvPr/>
            </p:nvSpPr>
            <p:spPr>
              <a:xfrm>
                <a:off x="962695" y="2999991"/>
                <a:ext cx="211888" cy="222528"/>
              </a:xfrm>
              <a:prstGeom prst="roundRect">
                <a:avLst>
                  <a:gd name="adj" fmla="val 50000"/>
                </a:avLst>
              </a:prstGeom>
              <a:solidFill>
                <a:schemeClr val="accent6">
                  <a:lumMod val="60000"/>
                  <a:lumOff val="40000"/>
                </a:schemeClr>
              </a:solidFill>
            </p:spPr>
            <p:txBody>
              <a:bodyPr wrap="none" lIns="0" tIns="0" rIns="0" bIns="0" anchor="ctr" anchorCtr="0">
                <a:spAutoFit/>
              </a:bodyPr>
              <a:lstStyle/>
              <a:p>
                <a:pPr algn="ctr" eaLnBrk="1" fontAlgn="auto" hangingPunct="1">
                  <a:spcBef>
                    <a:spcPts val="0"/>
                  </a:spcBef>
                  <a:spcAft>
                    <a:spcPts val="0"/>
                  </a:spcAft>
                  <a:defRPr/>
                </a:pPr>
                <a:r>
                  <a:rPr lang="en-US" sz="1050" b="1" dirty="0">
                    <a:solidFill>
                      <a:schemeClr val="bg1"/>
                    </a:solidFill>
                    <a:ea typeface="Roboto" panose="02000000000000000000" pitchFamily="2" charset="0"/>
                  </a:rPr>
                  <a:t>01</a:t>
                </a:r>
                <a:endParaRPr lang="en-US" sz="1050" b="1" dirty="0">
                  <a:solidFill>
                    <a:schemeClr val="bg1"/>
                  </a:solidFill>
                  <a:latin typeface="+mn-lt"/>
                  <a:ea typeface="Roboto" panose="02000000000000000000" pitchFamily="2" charset="0"/>
                </a:endParaRPr>
              </a:p>
            </p:txBody>
          </p:sp>
          <p:sp>
            <p:nvSpPr>
              <p:cNvPr id="103" name="CuadroTexto 102">
                <a:extLst>
                  <a:ext uri="{FF2B5EF4-FFF2-40B4-BE49-F238E27FC236}">
                    <a16:creationId xmlns:a16="http://schemas.microsoft.com/office/drawing/2014/main" id="{7E94E7AA-FD8A-2823-485C-C265A87708E6}"/>
                  </a:ext>
                </a:extLst>
              </p:cNvPr>
              <p:cNvSpPr txBox="1"/>
              <p:nvPr/>
            </p:nvSpPr>
            <p:spPr>
              <a:xfrm>
                <a:off x="1548190" y="3055412"/>
                <a:ext cx="736202" cy="107722"/>
              </a:xfrm>
              <a:prstGeom prst="rect">
                <a:avLst/>
              </a:prstGeom>
              <a:noFill/>
            </p:spPr>
            <p:txBody>
              <a:bodyPr wrap="square" lIns="0" tIns="0" rIns="0" bIns="0" anchor="ctr" anchorCtr="0">
                <a:spAutoFit/>
              </a:bodyPr>
              <a:lstStyle/>
              <a:p>
                <a:r>
                  <a:rPr lang="es-AR" sz="700" dirty="0">
                    <a:solidFill>
                      <a:srgbClr val="007CB7"/>
                    </a:solidFill>
                    <a:latin typeface="UniSansBook" panose="00000500000000000000" pitchFamily="2" charset="0"/>
                  </a:rPr>
                  <a:t>Secretaria Gerencia</a:t>
                </a:r>
              </a:p>
            </p:txBody>
          </p:sp>
        </p:grpSp>
        <p:pic>
          <p:nvPicPr>
            <p:cNvPr id="101" name="Picture 2" descr="Conjunto De Iconos De Administración De Empresas Ilustraciones Svg,  Vectoriales, Clip Art Vectorizado Libre De Derechos. Image 67556361.">
              <a:extLst>
                <a:ext uri="{FF2B5EF4-FFF2-40B4-BE49-F238E27FC236}">
                  <a16:creationId xmlns:a16="http://schemas.microsoft.com/office/drawing/2014/main" id="{A95C0090-C5F0-4CF8-1C7C-ECC38DCD541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78916" t="58327" r="6770" b="25166"/>
            <a:stretch/>
          </p:blipFill>
          <p:spPr bwMode="auto">
            <a:xfrm>
              <a:off x="2016156" y="1519234"/>
              <a:ext cx="261381" cy="30143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4" name="Grupo 103">
            <a:extLst>
              <a:ext uri="{FF2B5EF4-FFF2-40B4-BE49-F238E27FC236}">
                <a16:creationId xmlns:a16="http://schemas.microsoft.com/office/drawing/2014/main" id="{E819D81F-1573-C737-A88F-FDA5B07B7F98}"/>
              </a:ext>
            </a:extLst>
          </p:cNvPr>
          <p:cNvGrpSpPr/>
          <p:nvPr/>
        </p:nvGrpSpPr>
        <p:grpSpPr>
          <a:xfrm>
            <a:off x="8608141" y="1875989"/>
            <a:ext cx="1321698" cy="301431"/>
            <a:chOff x="1740324" y="1519234"/>
            <a:chExt cx="1321698" cy="301431"/>
          </a:xfrm>
        </p:grpSpPr>
        <p:grpSp>
          <p:nvGrpSpPr>
            <p:cNvPr id="105" name="Grupo 104">
              <a:extLst>
                <a:ext uri="{FF2B5EF4-FFF2-40B4-BE49-F238E27FC236}">
                  <a16:creationId xmlns:a16="http://schemas.microsoft.com/office/drawing/2014/main" id="{14D8802E-A767-22DE-52C5-03BCE9390406}"/>
                </a:ext>
              </a:extLst>
            </p:cNvPr>
            <p:cNvGrpSpPr/>
            <p:nvPr/>
          </p:nvGrpSpPr>
          <p:grpSpPr>
            <a:xfrm>
              <a:off x="1740324" y="1558686"/>
              <a:ext cx="1321698" cy="222528"/>
              <a:chOff x="962694" y="2999991"/>
              <a:chExt cx="1321698" cy="222528"/>
            </a:xfrm>
          </p:grpSpPr>
          <p:sp>
            <p:nvSpPr>
              <p:cNvPr id="107" name="TextBox 39">
                <a:extLst>
                  <a:ext uri="{FF2B5EF4-FFF2-40B4-BE49-F238E27FC236}">
                    <a16:creationId xmlns:a16="http://schemas.microsoft.com/office/drawing/2014/main" id="{6D11C441-B6D5-50CC-8FBA-07625CF8C855}"/>
                  </a:ext>
                </a:extLst>
              </p:cNvPr>
              <p:cNvSpPr txBox="1"/>
              <p:nvPr/>
            </p:nvSpPr>
            <p:spPr>
              <a:xfrm>
                <a:off x="962694" y="2999991"/>
                <a:ext cx="211889" cy="222528"/>
              </a:xfrm>
              <a:prstGeom prst="roundRect">
                <a:avLst>
                  <a:gd name="adj" fmla="val 50000"/>
                </a:avLst>
              </a:prstGeom>
              <a:solidFill>
                <a:schemeClr val="accent6">
                  <a:lumMod val="60000"/>
                  <a:lumOff val="40000"/>
                </a:schemeClr>
              </a:solidFill>
            </p:spPr>
            <p:txBody>
              <a:bodyPr wrap="none" lIns="0" tIns="0" rIns="0" bIns="0" anchor="ctr" anchorCtr="0">
                <a:spAutoFit/>
              </a:bodyPr>
              <a:lstStyle/>
              <a:p>
                <a:pPr algn="ctr" eaLnBrk="1" fontAlgn="auto" hangingPunct="1">
                  <a:spcBef>
                    <a:spcPts val="0"/>
                  </a:spcBef>
                  <a:spcAft>
                    <a:spcPts val="0"/>
                  </a:spcAft>
                  <a:defRPr/>
                </a:pPr>
                <a:r>
                  <a:rPr lang="en-US" sz="1050" b="1" dirty="0">
                    <a:solidFill>
                      <a:schemeClr val="bg1"/>
                    </a:solidFill>
                    <a:ea typeface="Roboto" panose="02000000000000000000" pitchFamily="2" charset="0"/>
                  </a:rPr>
                  <a:t>02</a:t>
                </a:r>
                <a:endParaRPr lang="en-US" sz="1050" b="1" dirty="0">
                  <a:solidFill>
                    <a:schemeClr val="bg1"/>
                  </a:solidFill>
                  <a:latin typeface="+mn-lt"/>
                  <a:ea typeface="Roboto" panose="02000000000000000000" pitchFamily="2" charset="0"/>
                </a:endParaRPr>
              </a:p>
            </p:txBody>
          </p:sp>
          <p:sp>
            <p:nvSpPr>
              <p:cNvPr id="108" name="CuadroTexto 107">
                <a:extLst>
                  <a:ext uri="{FF2B5EF4-FFF2-40B4-BE49-F238E27FC236}">
                    <a16:creationId xmlns:a16="http://schemas.microsoft.com/office/drawing/2014/main" id="{34EF5193-7D80-063F-D624-DA364A8B7D36}"/>
                  </a:ext>
                </a:extLst>
              </p:cNvPr>
              <p:cNvSpPr txBox="1"/>
              <p:nvPr/>
            </p:nvSpPr>
            <p:spPr>
              <a:xfrm>
                <a:off x="1548190" y="3055412"/>
                <a:ext cx="736202" cy="107722"/>
              </a:xfrm>
              <a:prstGeom prst="rect">
                <a:avLst/>
              </a:prstGeom>
              <a:noFill/>
            </p:spPr>
            <p:txBody>
              <a:bodyPr wrap="square" lIns="0" tIns="0" rIns="0" bIns="0" anchor="ctr" anchorCtr="0">
                <a:spAutoFit/>
              </a:bodyPr>
              <a:lstStyle/>
              <a:p>
                <a:r>
                  <a:rPr lang="es-AR" sz="700" dirty="0">
                    <a:solidFill>
                      <a:srgbClr val="007CB7"/>
                    </a:solidFill>
                    <a:latin typeface="UniSansBook" panose="00000500000000000000" pitchFamily="2" charset="0"/>
                  </a:rPr>
                  <a:t>Direccion.</a:t>
                </a:r>
              </a:p>
            </p:txBody>
          </p:sp>
        </p:grpSp>
        <p:pic>
          <p:nvPicPr>
            <p:cNvPr id="106" name="Picture 2" descr="Conjunto De Iconos De Administración De Empresas Ilustraciones Svg,  Vectoriales, Clip Art Vectorizado Libre De Derechos. Image 67556361.">
              <a:extLst>
                <a:ext uri="{FF2B5EF4-FFF2-40B4-BE49-F238E27FC236}">
                  <a16:creationId xmlns:a16="http://schemas.microsoft.com/office/drawing/2014/main" id="{504E312A-4054-8DFF-58A4-A7225869055D}"/>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78916" t="58327" r="6770" b="25166"/>
            <a:stretch/>
          </p:blipFill>
          <p:spPr bwMode="auto">
            <a:xfrm>
              <a:off x="2016156" y="1519234"/>
              <a:ext cx="261381" cy="30143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9" name="Grupo 108">
            <a:extLst>
              <a:ext uri="{FF2B5EF4-FFF2-40B4-BE49-F238E27FC236}">
                <a16:creationId xmlns:a16="http://schemas.microsoft.com/office/drawing/2014/main" id="{9B3A3768-F5DD-192E-336B-59EF1BD13C5E}"/>
              </a:ext>
            </a:extLst>
          </p:cNvPr>
          <p:cNvGrpSpPr/>
          <p:nvPr/>
        </p:nvGrpSpPr>
        <p:grpSpPr>
          <a:xfrm>
            <a:off x="8608141" y="2303503"/>
            <a:ext cx="1321698" cy="301431"/>
            <a:chOff x="1740324" y="1519234"/>
            <a:chExt cx="1321698" cy="301431"/>
          </a:xfrm>
        </p:grpSpPr>
        <p:grpSp>
          <p:nvGrpSpPr>
            <p:cNvPr id="110" name="Grupo 109">
              <a:extLst>
                <a:ext uri="{FF2B5EF4-FFF2-40B4-BE49-F238E27FC236}">
                  <a16:creationId xmlns:a16="http://schemas.microsoft.com/office/drawing/2014/main" id="{ED08EDF8-19F6-B9AF-8645-09814A3F759B}"/>
                </a:ext>
              </a:extLst>
            </p:cNvPr>
            <p:cNvGrpSpPr/>
            <p:nvPr/>
          </p:nvGrpSpPr>
          <p:grpSpPr>
            <a:xfrm>
              <a:off x="1740324" y="1558686"/>
              <a:ext cx="1321698" cy="222528"/>
              <a:chOff x="962694" y="2999991"/>
              <a:chExt cx="1321698" cy="222528"/>
            </a:xfrm>
          </p:grpSpPr>
          <p:sp>
            <p:nvSpPr>
              <p:cNvPr id="112" name="TextBox 39">
                <a:extLst>
                  <a:ext uri="{FF2B5EF4-FFF2-40B4-BE49-F238E27FC236}">
                    <a16:creationId xmlns:a16="http://schemas.microsoft.com/office/drawing/2014/main" id="{77051AA6-4C69-AAAB-C13E-4EB9788DB48B}"/>
                  </a:ext>
                </a:extLst>
              </p:cNvPr>
              <p:cNvSpPr txBox="1"/>
              <p:nvPr/>
            </p:nvSpPr>
            <p:spPr>
              <a:xfrm>
                <a:off x="962694" y="2999991"/>
                <a:ext cx="211889" cy="222528"/>
              </a:xfrm>
              <a:prstGeom prst="roundRect">
                <a:avLst>
                  <a:gd name="adj" fmla="val 50000"/>
                </a:avLst>
              </a:prstGeom>
              <a:solidFill>
                <a:schemeClr val="accent6">
                  <a:lumMod val="60000"/>
                  <a:lumOff val="40000"/>
                </a:schemeClr>
              </a:solidFill>
            </p:spPr>
            <p:txBody>
              <a:bodyPr wrap="none" lIns="0" tIns="0" rIns="0" bIns="0" anchor="ctr" anchorCtr="0">
                <a:spAutoFit/>
              </a:bodyPr>
              <a:lstStyle/>
              <a:p>
                <a:pPr algn="ctr" eaLnBrk="1" fontAlgn="auto" hangingPunct="1">
                  <a:spcBef>
                    <a:spcPts val="0"/>
                  </a:spcBef>
                  <a:spcAft>
                    <a:spcPts val="0"/>
                  </a:spcAft>
                  <a:defRPr/>
                </a:pPr>
                <a:r>
                  <a:rPr lang="en-US" sz="1050" b="1" dirty="0">
                    <a:solidFill>
                      <a:schemeClr val="bg1"/>
                    </a:solidFill>
                    <a:ea typeface="Roboto" panose="02000000000000000000" pitchFamily="2" charset="0"/>
                  </a:rPr>
                  <a:t>12</a:t>
                </a:r>
                <a:endParaRPr lang="en-US" sz="1050" b="1" dirty="0">
                  <a:solidFill>
                    <a:schemeClr val="bg1"/>
                  </a:solidFill>
                  <a:latin typeface="+mn-lt"/>
                  <a:ea typeface="Roboto" panose="02000000000000000000" pitchFamily="2" charset="0"/>
                </a:endParaRPr>
              </a:p>
            </p:txBody>
          </p:sp>
          <p:sp>
            <p:nvSpPr>
              <p:cNvPr id="113" name="CuadroTexto 112">
                <a:extLst>
                  <a:ext uri="{FF2B5EF4-FFF2-40B4-BE49-F238E27FC236}">
                    <a16:creationId xmlns:a16="http://schemas.microsoft.com/office/drawing/2014/main" id="{D8D34140-C60F-9A39-6098-DB6717B87D7E}"/>
                  </a:ext>
                </a:extLst>
              </p:cNvPr>
              <p:cNvSpPr txBox="1"/>
              <p:nvPr/>
            </p:nvSpPr>
            <p:spPr>
              <a:xfrm>
                <a:off x="1548190" y="3055412"/>
                <a:ext cx="736202" cy="107722"/>
              </a:xfrm>
              <a:prstGeom prst="rect">
                <a:avLst/>
              </a:prstGeom>
              <a:noFill/>
            </p:spPr>
            <p:txBody>
              <a:bodyPr wrap="square" lIns="0" tIns="0" rIns="0" bIns="0" anchor="ctr" anchorCtr="0">
                <a:spAutoFit/>
              </a:bodyPr>
              <a:lstStyle/>
              <a:p>
                <a:r>
                  <a:rPr lang="es-AR" sz="700" dirty="0">
                    <a:solidFill>
                      <a:srgbClr val="007CB7"/>
                    </a:solidFill>
                    <a:latin typeface="UniSansBook" panose="00000500000000000000" pitchFamily="2" charset="0"/>
                  </a:rPr>
                  <a:t>Gerencia.</a:t>
                </a:r>
              </a:p>
            </p:txBody>
          </p:sp>
        </p:grpSp>
        <p:pic>
          <p:nvPicPr>
            <p:cNvPr id="111" name="Picture 2" descr="Conjunto De Iconos De Administración De Empresas Ilustraciones Svg,  Vectoriales, Clip Art Vectorizado Libre De Derechos. Image 67556361.">
              <a:extLst>
                <a:ext uri="{FF2B5EF4-FFF2-40B4-BE49-F238E27FC236}">
                  <a16:creationId xmlns:a16="http://schemas.microsoft.com/office/drawing/2014/main" id="{076B2673-096E-8560-567E-A51B92FCDA8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78916" t="58327" r="6770" b="25166"/>
            <a:stretch/>
          </p:blipFill>
          <p:spPr bwMode="auto">
            <a:xfrm>
              <a:off x="2016156" y="1519234"/>
              <a:ext cx="261381" cy="30143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4" name="Grupo 113">
            <a:extLst>
              <a:ext uri="{FF2B5EF4-FFF2-40B4-BE49-F238E27FC236}">
                <a16:creationId xmlns:a16="http://schemas.microsoft.com/office/drawing/2014/main" id="{67FF4278-17E8-0F2E-9B86-74D4A5EEAA30}"/>
              </a:ext>
            </a:extLst>
          </p:cNvPr>
          <p:cNvGrpSpPr/>
          <p:nvPr/>
        </p:nvGrpSpPr>
        <p:grpSpPr>
          <a:xfrm>
            <a:off x="8608143" y="2731017"/>
            <a:ext cx="1321697" cy="301431"/>
            <a:chOff x="1740325" y="1519234"/>
            <a:chExt cx="1321697" cy="301431"/>
          </a:xfrm>
        </p:grpSpPr>
        <p:grpSp>
          <p:nvGrpSpPr>
            <p:cNvPr id="115" name="Grupo 114">
              <a:extLst>
                <a:ext uri="{FF2B5EF4-FFF2-40B4-BE49-F238E27FC236}">
                  <a16:creationId xmlns:a16="http://schemas.microsoft.com/office/drawing/2014/main" id="{1F0C9832-B2CC-EA6D-9F0F-8EF8C39B0308}"/>
                </a:ext>
              </a:extLst>
            </p:cNvPr>
            <p:cNvGrpSpPr/>
            <p:nvPr/>
          </p:nvGrpSpPr>
          <p:grpSpPr>
            <a:xfrm>
              <a:off x="1740325" y="1558686"/>
              <a:ext cx="1321697" cy="222528"/>
              <a:chOff x="962695" y="2999991"/>
              <a:chExt cx="1321697" cy="222528"/>
            </a:xfrm>
          </p:grpSpPr>
          <p:sp>
            <p:nvSpPr>
              <p:cNvPr id="117" name="TextBox 39">
                <a:extLst>
                  <a:ext uri="{FF2B5EF4-FFF2-40B4-BE49-F238E27FC236}">
                    <a16:creationId xmlns:a16="http://schemas.microsoft.com/office/drawing/2014/main" id="{A24F593E-BD70-EE77-9E89-6F1BDBB66968}"/>
                  </a:ext>
                </a:extLst>
              </p:cNvPr>
              <p:cNvSpPr txBox="1"/>
              <p:nvPr/>
            </p:nvSpPr>
            <p:spPr>
              <a:xfrm>
                <a:off x="962695" y="2999991"/>
                <a:ext cx="211888" cy="222528"/>
              </a:xfrm>
              <a:prstGeom prst="roundRect">
                <a:avLst>
                  <a:gd name="adj" fmla="val 50000"/>
                </a:avLst>
              </a:prstGeom>
              <a:solidFill>
                <a:schemeClr val="accent6">
                  <a:lumMod val="60000"/>
                  <a:lumOff val="40000"/>
                </a:schemeClr>
              </a:solidFill>
            </p:spPr>
            <p:txBody>
              <a:bodyPr wrap="none" lIns="0" tIns="0" rIns="0" bIns="0" anchor="ctr" anchorCtr="0">
                <a:spAutoFit/>
              </a:bodyPr>
              <a:lstStyle/>
              <a:p>
                <a:pPr algn="ctr" eaLnBrk="1" fontAlgn="auto" hangingPunct="1">
                  <a:spcBef>
                    <a:spcPts val="0"/>
                  </a:spcBef>
                  <a:spcAft>
                    <a:spcPts val="0"/>
                  </a:spcAft>
                  <a:defRPr/>
                </a:pPr>
                <a:r>
                  <a:rPr lang="en-US" sz="1050" b="1" dirty="0">
                    <a:solidFill>
                      <a:schemeClr val="bg1"/>
                    </a:solidFill>
                    <a:ea typeface="Roboto" panose="02000000000000000000" pitchFamily="2" charset="0"/>
                  </a:rPr>
                  <a:t>03</a:t>
                </a:r>
                <a:endParaRPr lang="en-US" sz="1050" b="1" dirty="0">
                  <a:solidFill>
                    <a:schemeClr val="bg1"/>
                  </a:solidFill>
                  <a:latin typeface="+mn-lt"/>
                  <a:ea typeface="Roboto" panose="02000000000000000000" pitchFamily="2" charset="0"/>
                </a:endParaRPr>
              </a:p>
            </p:txBody>
          </p:sp>
          <p:sp>
            <p:nvSpPr>
              <p:cNvPr id="118" name="CuadroTexto 117">
                <a:extLst>
                  <a:ext uri="{FF2B5EF4-FFF2-40B4-BE49-F238E27FC236}">
                    <a16:creationId xmlns:a16="http://schemas.microsoft.com/office/drawing/2014/main" id="{2F7C546E-ABA6-D652-9387-EBCCC40F089C}"/>
                  </a:ext>
                </a:extLst>
              </p:cNvPr>
              <p:cNvSpPr txBox="1"/>
              <p:nvPr/>
            </p:nvSpPr>
            <p:spPr>
              <a:xfrm>
                <a:off x="1548190" y="3055412"/>
                <a:ext cx="736202" cy="107722"/>
              </a:xfrm>
              <a:prstGeom prst="rect">
                <a:avLst/>
              </a:prstGeom>
              <a:noFill/>
            </p:spPr>
            <p:txBody>
              <a:bodyPr wrap="square" lIns="0" tIns="0" rIns="0" bIns="0" anchor="ctr" anchorCtr="0">
                <a:spAutoFit/>
              </a:bodyPr>
              <a:lstStyle/>
              <a:p>
                <a:r>
                  <a:rPr lang="es-AR" sz="700" dirty="0">
                    <a:solidFill>
                      <a:srgbClr val="007CB7"/>
                    </a:solidFill>
                    <a:latin typeface="UniSansBook" panose="00000500000000000000" pitchFamily="2" charset="0"/>
                  </a:rPr>
                  <a:t>Jefatura.</a:t>
                </a:r>
              </a:p>
            </p:txBody>
          </p:sp>
        </p:grpSp>
        <p:pic>
          <p:nvPicPr>
            <p:cNvPr id="116" name="Picture 2" descr="Conjunto De Iconos De Administración De Empresas Ilustraciones Svg,  Vectoriales, Clip Art Vectorizado Libre De Derechos. Image 67556361.">
              <a:extLst>
                <a:ext uri="{FF2B5EF4-FFF2-40B4-BE49-F238E27FC236}">
                  <a16:creationId xmlns:a16="http://schemas.microsoft.com/office/drawing/2014/main" id="{088ACFDD-8EA5-A4A7-2885-26EBC5920517}"/>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78916" t="58327" r="6770" b="25166"/>
            <a:stretch/>
          </p:blipFill>
          <p:spPr bwMode="auto">
            <a:xfrm>
              <a:off x="2016156" y="1519234"/>
              <a:ext cx="261381" cy="30143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9" name="Grupo 118">
            <a:extLst>
              <a:ext uri="{FF2B5EF4-FFF2-40B4-BE49-F238E27FC236}">
                <a16:creationId xmlns:a16="http://schemas.microsoft.com/office/drawing/2014/main" id="{22278A43-529E-396F-2AE4-C1A00C502961}"/>
              </a:ext>
            </a:extLst>
          </p:cNvPr>
          <p:cNvGrpSpPr/>
          <p:nvPr/>
        </p:nvGrpSpPr>
        <p:grpSpPr>
          <a:xfrm>
            <a:off x="8608143" y="3158531"/>
            <a:ext cx="1321697" cy="301431"/>
            <a:chOff x="1740325" y="1519234"/>
            <a:chExt cx="1321697" cy="301431"/>
          </a:xfrm>
        </p:grpSpPr>
        <p:grpSp>
          <p:nvGrpSpPr>
            <p:cNvPr id="120" name="Grupo 119">
              <a:extLst>
                <a:ext uri="{FF2B5EF4-FFF2-40B4-BE49-F238E27FC236}">
                  <a16:creationId xmlns:a16="http://schemas.microsoft.com/office/drawing/2014/main" id="{841C8B07-59BD-F9D8-7C7A-5F0681DB65A5}"/>
                </a:ext>
              </a:extLst>
            </p:cNvPr>
            <p:cNvGrpSpPr/>
            <p:nvPr/>
          </p:nvGrpSpPr>
          <p:grpSpPr>
            <a:xfrm>
              <a:off x="1740325" y="1558686"/>
              <a:ext cx="1321697" cy="222528"/>
              <a:chOff x="962695" y="2999991"/>
              <a:chExt cx="1321697" cy="222528"/>
            </a:xfrm>
          </p:grpSpPr>
          <p:sp>
            <p:nvSpPr>
              <p:cNvPr id="122" name="TextBox 39">
                <a:extLst>
                  <a:ext uri="{FF2B5EF4-FFF2-40B4-BE49-F238E27FC236}">
                    <a16:creationId xmlns:a16="http://schemas.microsoft.com/office/drawing/2014/main" id="{26234952-2F92-4F8F-B2A7-236114B338F6}"/>
                  </a:ext>
                </a:extLst>
              </p:cNvPr>
              <p:cNvSpPr txBox="1"/>
              <p:nvPr/>
            </p:nvSpPr>
            <p:spPr>
              <a:xfrm>
                <a:off x="962695" y="2999991"/>
                <a:ext cx="211888" cy="222528"/>
              </a:xfrm>
              <a:prstGeom prst="roundRect">
                <a:avLst>
                  <a:gd name="adj" fmla="val 50000"/>
                </a:avLst>
              </a:prstGeom>
              <a:solidFill>
                <a:schemeClr val="accent6">
                  <a:lumMod val="60000"/>
                  <a:lumOff val="40000"/>
                </a:schemeClr>
              </a:solidFill>
            </p:spPr>
            <p:txBody>
              <a:bodyPr wrap="none" lIns="0" tIns="0" rIns="0" bIns="0" anchor="ctr" anchorCtr="0">
                <a:spAutoFit/>
              </a:bodyPr>
              <a:lstStyle/>
              <a:p>
                <a:pPr algn="ctr" eaLnBrk="1" fontAlgn="auto" hangingPunct="1">
                  <a:spcBef>
                    <a:spcPts val="0"/>
                  </a:spcBef>
                  <a:spcAft>
                    <a:spcPts val="0"/>
                  </a:spcAft>
                  <a:defRPr/>
                </a:pPr>
                <a:r>
                  <a:rPr lang="en-US" sz="1050" b="1" dirty="0">
                    <a:solidFill>
                      <a:schemeClr val="bg1"/>
                    </a:solidFill>
                    <a:ea typeface="Roboto" panose="02000000000000000000" pitchFamily="2" charset="0"/>
                  </a:rPr>
                  <a:t>02</a:t>
                </a:r>
                <a:endParaRPr lang="en-US" sz="1050" b="1" dirty="0">
                  <a:solidFill>
                    <a:schemeClr val="bg1"/>
                  </a:solidFill>
                  <a:latin typeface="+mn-lt"/>
                  <a:ea typeface="Roboto" panose="02000000000000000000" pitchFamily="2" charset="0"/>
                </a:endParaRPr>
              </a:p>
            </p:txBody>
          </p:sp>
          <p:sp>
            <p:nvSpPr>
              <p:cNvPr id="123" name="CuadroTexto 122">
                <a:extLst>
                  <a:ext uri="{FF2B5EF4-FFF2-40B4-BE49-F238E27FC236}">
                    <a16:creationId xmlns:a16="http://schemas.microsoft.com/office/drawing/2014/main" id="{57D031EF-C1C5-8691-D1B8-E67929335D93}"/>
                  </a:ext>
                </a:extLst>
              </p:cNvPr>
              <p:cNvSpPr txBox="1"/>
              <p:nvPr/>
            </p:nvSpPr>
            <p:spPr>
              <a:xfrm>
                <a:off x="1548190" y="3055412"/>
                <a:ext cx="736202" cy="107722"/>
              </a:xfrm>
              <a:prstGeom prst="rect">
                <a:avLst/>
              </a:prstGeom>
              <a:noFill/>
            </p:spPr>
            <p:txBody>
              <a:bodyPr wrap="square" lIns="0" tIns="0" rIns="0" bIns="0" anchor="ctr" anchorCtr="0">
                <a:spAutoFit/>
              </a:bodyPr>
              <a:lstStyle/>
              <a:p>
                <a:r>
                  <a:rPr lang="es-AR" sz="700" dirty="0">
                    <a:solidFill>
                      <a:srgbClr val="007CB7"/>
                    </a:solidFill>
                    <a:latin typeface="UniSansBook" panose="00000500000000000000" pitchFamily="2" charset="0"/>
                  </a:rPr>
                  <a:t>Supervisor.</a:t>
                </a:r>
              </a:p>
            </p:txBody>
          </p:sp>
        </p:grpSp>
        <p:pic>
          <p:nvPicPr>
            <p:cNvPr id="121" name="Picture 2" descr="Conjunto De Iconos De Administración De Empresas Ilustraciones Svg,  Vectoriales, Clip Art Vectorizado Libre De Derechos. Image 67556361.">
              <a:extLst>
                <a:ext uri="{FF2B5EF4-FFF2-40B4-BE49-F238E27FC236}">
                  <a16:creationId xmlns:a16="http://schemas.microsoft.com/office/drawing/2014/main" id="{D9BCF758-D53B-F485-CDE4-719A5DA7EC0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78916" t="58327" r="6770" b="25166"/>
            <a:stretch/>
          </p:blipFill>
          <p:spPr bwMode="auto">
            <a:xfrm>
              <a:off x="2016156" y="1519234"/>
              <a:ext cx="261381" cy="30143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4" name="Grupo 123">
            <a:extLst>
              <a:ext uri="{FF2B5EF4-FFF2-40B4-BE49-F238E27FC236}">
                <a16:creationId xmlns:a16="http://schemas.microsoft.com/office/drawing/2014/main" id="{19606FA1-7E03-EBF9-808D-5F673A62EC36}"/>
              </a:ext>
            </a:extLst>
          </p:cNvPr>
          <p:cNvGrpSpPr/>
          <p:nvPr/>
        </p:nvGrpSpPr>
        <p:grpSpPr>
          <a:xfrm>
            <a:off x="8608143" y="3586045"/>
            <a:ext cx="1321697" cy="301431"/>
            <a:chOff x="1740325" y="1519234"/>
            <a:chExt cx="1321697" cy="301431"/>
          </a:xfrm>
        </p:grpSpPr>
        <p:grpSp>
          <p:nvGrpSpPr>
            <p:cNvPr id="125" name="Grupo 124">
              <a:extLst>
                <a:ext uri="{FF2B5EF4-FFF2-40B4-BE49-F238E27FC236}">
                  <a16:creationId xmlns:a16="http://schemas.microsoft.com/office/drawing/2014/main" id="{F346C7D4-2FDD-F0AC-819E-0E9A2781ED53}"/>
                </a:ext>
              </a:extLst>
            </p:cNvPr>
            <p:cNvGrpSpPr/>
            <p:nvPr/>
          </p:nvGrpSpPr>
          <p:grpSpPr>
            <a:xfrm>
              <a:off x="1740325" y="1558686"/>
              <a:ext cx="1321697" cy="222528"/>
              <a:chOff x="962695" y="2999991"/>
              <a:chExt cx="1321697" cy="222528"/>
            </a:xfrm>
          </p:grpSpPr>
          <p:sp>
            <p:nvSpPr>
              <p:cNvPr id="127" name="TextBox 39">
                <a:extLst>
                  <a:ext uri="{FF2B5EF4-FFF2-40B4-BE49-F238E27FC236}">
                    <a16:creationId xmlns:a16="http://schemas.microsoft.com/office/drawing/2014/main" id="{8EF24578-87F7-BA13-432B-18323E8AEEF8}"/>
                  </a:ext>
                </a:extLst>
              </p:cNvPr>
              <p:cNvSpPr txBox="1"/>
              <p:nvPr/>
            </p:nvSpPr>
            <p:spPr>
              <a:xfrm>
                <a:off x="962695" y="2999991"/>
                <a:ext cx="211888" cy="222528"/>
              </a:xfrm>
              <a:prstGeom prst="roundRect">
                <a:avLst>
                  <a:gd name="adj" fmla="val 50000"/>
                </a:avLst>
              </a:prstGeom>
              <a:solidFill>
                <a:schemeClr val="accent6">
                  <a:lumMod val="60000"/>
                  <a:lumOff val="40000"/>
                </a:schemeClr>
              </a:solidFill>
            </p:spPr>
            <p:txBody>
              <a:bodyPr wrap="none" lIns="0" tIns="0" rIns="0" bIns="0" anchor="ctr" anchorCtr="0">
                <a:spAutoFit/>
              </a:bodyPr>
              <a:lstStyle/>
              <a:p>
                <a:pPr algn="ctr" eaLnBrk="1" fontAlgn="auto" hangingPunct="1">
                  <a:spcBef>
                    <a:spcPts val="0"/>
                  </a:spcBef>
                  <a:spcAft>
                    <a:spcPts val="0"/>
                  </a:spcAft>
                  <a:defRPr/>
                </a:pPr>
                <a:r>
                  <a:rPr lang="en-US" sz="1050" b="1" dirty="0">
                    <a:solidFill>
                      <a:schemeClr val="bg1"/>
                    </a:solidFill>
                    <a:ea typeface="Roboto" panose="02000000000000000000" pitchFamily="2" charset="0"/>
                  </a:rPr>
                  <a:t>02</a:t>
                </a:r>
                <a:endParaRPr lang="en-US" sz="1050" b="1" dirty="0">
                  <a:solidFill>
                    <a:schemeClr val="bg1"/>
                  </a:solidFill>
                  <a:latin typeface="+mn-lt"/>
                  <a:ea typeface="Roboto" panose="02000000000000000000" pitchFamily="2" charset="0"/>
                </a:endParaRPr>
              </a:p>
            </p:txBody>
          </p:sp>
          <p:sp>
            <p:nvSpPr>
              <p:cNvPr id="128" name="CuadroTexto 127">
                <a:extLst>
                  <a:ext uri="{FF2B5EF4-FFF2-40B4-BE49-F238E27FC236}">
                    <a16:creationId xmlns:a16="http://schemas.microsoft.com/office/drawing/2014/main" id="{4A743179-A21A-6DC9-5A4F-05EFF7868B86}"/>
                  </a:ext>
                </a:extLst>
              </p:cNvPr>
              <p:cNvSpPr txBox="1"/>
              <p:nvPr/>
            </p:nvSpPr>
            <p:spPr>
              <a:xfrm>
                <a:off x="1548190" y="3055412"/>
                <a:ext cx="736202" cy="107722"/>
              </a:xfrm>
              <a:prstGeom prst="rect">
                <a:avLst/>
              </a:prstGeom>
              <a:noFill/>
            </p:spPr>
            <p:txBody>
              <a:bodyPr wrap="square" lIns="0" tIns="0" rIns="0" bIns="0" anchor="ctr" anchorCtr="0">
                <a:spAutoFit/>
              </a:bodyPr>
              <a:lstStyle/>
              <a:p>
                <a:r>
                  <a:rPr lang="es-AR" sz="700" dirty="0">
                    <a:solidFill>
                      <a:srgbClr val="007CB7"/>
                    </a:solidFill>
                    <a:latin typeface="UniSansBook" panose="00000500000000000000" pitchFamily="2" charset="0"/>
                  </a:rPr>
                  <a:t>Calidad.</a:t>
                </a:r>
              </a:p>
            </p:txBody>
          </p:sp>
        </p:grpSp>
        <p:pic>
          <p:nvPicPr>
            <p:cNvPr id="126" name="Picture 2" descr="Conjunto De Iconos De Administración De Empresas Ilustraciones Svg,  Vectoriales, Clip Art Vectorizado Libre De Derechos. Image 67556361.">
              <a:extLst>
                <a:ext uri="{FF2B5EF4-FFF2-40B4-BE49-F238E27FC236}">
                  <a16:creationId xmlns:a16="http://schemas.microsoft.com/office/drawing/2014/main" id="{75020631-E445-7B90-D877-69D4D0C4FEB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78916" t="58327" r="6770" b="25166"/>
            <a:stretch/>
          </p:blipFill>
          <p:spPr bwMode="auto">
            <a:xfrm>
              <a:off x="2016156" y="1519234"/>
              <a:ext cx="261381" cy="30143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9" name="Grupo 128">
            <a:extLst>
              <a:ext uri="{FF2B5EF4-FFF2-40B4-BE49-F238E27FC236}">
                <a16:creationId xmlns:a16="http://schemas.microsoft.com/office/drawing/2014/main" id="{F52A3A12-95D9-D8E9-6CCB-55ED8292B591}"/>
              </a:ext>
            </a:extLst>
          </p:cNvPr>
          <p:cNvGrpSpPr/>
          <p:nvPr/>
        </p:nvGrpSpPr>
        <p:grpSpPr>
          <a:xfrm>
            <a:off x="8608143" y="4013559"/>
            <a:ext cx="1321697" cy="301431"/>
            <a:chOff x="1740325" y="1519234"/>
            <a:chExt cx="1321697" cy="301431"/>
          </a:xfrm>
        </p:grpSpPr>
        <p:grpSp>
          <p:nvGrpSpPr>
            <p:cNvPr id="130" name="Grupo 129">
              <a:extLst>
                <a:ext uri="{FF2B5EF4-FFF2-40B4-BE49-F238E27FC236}">
                  <a16:creationId xmlns:a16="http://schemas.microsoft.com/office/drawing/2014/main" id="{D4530B4E-5BEE-D2C6-A70C-848B8A53FC05}"/>
                </a:ext>
              </a:extLst>
            </p:cNvPr>
            <p:cNvGrpSpPr/>
            <p:nvPr/>
          </p:nvGrpSpPr>
          <p:grpSpPr>
            <a:xfrm>
              <a:off x="1740325" y="1558686"/>
              <a:ext cx="1321697" cy="222528"/>
              <a:chOff x="962695" y="2999991"/>
              <a:chExt cx="1321697" cy="222528"/>
            </a:xfrm>
          </p:grpSpPr>
          <p:sp>
            <p:nvSpPr>
              <p:cNvPr id="132" name="TextBox 39">
                <a:extLst>
                  <a:ext uri="{FF2B5EF4-FFF2-40B4-BE49-F238E27FC236}">
                    <a16:creationId xmlns:a16="http://schemas.microsoft.com/office/drawing/2014/main" id="{2B1B0FFB-447E-0389-4816-A78A38FF8FED}"/>
                  </a:ext>
                </a:extLst>
              </p:cNvPr>
              <p:cNvSpPr txBox="1"/>
              <p:nvPr/>
            </p:nvSpPr>
            <p:spPr>
              <a:xfrm>
                <a:off x="962695" y="2999991"/>
                <a:ext cx="211888" cy="222528"/>
              </a:xfrm>
              <a:prstGeom prst="roundRect">
                <a:avLst>
                  <a:gd name="adj" fmla="val 50000"/>
                </a:avLst>
              </a:prstGeom>
              <a:solidFill>
                <a:schemeClr val="accent6">
                  <a:lumMod val="60000"/>
                  <a:lumOff val="40000"/>
                </a:schemeClr>
              </a:solidFill>
            </p:spPr>
            <p:txBody>
              <a:bodyPr wrap="none" lIns="0" tIns="0" rIns="0" bIns="0" anchor="ctr" anchorCtr="0">
                <a:spAutoFit/>
              </a:bodyPr>
              <a:lstStyle/>
              <a:p>
                <a:pPr algn="ctr" eaLnBrk="1" fontAlgn="auto" hangingPunct="1">
                  <a:spcBef>
                    <a:spcPts val="0"/>
                  </a:spcBef>
                  <a:spcAft>
                    <a:spcPts val="0"/>
                  </a:spcAft>
                  <a:defRPr/>
                </a:pPr>
                <a:r>
                  <a:rPr lang="en-US" sz="1050" b="1" dirty="0">
                    <a:solidFill>
                      <a:schemeClr val="bg1"/>
                    </a:solidFill>
                    <a:ea typeface="Roboto" panose="02000000000000000000" pitchFamily="2" charset="0"/>
                  </a:rPr>
                  <a:t>01</a:t>
                </a:r>
                <a:endParaRPr lang="en-US" sz="1050" b="1" dirty="0">
                  <a:solidFill>
                    <a:schemeClr val="bg1"/>
                  </a:solidFill>
                  <a:latin typeface="+mn-lt"/>
                  <a:ea typeface="Roboto" panose="02000000000000000000" pitchFamily="2" charset="0"/>
                </a:endParaRPr>
              </a:p>
            </p:txBody>
          </p:sp>
          <p:sp>
            <p:nvSpPr>
              <p:cNvPr id="133" name="CuadroTexto 132">
                <a:extLst>
                  <a:ext uri="{FF2B5EF4-FFF2-40B4-BE49-F238E27FC236}">
                    <a16:creationId xmlns:a16="http://schemas.microsoft.com/office/drawing/2014/main" id="{AE16F483-47ED-EADE-3224-F5051E4D28C1}"/>
                  </a:ext>
                </a:extLst>
              </p:cNvPr>
              <p:cNvSpPr txBox="1"/>
              <p:nvPr/>
            </p:nvSpPr>
            <p:spPr>
              <a:xfrm>
                <a:off x="1548190" y="3055412"/>
                <a:ext cx="736202" cy="107722"/>
              </a:xfrm>
              <a:prstGeom prst="rect">
                <a:avLst/>
              </a:prstGeom>
              <a:noFill/>
            </p:spPr>
            <p:txBody>
              <a:bodyPr wrap="square" lIns="0" tIns="0" rIns="0" bIns="0" anchor="ctr" anchorCtr="0">
                <a:spAutoFit/>
              </a:bodyPr>
              <a:lstStyle/>
              <a:p>
                <a:r>
                  <a:rPr lang="es-AR" sz="700" dirty="0">
                    <a:solidFill>
                      <a:srgbClr val="007CB7"/>
                    </a:solidFill>
                    <a:latin typeface="UniSansBook" panose="00000500000000000000" pitchFamily="2" charset="0"/>
                  </a:rPr>
                  <a:t>internacional.</a:t>
                </a:r>
              </a:p>
            </p:txBody>
          </p:sp>
        </p:grpSp>
        <p:pic>
          <p:nvPicPr>
            <p:cNvPr id="131" name="Picture 2" descr="Conjunto De Iconos De Administración De Empresas Ilustraciones Svg,  Vectoriales, Clip Art Vectorizado Libre De Derechos. Image 67556361.">
              <a:extLst>
                <a:ext uri="{FF2B5EF4-FFF2-40B4-BE49-F238E27FC236}">
                  <a16:creationId xmlns:a16="http://schemas.microsoft.com/office/drawing/2014/main" id="{A4BD87F1-438E-836A-7571-5DE36B006CF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78916" t="58327" r="6770" b="25166"/>
            <a:stretch/>
          </p:blipFill>
          <p:spPr bwMode="auto">
            <a:xfrm>
              <a:off x="2016156" y="1519234"/>
              <a:ext cx="261381" cy="30143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4" name="Grupo 133">
            <a:extLst>
              <a:ext uri="{FF2B5EF4-FFF2-40B4-BE49-F238E27FC236}">
                <a16:creationId xmlns:a16="http://schemas.microsoft.com/office/drawing/2014/main" id="{C62DFBE3-CC59-7344-69A4-6D7AA161E1F5}"/>
              </a:ext>
            </a:extLst>
          </p:cNvPr>
          <p:cNvGrpSpPr/>
          <p:nvPr/>
        </p:nvGrpSpPr>
        <p:grpSpPr>
          <a:xfrm>
            <a:off x="8608143" y="4441072"/>
            <a:ext cx="1321697" cy="301431"/>
            <a:chOff x="1740325" y="1519234"/>
            <a:chExt cx="1321697" cy="301431"/>
          </a:xfrm>
        </p:grpSpPr>
        <p:grpSp>
          <p:nvGrpSpPr>
            <p:cNvPr id="135" name="Grupo 134">
              <a:extLst>
                <a:ext uri="{FF2B5EF4-FFF2-40B4-BE49-F238E27FC236}">
                  <a16:creationId xmlns:a16="http://schemas.microsoft.com/office/drawing/2014/main" id="{5987A67E-1B45-F23F-326B-A0D4F96D2581}"/>
                </a:ext>
              </a:extLst>
            </p:cNvPr>
            <p:cNvGrpSpPr/>
            <p:nvPr/>
          </p:nvGrpSpPr>
          <p:grpSpPr>
            <a:xfrm>
              <a:off x="1740325" y="1558686"/>
              <a:ext cx="1321697" cy="222528"/>
              <a:chOff x="962695" y="2999991"/>
              <a:chExt cx="1321697" cy="222528"/>
            </a:xfrm>
          </p:grpSpPr>
          <p:sp>
            <p:nvSpPr>
              <p:cNvPr id="137" name="TextBox 39">
                <a:extLst>
                  <a:ext uri="{FF2B5EF4-FFF2-40B4-BE49-F238E27FC236}">
                    <a16:creationId xmlns:a16="http://schemas.microsoft.com/office/drawing/2014/main" id="{B0453C10-2A04-06CF-C68D-C550B88CEF96}"/>
                  </a:ext>
                </a:extLst>
              </p:cNvPr>
              <p:cNvSpPr txBox="1"/>
              <p:nvPr/>
            </p:nvSpPr>
            <p:spPr>
              <a:xfrm>
                <a:off x="962695" y="2999991"/>
                <a:ext cx="211888" cy="222528"/>
              </a:xfrm>
              <a:prstGeom prst="roundRect">
                <a:avLst>
                  <a:gd name="adj" fmla="val 50000"/>
                </a:avLst>
              </a:prstGeom>
              <a:solidFill>
                <a:schemeClr val="accent6">
                  <a:lumMod val="60000"/>
                  <a:lumOff val="40000"/>
                </a:schemeClr>
              </a:solidFill>
            </p:spPr>
            <p:txBody>
              <a:bodyPr wrap="none" lIns="0" tIns="0" rIns="0" bIns="0" anchor="ctr" anchorCtr="0">
                <a:spAutoFit/>
              </a:bodyPr>
              <a:lstStyle/>
              <a:p>
                <a:pPr algn="ctr" eaLnBrk="1" fontAlgn="auto" hangingPunct="1">
                  <a:spcBef>
                    <a:spcPts val="0"/>
                  </a:spcBef>
                  <a:spcAft>
                    <a:spcPts val="0"/>
                  </a:spcAft>
                  <a:defRPr/>
                </a:pPr>
                <a:r>
                  <a:rPr lang="en-US" sz="1050" b="1" dirty="0">
                    <a:solidFill>
                      <a:schemeClr val="bg1"/>
                    </a:solidFill>
                    <a:ea typeface="Roboto" panose="02000000000000000000" pitchFamily="2" charset="0"/>
                  </a:rPr>
                  <a:t>01</a:t>
                </a:r>
                <a:endParaRPr lang="en-US" sz="1050" b="1" dirty="0">
                  <a:solidFill>
                    <a:schemeClr val="bg1"/>
                  </a:solidFill>
                  <a:latin typeface="+mn-lt"/>
                  <a:ea typeface="Roboto" panose="02000000000000000000" pitchFamily="2" charset="0"/>
                </a:endParaRPr>
              </a:p>
            </p:txBody>
          </p:sp>
          <p:sp>
            <p:nvSpPr>
              <p:cNvPr id="138" name="CuadroTexto 137">
                <a:extLst>
                  <a:ext uri="{FF2B5EF4-FFF2-40B4-BE49-F238E27FC236}">
                    <a16:creationId xmlns:a16="http://schemas.microsoft.com/office/drawing/2014/main" id="{468E336C-045A-B625-C23B-846155E2E7BD}"/>
                  </a:ext>
                </a:extLst>
              </p:cNvPr>
              <p:cNvSpPr txBox="1"/>
              <p:nvPr/>
            </p:nvSpPr>
            <p:spPr>
              <a:xfrm>
                <a:off x="1548190" y="3055412"/>
                <a:ext cx="736202" cy="107722"/>
              </a:xfrm>
              <a:prstGeom prst="rect">
                <a:avLst/>
              </a:prstGeom>
              <a:noFill/>
            </p:spPr>
            <p:txBody>
              <a:bodyPr wrap="square" lIns="0" tIns="0" rIns="0" bIns="0" anchor="ctr" anchorCtr="0">
                <a:spAutoFit/>
              </a:bodyPr>
              <a:lstStyle/>
              <a:p>
                <a:r>
                  <a:rPr lang="es-AR" sz="700" dirty="0">
                    <a:solidFill>
                      <a:srgbClr val="007CB7"/>
                    </a:solidFill>
                    <a:latin typeface="UniSansBook" panose="00000500000000000000" pitchFamily="2" charset="0"/>
                  </a:rPr>
                  <a:t>TI.</a:t>
                </a:r>
              </a:p>
            </p:txBody>
          </p:sp>
        </p:grpSp>
        <p:pic>
          <p:nvPicPr>
            <p:cNvPr id="136" name="Picture 2" descr="Conjunto De Iconos De Administración De Empresas Ilustraciones Svg,  Vectoriales, Clip Art Vectorizado Libre De Derechos. Image 67556361.">
              <a:extLst>
                <a:ext uri="{FF2B5EF4-FFF2-40B4-BE49-F238E27FC236}">
                  <a16:creationId xmlns:a16="http://schemas.microsoft.com/office/drawing/2014/main" id="{1E7CBD1D-185D-3DEA-69F2-FD7DA30F21D9}"/>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78916" t="58327" r="6770" b="25166"/>
            <a:stretch/>
          </p:blipFill>
          <p:spPr bwMode="auto">
            <a:xfrm>
              <a:off x="2016156" y="1519234"/>
              <a:ext cx="261381" cy="301431"/>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Picture 15" descr="BottomLineLight.png">
            <a:extLst>
              <a:ext uri="{FF2B5EF4-FFF2-40B4-BE49-F238E27FC236}">
                <a16:creationId xmlns:a16="http://schemas.microsoft.com/office/drawing/2014/main" id="{4EDC532A-D01F-69A7-CF2D-91D187226AF2}"/>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524000" y="6200004"/>
            <a:ext cx="9144000" cy="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6" descr="BottomLineDarker.png">
            <a:extLst>
              <a:ext uri="{FF2B5EF4-FFF2-40B4-BE49-F238E27FC236}">
                <a16:creationId xmlns:a16="http://schemas.microsoft.com/office/drawing/2014/main" id="{FEE7327B-6652-1939-238F-14EDEED26F39}"/>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6840934"/>
            <a:ext cx="9144000"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descr="Avatar.png">
            <a:extLst>
              <a:ext uri="{FF2B5EF4-FFF2-40B4-BE49-F238E27FC236}">
                <a16:creationId xmlns:a16="http://schemas.microsoft.com/office/drawing/2014/main" id="{9A0629E7-81FD-5A17-291B-C5C2321190B8}"/>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919537" y="6381328"/>
            <a:ext cx="3778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4">
            <a:extLst>
              <a:ext uri="{FF2B5EF4-FFF2-40B4-BE49-F238E27FC236}">
                <a16:creationId xmlns:a16="http://schemas.microsoft.com/office/drawing/2014/main" id="{6FF76B66-23B6-9679-9C5B-E0DDDE66BDE0}"/>
              </a:ext>
            </a:extLst>
          </p:cNvPr>
          <p:cNvSpPr txBox="1"/>
          <p:nvPr/>
        </p:nvSpPr>
        <p:spPr>
          <a:xfrm>
            <a:off x="2309813" y="6246914"/>
            <a:ext cx="513282"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dirty="0">
                <a:solidFill>
                  <a:schemeClr val="tx1">
                    <a:lumMod val="50000"/>
                    <a:lumOff val="50000"/>
                  </a:schemeClr>
                </a:solidFill>
                <a:latin typeface="+mn-lt"/>
                <a:cs typeface="+mn-cs"/>
              </a:rPr>
              <a:t>Alumno</a:t>
            </a:r>
            <a:endParaRPr lang="es-AR" sz="800" dirty="0">
              <a:latin typeface="+mn-lt"/>
              <a:cs typeface="+mn-cs"/>
            </a:endParaRPr>
          </a:p>
        </p:txBody>
      </p:sp>
      <p:sp>
        <p:nvSpPr>
          <p:cNvPr id="12" name="TextBox 5">
            <a:extLst>
              <a:ext uri="{FF2B5EF4-FFF2-40B4-BE49-F238E27FC236}">
                <a16:creationId xmlns:a16="http://schemas.microsoft.com/office/drawing/2014/main" id="{F171D35C-EB20-FE46-BE50-3D2E4EA33D57}"/>
              </a:ext>
            </a:extLst>
          </p:cNvPr>
          <p:cNvSpPr txBox="1"/>
          <p:nvPr/>
        </p:nvSpPr>
        <p:spPr>
          <a:xfrm>
            <a:off x="2309813" y="6419429"/>
            <a:ext cx="1358770" cy="307777"/>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400" dirty="0">
                <a:solidFill>
                  <a:schemeClr val="tx1">
                    <a:lumMod val="50000"/>
                    <a:lumOff val="50000"/>
                  </a:schemeClr>
                </a:solidFill>
                <a:latin typeface="TypoSlabserif-Light" pitchFamily="2" charset="0"/>
                <a:cs typeface="+mn-cs"/>
              </a:rPr>
              <a:t>Marcelo Encabo</a:t>
            </a:r>
            <a:endParaRPr lang="en-US" sz="1400" dirty="0">
              <a:latin typeface="TypoSlabserif-Light" pitchFamily="2" charset="0"/>
              <a:cs typeface="+mn-cs"/>
            </a:endParaRPr>
          </a:p>
        </p:txBody>
      </p:sp>
      <p:sp>
        <p:nvSpPr>
          <p:cNvPr id="14" name="TextBox 11">
            <a:extLst>
              <a:ext uri="{FF2B5EF4-FFF2-40B4-BE49-F238E27FC236}">
                <a16:creationId xmlns:a16="http://schemas.microsoft.com/office/drawing/2014/main" id="{5D43B16B-8D3A-5C0C-E1C5-07730CFA4723}"/>
              </a:ext>
            </a:extLst>
          </p:cNvPr>
          <p:cNvSpPr txBox="1"/>
          <p:nvPr/>
        </p:nvSpPr>
        <p:spPr>
          <a:xfrm>
            <a:off x="8904312" y="6237312"/>
            <a:ext cx="542136"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800" dirty="0">
                <a:solidFill>
                  <a:schemeClr val="tx1">
                    <a:lumMod val="50000"/>
                    <a:lumOff val="50000"/>
                  </a:schemeClr>
                </a:solidFill>
                <a:latin typeface="+mn-lt"/>
                <a:cs typeface="+mn-cs"/>
              </a:rPr>
              <a:t>N°</a:t>
            </a:r>
            <a:r>
              <a:rPr lang="en-US" sz="800" dirty="0">
                <a:latin typeface="+mn-lt"/>
                <a:cs typeface="+mn-cs"/>
              </a:rPr>
              <a:t> SLIDE</a:t>
            </a:r>
          </a:p>
        </p:txBody>
      </p:sp>
      <p:sp>
        <p:nvSpPr>
          <p:cNvPr id="15" name="TextBox 12">
            <a:extLst>
              <a:ext uri="{FF2B5EF4-FFF2-40B4-BE49-F238E27FC236}">
                <a16:creationId xmlns:a16="http://schemas.microsoft.com/office/drawing/2014/main" id="{E73A88E9-9F12-886D-1707-A0601F4637AC}"/>
              </a:ext>
            </a:extLst>
          </p:cNvPr>
          <p:cNvSpPr txBox="1"/>
          <p:nvPr/>
        </p:nvSpPr>
        <p:spPr>
          <a:xfrm>
            <a:off x="9244667" y="6406431"/>
            <a:ext cx="651140" cy="276999"/>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200" b="1" dirty="0">
                <a:latin typeface="TypoSlabserif-Light" pitchFamily="2" charset="0"/>
                <a:cs typeface="+mn-cs"/>
              </a:rPr>
              <a:t>9</a:t>
            </a:r>
            <a:r>
              <a:rPr lang="en-US" sz="1200" b="1" dirty="0">
                <a:solidFill>
                  <a:schemeClr val="tx1">
                    <a:lumMod val="50000"/>
                    <a:lumOff val="50000"/>
                  </a:schemeClr>
                </a:solidFill>
                <a:latin typeface="TypoSlabserif-Light" pitchFamily="2" charset="0"/>
                <a:cs typeface="+mn-cs"/>
              </a:rPr>
              <a:t> de 17</a:t>
            </a:r>
            <a:endParaRPr lang="en-US" sz="1200" b="1" dirty="0">
              <a:latin typeface="TypoSlabserif-Light" pitchFamily="2" charset="0"/>
              <a:cs typeface="+mn-cs"/>
            </a:endParaRPr>
          </a:p>
        </p:txBody>
      </p:sp>
      <p:pic>
        <p:nvPicPr>
          <p:cNvPr id="16" name="Picture 17" descr="PrevArrow.png">
            <a:hlinkClick r:id="" action="ppaction://hlinkshowjump?jump=previousslide"/>
            <a:extLst>
              <a:ext uri="{FF2B5EF4-FFF2-40B4-BE49-F238E27FC236}">
                <a16:creationId xmlns:a16="http://schemas.microsoft.com/office/drawing/2014/main" id="{F45DD584-FC12-F37C-A548-57BF207A171C}"/>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9009064" y="6440908"/>
            <a:ext cx="2127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8" descr="PrevArrow.png">
            <a:hlinkClick r:id="" action="ppaction://hlinkshowjump?jump=nextslide"/>
            <a:extLst>
              <a:ext uri="{FF2B5EF4-FFF2-40B4-BE49-F238E27FC236}">
                <a16:creationId xmlns:a16="http://schemas.microsoft.com/office/drawing/2014/main" id="{8345A6D2-211F-437A-3689-9AEDB07F2942}"/>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9918701" y="6440909"/>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9">
            <a:extLst>
              <a:ext uri="{FF2B5EF4-FFF2-40B4-BE49-F238E27FC236}">
                <a16:creationId xmlns:a16="http://schemas.microsoft.com/office/drawing/2014/main" id="{DB7C2B0F-711E-53F9-7ED4-DF2E73F9BBD1}"/>
              </a:ext>
            </a:extLst>
          </p:cNvPr>
          <p:cNvSpPr txBox="1"/>
          <p:nvPr/>
        </p:nvSpPr>
        <p:spPr>
          <a:xfrm>
            <a:off x="5738542" y="6300375"/>
            <a:ext cx="1077539"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spc="300" dirty="0">
                <a:solidFill>
                  <a:schemeClr val="tx1">
                    <a:lumMod val="50000"/>
                    <a:lumOff val="50000"/>
                  </a:schemeClr>
                </a:solidFill>
                <a:latin typeface="+mn-lt"/>
                <a:cs typeface="+mn-cs"/>
              </a:rPr>
              <a:t>Seminario I</a:t>
            </a:r>
            <a:endParaRPr lang="es-AR" sz="800" spc="300" dirty="0">
              <a:latin typeface="+mn-lt"/>
              <a:cs typeface="+mn-cs"/>
            </a:endParaRPr>
          </a:p>
        </p:txBody>
      </p:sp>
      <p:sp>
        <p:nvSpPr>
          <p:cNvPr id="19" name="TextBox 10">
            <a:extLst>
              <a:ext uri="{FF2B5EF4-FFF2-40B4-BE49-F238E27FC236}">
                <a16:creationId xmlns:a16="http://schemas.microsoft.com/office/drawing/2014/main" id="{6F9859BE-6EFD-678A-7CF7-20FF7DB150AA}"/>
              </a:ext>
            </a:extLst>
          </p:cNvPr>
          <p:cNvSpPr txBox="1"/>
          <p:nvPr/>
        </p:nvSpPr>
        <p:spPr>
          <a:xfrm>
            <a:off x="5077684" y="6449909"/>
            <a:ext cx="2490241" cy="353943"/>
          </a:xfrm>
          <a:prstGeom prst="rect">
            <a:avLst/>
          </a:prstGeom>
          <a:noFill/>
          <a:effectLst>
            <a:outerShdw dist="12700" dir="2700000" algn="tl" rotWithShape="0">
              <a:schemeClr val="bg1"/>
            </a:outerShdw>
          </a:effectLst>
        </p:spPr>
        <p:txBody>
          <a:bodyPr wrap="square">
            <a:spAutoFit/>
          </a:bodyPr>
          <a:lstStyle/>
          <a:p>
            <a:pPr eaLnBrk="1" fontAlgn="auto" hangingPunct="1">
              <a:spcBef>
                <a:spcPts val="0"/>
              </a:spcBef>
              <a:spcAft>
                <a:spcPts val="0"/>
              </a:spcAft>
              <a:defRPr/>
            </a:pPr>
            <a:r>
              <a:rPr lang="en-US" sz="1700" spc="700" dirty="0">
                <a:solidFill>
                  <a:schemeClr val="tx1">
                    <a:lumMod val="50000"/>
                    <a:lumOff val="50000"/>
                  </a:schemeClr>
                </a:solidFill>
                <a:latin typeface="TypoSlabserif-Light" pitchFamily="2" charset="0"/>
                <a:cs typeface="+mn-cs"/>
              </a:rPr>
              <a:t>Trabajo Final</a:t>
            </a:r>
            <a:endParaRPr lang="en-US" sz="1700" spc="700" dirty="0">
              <a:latin typeface="TypoSlabserif-Light" pitchFamily="2" charset="0"/>
              <a:cs typeface="+mn-cs"/>
            </a:endParaRPr>
          </a:p>
        </p:txBody>
      </p:sp>
    </p:spTree>
    <p:extLst>
      <p:ext uri="{BB962C8B-B14F-4D97-AF65-F5344CB8AC3E}">
        <p14:creationId xmlns:p14="http://schemas.microsoft.com/office/powerpoint/2010/main" val="263165429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5F171600-50B4-49C9-9284-12030698AC3A}"/>
              </a:ext>
            </a:extLst>
          </p:cNvPr>
          <p:cNvSpPr txBox="1"/>
          <p:nvPr/>
        </p:nvSpPr>
        <p:spPr>
          <a:xfrm>
            <a:off x="4024685" y="2135846"/>
            <a:ext cx="5778120" cy="1200329"/>
          </a:xfrm>
          <a:prstGeom prst="rect">
            <a:avLst/>
          </a:prstGeom>
          <a:noFill/>
        </p:spPr>
        <p:txBody>
          <a:bodyPr wrap="none">
            <a:spAutoFit/>
          </a:bodyPr>
          <a:lstStyle/>
          <a:p>
            <a:pPr eaLnBrk="1" fontAlgn="auto" hangingPunct="1">
              <a:spcBef>
                <a:spcPts val="0"/>
              </a:spcBef>
              <a:spcAft>
                <a:spcPts val="0"/>
              </a:spcAft>
              <a:defRPr/>
            </a:pPr>
            <a:r>
              <a:rPr lang="es-AR" sz="7200" b="1" dirty="0">
                <a:solidFill>
                  <a:schemeClr val="bg1"/>
                </a:solidFill>
                <a:latin typeface="+mn-lt"/>
                <a:cs typeface="+mn-cs"/>
              </a:rPr>
              <a:t>Muchas</a:t>
            </a:r>
            <a:r>
              <a:rPr lang="en-US" sz="7200" b="1" spc="-400" dirty="0">
                <a:solidFill>
                  <a:schemeClr val="bg1"/>
                </a:solidFill>
                <a:latin typeface="+mn-lt"/>
                <a:cs typeface="+mn-cs"/>
              </a:rPr>
              <a:t> Gracias</a:t>
            </a:r>
          </a:p>
        </p:txBody>
      </p:sp>
      <p:pic>
        <p:nvPicPr>
          <p:cNvPr id="22" name="Picture 21" descr="MainTitleImage.png">
            <a:extLst>
              <a:ext uri="{FF2B5EF4-FFF2-40B4-BE49-F238E27FC236}">
                <a16:creationId xmlns:a16="http://schemas.microsoft.com/office/drawing/2014/main" id="{4C6B97B6-7B19-4BA0-A1A8-638D691F768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6998" y="1857375"/>
            <a:ext cx="1631950" cy="180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descr="MainTitleImageShadow.png">
            <a:extLst>
              <a:ext uri="{FF2B5EF4-FFF2-40B4-BE49-F238E27FC236}">
                <a16:creationId xmlns:a16="http://schemas.microsoft.com/office/drawing/2014/main" id="{24A45651-32EE-49D2-BA0A-AEFF5D5C677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5561" y="3714750"/>
            <a:ext cx="1901825"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descr="MainTitleShadow.png">
            <a:extLst>
              <a:ext uri="{FF2B5EF4-FFF2-40B4-BE49-F238E27FC236}">
                <a16:creationId xmlns:a16="http://schemas.microsoft.com/office/drawing/2014/main" id="{AA7C86E1-993F-43AB-A6BF-7A7084B8145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18686" y="3714751"/>
            <a:ext cx="520223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5" descr="BottomLineLight.png">
            <a:extLst>
              <a:ext uri="{FF2B5EF4-FFF2-40B4-BE49-F238E27FC236}">
                <a16:creationId xmlns:a16="http://schemas.microsoft.com/office/drawing/2014/main" id="{60709CED-BAB1-475C-AB0D-63FF916B511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6244454"/>
            <a:ext cx="9156700" cy="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4" descr="Avatar.png">
            <a:extLst>
              <a:ext uri="{FF2B5EF4-FFF2-40B4-BE49-F238E27FC236}">
                <a16:creationId xmlns:a16="http://schemas.microsoft.com/office/drawing/2014/main" id="{A643C473-3593-421A-AFF8-201FA45B6DD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932237" y="6460477"/>
            <a:ext cx="3778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4">
            <a:extLst>
              <a:ext uri="{FF2B5EF4-FFF2-40B4-BE49-F238E27FC236}">
                <a16:creationId xmlns:a16="http://schemas.microsoft.com/office/drawing/2014/main" id="{C78A069E-5E06-4EA1-8729-CA5800EC382E}"/>
              </a:ext>
            </a:extLst>
          </p:cNvPr>
          <p:cNvSpPr txBox="1"/>
          <p:nvPr/>
        </p:nvSpPr>
        <p:spPr>
          <a:xfrm>
            <a:off x="2322513" y="6326063"/>
            <a:ext cx="513282"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a:solidFill>
                  <a:schemeClr val="tx1">
                    <a:lumMod val="50000"/>
                    <a:lumOff val="50000"/>
                  </a:schemeClr>
                </a:solidFill>
                <a:latin typeface="+mn-lt"/>
                <a:cs typeface="+mn-cs"/>
              </a:rPr>
              <a:t>Alumno</a:t>
            </a:r>
            <a:endParaRPr lang="es-AR" sz="800">
              <a:latin typeface="+mn-lt"/>
              <a:cs typeface="+mn-cs"/>
            </a:endParaRPr>
          </a:p>
        </p:txBody>
      </p:sp>
      <p:sp>
        <p:nvSpPr>
          <p:cNvPr id="28" name="TextBox 5">
            <a:extLst>
              <a:ext uri="{FF2B5EF4-FFF2-40B4-BE49-F238E27FC236}">
                <a16:creationId xmlns:a16="http://schemas.microsoft.com/office/drawing/2014/main" id="{80D544F9-2A0E-48C8-8E57-93E108E4D555}"/>
              </a:ext>
            </a:extLst>
          </p:cNvPr>
          <p:cNvSpPr txBox="1"/>
          <p:nvPr/>
        </p:nvSpPr>
        <p:spPr>
          <a:xfrm>
            <a:off x="2322513" y="6498578"/>
            <a:ext cx="1358770" cy="307777"/>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400" dirty="0">
                <a:solidFill>
                  <a:schemeClr val="tx1">
                    <a:lumMod val="50000"/>
                    <a:lumOff val="50000"/>
                  </a:schemeClr>
                </a:solidFill>
                <a:latin typeface="TypoSlabserif-Light" pitchFamily="2" charset="0"/>
                <a:cs typeface="+mn-cs"/>
              </a:rPr>
              <a:t>Marcelo Encabo</a:t>
            </a:r>
            <a:endParaRPr lang="en-US" sz="1400" dirty="0">
              <a:latin typeface="TypoSlabserif-Light" pitchFamily="2" charset="0"/>
              <a:cs typeface="+mn-cs"/>
            </a:endParaRPr>
          </a:p>
        </p:txBody>
      </p:sp>
      <p:sp>
        <p:nvSpPr>
          <p:cNvPr id="29" name="TextBox 9">
            <a:extLst>
              <a:ext uri="{FF2B5EF4-FFF2-40B4-BE49-F238E27FC236}">
                <a16:creationId xmlns:a16="http://schemas.microsoft.com/office/drawing/2014/main" id="{307F10F8-AE58-44D5-9B7F-1DE0D341749B}"/>
              </a:ext>
            </a:extLst>
          </p:cNvPr>
          <p:cNvSpPr txBox="1"/>
          <p:nvPr/>
        </p:nvSpPr>
        <p:spPr>
          <a:xfrm>
            <a:off x="5644027" y="6326063"/>
            <a:ext cx="1537600"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spc="300" dirty="0">
                <a:solidFill>
                  <a:schemeClr val="tx1">
                    <a:lumMod val="50000"/>
                    <a:lumOff val="50000"/>
                  </a:schemeClr>
                </a:solidFill>
                <a:latin typeface="+mn-lt"/>
                <a:cs typeface="+mn-cs"/>
              </a:rPr>
              <a:t>Trabajo Práctico </a:t>
            </a:r>
            <a:endParaRPr lang="es-AR" sz="800" spc="300" dirty="0">
              <a:latin typeface="+mn-lt"/>
              <a:cs typeface="+mn-cs"/>
            </a:endParaRPr>
          </a:p>
        </p:txBody>
      </p:sp>
      <p:sp>
        <p:nvSpPr>
          <p:cNvPr id="30" name="TextBox 10">
            <a:extLst>
              <a:ext uri="{FF2B5EF4-FFF2-40B4-BE49-F238E27FC236}">
                <a16:creationId xmlns:a16="http://schemas.microsoft.com/office/drawing/2014/main" id="{3D1AB3D5-DB0F-4800-9F30-FD05BB32921C}"/>
              </a:ext>
            </a:extLst>
          </p:cNvPr>
          <p:cNvSpPr txBox="1"/>
          <p:nvPr/>
        </p:nvSpPr>
        <p:spPr>
          <a:xfrm>
            <a:off x="5686034" y="6477142"/>
            <a:ext cx="1358770" cy="353943"/>
          </a:xfrm>
          <a:prstGeom prst="rect">
            <a:avLst/>
          </a:prstGeom>
          <a:noFill/>
          <a:effectLst>
            <a:outerShdw dist="12700" dir="2700000" algn="tl" rotWithShape="0">
              <a:schemeClr val="bg1"/>
            </a:outerShdw>
          </a:effectLst>
        </p:spPr>
        <p:txBody>
          <a:bodyPr wrap="square">
            <a:spAutoFit/>
          </a:bodyPr>
          <a:lstStyle/>
          <a:p>
            <a:pPr eaLnBrk="1" fontAlgn="auto" hangingPunct="1">
              <a:spcBef>
                <a:spcPts val="0"/>
              </a:spcBef>
              <a:spcAft>
                <a:spcPts val="0"/>
              </a:spcAft>
              <a:defRPr/>
            </a:pPr>
            <a:r>
              <a:rPr lang="en-US" sz="1700" spc="700" dirty="0">
                <a:solidFill>
                  <a:schemeClr val="tx1">
                    <a:lumMod val="50000"/>
                    <a:lumOff val="50000"/>
                  </a:schemeClr>
                </a:solidFill>
                <a:latin typeface="TypoSlabserif-Light" pitchFamily="2" charset="0"/>
                <a:cs typeface="+mn-cs"/>
              </a:rPr>
              <a:t>Backup</a:t>
            </a:r>
            <a:endParaRPr lang="en-US" sz="1700" spc="700" dirty="0">
              <a:latin typeface="TypoSlabserif-Light" pitchFamily="2" charset="0"/>
              <a:cs typeface="+mn-cs"/>
            </a:endParaRPr>
          </a:p>
        </p:txBody>
      </p:sp>
      <p:sp>
        <p:nvSpPr>
          <p:cNvPr id="31" name="TextBox 11">
            <a:extLst>
              <a:ext uri="{FF2B5EF4-FFF2-40B4-BE49-F238E27FC236}">
                <a16:creationId xmlns:a16="http://schemas.microsoft.com/office/drawing/2014/main" id="{5739E5EF-4042-4FD0-8544-4068E059913B}"/>
              </a:ext>
            </a:extLst>
          </p:cNvPr>
          <p:cNvSpPr txBox="1"/>
          <p:nvPr/>
        </p:nvSpPr>
        <p:spPr>
          <a:xfrm>
            <a:off x="8917012" y="6316461"/>
            <a:ext cx="542136"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800" dirty="0">
                <a:solidFill>
                  <a:schemeClr val="tx1">
                    <a:lumMod val="50000"/>
                    <a:lumOff val="50000"/>
                  </a:schemeClr>
                </a:solidFill>
                <a:latin typeface="+mn-lt"/>
                <a:cs typeface="+mn-cs"/>
              </a:rPr>
              <a:t>N°</a:t>
            </a:r>
            <a:r>
              <a:rPr lang="en-US" sz="800" dirty="0">
                <a:latin typeface="+mn-lt"/>
                <a:cs typeface="+mn-cs"/>
              </a:rPr>
              <a:t> SLIDE</a:t>
            </a:r>
          </a:p>
        </p:txBody>
      </p:sp>
      <p:sp>
        <p:nvSpPr>
          <p:cNvPr id="32" name="TextBox 12">
            <a:extLst>
              <a:ext uri="{FF2B5EF4-FFF2-40B4-BE49-F238E27FC236}">
                <a16:creationId xmlns:a16="http://schemas.microsoft.com/office/drawing/2014/main" id="{6C30377D-8E4F-4B26-94C7-94C29D6F03C3}"/>
              </a:ext>
            </a:extLst>
          </p:cNvPr>
          <p:cNvSpPr txBox="1"/>
          <p:nvPr/>
        </p:nvSpPr>
        <p:spPr>
          <a:xfrm>
            <a:off x="9248478" y="6485580"/>
            <a:ext cx="729687" cy="276999"/>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200" b="1" dirty="0">
                <a:latin typeface="TypoSlabserif-Light" pitchFamily="2" charset="0"/>
                <a:cs typeface="+mn-cs"/>
              </a:rPr>
              <a:t>17</a:t>
            </a:r>
            <a:r>
              <a:rPr lang="en-US" sz="1200" b="1" dirty="0">
                <a:solidFill>
                  <a:schemeClr val="tx1">
                    <a:lumMod val="50000"/>
                    <a:lumOff val="50000"/>
                  </a:schemeClr>
                </a:solidFill>
                <a:latin typeface="TypoSlabserif-Light" pitchFamily="2" charset="0"/>
                <a:cs typeface="+mn-cs"/>
              </a:rPr>
              <a:t> de 17</a:t>
            </a:r>
            <a:endParaRPr lang="en-US" sz="1200" b="1" dirty="0">
              <a:latin typeface="TypoSlabserif-Light" pitchFamily="2" charset="0"/>
              <a:cs typeface="+mn-cs"/>
            </a:endParaRPr>
          </a:p>
        </p:txBody>
      </p:sp>
      <p:pic>
        <p:nvPicPr>
          <p:cNvPr id="33" name="Picture 17" descr="PrevArrow.png">
            <a:hlinkClick r:id="" action="ppaction://hlinkshowjump?jump=previousslide"/>
            <a:extLst>
              <a:ext uri="{FF2B5EF4-FFF2-40B4-BE49-F238E27FC236}">
                <a16:creationId xmlns:a16="http://schemas.microsoft.com/office/drawing/2014/main" id="{A64F6CB4-724D-475C-8C76-7D1D5919979E}"/>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021764" y="6520057"/>
            <a:ext cx="2127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18" descr="PrevArrow.png">
            <a:hlinkClick r:id="" action="ppaction://hlinkshowjump?jump=nextslide"/>
            <a:extLst>
              <a:ext uri="{FF2B5EF4-FFF2-40B4-BE49-F238E27FC236}">
                <a16:creationId xmlns:a16="http://schemas.microsoft.com/office/drawing/2014/main" id="{22EEE406-55D5-4E88-92DD-AA1B8C979380}"/>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931401" y="6520058"/>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Gráfico 2">
            <a:extLst>
              <a:ext uri="{FF2B5EF4-FFF2-40B4-BE49-F238E27FC236}">
                <a16:creationId xmlns:a16="http://schemas.microsoft.com/office/drawing/2014/main" id="{983985BB-E3BE-4221-909C-912B7DBD0B4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82852" y="5125837"/>
            <a:ext cx="1190625" cy="119062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 calcmode="lin" valueType="num">
                                      <p:cBhvr>
                                        <p:cTn id="9" dur="500" fill="hold"/>
                                        <p:tgtEl>
                                          <p:spTgt spid="22"/>
                                        </p:tgtEl>
                                        <p:attrNameLst>
                                          <p:attrName>style.rotation</p:attrName>
                                        </p:attrNameLst>
                                      </p:cBhvr>
                                      <p:tavLst>
                                        <p:tav tm="0">
                                          <p:val>
                                            <p:fltVal val="360"/>
                                          </p:val>
                                        </p:tav>
                                        <p:tav tm="100000">
                                          <p:val>
                                            <p:fltVal val="0"/>
                                          </p:val>
                                        </p:tav>
                                      </p:tavLst>
                                    </p:anim>
                                    <p:animEffect transition="in" filter="fade">
                                      <p:cBhvr>
                                        <p:cTn id="10" dur="500"/>
                                        <p:tgtEl>
                                          <p:spTgt spid="22"/>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p:cTn id="13" dur="500" fill="hold"/>
                                        <p:tgtEl>
                                          <p:spTgt spid="23"/>
                                        </p:tgtEl>
                                        <p:attrNameLst>
                                          <p:attrName>ppt_w</p:attrName>
                                        </p:attrNameLst>
                                      </p:cBhvr>
                                      <p:tavLst>
                                        <p:tav tm="0">
                                          <p:val>
                                            <p:fltVal val="0"/>
                                          </p:val>
                                        </p:tav>
                                        <p:tav tm="100000">
                                          <p:val>
                                            <p:strVal val="#ppt_w"/>
                                          </p:val>
                                        </p:tav>
                                      </p:tavLst>
                                    </p:anim>
                                    <p:anim calcmode="lin" valueType="num">
                                      <p:cBhvr>
                                        <p:cTn id="14" dur="500" fill="hold"/>
                                        <p:tgtEl>
                                          <p:spTgt spid="23"/>
                                        </p:tgtEl>
                                        <p:attrNameLst>
                                          <p:attrName>ppt_h</p:attrName>
                                        </p:attrNameLst>
                                      </p:cBhvr>
                                      <p:tavLst>
                                        <p:tav tm="0">
                                          <p:val>
                                            <p:fltVal val="0"/>
                                          </p:val>
                                        </p:tav>
                                        <p:tav tm="100000">
                                          <p:val>
                                            <p:strVal val="#ppt_h"/>
                                          </p:val>
                                        </p:tav>
                                      </p:tavLst>
                                    </p:anim>
                                    <p:anim calcmode="lin" valueType="num">
                                      <p:cBhvr>
                                        <p:cTn id="15" dur="500" fill="hold"/>
                                        <p:tgtEl>
                                          <p:spTgt spid="23"/>
                                        </p:tgtEl>
                                        <p:attrNameLst>
                                          <p:attrName>style.rotation</p:attrName>
                                        </p:attrNameLst>
                                      </p:cBhvr>
                                      <p:tavLst>
                                        <p:tav tm="0">
                                          <p:val>
                                            <p:fltVal val="360"/>
                                          </p:val>
                                        </p:tav>
                                        <p:tav tm="100000">
                                          <p:val>
                                            <p:fltVal val="0"/>
                                          </p:val>
                                        </p:tav>
                                      </p:tavLst>
                                    </p:anim>
                                    <p:animEffect transition="in" filter="fade">
                                      <p:cBhvr>
                                        <p:cTn id="16" dur="500"/>
                                        <p:tgtEl>
                                          <p:spTgt spid="23"/>
                                        </p:tgtEl>
                                      </p:cBhvr>
                                    </p:animEffect>
                                  </p:childTnLst>
                                </p:cTn>
                              </p:par>
                            </p:childTnLst>
                          </p:cTn>
                        </p:par>
                        <p:par>
                          <p:cTn id="17" fill="hold" nodeType="afterGroup">
                            <p:stCondLst>
                              <p:cond delay="500"/>
                            </p:stCondLst>
                            <p:childTnLst>
                              <p:par>
                                <p:cTn id="18" presetID="29" presetClass="entr" presetSubtype="0"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p:cTn id="20" dur="1000" fill="hold"/>
                                        <p:tgtEl>
                                          <p:spTgt spid="20"/>
                                        </p:tgtEl>
                                        <p:attrNameLst>
                                          <p:attrName>ppt_x</p:attrName>
                                        </p:attrNameLst>
                                      </p:cBhvr>
                                      <p:tavLst>
                                        <p:tav tm="0">
                                          <p:val>
                                            <p:strVal val="#ppt_x-.2"/>
                                          </p:val>
                                        </p:tav>
                                        <p:tav tm="100000">
                                          <p:val>
                                            <p:strVal val="#ppt_x"/>
                                          </p:val>
                                        </p:tav>
                                      </p:tavLst>
                                    </p:anim>
                                    <p:anim calcmode="lin" valueType="num">
                                      <p:cBhvr>
                                        <p:cTn id="21"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22" dur="1000"/>
                                        <p:tgtEl>
                                          <p:spTgt spid="20"/>
                                        </p:tgtEl>
                                      </p:cBhvr>
                                    </p:animEffect>
                                  </p:childTnLst>
                                </p:cTn>
                              </p:par>
                              <p:par>
                                <p:cTn id="23" presetID="17" presetClass="entr" presetSubtype="1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p:cTn id="25" dur="500" fill="hold"/>
                                        <p:tgtEl>
                                          <p:spTgt spid="24"/>
                                        </p:tgtEl>
                                        <p:attrNameLst>
                                          <p:attrName>ppt_w</p:attrName>
                                        </p:attrNameLst>
                                      </p:cBhvr>
                                      <p:tavLst>
                                        <p:tav tm="0">
                                          <p:val>
                                            <p:fltVal val="0"/>
                                          </p:val>
                                        </p:tav>
                                        <p:tav tm="100000">
                                          <p:val>
                                            <p:strVal val="#ppt_w"/>
                                          </p:val>
                                        </p:tav>
                                      </p:tavLst>
                                    </p:anim>
                                    <p:anim calcmode="lin" valueType="num">
                                      <p:cBhvr>
                                        <p:cTn id="26" dur="500" fill="hold"/>
                                        <p:tgtEl>
                                          <p:spTgt spid="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15" descr="BottomLineLight.png">
            <a:extLst>
              <a:ext uri="{FF2B5EF4-FFF2-40B4-BE49-F238E27FC236}">
                <a16:creationId xmlns:a16="http://schemas.microsoft.com/office/drawing/2014/main" id="{6394F527-2F42-4BE5-ADC9-019363EA32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6200004"/>
            <a:ext cx="9144000" cy="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16" descr="BottomLineDarker.png">
            <a:extLst>
              <a:ext uri="{FF2B5EF4-FFF2-40B4-BE49-F238E27FC236}">
                <a16:creationId xmlns:a16="http://schemas.microsoft.com/office/drawing/2014/main" id="{F3369D69-F0A3-494F-8FC4-5126547C9E1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6840934"/>
            <a:ext cx="9144000"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14" descr="Avatar.png">
            <a:extLst>
              <a:ext uri="{FF2B5EF4-FFF2-40B4-BE49-F238E27FC236}">
                <a16:creationId xmlns:a16="http://schemas.microsoft.com/office/drawing/2014/main" id="{1B78B3C7-8804-45C3-AF63-CFD6AAD8619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19537" y="6381328"/>
            <a:ext cx="3778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9BDB1DE3-AAF7-4AFF-9599-680DFC619B21}"/>
              </a:ext>
            </a:extLst>
          </p:cNvPr>
          <p:cNvSpPr txBox="1"/>
          <p:nvPr/>
        </p:nvSpPr>
        <p:spPr>
          <a:xfrm>
            <a:off x="2309813" y="6246914"/>
            <a:ext cx="513282"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dirty="0">
                <a:solidFill>
                  <a:schemeClr val="tx1">
                    <a:lumMod val="50000"/>
                    <a:lumOff val="50000"/>
                  </a:schemeClr>
                </a:solidFill>
                <a:latin typeface="+mn-lt"/>
                <a:cs typeface="+mn-cs"/>
              </a:rPr>
              <a:t>Alumno</a:t>
            </a:r>
            <a:endParaRPr lang="es-AR" sz="800" dirty="0">
              <a:latin typeface="+mn-lt"/>
              <a:cs typeface="+mn-cs"/>
            </a:endParaRPr>
          </a:p>
        </p:txBody>
      </p:sp>
      <p:sp>
        <p:nvSpPr>
          <p:cNvPr id="6" name="TextBox 5">
            <a:extLst>
              <a:ext uri="{FF2B5EF4-FFF2-40B4-BE49-F238E27FC236}">
                <a16:creationId xmlns:a16="http://schemas.microsoft.com/office/drawing/2014/main" id="{153D4958-FB3D-4BF0-87D3-0A72D5F762C3}"/>
              </a:ext>
            </a:extLst>
          </p:cNvPr>
          <p:cNvSpPr txBox="1"/>
          <p:nvPr/>
        </p:nvSpPr>
        <p:spPr>
          <a:xfrm>
            <a:off x="2309813" y="6419429"/>
            <a:ext cx="1358770" cy="307777"/>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400" dirty="0">
                <a:solidFill>
                  <a:schemeClr val="tx1">
                    <a:lumMod val="50000"/>
                    <a:lumOff val="50000"/>
                  </a:schemeClr>
                </a:solidFill>
                <a:latin typeface="TypoSlabserif-Light" pitchFamily="2" charset="0"/>
                <a:cs typeface="+mn-cs"/>
              </a:rPr>
              <a:t>Marcelo Encabo</a:t>
            </a:r>
            <a:endParaRPr lang="en-US" sz="1400" dirty="0">
              <a:latin typeface="TypoSlabserif-Light" pitchFamily="2" charset="0"/>
              <a:cs typeface="+mn-cs"/>
            </a:endParaRPr>
          </a:p>
        </p:txBody>
      </p:sp>
      <p:sp>
        <p:nvSpPr>
          <p:cNvPr id="10" name="TextBox 9">
            <a:extLst>
              <a:ext uri="{FF2B5EF4-FFF2-40B4-BE49-F238E27FC236}">
                <a16:creationId xmlns:a16="http://schemas.microsoft.com/office/drawing/2014/main" id="{55A681E8-CF57-4757-B828-5B8016FD99B9}"/>
              </a:ext>
            </a:extLst>
          </p:cNvPr>
          <p:cNvSpPr txBox="1"/>
          <p:nvPr/>
        </p:nvSpPr>
        <p:spPr>
          <a:xfrm>
            <a:off x="5631327" y="6246914"/>
            <a:ext cx="1537600"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spc="300" dirty="0">
                <a:solidFill>
                  <a:schemeClr val="tx1">
                    <a:lumMod val="50000"/>
                    <a:lumOff val="50000"/>
                  </a:schemeClr>
                </a:solidFill>
                <a:latin typeface="+mn-lt"/>
                <a:cs typeface="+mn-cs"/>
              </a:rPr>
              <a:t>Trabajo Práctico </a:t>
            </a:r>
            <a:endParaRPr lang="es-AR" sz="800" spc="300" dirty="0">
              <a:latin typeface="+mn-lt"/>
              <a:cs typeface="+mn-cs"/>
            </a:endParaRPr>
          </a:p>
        </p:txBody>
      </p:sp>
      <p:sp>
        <p:nvSpPr>
          <p:cNvPr id="11" name="TextBox 10">
            <a:extLst>
              <a:ext uri="{FF2B5EF4-FFF2-40B4-BE49-F238E27FC236}">
                <a16:creationId xmlns:a16="http://schemas.microsoft.com/office/drawing/2014/main" id="{8465C9A8-9143-4007-887A-A5BB9D80101E}"/>
              </a:ext>
            </a:extLst>
          </p:cNvPr>
          <p:cNvSpPr txBox="1"/>
          <p:nvPr/>
        </p:nvSpPr>
        <p:spPr>
          <a:xfrm>
            <a:off x="5673334" y="6397993"/>
            <a:ext cx="1358770" cy="353943"/>
          </a:xfrm>
          <a:prstGeom prst="rect">
            <a:avLst/>
          </a:prstGeom>
          <a:noFill/>
          <a:effectLst>
            <a:outerShdw dist="12700" dir="2700000" algn="tl" rotWithShape="0">
              <a:schemeClr val="bg1"/>
            </a:outerShdw>
          </a:effectLst>
        </p:spPr>
        <p:txBody>
          <a:bodyPr wrap="square">
            <a:spAutoFit/>
          </a:bodyPr>
          <a:lstStyle/>
          <a:p>
            <a:pPr eaLnBrk="1" fontAlgn="auto" hangingPunct="1">
              <a:spcBef>
                <a:spcPts val="0"/>
              </a:spcBef>
              <a:spcAft>
                <a:spcPts val="0"/>
              </a:spcAft>
              <a:defRPr/>
            </a:pPr>
            <a:r>
              <a:rPr lang="en-US" sz="1700" spc="700" dirty="0">
                <a:solidFill>
                  <a:schemeClr val="tx1">
                    <a:lumMod val="50000"/>
                    <a:lumOff val="50000"/>
                  </a:schemeClr>
                </a:solidFill>
                <a:latin typeface="TypoSlabserif-Light" pitchFamily="2" charset="0"/>
                <a:cs typeface="+mn-cs"/>
              </a:rPr>
              <a:t>Backup</a:t>
            </a:r>
            <a:endParaRPr lang="en-US" sz="1700" spc="700" dirty="0">
              <a:latin typeface="TypoSlabserif-Light" pitchFamily="2" charset="0"/>
              <a:cs typeface="+mn-cs"/>
            </a:endParaRPr>
          </a:p>
        </p:txBody>
      </p:sp>
      <p:sp>
        <p:nvSpPr>
          <p:cNvPr id="12" name="TextBox 11">
            <a:extLst>
              <a:ext uri="{FF2B5EF4-FFF2-40B4-BE49-F238E27FC236}">
                <a16:creationId xmlns:a16="http://schemas.microsoft.com/office/drawing/2014/main" id="{A51CE2F5-E8D2-416A-ADF5-B475CA7A2F3C}"/>
              </a:ext>
            </a:extLst>
          </p:cNvPr>
          <p:cNvSpPr txBox="1"/>
          <p:nvPr/>
        </p:nvSpPr>
        <p:spPr>
          <a:xfrm>
            <a:off x="8904312" y="6237312"/>
            <a:ext cx="542136"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800" dirty="0">
                <a:solidFill>
                  <a:schemeClr val="tx1">
                    <a:lumMod val="50000"/>
                    <a:lumOff val="50000"/>
                  </a:schemeClr>
                </a:solidFill>
                <a:latin typeface="+mn-lt"/>
                <a:cs typeface="+mn-cs"/>
              </a:rPr>
              <a:t>N°</a:t>
            </a:r>
            <a:r>
              <a:rPr lang="en-US" sz="800" dirty="0">
                <a:latin typeface="+mn-lt"/>
                <a:cs typeface="+mn-cs"/>
              </a:rPr>
              <a:t> SLIDE</a:t>
            </a:r>
          </a:p>
        </p:txBody>
      </p:sp>
      <p:sp>
        <p:nvSpPr>
          <p:cNvPr id="13" name="TextBox 12">
            <a:extLst>
              <a:ext uri="{FF2B5EF4-FFF2-40B4-BE49-F238E27FC236}">
                <a16:creationId xmlns:a16="http://schemas.microsoft.com/office/drawing/2014/main" id="{AF6D3D7E-25AE-431D-8EDA-596B5E32F047}"/>
              </a:ext>
            </a:extLst>
          </p:cNvPr>
          <p:cNvSpPr txBox="1"/>
          <p:nvPr/>
        </p:nvSpPr>
        <p:spPr>
          <a:xfrm>
            <a:off x="9244667" y="6406431"/>
            <a:ext cx="651140" cy="276999"/>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200" b="1" dirty="0">
                <a:latin typeface="TypoSlabserif-Light" pitchFamily="2" charset="0"/>
                <a:cs typeface="+mn-cs"/>
              </a:rPr>
              <a:t>2</a:t>
            </a:r>
            <a:r>
              <a:rPr lang="en-US" sz="1200" b="1" dirty="0">
                <a:solidFill>
                  <a:schemeClr val="tx1">
                    <a:lumMod val="50000"/>
                    <a:lumOff val="50000"/>
                  </a:schemeClr>
                </a:solidFill>
                <a:latin typeface="TypoSlabserif-Light" pitchFamily="2" charset="0"/>
                <a:cs typeface="+mn-cs"/>
              </a:rPr>
              <a:t> de 17</a:t>
            </a:r>
            <a:endParaRPr lang="en-US" sz="1200" b="1" dirty="0">
              <a:latin typeface="TypoSlabserif-Light" pitchFamily="2" charset="0"/>
              <a:cs typeface="+mn-cs"/>
            </a:endParaRPr>
          </a:p>
        </p:txBody>
      </p:sp>
      <p:pic>
        <p:nvPicPr>
          <p:cNvPr id="4110" name="Picture 17" descr="PrevArrow.png">
            <a:hlinkClick r:id="" action="ppaction://hlinkshowjump?jump=previousslide"/>
            <a:extLst>
              <a:ext uri="{FF2B5EF4-FFF2-40B4-BE49-F238E27FC236}">
                <a16:creationId xmlns:a16="http://schemas.microsoft.com/office/drawing/2014/main" id="{ED73347D-BE1D-456B-9B30-2A5F7F92B1F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009064" y="6440908"/>
            <a:ext cx="2127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revArrow.png">
            <a:hlinkClick r:id="" action="ppaction://hlinkshowjump?jump=nextslide"/>
            <a:extLst>
              <a:ext uri="{FF2B5EF4-FFF2-40B4-BE49-F238E27FC236}">
                <a16:creationId xmlns:a16="http://schemas.microsoft.com/office/drawing/2014/main" id="{670AA82C-061D-490E-8AC2-179CD7965721}"/>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918701" y="6440909"/>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a:extLst>
              <a:ext uri="{FF2B5EF4-FFF2-40B4-BE49-F238E27FC236}">
                <a16:creationId xmlns:a16="http://schemas.microsoft.com/office/drawing/2014/main" id="{145F84CE-CDAB-436E-8CEB-24A55E989083}"/>
              </a:ext>
            </a:extLst>
          </p:cNvPr>
          <p:cNvSpPr txBox="1"/>
          <p:nvPr/>
        </p:nvSpPr>
        <p:spPr>
          <a:xfrm>
            <a:off x="4291301" y="1054197"/>
            <a:ext cx="2260619" cy="400110"/>
          </a:xfrm>
          <a:prstGeom prst="rect">
            <a:avLst/>
          </a:prstGeom>
          <a:noFill/>
        </p:spPr>
        <p:txBody>
          <a:bodyPr wrap="none">
            <a:spAutoFit/>
          </a:bodyPr>
          <a:lstStyle/>
          <a:p>
            <a:pPr eaLnBrk="1" fontAlgn="auto" hangingPunct="1">
              <a:spcBef>
                <a:spcPts val="0"/>
              </a:spcBef>
              <a:spcAft>
                <a:spcPts val="0"/>
              </a:spcAft>
              <a:defRPr/>
            </a:pPr>
            <a:r>
              <a:rPr lang="en-US" sz="2000" b="1" dirty="0">
                <a:solidFill>
                  <a:schemeClr val="accent6">
                    <a:lumMod val="75000"/>
                  </a:schemeClr>
                </a:solidFill>
                <a:effectLst>
                  <a:outerShdw blurRad="38100" dist="38100" dir="2700000" algn="tl">
                    <a:srgbClr val="000000">
                      <a:alpha val="43137"/>
                    </a:srgbClr>
                  </a:outerShdw>
                </a:effectLst>
                <a:latin typeface="+mn-lt"/>
                <a:cs typeface="+mn-cs"/>
              </a:rPr>
              <a:t>Que es un Backup ?</a:t>
            </a:r>
          </a:p>
        </p:txBody>
      </p:sp>
      <p:pic>
        <p:nvPicPr>
          <p:cNvPr id="28" name="Picture 27" descr="Slide02ImageShadow.png">
            <a:extLst>
              <a:ext uri="{FF2B5EF4-FFF2-40B4-BE49-F238E27FC236}">
                <a16:creationId xmlns:a16="http://schemas.microsoft.com/office/drawing/2014/main" id="{FDD996F7-353D-428F-89CF-BBB7435279A5}"/>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836739" y="5120804"/>
            <a:ext cx="190182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28">
            <a:extLst>
              <a:ext uri="{FF2B5EF4-FFF2-40B4-BE49-F238E27FC236}">
                <a16:creationId xmlns:a16="http://schemas.microsoft.com/office/drawing/2014/main" id="{D70D11D2-236D-49F6-9718-F54BD15B1DB8}"/>
              </a:ext>
            </a:extLst>
          </p:cNvPr>
          <p:cNvSpPr/>
          <p:nvPr/>
        </p:nvSpPr>
        <p:spPr>
          <a:xfrm>
            <a:off x="1952626" y="1834679"/>
            <a:ext cx="1571625" cy="31432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0" name="Rectangle 29">
            <a:extLst>
              <a:ext uri="{FF2B5EF4-FFF2-40B4-BE49-F238E27FC236}">
                <a16:creationId xmlns:a16="http://schemas.microsoft.com/office/drawing/2014/main" id="{246F5113-D120-4399-BA5E-32F7DCC35F74}"/>
              </a:ext>
            </a:extLst>
          </p:cNvPr>
          <p:cNvSpPr/>
          <p:nvPr/>
        </p:nvSpPr>
        <p:spPr>
          <a:xfrm>
            <a:off x="2024063" y="1691804"/>
            <a:ext cx="1428750" cy="335756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32" name="Picture 31" descr="HorizontalSeparator.png">
            <a:extLst>
              <a:ext uri="{FF2B5EF4-FFF2-40B4-BE49-F238E27FC236}">
                <a16:creationId xmlns:a16="http://schemas.microsoft.com/office/drawing/2014/main" id="{4FD6DEEA-A0D5-4A39-A22E-8B63BAB5B2A7}"/>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202488" y="1628800"/>
            <a:ext cx="50409"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a:extLst>
              <a:ext uri="{FF2B5EF4-FFF2-40B4-BE49-F238E27FC236}">
                <a16:creationId xmlns:a16="http://schemas.microsoft.com/office/drawing/2014/main" id="{40AF7EAB-A627-4A13-B504-F090005A6DFF}"/>
              </a:ext>
            </a:extLst>
          </p:cNvPr>
          <p:cNvSpPr txBox="1"/>
          <p:nvPr/>
        </p:nvSpPr>
        <p:spPr>
          <a:xfrm>
            <a:off x="7297768" y="1556793"/>
            <a:ext cx="3150243" cy="4147289"/>
          </a:xfrm>
          <a:prstGeom prst="rect">
            <a:avLst/>
          </a:prstGeom>
          <a:noFill/>
        </p:spPr>
        <p:txBody>
          <a:bodyPr wrap="square">
            <a:spAutoFit/>
          </a:bodyPr>
          <a:lstStyle/>
          <a:p>
            <a:r>
              <a:rPr lang="es-AR" sz="1050" dirty="0">
                <a:solidFill>
                  <a:schemeClr val="bg1">
                    <a:lumMod val="75000"/>
                  </a:schemeClr>
                </a:solidFill>
                <a:latin typeface="+mn-lt"/>
                <a:cs typeface="+mn-cs"/>
              </a:rPr>
              <a:t>Para realizar un backup suelen seguirse los siguientes pasos:</a:t>
            </a:r>
          </a:p>
          <a:p>
            <a:pPr marL="171450" indent="-171450">
              <a:buFont typeface="Arial" panose="020B0604020202020204" pitchFamily="34" charset="0"/>
              <a:buChar char="•"/>
            </a:pPr>
            <a:endParaRPr lang="es-AR" sz="1050" dirty="0">
              <a:solidFill>
                <a:schemeClr val="bg1"/>
              </a:solidFill>
              <a:latin typeface="+mn-lt"/>
              <a:cs typeface="+mn-cs"/>
            </a:endParaRPr>
          </a:p>
          <a:p>
            <a:pPr marL="171450" indent="-171450">
              <a:buFont typeface="Arial" panose="020B0604020202020204" pitchFamily="34" charset="0"/>
              <a:buChar char="•"/>
            </a:pPr>
            <a:r>
              <a:rPr lang="es-AR" sz="1050" dirty="0">
                <a:solidFill>
                  <a:schemeClr val="accent6">
                    <a:lumMod val="75000"/>
                  </a:schemeClr>
                </a:solidFill>
                <a:latin typeface="+mn-lt"/>
                <a:cs typeface="+mn-cs"/>
              </a:rPr>
              <a:t>Selección </a:t>
            </a:r>
            <a:r>
              <a:rPr lang="es-AR" sz="1050" dirty="0">
                <a:solidFill>
                  <a:schemeClr val="bg1"/>
                </a:solidFill>
                <a:latin typeface="+mn-lt"/>
                <a:cs typeface="+mn-cs"/>
              </a:rPr>
              <a:t>del material clave a respaldar: información irremplazable, de gran valía económica, etc.</a:t>
            </a:r>
          </a:p>
          <a:p>
            <a:pPr lvl="0"/>
            <a:endParaRPr lang="es-AR" sz="1050" dirty="0">
              <a:solidFill>
                <a:schemeClr val="bg1"/>
              </a:solidFill>
              <a:latin typeface="+mn-lt"/>
              <a:cs typeface="+mn-cs"/>
            </a:endParaRPr>
          </a:p>
          <a:p>
            <a:pPr marL="171450" indent="-171450">
              <a:buFont typeface="Arial" panose="020B0604020202020204" pitchFamily="34" charset="0"/>
              <a:buChar char="•"/>
            </a:pPr>
            <a:r>
              <a:rPr lang="es-AR" sz="1050" dirty="0">
                <a:solidFill>
                  <a:schemeClr val="accent6">
                    <a:lumMod val="75000"/>
                  </a:schemeClr>
                </a:solidFill>
                <a:latin typeface="+mn-lt"/>
                <a:cs typeface="+mn-cs"/>
              </a:rPr>
              <a:t>Almacenamiento</a:t>
            </a:r>
            <a:r>
              <a:rPr lang="es-AR" sz="1050" dirty="0">
                <a:solidFill>
                  <a:schemeClr val="bg1">
                    <a:lumMod val="75000"/>
                  </a:schemeClr>
                </a:solidFill>
                <a:latin typeface="+mn-lt"/>
                <a:cs typeface="+mn-cs"/>
              </a:rPr>
              <a:t> en un sistema seguro de acuerdo a las posibilidades del individuo o de la </a:t>
            </a:r>
            <a:r>
              <a:rPr lang="es-AR" sz="1050" dirty="0">
                <a:solidFill>
                  <a:schemeClr val="bg1">
                    <a:lumMod val="75000"/>
                  </a:schemeClr>
                </a:solidFill>
                <a:latin typeface="+mn-lt"/>
                <a:cs typeface="+mn-cs"/>
                <a:hlinkClick r:id="rId10">
                  <a:extLst>
                    <a:ext uri="{A12FA001-AC4F-418D-AE19-62706E023703}">
                      <ahyp:hlinkClr xmlns:ahyp="http://schemas.microsoft.com/office/drawing/2018/hyperlinkcolor" val="tx"/>
                    </a:ext>
                  </a:extLst>
                </a:hlinkClick>
              </a:rPr>
              <a:t>organización</a:t>
            </a:r>
            <a:r>
              <a:rPr lang="es-AR" sz="1050" dirty="0">
                <a:solidFill>
                  <a:schemeClr val="bg1">
                    <a:lumMod val="75000"/>
                  </a:schemeClr>
                </a:solidFill>
                <a:latin typeface="+mn-lt"/>
                <a:cs typeface="+mn-cs"/>
              </a:rPr>
              <a:t>. Si es posible, se debe hacer un respaldo local (propio) y un respaldo externo (en otra empresa o servicio) que resulte conveniente.</a:t>
            </a:r>
          </a:p>
          <a:p>
            <a:pPr marL="171450" indent="-171450">
              <a:buFont typeface="Arial" panose="020B0604020202020204" pitchFamily="34" charset="0"/>
              <a:buChar char="•"/>
            </a:pPr>
            <a:endParaRPr lang="es-AR" sz="1100" dirty="0">
              <a:solidFill>
                <a:schemeClr val="bg1">
                  <a:lumMod val="75000"/>
                </a:schemeClr>
              </a:solidFill>
              <a:latin typeface="+mn-lt"/>
              <a:cs typeface="+mn-cs"/>
            </a:endParaRPr>
          </a:p>
          <a:p>
            <a:pPr marL="171450" indent="-171450">
              <a:buFont typeface="Arial" panose="020B0604020202020204" pitchFamily="34" charset="0"/>
              <a:buChar char="•"/>
            </a:pPr>
            <a:r>
              <a:rPr lang="es-AR" sz="1050" dirty="0">
                <a:solidFill>
                  <a:schemeClr val="accent6">
                    <a:lumMod val="75000"/>
                  </a:schemeClr>
                </a:solidFill>
                <a:latin typeface="+mn-lt"/>
                <a:cs typeface="+mn-cs"/>
              </a:rPr>
              <a:t>Actualización</a:t>
            </a:r>
            <a:r>
              <a:rPr lang="es-AR" sz="1050" dirty="0">
                <a:solidFill>
                  <a:schemeClr val="bg1"/>
                </a:solidFill>
                <a:latin typeface="+mn-lt"/>
                <a:cs typeface="+mn-cs"/>
              </a:rPr>
              <a:t> del respaldo tomando en cuenta los datos modificados de la información a guardar y la frecuencia con que se los modifica, de modo que el backup esté siempre lo más al día posible y la pérdida de información se minimice.</a:t>
            </a:r>
          </a:p>
          <a:p>
            <a:endParaRPr lang="es-AR" sz="1050" dirty="0">
              <a:solidFill>
                <a:schemeClr val="bg1">
                  <a:lumMod val="75000"/>
                </a:schemeClr>
              </a:solidFill>
              <a:latin typeface="+mn-lt"/>
              <a:cs typeface="+mn-cs"/>
            </a:endParaRPr>
          </a:p>
          <a:p>
            <a:r>
              <a:rPr lang="es-AR" sz="1050" dirty="0">
                <a:solidFill>
                  <a:schemeClr val="bg1">
                    <a:lumMod val="75000"/>
                  </a:schemeClr>
                </a:solidFill>
                <a:latin typeface="+mn-lt"/>
                <a:cs typeface="+mn-cs"/>
              </a:rPr>
              <a:t>Existen numerosos programas, páginas, empresas y servicios en línea que ofrecen planes de backup y recuperación de datos. El sector de la seguridad informática es, en un mundo cada vez más digitalizado, un área informática en continuo crecimiento</a:t>
            </a:r>
            <a:r>
              <a:rPr lang="es-AR" sz="1100" dirty="0">
                <a:solidFill>
                  <a:schemeClr val="bg1">
                    <a:lumMod val="75000"/>
                  </a:schemeClr>
                </a:solidFill>
                <a:latin typeface="+mn-lt"/>
                <a:cs typeface="+mn-cs"/>
              </a:rPr>
              <a:t>.</a:t>
            </a:r>
          </a:p>
        </p:txBody>
      </p:sp>
      <p:graphicFrame>
        <p:nvGraphicFramePr>
          <p:cNvPr id="34" name="Objeto 33">
            <a:extLst>
              <a:ext uri="{FF2B5EF4-FFF2-40B4-BE49-F238E27FC236}">
                <a16:creationId xmlns:a16="http://schemas.microsoft.com/office/drawing/2014/main" id="{EC3F7EFC-ED23-41FB-B109-0A0701B9A7BE}"/>
              </a:ext>
            </a:extLst>
          </p:cNvPr>
          <p:cNvGraphicFramePr>
            <a:graphicFrameLocks noChangeAspect="1"/>
          </p:cNvGraphicFramePr>
          <p:nvPr/>
        </p:nvGraphicFramePr>
        <p:xfrm>
          <a:off x="2313312" y="2739230"/>
          <a:ext cx="871463" cy="1193902"/>
        </p:xfrm>
        <a:graphic>
          <a:graphicData uri="http://schemas.openxmlformats.org/presentationml/2006/ole">
            <mc:AlternateContent xmlns:mc="http://schemas.openxmlformats.org/markup-compatibility/2006">
              <mc:Choice xmlns:v="urn:schemas-microsoft-com:vml" Requires="v">
                <p:oleObj name="CorelDRAW" r:id="rId11" imgW="158929" imgH="216855" progId="CorelDraw.Graphic.20">
                  <p:embed/>
                </p:oleObj>
              </mc:Choice>
              <mc:Fallback>
                <p:oleObj name="CorelDRAW" r:id="rId11" imgW="158929" imgH="216855" progId="CorelDraw.Graphic.20">
                  <p:embed/>
                  <p:pic>
                    <p:nvPicPr>
                      <p:cNvPr id="34" name="Objeto 33">
                        <a:extLst>
                          <a:ext uri="{FF2B5EF4-FFF2-40B4-BE49-F238E27FC236}">
                            <a16:creationId xmlns:a16="http://schemas.microsoft.com/office/drawing/2014/main" id="{EC3F7EFC-ED23-41FB-B109-0A0701B9A7BE}"/>
                          </a:ext>
                        </a:extLst>
                      </p:cNvPr>
                      <p:cNvPicPr/>
                      <p:nvPr/>
                    </p:nvPicPr>
                    <p:blipFill>
                      <a:blip r:embed="rId12"/>
                      <a:stretch>
                        <a:fillRect/>
                      </a:stretch>
                    </p:blipFill>
                    <p:spPr>
                      <a:xfrm>
                        <a:off x="2313312" y="2739230"/>
                        <a:ext cx="871463" cy="1193902"/>
                      </a:xfrm>
                      <a:prstGeom prst="rect">
                        <a:avLst/>
                      </a:prstGeom>
                    </p:spPr>
                  </p:pic>
                </p:oleObj>
              </mc:Fallback>
            </mc:AlternateContent>
          </a:graphicData>
        </a:graphic>
      </p:graphicFrame>
      <p:sp>
        <p:nvSpPr>
          <p:cNvPr id="35" name="Rectangle 29">
            <a:extLst>
              <a:ext uri="{FF2B5EF4-FFF2-40B4-BE49-F238E27FC236}">
                <a16:creationId xmlns:a16="http://schemas.microsoft.com/office/drawing/2014/main" id="{19F90502-3FEC-4725-AFC7-06B940AE9B0F}"/>
              </a:ext>
            </a:extLst>
          </p:cNvPr>
          <p:cNvSpPr/>
          <p:nvPr/>
        </p:nvSpPr>
        <p:spPr>
          <a:xfrm>
            <a:off x="3635029" y="1556792"/>
            <a:ext cx="3422129" cy="18720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6" name="TextBox 25">
            <a:extLst>
              <a:ext uri="{FF2B5EF4-FFF2-40B4-BE49-F238E27FC236}">
                <a16:creationId xmlns:a16="http://schemas.microsoft.com/office/drawing/2014/main" id="{79EE26A3-2E43-4913-8055-904393FDB348}"/>
              </a:ext>
            </a:extLst>
          </p:cNvPr>
          <p:cNvSpPr txBox="1"/>
          <p:nvPr/>
        </p:nvSpPr>
        <p:spPr>
          <a:xfrm>
            <a:off x="3608909" y="1574856"/>
            <a:ext cx="3422129" cy="4601260"/>
          </a:xfrm>
          <a:prstGeom prst="rect">
            <a:avLst/>
          </a:prstGeom>
          <a:noFill/>
        </p:spPr>
        <p:txBody>
          <a:bodyPr wrap="square">
            <a:spAutoFit/>
          </a:bodyPr>
          <a:lstStyle/>
          <a:p>
            <a:pPr eaLnBrk="1" fontAlgn="auto" hangingPunct="1">
              <a:spcBef>
                <a:spcPts val="0"/>
              </a:spcBef>
              <a:spcAft>
                <a:spcPts val="1200"/>
              </a:spcAft>
              <a:defRPr/>
            </a:pPr>
            <a:r>
              <a:rPr lang="es-AR" sz="1050" dirty="0">
                <a:solidFill>
                  <a:schemeClr val="bg1">
                    <a:lumMod val="75000"/>
                  </a:schemeClr>
                </a:solidFill>
                <a:latin typeface="+mn-lt"/>
                <a:cs typeface="+mn-cs"/>
              </a:rPr>
              <a:t>En informática, se entiende por un backup (del inglés: back up, “respaldo”, “refuerzo”), respaldo, copia de seguridad o copia de reserva a una copia de los datos originales de un sistema de información o de un conjunto de software (archivos, documentos, etc.) que se almacena en un lugar seguro, con el fin de poder volver a disponer de su información en caso de que alguna eventualidad, accidente o desastre ocurra y ocasione su pérdida del sistema. En otras palabras, se trata de una copia por si acaso que, usualmente, se actualiza cada cierto tiempo como medida de seguridad.</a:t>
            </a:r>
          </a:p>
          <a:p>
            <a:pPr algn="just" eaLnBrk="1" fontAlgn="auto" hangingPunct="1">
              <a:spcBef>
                <a:spcPts val="0"/>
              </a:spcBef>
              <a:spcAft>
                <a:spcPts val="0"/>
              </a:spcAft>
              <a:defRPr/>
            </a:pPr>
            <a:r>
              <a:rPr lang="es-AR" sz="1050" dirty="0">
                <a:solidFill>
                  <a:schemeClr val="bg1"/>
                </a:solidFill>
                <a:latin typeface="+mn-lt"/>
                <a:cs typeface="+mn-cs"/>
              </a:rPr>
              <a:t>Los sistemas informáticos en la actualidad pueden ser víctima de diversos tipos de siniestro: ataques remotos por parte de hackers o de virus informáticos, </a:t>
            </a:r>
            <a:r>
              <a:rPr lang="es-AR" sz="1050" dirty="0">
                <a:solidFill>
                  <a:schemeClr val="accent6"/>
                </a:solidFill>
                <a:latin typeface="+mn-lt"/>
                <a:cs typeface="+mn-cs"/>
              </a:rPr>
              <a:t>RansomWare</a:t>
            </a:r>
            <a:r>
              <a:rPr lang="es-AR" sz="1050" dirty="0">
                <a:solidFill>
                  <a:schemeClr val="bg1"/>
                </a:solidFill>
                <a:latin typeface="+mn-lt"/>
                <a:cs typeface="+mn-cs"/>
              </a:rPr>
              <a:t>,  destrucción física de los soportes de almacenamiento, e incluso eliminación accidental por parte de un usuario autorizado. En estos casos se recurre manual o automáticamente al backup para restaurar la información perdida, minimizando así las pérdidas en materia de datos o información.</a:t>
            </a:r>
          </a:p>
          <a:p>
            <a:pPr algn="just" eaLnBrk="1" fontAlgn="auto" hangingPunct="1">
              <a:spcBef>
                <a:spcPts val="0"/>
              </a:spcBef>
              <a:spcAft>
                <a:spcPts val="0"/>
              </a:spcAft>
              <a:defRPr/>
            </a:pPr>
            <a:endParaRPr lang="es-AR" sz="800" dirty="0">
              <a:solidFill>
                <a:schemeClr val="bg1"/>
              </a:solidFill>
              <a:latin typeface="+mn-lt"/>
              <a:cs typeface="+mn-cs"/>
            </a:endParaRPr>
          </a:p>
          <a:p>
            <a:pPr eaLnBrk="1" fontAlgn="auto" hangingPunct="1">
              <a:spcBef>
                <a:spcPts val="0"/>
              </a:spcBef>
              <a:spcAft>
                <a:spcPts val="0"/>
              </a:spcAft>
              <a:defRPr/>
            </a:pPr>
            <a:r>
              <a:rPr lang="es-AR" sz="1050" dirty="0">
                <a:solidFill>
                  <a:schemeClr val="bg1">
                    <a:lumMod val="75000"/>
                  </a:schemeClr>
                </a:solidFill>
                <a:latin typeface="+mn-lt"/>
                <a:cs typeface="+mn-cs"/>
              </a:rPr>
              <a:t>Estas pérdidas de datos son realmente comunes: 66% de los usuarios de Internet las han experimentado, por lo cual es muy usual contar con backups en distintos formatos: sectores del disco duro, dispositivos de almacenamiento removible o incluso en la misma nube, es decir, en servidores de Internet.</a:t>
            </a:r>
            <a:endParaRPr lang="en-US" sz="1100" dirty="0">
              <a:solidFill>
                <a:schemeClr val="bg1">
                  <a:lumMod val="75000"/>
                </a:schemeClr>
              </a:solidFill>
              <a:latin typeface="+mn-lt"/>
              <a:cs typeface="+mn-cs"/>
            </a:endParaRPr>
          </a:p>
        </p:txBody>
      </p:sp>
      <p:sp>
        <p:nvSpPr>
          <p:cNvPr id="36" name="TextBox 20">
            <a:extLst>
              <a:ext uri="{FF2B5EF4-FFF2-40B4-BE49-F238E27FC236}">
                <a16:creationId xmlns:a16="http://schemas.microsoft.com/office/drawing/2014/main" id="{1F55858B-EEE9-44CD-B944-D30673ADFD20}"/>
              </a:ext>
            </a:extLst>
          </p:cNvPr>
          <p:cNvSpPr txBox="1"/>
          <p:nvPr/>
        </p:nvSpPr>
        <p:spPr>
          <a:xfrm>
            <a:off x="7240810" y="1054197"/>
            <a:ext cx="3308021" cy="400110"/>
          </a:xfrm>
          <a:prstGeom prst="rect">
            <a:avLst/>
          </a:prstGeom>
          <a:noFill/>
        </p:spPr>
        <p:txBody>
          <a:bodyPr wrap="none">
            <a:spAutoFit/>
          </a:bodyPr>
          <a:lstStyle/>
          <a:p>
            <a:pPr eaLnBrk="1" fontAlgn="auto" hangingPunct="1">
              <a:spcBef>
                <a:spcPts val="0"/>
              </a:spcBef>
              <a:spcAft>
                <a:spcPts val="0"/>
              </a:spcAft>
              <a:defRPr/>
            </a:pPr>
            <a:r>
              <a:rPr lang="en-US" sz="2000" b="1" dirty="0">
                <a:solidFill>
                  <a:schemeClr val="accent6">
                    <a:lumMod val="75000"/>
                  </a:schemeClr>
                </a:solidFill>
                <a:effectLst>
                  <a:outerShdw blurRad="38100" dist="38100" dir="2700000" algn="tl">
                    <a:srgbClr val="000000">
                      <a:alpha val="43137"/>
                    </a:srgbClr>
                  </a:outerShdw>
                </a:effectLst>
                <a:latin typeface="+mn-lt"/>
                <a:cs typeface="+mn-cs"/>
              </a:rPr>
              <a:t>Como </a:t>
            </a:r>
            <a:r>
              <a:rPr lang="es-AR" sz="2000" b="1" dirty="0">
                <a:solidFill>
                  <a:schemeClr val="accent6">
                    <a:lumMod val="75000"/>
                  </a:schemeClr>
                </a:solidFill>
                <a:effectLst>
                  <a:outerShdw blurRad="38100" dist="38100" dir="2700000" algn="tl">
                    <a:srgbClr val="000000">
                      <a:alpha val="43137"/>
                    </a:srgbClr>
                  </a:outerShdw>
                </a:effectLst>
                <a:latin typeface="+mn-lt"/>
                <a:cs typeface="+mn-cs"/>
              </a:rPr>
              <a:t>Realizar</a:t>
            </a:r>
            <a:r>
              <a:rPr lang="en-US" sz="2000" b="1" dirty="0">
                <a:solidFill>
                  <a:schemeClr val="accent6">
                    <a:lumMod val="75000"/>
                  </a:schemeClr>
                </a:solidFill>
                <a:effectLst>
                  <a:outerShdw blurRad="38100" dist="38100" dir="2700000" algn="tl">
                    <a:srgbClr val="000000">
                      <a:alpha val="43137"/>
                    </a:srgbClr>
                  </a:outerShdw>
                </a:effectLst>
                <a:latin typeface="+mn-lt"/>
                <a:cs typeface="+mn-cs"/>
              </a:rPr>
              <a:t> Backup </a:t>
            </a:r>
            <a:r>
              <a:rPr lang="es-AR" sz="2000" b="1" dirty="0">
                <a:solidFill>
                  <a:schemeClr val="accent6">
                    <a:lumMod val="75000"/>
                  </a:schemeClr>
                </a:solidFill>
                <a:effectLst>
                  <a:outerShdw blurRad="38100" dist="38100" dir="2700000" algn="tl">
                    <a:srgbClr val="000000">
                      <a:alpha val="43137"/>
                    </a:srgbClr>
                  </a:outerShdw>
                </a:effectLst>
                <a:latin typeface="+mn-lt"/>
                <a:cs typeface="+mn-cs"/>
              </a:rPr>
              <a:t>Eficaz</a:t>
            </a:r>
            <a:endParaRPr lang="en-US" sz="2000" b="1" dirty="0">
              <a:solidFill>
                <a:schemeClr val="accent6">
                  <a:lumMod val="75000"/>
                </a:schemeClr>
              </a:solidFill>
              <a:effectLst>
                <a:outerShdw blurRad="38100" dist="38100" dir="2700000" algn="tl">
                  <a:srgbClr val="000000">
                    <a:alpha val="43137"/>
                  </a:srgbClr>
                </a:outerShdw>
              </a:effectLst>
              <a:latin typeface="+mn-lt"/>
              <a:cs typeface="+mn-cs"/>
            </a:endParaRPr>
          </a:p>
        </p:txBody>
      </p:sp>
      <p:sp>
        <p:nvSpPr>
          <p:cNvPr id="25" name="TextBox 19">
            <a:extLst>
              <a:ext uri="{FF2B5EF4-FFF2-40B4-BE49-F238E27FC236}">
                <a16:creationId xmlns:a16="http://schemas.microsoft.com/office/drawing/2014/main" id="{2F057995-2CCA-488F-808E-38FDECB05346}"/>
              </a:ext>
            </a:extLst>
          </p:cNvPr>
          <p:cNvSpPr txBox="1"/>
          <p:nvPr/>
        </p:nvSpPr>
        <p:spPr>
          <a:xfrm>
            <a:off x="1697691" y="-29980"/>
            <a:ext cx="2583015" cy="1169551"/>
          </a:xfrm>
          <a:prstGeom prst="rect">
            <a:avLst/>
          </a:prstGeom>
          <a:noFill/>
        </p:spPr>
        <p:txBody>
          <a:bodyPr wrap="none">
            <a:spAutoFit/>
          </a:bodyPr>
          <a:lstStyle/>
          <a:p>
            <a:pPr eaLnBrk="1" fontAlgn="auto" hangingPunct="1">
              <a:spcBef>
                <a:spcPts val="0"/>
              </a:spcBef>
              <a:spcAft>
                <a:spcPts val="0"/>
              </a:spcAft>
              <a:defRPr/>
            </a:pPr>
            <a:r>
              <a:rPr lang="en-US" sz="7000" b="1" spc="-400" dirty="0">
                <a:solidFill>
                  <a:srgbClr val="00B0F0"/>
                </a:solidFill>
                <a:effectLst>
                  <a:outerShdw blurRad="38100" dist="38100" dir="2700000" algn="tl">
                    <a:srgbClr val="000000">
                      <a:alpha val="43137"/>
                    </a:srgbClr>
                  </a:outerShdw>
                </a:effectLst>
                <a:latin typeface="+mn-lt"/>
                <a:cs typeface="+mn-cs"/>
              </a:rPr>
              <a:t>Backup</a:t>
            </a:r>
          </a:p>
        </p:txBody>
      </p:sp>
    </p:spTree>
    <p:extLst>
      <p:ext uri="{BB962C8B-B14F-4D97-AF65-F5344CB8AC3E}">
        <p14:creationId xmlns:p14="http://schemas.microsoft.com/office/powerpoint/2010/main" val="1550504661"/>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4" descr="DarkPowerpointTemplate-Slide02-SmallIntro.jpg">
            <a:extLst>
              <a:ext uri="{FF2B5EF4-FFF2-40B4-BE49-F238E27FC236}">
                <a16:creationId xmlns:a16="http://schemas.microsoft.com/office/drawing/2014/main" id="{A046AEBD-21AD-4BA3-A56D-758E464EAD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40755" y="17066"/>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a:extLst>
              <a:ext uri="{FF2B5EF4-FFF2-40B4-BE49-F238E27FC236}">
                <a16:creationId xmlns:a16="http://schemas.microsoft.com/office/drawing/2014/main" id="{20444263-D253-4938-9BAC-C6600237A7FD}"/>
              </a:ext>
            </a:extLst>
          </p:cNvPr>
          <p:cNvSpPr txBox="1"/>
          <p:nvPr/>
        </p:nvSpPr>
        <p:spPr>
          <a:xfrm>
            <a:off x="1852614" y="214314"/>
            <a:ext cx="8147295" cy="1169551"/>
          </a:xfrm>
          <a:prstGeom prst="rect">
            <a:avLst/>
          </a:prstGeom>
          <a:noFill/>
        </p:spPr>
        <p:txBody>
          <a:bodyPr wrap="none">
            <a:spAutoFit/>
          </a:bodyPr>
          <a:lstStyle/>
          <a:p>
            <a:pPr eaLnBrk="1" fontAlgn="auto" hangingPunct="1">
              <a:spcBef>
                <a:spcPts val="0"/>
              </a:spcBef>
              <a:spcAft>
                <a:spcPts val="0"/>
              </a:spcAft>
              <a:defRPr/>
            </a:pPr>
            <a:r>
              <a:rPr lang="es-AR" sz="7000" b="1" spc="-400" dirty="0">
                <a:solidFill>
                  <a:schemeClr val="bg1"/>
                </a:solidFill>
                <a:latin typeface="+mn-lt"/>
                <a:cs typeface="+mn-cs"/>
              </a:rPr>
              <a:t>Formas de hacer</a:t>
            </a:r>
            <a:r>
              <a:rPr lang="es-AR" sz="7000" b="1" spc="-400" dirty="0">
                <a:solidFill>
                  <a:srgbClr val="FFFF00"/>
                </a:solidFill>
                <a:latin typeface="+mn-lt"/>
                <a:cs typeface="+mn-cs"/>
              </a:rPr>
              <a:t> Backup</a:t>
            </a:r>
          </a:p>
        </p:txBody>
      </p:sp>
      <p:sp>
        <p:nvSpPr>
          <p:cNvPr id="21" name="TextBox 20">
            <a:extLst>
              <a:ext uri="{FF2B5EF4-FFF2-40B4-BE49-F238E27FC236}">
                <a16:creationId xmlns:a16="http://schemas.microsoft.com/office/drawing/2014/main" id="{9413327B-5C1E-4608-B379-C1E9BD9AC87C}"/>
              </a:ext>
            </a:extLst>
          </p:cNvPr>
          <p:cNvSpPr txBox="1"/>
          <p:nvPr/>
        </p:nvSpPr>
        <p:spPr>
          <a:xfrm>
            <a:off x="1919537" y="1130842"/>
            <a:ext cx="2222019" cy="353943"/>
          </a:xfrm>
          <a:prstGeom prst="rect">
            <a:avLst/>
          </a:prstGeom>
          <a:noFill/>
        </p:spPr>
        <p:txBody>
          <a:bodyPr wrap="none">
            <a:spAutoFit/>
          </a:bodyPr>
          <a:lstStyle/>
          <a:p>
            <a:pPr eaLnBrk="1" fontAlgn="auto" hangingPunct="1">
              <a:spcBef>
                <a:spcPts val="0"/>
              </a:spcBef>
              <a:spcAft>
                <a:spcPts val="0"/>
              </a:spcAft>
              <a:defRPr/>
            </a:pPr>
            <a:r>
              <a:rPr lang="es-MX" sz="1700" dirty="0">
                <a:solidFill>
                  <a:schemeClr val="bg1">
                    <a:lumMod val="75000"/>
                  </a:schemeClr>
                </a:solidFill>
                <a:latin typeface="Street Corner Slab" pitchFamily="2" charset="0"/>
                <a:cs typeface="+mn-cs"/>
              </a:rPr>
              <a:t>Ventajas y desventajas </a:t>
            </a:r>
            <a:endParaRPr lang="en-US" sz="1700" dirty="0">
              <a:solidFill>
                <a:schemeClr val="bg1">
                  <a:lumMod val="75000"/>
                </a:schemeClr>
              </a:solidFill>
              <a:latin typeface="Street Corner Slab" pitchFamily="2" charset="0"/>
              <a:cs typeface="+mn-cs"/>
            </a:endParaRPr>
          </a:p>
        </p:txBody>
      </p:sp>
      <p:pic>
        <p:nvPicPr>
          <p:cNvPr id="28" name="Picture 27" descr="Slide02ImageShadow.png">
            <a:extLst>
              <a:ext uri="{FF2B5EF4-FFF2-40B4-BE49-F238E27FC236}">
                <a16:creationId xmlns:a16="http://schemas.microsoft.com/office/drawing/2014/main" id="{ACD16792-F3B5-498A-93C3-427C18AC411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1188" y="3000376"/>
            <a:ext cx="2786062"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28">
            <a:extLst>
              <a:ext uri="{FF2B5EF4-FFF2-40B4-BE49-F238E27FC236}">
                <a16:creationId xmlns:a16="http://schemas.microsoft.com/office/drawing/2014/main" id="{2C00A8C7-F884-4ADC-A09A-B616E15143B4}"/>
              </a:ext>
            </a:extLst>
          </p:cNvPr>
          <p:cNvSpPr/>
          <p:nvPr/>
        </p:nvSpPr>
        <p:spPr>
          <a:xfrm>
            <a:off x="1952626" y="1928813"/>
            <a:ext cx="2638425" cy="9636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0" name="Rectangle 29">
            <a:extLst>
              <a:ext uri="{FF2B5EF4-FFF2-40B4-BE49-F238E27FC236}">
                <a16:creationId xmlns:a16="http://schemas.microsoft.com/office/drawing/2014/main" id="{9C6166B8-1AC0-47BB-A4F6-106FDF83D23C}"/>
              </a:ext>
            </a:extLst>
          </p:cNvPr>
          <p:cNvSpPr/>
          <p:nvPr/>
        </p:nvSpPr>
        <p:spPr>
          <a:xfrm>
            <a:off x="2024063" y="1857376"/>
            <a:ext cx="2500312" cy="107156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32" name="Picture 31" descr="HorizontalSeparator.png">
            <a:extLst>
              <a:ext uri="{FF2B5EF4-FFF2-40B4-BE49-F238E27FC236}">
                <a16:creationId xmlns:a16="http://schemas.microsoft.com/office/drawing/2014/main" id="{C928C36B-97FE-4041-93D8-D39801CDB05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52625" y="3656013"/>
            <a:ext cx="2643188" cy="3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32">
            <a:extLst>
              <a:ext uri="{FF2B5EF4-FFF2-40B4-BE49-F238E27FC236}">
                <a16:creationId xmlns:a16="http://schemas.microsoft.com/office/drawing/2014/main" id="{189D4A87-3A77-451B-8E5C-ECBD55001999}"/>
              </a:ext>
            </a:extLst>
          </p:cNvPr>
          <p:cNvSpPr txBox="1">
            <a:spLocks noChangeArrowheads="1"/>
          </p:cNvSpPr>
          <p:nvPr/>
        </p:nvSpPr>
        <p:spPr bwMode="auto">
          <a:xfrm>
            <a:off x="2513353" y="3240524"/>
            <a:ext cx="17310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AR" altLang="es-AR" sz="1800" dirty="0">
                <a:solidFill>
                  <a:schemeClr val="accent1"/>
                </a:solidFill>
                <a:latin typeface="Street Corner Slab" pitchFamily="2" charset="0"/>
              </a:rPr>
              <a:t>Dispositivos</a:t>
            </a:r>
            <a:r>
              <a:rPr lang="en-US" altLang="es-AR" sz="1800" dirty="0">
                <a:solidFill>
                  <a:schemeClr val="accent1"/>
                </a:solidFill>
                <a:latin typeface="Street Corner Slab" pitchFamily="2" charset="0"/>
              </a:rPr>
              <a:t> USB</a:t>
            </a:r>
          </a:p>
        </p:txBody>
      </p:sp>
      <p:pic>
        <p:nvPicPr>
          <p:cNvPr id="53" name="Picture 52" descr="Slide02ImageShadow.png">
            <a:extLst>
              <a:ext uri="{FF2B5EF4-FFF2-40B4-BE49-F238E27FC236}">
                <a16:creationId xmlns:a16="http://schemas.microsoft.com/office/drawing/2014/main" id="{D3F0D15B-29B4-434E-A5B3-79E039279BC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38688" y="3000376"/>
            <a:ext cx="2786062"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Rectangle 53">
            <a:extLst>
              <a:ext uri="{FF2B5EF4-FFF2-40B4-BE49-F238E27FC236}">
                <a16:creationId xmlns:a16="http://schemas.microsoft.com/office/drawing/2014/main" id="{C6105B3C-2746-474A-AB7E-F4D1282F2153}"/>
              </a:ext>
            </a:extLst>
          </p:cNvPr>
          <p:cNvSpPr/>
          <p:nvPr/>
        </p:nvSpPr>
        <p:spPr>
          <a:xfrm>
            <a:off x="4810126" y="1928813"/>
            <a:ext cx="2640013" cy="9636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5" name="Rectangle 54">
            <a:extLst>
              <a:ext uri="{FF2B5EF4-FFF2-40B4-BE49-F238E27FC236}">
                <a16:creationId xmlns:a16="http://schemas.microsoft.com/office/drawing/2014/main" id="{C5B855F0-48FC-4B2D-B4F3-4DD3EC2D2297}"/>
              </a:ext>
            </a:extLst>
          </p:cNvPr>
          <p:cNvSpPr/>
          <p:nvPr/>
        </p:nvSpPr>
        <p:spPr>
          <a:xfrm>
            <a:off x="4876273" y="1881387"/>
            <a:ext cx="2500312" cy="107156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57" name="Picture 56" descr="HorizontalSeparator.png">
            <a:extLst>
              <a:ext uri="{FF2B5EF4-FFF2-40B4-BE49-F238E27FC236}">
                <a16:creationId xmlns:a16="http://schemas.microsoft.com/office/drawing/2014/main" id="{A79E5F1B-D807-45AF-863E-392FABC50D9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810125" y="3656013"/>
            <a:ext cx="2643188" cy="3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TextBox 57">
            <a:extLst>
              <a:ext uri="{FF2B5EF4-FFF2-40B4-BE49-F238E27FC236}">
                <a16:creationId xmlns:a16="http://schemas.microsoft.com/office/drawing/2014/main" id="{B9FADC63-4AD1-4373-9CA1-7607CA186A9B}"/>
              </a:ext>
            </a:extLst>
          </p:cNvPr>
          <p:cNvSpPr txBox="1">
            <a:spLocks noChangeArrowheads="1"/>
          </p:cNvSpPr>
          <p:nvPr/>
        </p:nvSpPr>
        <p:spPr bwMode="auto">
          <a:xfrm>
            <a:off x="5482198" y="3230254"/>
            <a:ext cx="14665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AR" altLang="es-AR" sz="1800" dirty="0">
                <a:solidFill>
                  <a:schemeClr val="accent1">
                    <a:lumMod val="60000"/>
                    <a:lumOff val="40000"/>
                  </a:schemeClr>
                </a:solidFill>
                <a:latin typeface="Street Corner Slab" pitchFamily="2" charset="0"/>
              </a:rPr>
              <a:t>Disco Externo</a:t>
            </a:r>
          </a:p>
        </p:txBody>
      </p:sp>
      <p:pic>
        <p:nvPicPr>
          <p:cNvPr id="59" name="Picture 58" descr="Slide02ImageShadow.png">
            <a:extLst>
              <a:ext uri="{FF2B5EF4-FFF2-40B4-BE49-F238E27FC236}">
                <a16:creationId xmlns:a16="http://schemas.microsoft.com/office/drawing/2014/main" id="{2A967664-85CF-4E93-9A4C-143B91C597D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96188" y="3000376"/>
            <a:ext cx="2786062"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Rectangle 59">
            <a:extLst>
              <a:ext uri="{FF2B5EF4-FFF2-40B4-BE49-F238E27FC236}">
                <a16:creationId xmlns:a16="http://schemas.microsoft.com/office/drawing/2014/main" id="{44E9CE60-1887-4FAA-99C1-12AAD0136681}"/>
              </a:ext>
            </a:extLst>
          </p:cNvPr>
          <p:cNvSpPr/>
          <p:nvPr/>
        </p:nvSpPr>
        <p:spPr>
          <a:xfrm>
            <a:off x="7667626" y="1928813"/>
            <a:ext cx="2640013" cy="9636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1" name="Rectangle 60">
            <a:extLst>
              <a:ext uri="{FF2B5EF4-FFF2-40B4-BE49-F238E27FC236}">
                <a16:creationId xmlns:a16="http://schemas.microsoft.com/office/drawing/2014/main" id="{8D20EC65-7B4A-4467-B1BB-FC90C8348F51}"/>
              </a:ext>
            </a:extLst>
          </p:cNvPr>
          <p:cNvSpPr/>
          <p:nvPr/>
        </p:nvSpPr>
        <p:spPr>
          <a:xfrm>
            <a:off x="7739063" y="1857376"/>
            <a:ext cx="2500312" cy="107156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63" name="Picture 62" descr="HorizontalSeparator.png">
            <a:extLst>
              <a:ext uri="{FF2B5EF4-FFF2-40B4-BE49-F238E27FC236}">
                <a16:creationId xmlns:a16="http://schemas.microsoft.com/office/drawing/2014/main" id="{4FDCC796-D5AA-4EAB-8A72-2F559FF3745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667625" y="3656013"/>
            <a:ext cx="2643188" cy="3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78" descr="Slide02ImageShadow.png">
            <a:extLst>
              <a:ext uri="{FF2B5EF4-FFF2-40B4-BE49-F238E27FC236}">
                <a16:creationId xmlns:a16="http://schemas.microsoft.com/office/drawing/2014/main" id="{44BC51FD-2619-4615-905C-A3F6E3CCBF8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1188" y="5000626"/>
            <a:ext cx="2786062"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Rectangle 79">
            <a:extLst>
              <a:ext uri="{FF2B5EF4-FFF2-40B4-BE49-F238E27FC236}">
                <a16:creationId xmlns:a16="http://schemas.microsoft.com/office/drawing/2014/main" id="{FD78AA4E-6971-4518-ADAF-7CFD85B0FFFD}"/>
              </a:ext>
            </a:extLst>
          </p:cNvPr>
          <p:cNvSpPr/>
          <p:nvPr/>
        </p:nvSpPr>
        <p:spPr>
          <a:xfrm>
            <a:off x="1952626" y="3929063"/>
            <a:ext cx="2638425" cy="965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1" name="Rectangle 80">
            <a:extLst>
              <a:ext uri="{FF2B5EF4-FFF2-40B4-BE49-F238E27FC236}">
                <a16:creationId xmlns:a16="http://schemas.microsoft.com/office/drawing/2014/main" id="{DBD6DF81-ED01-4547-86DA-ED056C875FCE}"/>
              </a:ext>
            </a:extLst>
          </p:cNvPr>
          <p:cNvSpPr/>
          <p:nvPr/>
        </p:nvSpPr>
        <p:spPr>
          <a:xfrm>
            <a:off x="2024063" y="3857626"/>
            <a:ext cx="2500312" cy="107156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4" name="TextBox 83">
            <a:extLst>
              <a:ext uri="{FF2B5EF4-FFF2-40B4-BE49-F238E27FC236}">
                <a16:creationId xmlns:a16="http://schemas.microsoft.com/office/drawing/2014/main" id="{A88CD599-E53B-49FF-B6A7-FE9886020EDC}"/>
              </a:ext>
            </a:extLst>
          </p:cNvPr>
          <p:cNvSpPr txBox="1">
            <a:spLocks noChangeArrowheads="1"/>
          </p:cNvSpPr>
          <p:nvPr/>
        </p:nvSpPr>
        <p:spPr bwMode="auto">
          <a:xfrm>
            <a:off x="2456845" y="5338056"/>
            <a:ext cx="2206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s-AR" sz="1800" dirty="0">
                <a:solidFill>
                  <a:schemeClr val="accent1">
                    <a:lumMod val="60000"/>
                    <a:lumOff val="40000"/>
                  </a:schemeClr>
                </a:solidFill>
                <a:latin typeface="Street Corner Slab" pitchFamily="2" charset="0"/>
              </a:rPr>
              <a:t>NAS </a:t>
            </a:r>
            <a:r>
              <a:rPr lang="en-US" altLang="es-AR" sz="1100" dirty="0">
                <a:solidFill>
                  <a:schemeClr val="accent1">
                    <a:lumMod val="60000"/>
                    <a:lumOff val="40000"/>
                  </a:schemeClr>
                </a:solidFill>
                <a:latin typeface="Street Corner Slab" pitchFamily="2" charset="0"/>
              </a:rPr>
              <a:t>(Network </a:t>
            </a:r>
            <a:r>
              <a:rPr lang="en-US" altLang="es-AR" sz="1100" dirty="0" err="1">
                <a:solidFill>
                  <a:schemeClr val="accent1">
                    <a:lumMod val="60000"/>
                    <a:lumOff val="40000"/>
                  </a:schemeClr>
                </a:solidFill>
                <a:latin typeface="Street Corner Slab" pitchFamily="2" charset="0"/>
              </a:rPr>
              <a:t>Attacher</a:t>
            </a:r>
            <a:r>
              <a:rPr lang="en-US" altLang="es-AR" sz="1100" dirty="0">
                <a:solidFill>
                  <a:schemeClr val="accent1">
                    <a:lumMod val="60000"/>
                    <a:lumOff val="40000"/>
                  </a:schemeClr>
                </a:solidFill>
                <a:latin typeface="Street Corner Slab" pitchFamily="2" charset="0"/>
              </a:rPr>
              <a:t> Storage)</a:t>
            </a:r>
            <a:endParaRPr lang="en-US" altLang="es-AR" sz="1800" dirty="0">
              <a:solidFill>
                <a:schemeClr val="accent1">
                  <a:lumMod val="60000"/>
                  <a:lumOff val="40000"/>
                </a:schemeClr>
              </a:solidFill>
              <a:latin typeface="Street Corner Slab" pitchFamily="2" charset="0"/>
            </a:endParaRPr>
          </a:p>
        </p:txBody>
      </p:sp>
      <p:pic>
        <p:nvPicPr>
          <p:cNvPr id="85" name="Picture 84" descr="Slide02ImageShadow.png">
            <a:extLst>
              <a:ext uri="{FF2B5EF4-FFF2-40B4-BE49-F238E27FC236}">
                <a16:creationId xmlns:a16="http://schemas.microsoft.com/office/drawing/2014/main" id="{59A524FD-9EE8-46F5-8AE9-57D082A9935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38688" y="5000626"/>
            <a:ext cx="2786062"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 name="Rectangle 85">
            <a:extLst>
              <a:ext uri="{FF2B5EF4-FFF2-40B4-BE49-F238E27FC236}">
                <a16:creationId xmlns:a16="http://schemas.microsoft.com/office/drawing/2014/main" id="{428229DB-76AB-4FDE-B065-A9C9E4035B1A}"/>
              </a:ext>
            </a:extLst>
          </p:cNvPr>
          <p:cNvSpPr/>
          <p:nvPr/>
        </p:nvSpPr>
        <p:spPr>
          <a:xfrm>
            <a:off x="4810126" y="3929063"/>
            <a:ext cx="2640013" cy="965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7" name="Rectangle 86">
            <a:extLst>
              <a:ext uri="{FF2B5EF4-FFF2-40B4-BE49-F238E27FC236}">
                <a16:creationId xmlns:a16="http://schemas.microsoft.com/office/drawing/2014/main" id="{826E32E6-B44B-49BF-AC94-87ADED4C2A29}"/>
              </a:ext>
            </a:extLst>
          </p:cNvPr>
          <p:cNvSpPr/>
          <p:nvPr/>
        </p:nvSpPr>
        <p:spPr>
          <a:xfrm>
            <a:off x="4881563" y="3857626"/>
            <a:ext cx="2500312" cy="107156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91" name="Picture 90" descr="Slide02ImageShadow.png">
            <a:extLst>
              <a:ext uri="{FF2B5EF4-FFF2-40B4-BE49-F238E27FC236}">
                <a16:creationId xmlns:a16="http://schemas.microsoft.com/office/drawing/2014/main" id="{3524A693-261F-4D5C-871E-A9850C732B9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96188" y="5000626"/>
            <a:ext cx="2786062"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Rectangle 91">
            <a:extLst>
              <a:ext uri="{FF2B5EF4-FFF2-40B4-BE49-F238E27FC236}">
                <a16:creationId xmlns:a16="http://schemas.microsoft.com/office/drawing/2014/main" id="{D9649750-80ED-4FB3-B2EB-DDF2815DEDCD}"/>
              </a:ext>
            </a:extLst>
          </p:cNvPr>
          <p:cNvSpPr/>
          <p:nvPr/>
        </p:nvSpPr>
        <p:spPr>
          <a:xfrm>
            <a:off x="7667626" y="3929063"/>
            <a:ext cx="2640013" cy="965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3" name="Rectangle 92">
            <a:extLst>
              <a:ext uri="{FF2B5EF4-FFF2-40B4-BE49-F238E27FC236}">
                <a16:creationId xmlns:a16="http://schemas.microsoft.com/office/drawing/2014/main" id="{B84276A4-102D-4DF3-AE09-5A84CA787676}"/>
              </a:ext>
            </a:extLst>
          </p:cNvPr>
          <p:cNvSpPr/>
          <p:nvPr/>
        </p:nvSpPr>
        <p:spPr>
          <a:xfrm>
            <a:off x="7739063" y="3857626"/>
            <a:ext cx="2500312" cy="107156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5" name="TextBox 26">
            <a:extLst>
              <a:ext uri="{FF2B5EF4-FFF2-40B4-BE49-F238E27FC236}">
                <a16:creationId xmlns:a16="http://schemas.microsoft.com/office/drawing/2014/main" id="{D2AC639E-7AC0-4E86-845C-1078A25B5B96}"/>
              </a:ext>
            </a:extLst>
          </p:cNvPr>
          <p:cNvSpPr txBox="1"/>
          <p:nvPr/>
        </p:nvSpPr>
        <p:spPr>
          <a:xfrm>
            <a:off x="2874169" y="2545741"/>
            <a:ext cx="1627188" cy="276999"/>
          </a:xfrm>
          <a:prstGeom prst="rect">
            <a:avLst/>
          </a:prstGeom>
          <a:noFill/>
        </p:spPr>
        <p:txBody>
          <a:bodyPr wrap="square" lIns="0" tIns="0" rIns="0" bIns="0" anchor="ctr" anchorCtr="0">
            <a:spAutoFit/>
          </a:bodyPr>
          <a:lstStyle/>
          <a:p>
            <a:r>
              <a:rPr lang="es-AR" sz="900" dirty="0">
                <a:solidFill>
                  <a:schemeClr val="bg1"/>
                </a:solidFill>
                <a:latin typeface="+mn-lt"/>
                <a:cs typeface="+mn-cs"/>
              </a:rPr>
              <a:t>Son pequeños y Fáciles de Perder</a:t>
            </a:r>
          </a:p>
          <a:p>
            <a:r>
              <a:rPr lang="es-AR" sz="900" dirty="0">
                <a:solidFill>
                  <a:schemeClr val="bg1"/>
                </a:solidFill>
                <a:latin typeface="+mn-lt"/>
                <a:cs typeface="+mn-cs"/>
              </a:rPr>
              <a:t>Duración de Ciclos y Lectura</a:t>
            </a:r>
          </a:p>
        </p:txBody>
      </p:sp>
      <p:grpSp>
        <p:nvGrpSpPr>
          <p:cNvPr id="5" name="Grupo 4">
            <a:extLst>
              <a:ext uri="{FF2B5EF4-FFF2-40B4-BE49-F238E27FC236}">
                <a16:creationId xmlns:a16="http://schemas.microsoft.com/office/drawing/2014/main" id="{146B351B-CDEC-435A-9BEF-04C1CE9D38A4}"/>
              </a:ext>
            </a:extLst>
          </p:cNvPr>
          <p:cNvGrpSpPr/>
          <p:nvPr/>
        </p:nvGrpSpPr>
        <p:grpSpPr>
          <a:xfrm>
            <a:off x="2067428" y="1910150"/>
            <a:ext cx="2250573" cy="507831"/>
            <a:chOff x="543427" y="1910149"/>
            <a:chExt cx="2250573" cy="507831"/>
          </a:xfrm>
        </p:grpSpPr>
        <p:sp>
          <p:nvSpPr>
            <p:cNvPr id="51" name="TextBox 26">
              <a:extLst>
                <a:ext uri="{FF2B5EF4-FFF2-40B4-BE49-F238E27FC236}">
                  <a16:creationId xmlns:a16="http://schemas.microsoft.com/office/drawing/2014/main" id="{77A9BD80-50C6-465E-B3AB-38B474BD44B9}"/>
                </a:ext>
              </a:extLst>
            </p:cNvPr>
            <p:cNvSpPr txBox="1"/>
            <p:nvPr/>
          </p:nvSpPr>
          <p:spPr>
            <a:xfrm>
              <a:off x="596900" y="1910149"/>
              <a:ext cx="2197100" cy="507831"/>
            </a:xfrm>
            <a:prstGeom prst="rect">
              <a:avLst/>
            </a:prstGeom>
            <a:noFill/>
          </p:spPr>
          <p:txBody>
            <a:bodyPr wrap="square">
              <a:spAutoFit/>
            </a:bodyPr>
            <a:lstStyle/>
            <a:p>
              <a:r>
                <a:rPr lang="es-AR" sz="900" dirty="0">
                  <a:solidFill>
                    <a:schemeClr val="bg1">
                      <a:lumMod val="75000"/>
                    </a:schemeClr>
                  </a:solidFill>
                  <a:latin typeface="+mn-lt"/>
                  <a:cs typeface="+mn-cs"/>
                </a:rPr>
                <a:t>Sumamente portátil</a:t>
              </a:r>
            </a:p>
            <a:p>
              <a:r>
                <a:rPr lang="es-AR" sz="900" dirty="0">
                  <a:solidFill>
                    <a:schemeClr val="bg1">
                      <a:lumMod val="75000"/>
                    </a:schemeClr>
                  </a:solidFill>
                  <a:latin typeface="+mn-lt"/>
                  <a:cs typeface="+mn-cs"/>
                </a:rPr>
                <a:t>Muy Económico</a:t>
              </a:r>
            </a:p>
            <a:p>
              <a:r>
                <a:rPr lang="es-AR" sz="900" dirty="0">
                  <a:solidFill>
                    <a:schemeClr val="bg1">
                      <a:lumMod val="75000"/>
                    </a:schemeClr>
                  </a:solidFill>
                  <a:latin typeface="+mn-lt"/>
                  <a:cs typeface="+mn-cs"/>
                </a:rPr>
                <a:t>Transferencia Datos Fáciles </a:t>
              </a:r>
            </a:p>
          </p:txBody>
        </p:sp>
        <p:grpSp>
          <p:nvGrpSpPr>
            <p:cNvPr id="17" name="Grupo 16">
              <a:extLst>
                <a:ext uri="{FF2B5EF4-FFF2-40B4-BE49-F238E27FC236}">
                  <a16:creationId xmlns:a16="http://schemas.microsoft.com/office/drawing/2014/main" id="{6322301E-9764-4DC5-A732-AB91B1CA0FAA}"/>
                </a:ext>
              </a:extLst>
            </p:cNvPr>
            <p:cNvGrpSpPr/>
            <p:nvPr/>
          </p:nvGrpSpPr>
          <p:grpSpPr>
            <a:xfrm>
              <a:off x="543427" y="1963688"/>
              <a:ext cx="108000" cy="395014"/>
              <a:chOff x="543427" y="1963688"/>
              <a:chExt cx="108000" cy="395014"/>
            </a:xfrm>
          </p:grpSpPr>
          <p:sp>
            <p:nvSpPr>
              <p:cNvPr id="52" name="Freeform 45">
                <a:extLst>
                  <a:ext uri="{FF2B5EF4-FFF2-40B4-BE49-F238E27FC236}">
                    <a16:creationId xmlns:a16="http://schemas.microsoft.com/office/drawing/2014/main" id="{A80CBFD3-D421-4FA4-B2C2-8D174C95A144}"/>
                  </a:ext>
                </a:extLst>
              </p:cNvPr>
              <p:cNvSpPr>
                <a:spLocks noChangeAspect="1" noEditPoints="1"/>
              </p:cNvSpPr>
              <p:nvPr/>
            </p:nvSpPr>
            <p:spPr bwMode="auto">
              <a:xfrm>
                <a:off x="543427" y="1963688"/>
                <a:ext cx="108000" cy="10800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99CC00"/>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7" name="Freeform 45">
                <a:extLst>
                  <a:ext uri="{FF2B5EF4-FFF2-40B4-BE49-F238E27FC236}">
                    <a16:creationId xmlns:a16="http://schemas.microsoft.com/office/drawing/2014/main" id="{976E68E6-F4C2-4639-9C5D-7F357C0F59DB}"/>
                  </a:ext>
                </a:extLst>
              </p:cNvPr>
              <p:cNvSpPr>
                <a:spLocks noChangeAspect="1" noEditPoints="1"/>
              </p:cNvSpPr>
              <p:nvPr/>
            </p:nvSpPr>
            <p:spPr bwMode="auto">
              <a:xfrm>
                <a:off x="543427" y="2107195"/>
                <a:ext cx="108000" cy="10800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99CC00"/>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8" name="Freeform 45">
                <a:extLst>
                  <a:ext uri="{FF2B5EF4-FFF2-40B4-BE49-F238E27FC236}">
                    <a16:creationId xmlns:a16="http://schemas.microsoft.com/office/drawing/2014/main" id="{2D673AA9-9CE6-466A-A7D4-0BD7EDF42CDA}"/>
                  </a:ext>
                </a:extLst>
              </p:cNvPr>
              <p:cNvSpPr>
                <a:spLocks noChangeAspect="1" noEditPoints="1"/>
              </p:cNvSpPr>
              <p:nvPr/>
            </p:nvSpPr>
            <p:spPr bwMode="auto">
              <a:xfrm>
                <a:off x="543427" y="2250702"/>
                <a:ext cx="108000" cy="10800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99CC00"/>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mj-lt"/>
                </a:endParaRPr>
              </a:p>
            </p:txBody>
          </p:sp>
        </p:grpSp>
      </p:grpSp>
      <p:graphicFrame>
        <p:nvGraphicFramePr>
          <p:cNvPr id="2" name="Objeto 1">
            <a:extLst>
              <a:ext uri="{FF2B5EF4-FFF2-40B4-BE49-F238E27FC236}">
                <a16:creationId xmlns:a16="http://schemas.microsoft.com/office/drawing/2014/main" id="{EE9D4309-6B6B-467F-A7E1-C773A8C8DAA9}"/>
              </a:ext>
            </a:extLst>
          </p:cNvPr>
          <p:cNvGraphicFramePr>
            <a:graphicFrameLocks noChangeAspect="1"/>
          </p:cNvGraphicFramePr>
          <p:nvPr/>
        </p:nvGraphicFramePr>
        <p:xfrm>
          <a:off x="2200207" y="3245190"/>
          <a:ext cx="131809" cy="360000"/>
        </p:xfrm>
        <a:graphic>
          <a:graphicData uri="http://schemas.openxmlformats.org/presentationml/2006/ole">
            <mc:AlternateContent xmlns:mc="http://schemas.openxmlformats.org/markup-compatibility/2006">
              <mc:Choice xmlns:v="urn:schemas-microsoft-com:vml" Requires="v">
                <p:oleObj name="CorelDRAW" r:id="rId6" imgW="524160" imgH="1833840" progId="CorelDraw.Graphic.20">
                  <p:embed/>
                </p:oleObj>
              </mc:Choice>
              <mc:Fallback>
                <p:oleObj name="CorelDRAW" r:id="rId6" imgW="524160" imgH="1833840" progId="CorelDraw.Graphic.20">
                  <p:embed/>
                  <p:pic>
                    <p:nvPicPr>
                      <p:cNvPr id="2" name="Objeto 1">
                        <a:extLst>
                          <a:ext uri="{FF2B5EF4-FFF2-40B4-BE49-F238E27FC236}">
                            <a16:creationId xmlns:a16="http://schemas.microsoft.com/office/drawing/2014/main" id="{EE9D4309-6B6B-467F-A7E1-C773A8C8DAA9}"/>
                          </a:ext>
                        </a:extLst>
                      </p:cNvPr>
                      <p:cNvPicPr/>
                      <p:nvPr/>
                    </p:nvPicPr>
                    <p:blipFill>
                      <a:blip r:embed="rId7"/>
                      <a:stretch>
                        <a:fillRect/>
                      </a:stretch>
                    </p:blipFill>
                    <p:spPr>
                      <a:xfrm>
                        <a:off x="2200207" y="3245190"/>
                        <a:ext cx="131809" cy="360000"/>
                      </a:xfrm>
                      <a:prstGeom prst="rect">
                        <a:avLst/>
                      </a:prstGeom>
                    </p:spPr>
                  </p:pic>
                </p:oleObj>
              </mc:Fallback>
            </mc:AlternateContent>
          </a:graphicData>
        </a:graphic>
      </p:graphicFrame>
      <p:grpSp>
        <p:nvGrpSpPr>
          <p:cNvPr id="9" name="Grupo 8">
            <a:extLst>
              <a:ext uri="{FF2B5EF4-FFF2-40B4-BE49-F238E27FC236}">
                <a16:creationId xmlns:a16="http://schemas.microsoft.com/office/drawing/2014/main" id="{05DB766F-9F23-4BD6-A71F-EB03B471C46C}"/>
              </a:ext>
            </a:extLst>
          </p:cNvPr>
          <p:cNvGrpSpPr/>
          <p:nvPr/>
        </p:nvGrpSpPr>
        <p:grpSpPr>
          <a:xfrm>
            <a:off x="2728164" y="2561358"/>
            <a:ext cx="107508" cy="255562"/>
            <a:chOff x="1204164" y="2561358"/>
            <a:chExt cx="107508" cy="255562"/>
          </a:xfrm>
        </p:grpSpPr>
        <p:graphicFrame>
          <p:nvGraphicFramePr>
            <p:cNvPr id="8" name="Objeto 7">
              <a:extLst>
                <a:ext uri="{FF2B5EF4-FFF2-40B4-BE49-F238E27FC236}">
                  <a16:creationId xmlns:a16="http://schemas.microsoft.com/office/drawing/2014/main" id="{0291EC2F-B07C-4A1C-87AB-FA19B84052B9}"/>
                </a:ext>
              </a:extLst>
            </p:cNvPr>
            <p:cNvGraphicFramePr>
              <a:graphicFrameLocks noChangeAspect="1"/>
            </p:cNvGraphicFramePr>
            <p:nvPr/>
          </p:nvGraphicFramePr>
          <p:xfrm>
            <a:off x="1204164" y="2561358"/>
            <a:ext cx="107508" cy="108000"/>
          </p:xfrm>
          <a:graphic>
            <a:graphicData uri="http://schemas.openxmlformats.org/presentationml/2006/ole">
              <mc:AlternateContent xmlns:mc="http://schemas.openxmlformats.org/markup-compatibility/2006">
                <mc:Choice xmlns:v="urn:schemas-microsoft-com:vml" Requires="v">
                  <p:oleObj name="CorelDRAW" r:id="rId8" imgW="2775291" imgH="2786964" progId="CorelDraw.Graphic.20">
                    <p:embed/>
                  </p:oleObj>
                </mc:Choice>
                <mc:Fallback>
                  <p:oleObj name="CorelDRAW" r:id="rId8" imgW="2775291" imgH="2786964" progId="CorelDraw.Graphic.20">
                    <p:embed/>
                    <p:pic>
                      <p:nvPicPr>
                        <p:cNvPr id="8" name="Objeto 7">
                          <a:extLst>
                            <a:ext uri="{FF2B5EF4-FFF2-40B4-BE49-F238E27FC236}">
                              <a16:creationId xmlns:a16="http://schemas.microsoft.com/office/drawing/2014/main" id="{0291EC2F-B07C-4A1C-87AB-FA19B84052B9}"/>
                            </a:ext>
                          </a:extLst>
                        </p:cNvPr>
                        <p:cNvPicPr/>
                        <p:nvPr/>
                      </p:nvPicPr>
                      <p:blipFill>
                        <a:blip r:embed="rId9"/>
                        <a:stretch>
                          <a:fillRect/>
                        </a:stretch>
                      </p:blipFill>
                      <p:spPr>
                        <a:xfrm>
                          <a:off x="1204164" y="2561358"/>
                          <a:ext cx="107508" cy="108000"/>
                        </a:xfrm>
                        <a:prstGeom prst="rect">
                          <a:avLst/>
                        </a:prstGeom>
                      </p:spPr>
                    </p:pic>
                  </p:oleObj>
                </mc:Fallback>
              </mc:AlternateContent>
            </a:graphicData>
          </a:graphic>
        </p:graphicFrame>
        <p:graphicFrame>
          <p:nvGraphicFramePr>
            <p:cNvPr id="69" name="Objeto 68">
              <a:extLst>
                <a:ext uri="{FF2B5EF4-FFF2-40B4-BE49-F238E27FC236}">
                  <a16:creationId xmlns:a16="http://schemas.microsoft.com/office/drawing/2014/main" id="{09C9BC53-AB00-4478-A236-7F38ADA869DE}"/>
                </a:ext>
              </a:extLst>
            </p:cNvPr>
            <p:cNvGraphicFramePr>
              <a:graphicFrameLocks noChangeAspect="1"/>
            </p:cNvGraphicFramePr>
            <p:nvPr/>
          </p:nvGraphicFramePr>
          <p:xfrm>
            <a:off x="1204164" y="2708920"/>
            <a:ext cx="107508" cy="108000"/>
          </p:xfrm>
          <a:graphic>
            <a:graphicData uri="http://schemas.openxmlformats.org/presentationml/2006/ole">
              <mc:AlternateContent xmlns:mc="http://schemas.openxmlformats.org/markup-compatibility/2006">
                <mc:Choice xmlns:v="urn:schemas-microsoft-com:vml" Requires="v">
                  <p:oleObj name="CorelDRAW" r:id="rId10" imgW="2775291" imgH="2786964" progId="CorelDraw.Graphic.20">
                    <p:embed/>
                  </p:oleObj>
                </mc:Choice>
                <mc:Fallback>
                  <p:oleObj name="CorelDRAW" r:id="rId10" imgW="2775291" imgH="2786964" progId="CorelDraw.Graphic.20">
                    <p:embed/>
                    <p:pic>
                      <p:nvPicPr>
                        <p:cNvPr id="69" name="Objeto 68">
                          <a:extLst>
                            <a:ext uri="{FF2B5EF4-FFF2-40B4-BE49-F238E27FC236}">
                              <a16:creationId xmlns:a16="http://schemas.microsoft.com/office/drawing/2014/main" id="{09C9BC53-AB00-4478-A236-7F38ADA869DE}"/>
                            </a:ext>
                          </a:extLst>
                        </p:cNvPr>
                        <p:cNvPicPr/>
                        <p:nvPr/>
                      </p:nvPicPr>
                      <p:blipFill>
                        <a:blip r:embed="rId9"/>
                        <a:stretch>
                          <a:fillRect/>
                        </a:stretch>
                      </p:blipFill>
                      <p:spPr>
                        <a:xfrm>
                          <a:off x="1204164" y="2708920"/>
                          <a:ext cx="107508" cy="108000"/>
                        </a:xfrm>
                        <a:prstGeom prst="rect">
                          <a:avLst/>
                        </a:prstGeom>
                      </p:spPr>
                    </p:pic>
                  </p:oleObj>
                </mc:Fallback>
              </mc:AlternateContent>
            </a:graphicData>
          </a:graphic>
        </p:graphicFrame>
      </p:grpSp>
      <p:sp>
        <p:nvSpPr>
          <p:cNvPr id="71" name="TextBox 26">
            <a:extLst>
              <a:ext uri="{FF2B5EF4-FFF2-40B4-BE49-F238E27FC236}">
                <a16:creationId xmlns:a16="http://schemas.microsoft.com/office/drawing/2014/main" id="{B98F5713-59C4-4630-915D-1435FD42177E}"/>
              </a:ext>
            </a:extLst>
          </p:cNvPr>
          <p:cNvSpPr txBox="1"/>
          <p:nvPr/>
        </p:nvSpPr>
        <p:spPr>
          <a:xfrm>
            <a:off x="5428124" y="2519790"/>
            <a:ext cx="2003351" cy="276999"/>
          </a:xfrm>
          <a:prstGeom prst="rect">
            <a:avLst/>
          </a:prstGeom>
          <a:noFill/>
        </p:spPr>
        <p:txBody>
          <a:bodyPr wrap="square" lIns="0" tIns="0" rIns="0" bIns="0" anchor="ctr" anchorCtr="0">
            <a:spAutoFit/>
          </a:bodyPr>
          <a:lstStyle/>
          <a:p>
            <a:r>
              <a:rPr lang="es-AR" sz="900" dirty="0">
                <a:solidFill>
                  <a:schemeClr val="bg1"/>
                </a:solidFill>
                <a:latin typeface="+mn-lt"/>
                <a:cs typeface="+mn-cs"/>
              </a:rPr>
              <a:t>No Usar Como dispositivos de cabecera</a:t>
            </a:r>
          </a:p>
          <a:p>
            <a:r>
              <a:rPr lang="es-AR" sz="900" dirty="0">
                <a:solidFill>
                  <a:schemeClr val="bg1"/>
                </a:solidFill>
                <a:latin typeface="+mn-lt"/>
                <a:cs typeface="+mn-cs"/>
              </a:rPr>
              <a:t>Potenciales a Malware – Fallas Mecánica</a:t>
            </a:r>
          </a:p>
        </p:txBody>
      </p:sp>
      <p:pic>
        <p:nvPicPr>
          <p:cNvPr id="15" name="Imagen 14">
            <a:extLst>
              <a:ext uri="{FF2B5EF4-FFF2-40B4-BE49-F238E27FC236}">
                <a16:creationId xmlns:a16="http://schemas.microsoft.com/office/drawing/2014/main" id="{9C556104-D35D-4231-A81A-A423CA0CFB20}"/>
              </a:ext>
            </a:extLst>
          </p:cNvPr>
          <p:cNvPicPr>
            <a:picLocks noChangeAspect="1"/>
          </p:cNvPicPr>
          <p:nvPr/>
        </p:nvPicPr>
        <p:blipFill>
          <a:blip r:embed="rId11"/>
          <a:stretch>
            <a:fillRect/>
          </a:stretch>
        </p:blipFill>
        <p:spPr>
          <a:xfrm>
            <a:off x="5288764" y="2527029"/>
            <a:ext cx="103641" cy="256054"/>
          </a:xfrm>
          <a:prstGeom prst="rect">
            <a:avLst/>
          </a:prstGeom>
        </p:spPr>
      </p:pic>
      <p:grpSp>
        <p:nvGrpSpPr>
          <p:cNvPr id="3" name="Grupo 2">
            <a:extLst>
              <a:ext uri="{FF2B5EF4-FFF2-40B4-BE49-F238E27FC236}">
                <a16:creationId xmlns:a16="http://schemas.microsoft.com/office/drawing/2014/main" id="{6C6035D6-C2D4-4C3F-A553-9161EA22AE4B}"/>
              </a:ext>
            </a:extLst>
          </p:cNvPr>
          <p:cNvGrpSpPr/>
          <p:nvPr/>
        </p:nvGrpSpPr>
        <p:grpSpPr>
          <a:xfrm>
            <a:off x="4920192" y="1988841"/>
            <a:ext cx="2477269" cy="276999"/>
            <a:chOff x="3396191" y="2011700"/>
            <a:chExt cx="2477269" cy="276999"/>
          </a:xfrm>
        </p:grpSpPr>
        <p:sp>
          <p:nvSpPr>
            <p:cNvPr id="72" name="TextBox 26">
              <a:extLst>
                <a:ext uri="{FF2B5EF4-FFF2-40B4-BE49-F238E27FC236}">
                  <a16:creationId xmlns:a16="http://schemas.microsoft.com/office/drawing/2014/main" id="{F5A676E3-0BB4-4B11-B565-9C12F62F0DF5}"/>
                </a:ext>
              </a:extLst>
            </p:cNvPr>
            <p:cNvSpPr txBox="1"/>
            <p:nvPr/>
          </p:nvSpPr>
          <p:spPr>
            <a:xfrm>
              <a:off x="3550947" y="2011700"/>
              <a:ext cx="2322513" cy="276999"/>
            </a:xfrm>
            <a:prstGeom prst="rect">
              <a:avLst/>
            </a:prstGeom>
            <a:noFill/>
          </p:spPr>
          <p:txBody>
            <a:bodyPr wrap="square" lIns="0" tIns="0" rIns="0" bIns="0" anchor="ctr" anchorCtr="0">
              <a:spAutoFit/>
            </a:bodyPr>
            <a:lstStyle/>
            <a:p>
              <a:r>
                <a:rPr lang="es-AR" sz="900" dirty="0">
                  <a:solidFill>
                    <a:schemeClr val="bg1">
                      <a:lumMod val="75000"/>
                    </a:schemeClr>
                  </a:solidFill>
                  <a:latin typeface="+mn-lt"/>
                  <a:cs typeface="+mn-cs"/>
                </a:rPr>
                <a:t>Relativamente Económico</a:t>
              </a:r>
            </a:p>
            <a:p>
              <a:r>
                <a:rPr lang="es-AR" sz="900" dirty="0">
                  <a:solidFill>
                    <a:schemeClr val="bg1">
                      <a:lumMod val="75000"/>
                    </a:schemeClr>
                  </a:solidFill>
                  <a:latin typeface="+mn-lt"/>
                  <a:cs typeface="+mn-cs"/>
                </a:rPr>
                <a:t>Mucho espacio para Almacenar archivos grandes</a:t>
              </a:r>
            </a:p>
          </p:txBody>
        </p:sp>
        <p:sp>
          <p:nvSpPr>
            <p:cNvPr id="73" name="Freeform 45">
              <a:extLst>
                <a:ext uri="{FF2B5EF4-FFF2-40B4-BE49-F238E27FC236}">
                  <a16:creationId xmlns:a16="http://schemas.microsoft.com/office/drawing/2014/main" id="{483B8BC2-98A9-48FB-B94F-2A3AE0AF9FA4}"/>
                </a:ext>
              </a:extLst>
            </p:cNvPr>
            <p:cNvSpPr>
              <a:spLocks noChangeAspect="1" noEditPoints="1"/>
            </p:cNvSpPr>
            <p:nvPr/>
          </p:nvSpPr>
          <p:spPr bwMode="auto">
            <a:xfrm>
              <a:off x="3396191" y="2025365"/>
              <a:ext cx="108000" cy="10800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99CC00"/>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4" name="Freeform 45">
              <a:extLst>
                <a:ext uri="{FF2B5EF4-FFF2-40B4-BE49-F238E27FC236}">
                  <a16:creationId xmlns:a16="http://schemas.microsoft.com/office/drawing/2014/main" id="{E22C4F20-2D6F-4B05-ACE4-FB7321A23CC4}"/>
                </a:ext>
              </a:extLst>
            </p:cNvPr>
            <p:cNvSpPr>
              <a:spLocks noChangeAspect="1" noEditPoints="1"/>
            </p:cNvSpPr>
            <p:nvPr/>
          </p:nvSpPr>
          <p:spPr bwMode="auto">
            <a:xfrm>
              <a:off x="3396191" y="2168872"/>
              <a:ext cx="108000" cy="10800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99CC00"/>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mj-lt"/>
              </a:endParaRPr>
            </a:p>
          </p:txBody>
        </p:sp>
      </p:grpSp>
      <p:graphicFrame>
        <p:nvGraphicFramePr>
          <p:cNvPr id="16" name="Objeto 15">
            <a:extLst>
              <a:ext uri="{FF2B5EF4-FFF2-40B4-BE49-F238E27FC236}">
                <a16:creationId xmlns:a16="http://schemas.microsoft.com/office/drawing/2014/main" id="{3581DE0F-DDDB-470F-B899-9459BD156DA5}"/>
              </a:ext>
            </a:extLst>
          </p:cNvPr>
          <p:cNvGraphicFramePr>
            <a:graphicFrameLocks noChangeAspect="1"/>
          </p:cNvGraphicFramePr>
          <p:nvPr/>
        </p:nvGraphicFramePr>
        <p:xfrm>
          <a:off x="5070186" y="3263604"/>
          <a:ext cx="233147" cy="302632"/>
        </p:xfrm>
        <a:graphic>
          <a:graphicData uri="http://schemas.openxmlformats.org/presentationml/2006/ole">
            <mc:AlternateContent xmlns:mc="http://schemas.openxmlformats.org/markup-compatibility/2006">
              <mc:Choice xmlns:v="urn:schemas-microsoft-com:vml" Requires="v">
                <p:oleObj name="CorelDRAW" r:id="rId12" imgW="1289746" imgH="1673616" progId="CorelDraw.Graphic.20">
                  <p:embed/>
                </p:oleObj>
              </mc:Choice>
              <mc:Fallback>
                <p:oleObj name="CorelDRAW" r:id="rId12" imgW="1289746" imgH="1673616" progId="CorelDraw.Graphic.20">
                  <p:embed/>
                  <p:pic>
                    <p:nvPicPr>
                      <p:cNvPr id="16" name="Objeto 15">
                        <a:extLst>
                          <a:ext uri="{FF2B5EF4-FFF2-40B4-BE49-F238E27FC236}">
                            <a16:creationId xmlns:a16="http://schemas.microsoft.com/office/drawing/2014/main" id="{3581DE0F-DDDB-470F-B899-9459BD156DA5}"/>
                          </a:ext>
                        </a:extLst>
                      </p:cNvPr>
                      <p:cNvPicPr/>
                      <p:nvPr/>
                    </p:nvPicPr>
                    <p:blipFill>
                      <a:blip r:embed="rId13"/>
                      <a:stretch>
                        <a:fillRect/>
                      </a:stretch>
                    </p:blipFill>
                    <p:spPr>
                      <a:xfrm>
                        <a:off x="5070186" y="3263604"/>
                        <a:ext cx="233147" cy="302632"/>
                      </a:xfrm>
                      <a:prstGeom prst="rect">
                        <a:avLst/>
                      </a:prstGeom>
                      <a:solidFill>
                        <a:schemeClr val="bg1"/>
                      </a:solidFill>
                    </p:spPr>
                  </p:pic>
                </p:oleObj>
              </mc:Fallback>
            </mc:AlternateContent>
          </a:graphicData>
        </a:graphic>
      </p:graphicFrame>
      <p:sp>
        <p:nvSpPr>
          <p:cNvPr id="75" name="TextBox 32">
            <a:extLst>
              <a:ext uri="{FF2B5EF4-FFF2-40B4-BE49-F238E27FC236}">
                <a16:creationId xmlns:a16="http://schemas.microsoft.com/office/drawing/2014/main" id="{350F1231-68E0-4912-A894-1A36FB3A22FA}"/>
              </a:ext>
            </a:extLst>
          </p:cNvPr>
          <p:cNvSpPr txBox="1">
            <a:spLocks noChangeArrowheads="1"/>
          </p:cNvSpPr>
          <p:nvPr/>
        </p:nvSpPr>
        <p:spPr bwMode="auto">
          <a:xfrm>
            <a:off x="8310563" y="3237592"/>
            <a:ext cx="15199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AR" altLang="es-AR" sz="1800" dirty="0">
                <a:solidFill>
                  <a:schemeClr val="accent1"/>
                </a:solidFill>
                <a:latin typeface="Street Corner Slab" pitchFamily="2" charset="0"/>
              </a:rPr>
              <a:t>Time Machine</a:t>
            </a:r>
            <a:endParaRPr lang="en-US" altLang="es-AR" sz="1800" dirty="0">
              <a:solidFill>
                <a:schemeClr val="accent1"/>
              </a:solidFill>
              <a:latin typeface="Street Corner Slab" pitchFamily="2" charset="0"/>
            </a:endParaRPr>
          </a:p>
        </p:txBody>
      </p:sp>
      <p:sp>
        <p:nvSpPr>
          <p:cNvPr id="77" name="TextBox 26">
            <a:extLst>
              <a:ext uri="{FF2B5EF4-FFF2-40B4-BE49-F238E27FC236}">
                <a16:creationId xmlns:a16="http://schemas.microsoft.com/office/drawing/2014/main" id="{0E8418FB-89C3-42E1-8A63-CD4530DC5B93}"/>
              </a:ext>
            </a:extLst>
          </p:cNvPr>
          <p:cNvSpPr txBox="1"/>
          <p:nvPr/>
        </p:nvSpPr>
        <p:spPr>
          <a:xfrm>
            <a:off x="8642812" y="2526671"/>
            <a:ext cx="2003351" cy="276999"/>
          </a:xfrm>
          <a:prstGeom prst="rect">
            <a:avLst/>
          </a:prstGeom>
          <a:noFill/>
        </p:spPr>
        <p:txBody>
          <a:bodyPr wrap="square" lIns="0" tIns="0" rIns="0" bIns="0" anchor="ctr" anchorCtr="0">
            <a:spAutoFit/>
          </a:bodyPr>
          <a:lstStyle/>
          <a:p>
            <a:r>
              <a:rPr lang="es-AR" sz="900" dirty="0">
                <a:solidFill>
                  <a:schemeClr val="bg1"/>
                </a:solidFill>
                <a:latin typeface="+mn-lt"/>
                <a:cs typeface="+mn-cs"/>
              </a:rPr>
              <a:t>Dispositivo Inalámbrico Costoso</a:t>
            </a:r>
          </a:p>
          <a:p>
            <a:r>
              <a:rPr lang="es-AR" sz="900" dirty="0">
                <a:solidFill>
                  <a:schemeClr val="bg1"/>
                </a:solidFill>
                <a:latin typeface="+mn-lt"/>
                <a:cs typeface="+mn-cs"/>
              </a:rPr>
              <a:t>Solo para MAC</a:t>
            </a:r>
          </a:p>
        </p:txBody>
      </p:sp>
      <p:grpSp>
        <p:nvGrpSpPr>
          <p:cNvPr id="4" name="Grupo 3">
            <a:extLst>
              <a:ext uri="{FF2B5EF4-FFF2-40B4-BE49-F238E27FC236}">
                <a16:creationId xmlns:a16="http://schemas.microsoft.com/office/drawing/2014/main" id="{C70EB2F0-352A-45EB-88F0-2947449B85BB}"/>
              </a:ext>
            </a:extLst>
          </p:cNvPr>
          <p:cNvGrpSpPr/>
          <p:nvPr/>
        </p:nvGrpSpPr>
        <p:grpSpPr>
          <a:xfrm>
            <a:off x="7785026" y="1948959"/>
            <a:ext cx="2457525" cy="415498"/>
            <a:chOff x="6261025" y="1942685"/>
            <a:chExt cx="2457525" cy="415498"/>
          </a:xfrm>
        </p:grpSpPr>
        <p:sp>
          <p:nvSpPr>
            <p:cNvPr id="76" name="TextBox 26">
              <a:extLst>
                <a:ext uri="{FF2B5EF4-FFF2-40B4-BE49-F238E27FC236}">
                  <a16:creationId xmlns:a16="http://schemas.microsoft.com/office/drawing/2014/main" id="{B6885854-26AE-4FE9-B68E-D65BDDD17D51}"/>
                </a:ext>
              </a:extLst>
            </p:cNvPr>
            <p:cNvSpPr txBox="1"/>
            <p:nvPr/>
          </p:nvSpPr>
          <p:spPr>
            <a:xfrm>
              <a:off x="6396037" y="1942685"/>
              <a:ext cx="2322513" cy="415498"/>
            </a:xfrm>
            <a:prstGeom prst="rect">
              <a:avLst/>
            </a:prstGeom>
            <a:noFill/>
          </p:spPr>
          <p:txBody>
            <a:bodyPr wrap="square" lIns="0" tIns="0" rIns="0" bIns="0" anchor="ctr" anchorCtr="0">
              <a:spAutoFit/>
            </a:bodyPr>
            <a:lstStyle/>
            <a:p>
              <a:r>
                <a:rPr lang="es-AR" sz="900" dirty="0">
                  <a:solidFill>
                    <a:schemeClr val="bg1">
                      <a:lumMod val="75000"/>
                    </a:schemeClr>
                  </a:solidFill>
                  <a:latin typeface="+mn-lt"/>
                  <a:cs typeface="+mn-cs"/>
                </a:rPr>
                <a:t>100 % automatizado</a:t>
              </a:r>
            </a:p>
            <a:p>
              <a:r>
                <a:rPr lang="es-AR" sz="900" dirty="0">
                  <a:solidFill>
                    <a:schemeClr val="bg1">
                      <a:lumMod val="75000"/>
                    </a:schemeClr>
                  </a:solidFill>
                  <a:latin typeface="+mn-lt"/>
                  <a:cs typeface="+mn-cs"/>
                </a:rPr>
                <a:t>Copias en actualizadas</a:t>
              </a:r>
            </a:p>
            <a:p>
              <a:r>
                <a:rPr lang="es-AR" sz="900" dirty="0">
                  <a:solidFill>
                    <a:schemeClr val="bg1">
                      <a:lumMod val="75000"/>
                    </a:schemeClr>
                  </a:solidFill>
                  <a:latin typeface="+mn-lt"/>
                  <a:cs typeface="+mn-cs"/>
                </a:rPr>
                <a:t>Respalda disco completo </a:t>
              </a:r>
            </a:p>
          </p:txBody>
        </p:sp>
        <p:grpSp>
          <p:nvGrpSpPr>
            <p:cNvPr id="78" name="Grupo 77">
              <a:extLst>
                <a:ext uri="{FF2B5EF4-FFF2-40B4-BE49-F238E27FC236}">
                  <a16:creationId xmlns:a16="http://schemas.microsoft.com/office/drawing/2014/main" id="{695E6482-6A88-4D87-B8E0-052D66E22562}"/>
                </a:ext>
              </a:extLst>
            </p:cNvPr>
            <p:cNvGrpSpPr/>
            <p:nvPr/>
          </p:nvGrpSpPr>
          <p:grpSpPr>
            <a:xfrm>
              <a:off x="6261025" y="1960283"/>
              <a:ext cx="108000" cy="395014"/>
              <a:chOff x="543427" y="1963688"/>
              <a:chExt cx="108000" cy="395014"/>
            </a:xfrm>
          </p:grpSpPr>
          <p:sp>
            <p:nvSpPr>
              <p:cNvPr id="83" name="Freeform 45">
                <a:extLst>
                  <a:ext uri="{FF2B5EF4-FFF2-40B4-BE49-F238E27FC236}">
                    <a16:creationId xmlns:a16="http://schemas.microsoft.com/office/drawing/2014/main" id="{87919F80-14AB-4706-A98F-47639C2C041A}"/>
                  </a:ext>
                </a:extLst>
              </p:cNvPr>
              <p:cNvSpPr>
                <a:spLocks noChangeAspect="1" noEditPoints="1"/>
              </p:cNvSpPr>
              <p:nvPr/>
            </p:nvSpPr>
            <p:spPr bwMode="auto">
              <a:xfrm>
                <a:off x="543427" y="1963688"/>
                <a:ext cx="108000" cy="10800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99CC00"/>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9" name="Freeform 45">
                <a:extLst>
                  <a:ext uri="{FF2B5EF4-FFF2-40B4-BE49-F238E27FC236}">
                    <a16:creationId xmlns:a16="http://schemas.microsoft.com/office/drawing/2014/main" id="{D5CF4044-F0CE-4259-A13D-0C65CEC22D5A}"/>
                  </a:ext>
                </a:extLst>
              </p:cNvPr>
              <p:cNvSpPr>
                <a:spLocks noChangeAspect="1" noEditPoints="1"/>
              </p:cNvSpPr>
              <p:nvPr/>
            </p:nvSpPr>
            <p:spPr bwMode="auto">
              <a:xfrm>
                <a:off x="543427" y="2107195"/>
                <a:ext cx="108000" cy="10800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99CC00"/>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5" name="Freeform 45">
                <a:extLst>
                  <a:ext uri="{FF2B5EF4-FFF2-40B4-BE49-F238E27FC236}">
                    <a16:creationId xmlns:a16="http://schemas.microsoft.com/office/drawing/2014/main" id="{E2670B0B-9738-41F3-B4E5-A0DDBC74477D}"/>
                  </a:ext>
                </a:extLst>
              </p:cNvPr>
              <p:cNvSpPr>
                <a:spLocks noChangeAspect="1" noEditPoints="1"/>
              </p:cNvSpPr>
              <p:nvPr/>
            </p:nvSpPr>
            <p:spPr bwMode="auto">
              <a:xfrm>
                <a:off x="543427" y="2250702"/>
                <a:ext cx="108000" cy="10800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99CC00"/>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mj-lt"/>
                </a:endParaRPr>
              </a:p>
            </p:txBody>
          </p:sp>
        </p:grpSp>
      </p:grpSp>
      <p:pic>
        <p:nvPicPr>
          <p:cNvPr id="97" name="Imagen 96">
            <a:extLst>
              <a:ext uri="{FF2B5EF4-FFF2-40B4-BE49-F238E27FC236}">
                <a16:creationId xmlns:a16="http://schemas.microsoft.com/office/drawing/2014/main" id="{D899CA54-A7C4-4286-9A2F-B47436A29DF4}"/>
              </a:ext>
            </a:extLst>
          </p:cNvPr>
          <p:cNvPicPr>
            <a:picLocks noChangeAspect="1"/>
          </p:cNvPicPr>
          <p:nvPr/>
        </p:nvPicPr>
        <p:blipFill>
          <a:blip r:embed="rId11"/>
          <a:stretch>
            <a:fillRect/>
          </a:stretch>
        </p:blipFill>
        <p:spPr>
          <a:xfrm>
            <a:off x="8517333" y="2545740"/>
            <a:ext cx="103641" cy="256054"/>
          </a:xfrm>
          <a:prstGeom prst="rect">
            <a:avLst/>
          </a:prstGeom>
        </p:spPr>
      </p:pic>
      <p:pic>
        <p:nvPicPr>
          <p:cNvPr id="19" name="Imagen 18" descr="Imagen que contiene computadora, señal, firmar&#10;&#10;Descripción generada automáticamente">
            <a:extLst>
              <a:ext uri="{FF2B5EF4-FFF2-40B4-BE49-F238E27FC236}">
                <a16:creationId xmlns:a16="http://schemas.microsoft.com/office/drawing/2014/main" id="{41F59C65-D727-4D84-93A6-D79B08E3674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886903" y="3239056"/>
            <a:ext cx="366407" cy="366407"/>
          </a:xfrm>
          <a:prstGeom prst="rect">
            <a:avLst/>
          </a:prstGeom>
        </p:spPr>
      </p:pic>
      <p:pic>
        <p:nvPicPr>
          <p:cNvPr id="98" name="Picture 15" descr="BottomLineLight.png">
            <a:extLst>
              <a:ext uri="{FF2B5EF4-FFF2-40B4-BE49-F238E27FC236}">
                <a16:creationId xmlns:a16="http://schemas.microsoft.com/office/drawing/2014/main" id="{9A0AE24C-59D7-4BA6-8377-18B83BC1AA1D}"/>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524000" y="6200004"/>
            <a:ext cx="9144000" cy="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 name="Picture 16" descr="BottomLineDarker.png">
            <a:extLst>
              <a:ext uri="{FF2B5EF4-FFF2-40B4-BE49-F238E27FC236}">
                <a16:creationId xmlns:a16="http://schemas.microsoft.com/office/drawing/2014/main" id="{473EA308-F1AE-40B1-AA79-12FD3BFF2018}"/>
              </a:ext>
            </a:extLst>
          </p:cNvPr>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24000" y="6840934"/>
            <a:ext cx="9144000"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14" descr="Avatar.png">
            <a:extLst>
              <a:ext uri="{FF2B5EF4-FFF2-40B4-BE49-F238E27FC236}">
                <a16:creationId xmlns:a16="http://schemas.microsoft.com/office/drawing/2014/main" id="{8145A2F6-82EE-4B18-8668-D31782C715E7}"/>
              </a:ext>
            </a:extLst>
          </p:cNvPr>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919537" y="6381328"/>
            <a:ext cx="3778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 name="TextBox 4">
            <a:extLst>
              <a:ext uri="{FF2B5EF4-FFF2-40B4-BE49-F238E27FC236}">
                <a16:creationId xmlns:a16="http://schemas.microsoft.com/office/drawing/2014/main" id="{92FA79AB-4172-4FF7-98F6-463361288751}"/>
              </a:ext>
            </a:extLst>
          </p:cNvPr>
          <p:cNvSpPr txBox="1"/>
          <p:nvPr/>
        </p:nvSpPr>
        <p:spPr>
          <a:xfrm>
            <a:off x="2309813" y="6246914"/>
            <a:ext cx="513282"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a:solidFill>
                  <a:schemeClr val="tx1">
                    <a:lumMod val="50000"/>
                    <a:lumOff val="50000"/>
                  </a:schemeClr>
                </a:solidFill>
                <a:latin typeface="+mn-lt"/>
                <a:cs typeface="+mn-cs"/>
              </a:rPr>
              <a:t>Alumno</a:t>
            </a:r>
            <a:endParaRPr lang="es-AR" sz="800">
              <a:latin typeface="+mn-lt"/>
              <a:cs typeface="+mn-cs"/>
            </a:endParaRPr>
          </a:p>
        </p:txBody>
      </p:sp>
      <p:sp>
        <p:nvSpPr>
          <p:cNvPr id="102" name="TextBox 5">
            <a:extLst>
              <a:ext uri="{FF2B5EF4-FFF2-40B4-BE49-F238E27FC236}">
                <a16:creationId xmlns:a16="http://schemas.microsoft.com/office/drawing/2014/main" id="{68836225-6A5C-4561-BC78-5E80732D0C84}"/>
              </a:ext>
            </a:extLst>
          </p:cNvPr>
          <p:cNvSpPr txBox="1"/>
          <p:nvPr/>
        </p:nvSpPr>
        <p:spPr>
          <a:xfrm>
            <a:off x="2309813" y="6419429"/>
            <a:ext cx="1358770" cy="307777"/>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400" dirty="0">
                <a:solidFill>
                  <a:schemeClr val="tx1">
                    <a:lumMod val="50000"/>
                    <a:lumOff val="50000"/>
                  </a:schemeClr>
                </a:solidFill>
                <a:latin typeface="TypoSlabserif-Light" pitchFamily="2" charset="0"/>
                <a:cs typeface="+mn-cs"/>
              </a:rPr>
              <a:t>Marcelo Encabo</a:t>
            </a:r>
            <a:endParaRPr lang="en-US" sz="1400" dirty="0">
              <a:latin typeface="TypoSlabserif-Light" pitchFamily="2" charset="0"/>
              <a:cs typeface="+mn-cs"/>
            </a:endParaRPr>
          </a:p>
        </p:txBody>
      </p:sp>
      <p:sp>
        <p:nvSpPr>
          <p:cNvPr id="103" name="TextBox 9">
            <a:extLst>
              <a:ext uri="{FF2B5EF4-FFF2-40B4-BE49-F238E27FC236}">
                <a16:creationId xmlns:a16="http://schemas.microsoft.com/office/drawing/2014/main" id="{4DDF570B-0E43-4B74-A049-0065E0BA5109}"/>
              </a:ext>
            </a:extLst>
          </p:cNvPr>
          <p:cNvSpPr txBox="1"/>
          <p:nvPr/>
        </p:nvSpPr>
        <p:spPr>
          <a:xfrm>
            <a:off x="5631327" y="6246914"/>
            <a:ext cx="1537600"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spc="300" dirty="0">
                <a:solidFill>
                  <a:schemeClr val="tx1">
                    <a:lumMod val="50000"/>
                    <a:lumOff val="50000"/>
                  </a:schemeClr>
                </a:solidFill>
                <a:latin typeface="+mn-lt"/>
                <a:cs typeface="+mn-cs"/>
              </a:rPr>
              <a:t>Trabajo Práctico </a:t>
            </a:r>
            <a:endParaRPr lang="es-AR" sz="800" spc="300" dirty="0">
              <a:latin typeface="+mn-lt"/>
              <a:cs typeface="+mn-cs"/>
            </a:endParaRPr>
          </a:p>
        </p:txBody>
      </p:sp>
      <p:sp>
        <p:nvSpPr>
          <p:cNvPr id="104" name="TextBox 10">
            <a:extLst>
              <a:ext uri="{FF2B5EF4-FFF2-40B4-BE49-F238E27FC236}">
                <a16:creationId xmlns:a16="http://schemas.microsoft.com/office/drawing/2014/main" id="{19DD961A-7BC7-4738-BCAE-9B79CC4D6546}"/>
              </a:ext>
            </a:extLst>
          </p:cNvPr>
          <p:cNvSpPr txBox="1"/>
          <p:nvPr/>
        </p:nvSpPr>
        <p:spPr>
          <a:xfrm>
            <a:off x="5673334" y="6397993"/>
            <a:ext cx="1358770" cy="353943"/>
          </a:xfrm>
          <a:prstGeom prst="rect">
            <a:avLst/>
          </a:prstGeom>
          <a:noFill/>
          <a:effectLst>
            <a:outerShdw dist="12700" dir="2700000" algn="tl" rotWithShape="0">
              <a:schemeClr val="bg1"/>
            </a:outerShdw>
          </a:effectLst>
        </p:spPr>
        <p:txBody>
          <a:bodyPr wrap="square">
            <a:spAutoFit/>
          </a:bodyPr>
          <a:lstStyle/>
          <a:p>
            <a:pPr eaLnBrk="1" fontAlgn="auto" hangingPunct="1">
              <a:spcBef>
                <a:spcPts val="0"/>
              </a:spcBef>
              <a:spcAft>
                <a:spcPts val="0"/>
              </a:spcAft>
              <a:defRPr/>
            </a:pPr>
            <a:r>
              <a:rPr lang="en-US" sz="1700" spc="700" dirty="0">
                <a:solidFill>
                  <a:schemeClr val="tx1">
                    <a:lumMod val="50000"/>
                    <a:lumOff val="50000"/>
                  </a:schemeClr>
                </a:solidFill>
                <a:latin typeface="TypoSlabserif-Light" pitchFamily="2" charset="0"/>
                <a:cs typeface="+mn-cs"/>
              </a:rPr>
              <a:t>Backup</a:t>
            </a:r>
            <a:endParaRPr lang="en-US" sz="1700" spc="700" dirty="0">
              <a:latin typeface="TypoSlabserif-Light" pitchFamily="2" charset="0"/>
              <a:cs typeface="+mn-cs"/>
            </a:endParaRPr>
          </a:p>
        </p:txBody>
      </p:sp>
      <p:sp>
        <p:nvSpPr>
          <p:cNvPr id="105" name="TextBox 11">
            <a:extLst>
              <a:ext uri="{FF2B5EF4-FFF2-40B4-BE49-F238E27FC236}">
                <a16:creationId xmlns:a16="http://schemas.microsoft.com/office/drawing/2014/main" id="{D33D1182-E573-4AC8-893B-E0DCDB76CEFA}"/>
              </a:ext>
            </a:extLst>
          </p:cNvPr>
          <p:cNvSpPr txBox="1"/>
          <p:nvPr/>
        </p:nvSpPr>
        <p:spPr>
          <a:xfrm>
            <a:off x="8904312" y="6237312"/>
            <a:ext cx="542136"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800" dirty="0">
                <a:solidFill>
                  <a:schemeClr val="tx1">
                    <a:lumMod val="50000"/>
                    <a:lumOff val="50000"/>
                  </a:schemeClr>
                </a:solidFill>
                <a:latin typeface="+mn-lt"/>
                <a:cs typeface="+mn-cs"/>
              </a:rPr>
              <a:t>N°</a:t>
            </a:r>
            <a:r>
              <a:rPr lang="en-US" sz="800" dirty="0">
                <a:latin typeface="+mn-lt"/>
                <a:cs typeface="+mn-cs"/>
              </a:rPr>
              <a:t> SLIDE</a:t>
            </a:r>
          </a:p>
        </p:txBody>
      </p:sp>
      <p:sp>
        <p:nvSpPr>
          <p:cNvPr id="106" name="TextBox 12">
            <a:extLst>
              <a:ext uri="{FF2B5EF4-FFF2-40B4-BE49-F238E27FC236}">
                <a16:creationId xmlns:a16="http://schemas.microsoft.com/office/drawing/2014/main" id="{992865A5-DD20-4144-9C58-30DC9F89994B}"/>
              </a:ext>
            </a:extLst>
          </p:cNvPr>
          <p:cNvSpPr txBox="1"/>
          <p:nvPr/>
        </p:nvSpPr>
        <p:spPr>
          <a:xfrm>
            <a:off x="9249112" y="6398811"/>
            <a:ext cx="651140" cy="276999"/>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200" b="1" dirty="0">
                <a:latin typeface="TypoSlabserif-Light" pitchFamily="2" charset="0"/>
                <a:cs typeface="+mn-cs"/>
              </a:rPr>
              <a:t>3</a:t>
            </a:r>
            <a:r>
              <a:rPr lang="en-US" sz="1200" b="1" dirty="0">
                <a:solidFill>
                  <a:schemeClr val="tx1">
                    <a:lumMod val="50000"/>
                    <a:lumOff val="50000"/>
                  </a:schemeClr>
                </a:solidFill>
                <a:latin typeface="TypoSlabserif-Light" pitchFamily="2" charset="0"/>
                <a:cs typeface="+mn-cs"/>
              </a:rPr>
              <a:t> de 17</a:t>
            </a:r>
            <a:endParaRPr lang="en-US" sz="1200" b="1" dirty="0">
              <a:latin typeface="TypoSlabserif-Light" pitchFamily="2" charset="0"/>
              <a:cs typeface="+mn-cs"/>
            </a:endParaRPr>
          </a:p>
        </p:txBody>
      </p:sp>
      <p:pic>
        <p:nvPicPr>
          <p:cNvPr id="107" name="Picture 17" descr="PrevArrow.png">
            <a:hlinkClick r:id="" action="ppaction://hlinkshowjump?jump=previousslide"/>
            <a:extLst>
              <a:ext uri="{FF2B5EF4-FFF2-40B4-BE49-F238E27FC236}">
                <a16:creationId xmlns:a16="http://schemas.microsoft.com/office/drawing/2014/main" id="{F23D3A35-23E2-4C2A-9297-C5C99C8FAB52}"/>
              </a:ext>
            </a:extLst>
          </p:cNvPr>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9009064" y="6440908"/>
            <a:ext cx="2127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Picture 18" descr="PrevArrow.png">
            <a:hlinkClick r:id="" action="ppaction://hlinkshowjump?jump=nextslide"/>
            <a:extLst>
              <a:ext uri="{FF2B5EF4-FFF2-40B4-BE49-F238E27FC236}">
                <a16:creationId xmlns:a16="http://schemas.microsoft.com/office/drawing/2014/main" id="{D03FEE20-4686-4513-860C-E9C8C3875070}"/>
              </a:ext>
            </a:extLst>
          </p:cNvPr>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9918701" y="6440909"/>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 name="TextBox 26">
            <a:extLst>
              <a:ext uri="{FF2B5EF4-FFF2-40B4-BE49-F238E27FC236}">
                <a16:creationId xmlns:a16="http://schemas.microsoft.com/office/drawing/2014/main" id="{860008EA-BA12-48A9-B463-DD3041273C58}"/>
              </a:ext>
            </a:extLst>
          </p:cNvPr>
          <p:cNvSpPr txBox="1"/>
          <p:nvPr/>
        </p:nvSpPr>
        <p:spPr>
          <a:xfrm>
            <a:off x="2237508" y="4004600"/>
            <a:ext cx="2322513" cy="276999"/>
          </a:xfrm>
          <a:prstGeom prst="rect">
            <a:avLst/>
          </a:prstGeom>
          <a:noFill/>
        </p:spPr>
        <p:txBody>
          <a:bodyPr wrap="square" lIns="0" tIns="0" rIns="0" bIns="0" anchor="ctr" anchorCtr="0">
            <a:spAutoFit/>
          </a:bodyPr>
          <a:lstStyle/>
          <a:p>
            <a:r>
              <a:rPr lang="es-AR" sz="900" dirty="0">
                <a:solidFill>
                  <a:schemeClr val="bg1">
                    <a:lumMod val="75000"/>
                  </a:schemeClr>
                </a:solidFill>
                <a:latin typeface="+mn-lt"/>
                <a:cs typeface="+mn-cs"/>
              </a:rPr>
              <a:t>100 % automatizados e Inalámbrico</a:t>
            </a:r>
          </a:p>
          <a:p>
            <a:r>
              <a:rPr lang="es-AR" sz="900" dirty="0">
                <a:solidFill>
                  <a:schemeClr val="bg1">
                    <a:lumMod val="75000"/>
                  </a:schemeClr>
                </a:solidFill>
                <a:latin typeface="+mn-lt"/>
                <a:cs typeface="+mn-cs"/>
              </a:rPr>
              <a:t>Compatibles con Tablet y teléfonos</a:t>
            </a:r>
          </a:p>
        </p:txBody>
      </p:sp>
      <p:sp>
        <p:nvSpPr>
          <p:cNvPr id="110" name="TextBox 26">
            <a:extLst>
              <a:ext uri="{FF2B5EF4-FFF2-40B4-BE49-F238E27FC236}">
                <a16:creationId xmlns:a16="http://schemas.microsoft.com/office/drawing/2014/main" id="{55278EC5-8534-470A-89AA-7D059F043AAD}"/>
              </a:ext>
            </a:extLst>
          </p:cNvPr>
          <p:cNvSpPr txBox="1"/>
          <p:nvPr/>
        </p:nvSpPr>
        <p:spPr>
          <a:xfrm>
            <a:off x="2844442" y="4522224"/>
            <a:ext cx="1649182" cy="276999"/>
          </a:xfrm>
          <a:prstGeom prst="rect">
            <a:avLst/>
          </a:prstGeom>
          <a:noFill/>
        </p:spPr>
        <p:txBody>
          <a:bodyPr wrap="square" lIns="0" tIns="0" rIns="0" bIns="0" anchor="ctr" anchorCtr="0">
            <a:spAutoFit/>
          </a:bodyPr>
          <a:lstStyle/>
          <a:p>
            <a:r>
              <a:rPr lang="es-AR" sz="900" dirty="0">
                <a:solidFill>
                  <a:schemeClr val="bg1"/>
                </a:solidFill>
                <a:latin typeface="+mn-lt"/>
                <a:cs typeface="+mn-cs"/>
              </a:rPr>
              <a:t>Costoso</a:t>
            </a:r>
          </a:p>
          <a:p>
            <a:r>
              <a:rPr lang="es-AR" sz="900" dirty="0">
                <a:solidFill>
                  <a:schemeClr val="bg1"/>
                </a:solidFill>
                <a:latin typeface="+mn-lt"/>
                <a:cs typeface="+mn-cs"/>
              </a:rPr>
              <a:t>Difícil de configurar y mantener</a:t>
            </a:r>
          </a:p>
        </p:txBody>
      </p:sp>
      <p:pic>
        <p:nvPicPr>
          <p:cNvPr id="23" name="Imagen 22" descr="Imagen que contiene electrónica, monitor, negro, tabla&#10;&#10;Descripción generada automáticamente">
            <a:extLst>
              <a:ext uri="{FF2B5EF4-FFF2-40B4-BE49-F238E27FC236}">
                <a16:creationId xmlns:a16="http://schemas.microsoft.com/office/drawing/2014/main" id="{124EF2C3-3867-44BB-AA4A-AEC38DD13700}"/>
              </a:ext>
            </a:extLst>
          </p:cNvPr>
          <p:cNvPicPr>
            <a:picLocks noChangeAspect="1"/>
          </p:cNvPicPr>
          <p:nvPr/>
        </p:nvPicPr>
        <p:blipFill rotWithShape="1">
          <a:blip r:embed="rId20">
            <a:clrChange>
              <a:clrFrom>
                <a:srgbClr val="FFFFFF"/>
              </a:clrFrom>
              <a:clrTo>
                <a:srgbClr val="FFFFFF">
                  <a:alpha val="0"/>
                </a:srgbClr>
              </a:clrTo>
            </a:clrChange>
            <a:extLst>
              <a:ext uri="{28A0092B-C50C-407E-A947-70E740481C1C}">
                <a14:useLocalDpi xmlns:a14="http://schemas.microsoft.com/office/drawing/2010/main" val="0"/>
              </a:ext>
            </a:extLst>
          </a:blip>
          <a:srcRect l="13392" t="-383" r="11658" b="6458"/>
          <a:stretch/>
        </p:blipFill>
        <p:spPr>
          <a:xfrm>
            <a:off x="2058988" y="5288332"/>
            <a:ext cx="366894" cy="459783"/>
          </a:xfrm>
          <a:prstGeom prst="rect">
            <a:avLst/>
          </a:prstGeom>
        </p:spPr>
      </p:pic>
      <p:sp>
        <p:nvSpPr>
          <p:cNvPr id="111" name="TextBox 32">
            <a:extLst>
              <a:ext uri="{FF2B5EF4-FFF2-40B4-BE49-F238E27FC236}">
                <a16:creationId xmlns:a16="http://schemas.microsoft.com/office/drawing/2014/main" id="{0E9D4B2C-EDEF-4129-9C37-D130F9F5F19B}"/>
              </a:ext>
            </a:extLst>
          </p:cNvPr>
          <p:cNvSpPr txBox="1">
            <a:spLocks noChangeArrowheads="1"/>
          </p:cNvSpPr>
          <p:nvPr/>
        </p:nvSpPr>
        <p:spPr bwMode="auto">
          <a:xfrm>
            <a:off x="5735960" y="5338056"/>
            <a:ext cx="14013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AR" altLang="es-AR" sz="1800" dirty="0">
                <a:solidFill>
                  <a:schemeClr val="accent1"/>
                </a:solidFill>
                <a:latin typeface="Street Corner Slab" pitchFamily="2" charset="0"/>
              </a:rPr>
              <a:t>Cloud (nube)</a:t>
            </a:r>
            <a:endParaRPr lang="en-US" altLang="es-AR" sz="1800" dirty="0">
              <a:solidFill>
                <a:schemeClr val="accent1"/>
              </a:solidFill>
              <a:latin typeface="Street Corner Slab" pitchFamily="2" charset="0"/>
            </a:endParaRPr>
          </a:p>
        </p:txBody>
      </p:sp>
      <p:sp>
        <p:nvSpPr>
          <p:cNvPr id="112" name="TextBox 57">
            <a:extLst>
              <a:ext uri="{FF2B5EF4-FFF2-40B4-BE49-F238E27FC236}">
                <a16:creationId xmlns:a16="http://schemas.microsoft.com/office/drawing/2014/main" id="{5B5E81E1-CD09-4EC1-8613-2E760F3B7B62}"/>
              </a:ext>
            </a:extLst>
          </p:cNvPr>
          <p:cNvSpPr txBox="1">
            <a:spLocks noChangeArrowheads="1"/>
          </p:cNvSpPr>
          <p:nvPr/>
        </p:nvSpPr>
        <p:spPr bwMode="auto">
          <a:xfrm>
            <a:off x="8363977" y="5338056"/>
            <a:ext cx="9989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AR" altLang="es-AR" sz="1800" dirty="0">
                <a:solidFill>
                  <a:schemeClr val="accent1">
                    <a:lumMod val="60000"/>
                    <a:lumOff val="40000"/>
                  </a:schemeClr>
                </a:solidFill>
                <a:latin typeface="Street Corner Slab" pitchFamily="2" charset="0"/>
              </a:rPr>
              <a:t>Imprimir</a:t>
            </a:r>
          </a:p>
        </p:txBody>
      </p:sp>
      <p:pic>
        <p:nvPicPr>
          <p:cNvPr id="113" name="Imagen 112">
            <a:extLst>
              <a:ext uri="{FF2B5EF4-FFF2-40B4-BE49-F238E27FC236}">
                <a16:creationId xmlns:a16="http://schemas.microsoft.com/office/drawing/2014/main" id="{21D49B1F-C1F8-46D7-BC21-6CB7D5821CAC}"/>
              </a:ext>
            </a:extLst>
          </p:cNvPr>
          <p:cNvPicPr>
            <a:picLocks noChangeAspect="1"/>
          </p:cNvPicPr>
          <p:nvPr/>
        </p:nvPicPr>
        <p:blipFill>
          <a:blip r:embed="rId11"/>
          <a:stretch>
            <a:fillRect/>
          </a:stretch>
        </p:blipFill>
        <p:spPr>
          <a:xfrm>
            <a:off x="2705083" y="4545449"/>
            <a:ext cx="103641" cy="256054"/>
          </a:xfrm>
          <a:prstGeom prst="rect">
            <a:avLst/>
          </a:prstGeom>
        </p:spPr>
      </p:pic>
      <p:sp>
        <p:nvSpPr>
          <p:cNvPr id="114" name="Freeform 45">
            <a:extLst>
              <a:ext uri="{FF2B5EF4-FFF2-40B4-BE49-F238E27FC236}">
                <a16:creationId xmlns:a16="http://schemas.microsoft.com/office/drawing/2014/main" id="{67C850EF-D8CF-4A01-B226-D042468B690A}"/>
              </a:ext>
            </a:extLst>
          </p:cNvPr>
          <p:cNvSpPr>
            <a:spLocks noChangeAspect="1" noEditPoints="1"/>
          </p:cNvSpPr>
          <p:nvPr/>
        </p:nvSpPr>
        <p:spPr bwMode="auto">
          <a:xfrm>
            <a:off x="2086177" y="4014589"/>
            <a:ext cx="108000" cy="10800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99CC00"/>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15" name="Freeform 45">
            <a:extLst>
              <a:ext uri="{FF2B5EF4-FFF2-40B4-BE49-F238E27FC236}">
                <a16:creationId xmlns:a16="http://schemas.microsoft.com/office/drawing/2014/main" id="{3A396B10-0C0B-47D3-A631-62BEF6D016E9}"/>
              </a:ext>
            </a:extLst>
          </p:cNvPr>
          <p:cNvSpPr>
            <a:spLocks noChangeAspect="1" noEditPoints="1"/>
          </p:cNvSpPr>
          <p:nvPr/>
        </p:nvSpPr>
        <p:spPr bwMode="auto">
          <a:xfrm>
            <a:off x="2086177" y="4158096"/>
            <a:ext cx="108000" cy="10800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99CC00"/>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mj-lt"/>
            </a:endParaRPr>
          </a:p>
        </p:txBody>
      </p:sp>
      <p:graphicFrame>
        <p:nvGraphicFramePr>
          <p:cNvPr id="24" name="Objeto 23">
            <a:extLst>
              <a:ext uri="{FF2B5EF4-FFF2-40B4-BE49-F238E27FC236}">
                <a16:creationId xmlns:a16="http://schemas.microsoft.com/office/drawing/2014/main" id="{D1E3211E-6858-411C-AC13-613E4750909B}"/>
              </a:ext>
            </a:extLst>
          </p:cNvPr>
          <p:cNvGraphicFramePr>
            <a:graphicFrameLocks noChangeAspect="1"/>
          </p:cNvGraphicFramePr>
          <p:nvPr/>
        </p:nvGraphicFramePr>
        <p:xfrm>
          <a:off x="5160519" y="5275466"/>
          <a:ext cx="470809" cy="514194"/>
        </p:xfrm>
        <a:graphic>
          <a:graphicData uri="http://schemas.openxmlformats.org/presentationml/2006/ole">
            <mc:AlternateContent xmlns:mc="http://schemas.openxmlformats.org/markup-compatibility/2006">
              <mc:Choice xmlns:v="urn:schemas-microsoft-com:vml" Requires="v">
                <p:oleObj name="CorelDRAW" r:id="rId21" imgW="9240864" imgH="10091170" progId="CorelDraw.Graphic.20">
                  <p:embed/>
                </p:oleObj>
              </mc:Choice>
              <mc:Fallback>
                <p:oleObj name="CorelDRAW" r:id="rId21" imgW="9240864" imgH="10091170" progId="CorelDraw.Graphic.20">
                  <p:embed/>
                  <p:pic>
                    <p:nvPicPr>
                      <p:cNvPr id="24" name="Objeto 23">
                        <a:extLst>
                          <a:ext uri="{FF2B5EF4-FFF2-40B4-BE49-F238E27FC236}">
                            <a16:creationId xmlns:a16="http://schemas.microsoft.com/office/drawing/2014/main" id="{D1E3211E-6858-411C-AC13-613E4750909B}"/>
                          </a:ext>
                        </a:extLst>
                      </p:cNvPr>
                      <p:cNvPicPr/>
                      <p:nvPr/>
                    </p:nvPicPr>
                    <p:blipFill>
                      <a:blip r:embed="rId22"/>
                      <a:stretch>
                        <a:fillRect/>
                      </a:stretch>
                    </p:blipFill>
                    <p:spPr>
                      <a:xfrm>
                        <a:off x="5160519" y="5275466"/>
                        <a:ext cx="470809" cy="514194"/>
                      </a:xfrm>
                      <a:prstGeom prst="rect">
                        <a:avLst/>
                      </a:prstGeom>
                    </p:spPr>
                  </p:pic>
                </p:oleObj>
              </mc:Fallback>
            </mc:AlternateContent>
          </a:graphicData>
        </a:graphic>
      </p:graphicFrame>
      <p:sp>
        <p:nvSpPr>
          <p:cNvPr id="121" name="TextBox 26">
            <a:extLst>
              <a:ext uri="{FF2B5EF4-FFF2-40B4-BE49-F238E27FC236}">
                <a16:creationId xmlns:a16="http://schemas.microsoft.com/office/drawing/2014/main" id="{7E42FB57-C008-4461-8BBF-081A2A55DDE1}"/>
              </a:ext>
            </a:extLst>
          </p:cNvPr>
          <p:cNvSpPr txBox="1"/>
          <p:nvPr/>
        </p:nvSpPr>
        <p:spPr>
          <a:xfrm>
            <a:off x="5080873" y="3938558"/>
            <a:ext cx="2361289" cy="415498"/>
          </a:xfrm>
          <a:prstGeom prst="rect">
            <a:avLst/>
          </a:prstGeom>
          <a:noFill/>
        </p:spPr>
        <p:txBody>
          <a:bodyPr wrap="square" lIns="0" tIns="0" rIns="0" bIns="0" anchor="ctr" anchorCtr="0">
            <a:spAutoFit/>
          </a:bodyPr>
          <a:lstStyle/>
          <a:p>
            <a:r>
              <a:rPr lang="es-AR" sz="900" dirty="0">
                <a:solidFill>
                  <a:schemeClr val="bg1">
                    <a:lumMod val="75000"/>
                  </a:schemeClr>
                </a:solidFill>
                <a:latin typeface="+mn-lt"/>
                <a:cs typeface="+mn-cs"/>
              </a:rPr>
              <a:t>100 % automático</a:t>
            </a:r>
          </a:p>
          <a:p>
            <a:r>
              <a:rPr lang="es-AR" sz="900" dirty="0">
                <a:solidFill>
                  <a:schemeClr val="bg1">
                    <a:lumMod val="75000"/>
                  </a:schemeClr>
                </a:solidFill>
                <a:latin typeface="+mn-lt"/>
                <a:cs typeface="+mn-cs"/>
              </a:rPr>
              <a:t>Espacio Gratuito (limitado) almacenamiento web</a:t>
            </a:r>
          </a:p>
          <a:p>
            <a:r>
              <a:rPr lang="es-AR" sz="900" dirty="0">
                <a:solidFill>
                  <a:schemeClr val="bg1">
                    <a:lumMod val="75000"/>
                  </a:schemeClr>
                </a:solidFill>
                <a:latin typeface="+mn-lt"/>
                <a:cs typeface="+mn-cs"/>
              </a:rPr>
              <a:t>Reemplaza dispositivos Físicos</a:t>
            </a:r>
          </a:p>
        </p:txBody>
      </p:sp>
      <p:sp>
        <p:nvSpPr>
          <p:cNvPr id="88" name="Freeform 45">
            <a:extLst>
              <a:ext uri="{FF2B5EF4-FFF2-40B4-BE49-F238E27FC236}">
                <a16:creationId xmlns:a16="http://schemas.microsoft.com/office/drawing/2014/main" id="{EE636FF4-2D8A-40CD-AC6C-48A6C726AAC7}"/>
              </a:ext>
            </a:extLst>
          </p:cNvPr>
          <p:cNvSpPr>
            <a:spLocks noChangeAspect="1" noEditPoints="1"/>
          </p:cNvSpPr>
          <p:nvPr/>
        </p:nvSpPr>
        <p:spPr bwMode="auto">
          <a:xfrm>
            <a:off x="4962185" y="3956213"/>
            <a:ext cx="108000" cy="10800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99CC00"/>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0" name="Freeform 45">
            <a:extLst>
              <a:ext uri="{FF2B5EF4-FFF2-40B4-BE49-F238E27FC236}">
                <a16:creationId xmlns:a16="http://schemas.microsoft.com/office/drawing/2014/main" id="{498E83F1-3BE6-40B3-84CB-364920D18623}"/>
              </a:ext>
            </a:extLst>
          </p:cNvPr>
          <p:cNvSpPr>
            <a:spLocks noChangeAspect="1" noEditPoints="1"/>
          </p:cNvSpPr>
          <p:nvPr/>
        </p:nvSpPr>
        <p:spPr bwMode="auto">
          <a:xfrm>
            <a:off x="4962185" y="4099720"/>
            <a:ext cx="108000" cy="10800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99CC00"/>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4" name="Freeform 45">
            <a:extLst>
              <a:ext uri="{FF2B5EF4-FFF2-40B4-BE49-F238E27FC236}">
                <a16:creationId xmlns:a16="http://schemas.microsoft.com/office/drawing/2014/main" id="{C8244C32-56B4-49D2-A46E-8476721823EC}"/>
              </a:ext>
            </a:extLst>
          </p:cNvPr>
          <p:cNvSpPr>
            <a:spLocks noChangeAspect="1" noEditPoints="1"/>
          </p:cNvSpPr>
          <p:nvPr/>
        </p:nvSpPr>
        <p:spPr bwMode="auto">
          <a:xfrm>
            <a:off x="4962185" y="4243227"/>
            <a:ext cx="108000" cy="10800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99CC00"/>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 name="Rectángulo 5">
            <a:extLst>
              <a:ext uri="{FF2B5EF4-FFF2-40B4-BE49-F238E27FC236}">
                <a16:creationId xmlns:a16="http://schemas.microsoft.com/office/drawing/2014/main" id="{091AF607-4BC3-4F96-AA3E-3E622E27A6DC}"/>
              </a:ext>
            </a:extLst>
          </p:cNvPr>
          <p:cNvSpPr/>
          <p:nvPr/>
        </p:nvSpPr>
        <p:spPr>
          <a:xfrm>
            <a:off x="5452691" y="4368295"/>
            <a:ext cx="2298011" cy="553998"/>
          </a:xfrm>
          <a:prstGeom prst="rect">
            <a:avLst/>
          </a:prstGeom>
        </p:spPr>
        <p:txBody>
          <a:bodyPr wrap="square" lIns="0" tIns="0" rIns="0" bIns="0">
            <a:spAutoFit/>
          </a:bodyPr>
          <a:lstStyle/>
          <a:p>
            <a:r>
              <a:rPr lang="es-AR" sz="900" dirty="0">
                <a:solidFill>
                  <a:schemeClr val="bg1"/>
                </a:solidFill>
                <a:latin typeface="+mj-lt"/>
                <a:cs typeface="+mn-cs"/>
              </a:rPr>
              <a:t>Requiere una conexión a Internet</a:t>
            </a:r>
          </a:p>
          <a:p>
            <a:r>
              <a:rPr lang="es-AR" sz="900" dirty="0">
                <a:solidFill>
                  <a:schemeClr val="bg1"/>
                </a:solidFill>
                <a:latin typeface="+mj-lt"/>
                <a:cs typeface="+mn-cs"/>
              </a:rPr>
              <a:t>Brechas de seguridad</a:t>
            </a:r>
          </a:p>
          <a:p>
            <a:r>
              <a:rPr lang="es-AR" sz="900" dirty="0">
                <a:solidFill>
                  <a:schemeClr val="bg1"/>
                </a:solidFill>
                <a:latin typeface="+mj-lt"/>
                <a:cs typeface="+mn-cs"/>
              </a:rPr>
              <a:t>No es obligatorio mantener activos estos Servicios</a:t>
            </a:r>
          </a:p>
        </p:txBody>
      </p:sp>
      <p:graphicFrame>
        <p:nvGraphicFramePr>
          <p:cNvPr id="116" name="Objeto 115">
            <a:extLst>
              <a:ext uri="{FF2B5EF4-FFF2-40B4-BE49-F238E27FC236}">
                <a16:creationId xmlns:a16="http://schemas.microsoft.com/office/drawing/2014/main" id="{8265E28E-9080-4215-97B1-279802F484A9}"/>
              </a:ext>
            </a:extLst>
          </p:cNvPr>
          <p:cNvGraphicFramePr>
            <a:graphicFrameLocks noChangeAspect="1"/>
          </p:cNvGraphicFramePr>
          <p:nvPr/>
        </p:nvGraphicFramePr>
        <p:xfrm>
          <a:off x="5306872" y="4372247"/>
          <a:ext cx="107508" cy="108000"/>
        </p:xfrm>
        <a:graphic>
          <a:graphicData uri="http://schemas.openxmlformats.org/presentationml/2006/ole">
            <mc:AlternateContent xmlns:mc="http://schemas.openxmlformats.org/markup-compatibility/2006">
              <mc:Choice xmlns:v="urn:schemas-microsoft-com:vml" Requires="v">
                <p:oleObj name="CorelDRAW" r:id="rId8" imgW="2775291" imgH="2786964" progId="CorelDraw.Graphic.20">
                  <p:embed/>
                </p:oleObj>
              </mc:Choice>
              <mc:Fallback>
                <p:oleObj name="CorelDRAW" r:id="rId8" imgW="2775291" imgH="2786964" progId="CorelDraw.Graphic.20">
                  <p:embed/>
                  <p:pic>
                    <p:nvPicPr>
                      <p:cNvPr id="116" name="Objeto 115">
                        <a:extLst>
                          <a:ext uri="{FF2B5EF4-FFF2-40B4-BE49-F238E27FC236}">
                            <a16:creationId xmlns:a16="http://schemas.microsoft.com/office/drawing/2014/main" id="{8265E28E-9080-4215-97B1-279802F484A9}"/>
                          </a:ext>
                        </a:extLst>
                      </p:cNvPr>
                      <p:cNvPicPr/>
                      <p:nvPr/>
                    </p:nvPicPr>
                    <p:blipFill>
                      <a:blip r:embed="rId9"/>
                      <a:stretch>
                        <a:fillRect/>
                      </a:stretch>
                    </p:blipFill>
                    <p:spPr>
                      <a:xfrm>
                        <a:off x="5306872" y="4372247"/>
                        <a:ext cx="107508" cy="108000"/>
                      </a:xfrm>
                      <a:prstGeom prst="rect">
                        <a:avLst/>
                      </a:prstGeom>
                    </p:spPr>
                  </p:pic>
                </p:oleObj>
              </mc:Fallback>
            </mc:AlternateContent>
          </a:graphicData>
        </a:graphic>
      </p:graphicFrame>
      <p:graphicFrame>
        <p:nvGraphicFramePr>
          <p:cNvPr id="117" name="Objeto 116">
            <a:extLst>
              <a:ext uri="{FF2B5EF4-FFF2-40B4-BE49-F238E27FC236}">
                <a16:creationId xmlns:a16="http://schemas.microsoft.com/office/drawing/2014/main" id="{47F8975B-761C-4E17-B06D-EDDE8832773B}"/>
              </a:ext>
            </a:extLst>
          </p:cNvPr>
          <p:cNvGraphicFramePr>
            <a:graphicFrameLocks noChangeAspect="1"/>
          </p:cNvGraphicFramePr>
          <p:nvPr/>
        </p:nvGraphicFramePr>
        <p:xfrm>
          <a:off x="5306872" y="4511499"/>
          <a:ext cx="107508" cy="108000"/>
        </p:xfrm>
        <a:graphic>
          <a:graphicData uri="http://schemas.openxmlformats.org/presentationml/2006/ole">
            <mc:AlternateContent xmlns:mc="http://schemas.openxmlformats.org/markup-compatibility/2006">
              <mc:Choice xmlns:v="urn:schemas-microsoft-com:vml" Requires="v">
                <p:oleObj name="CorelDRAW" r:id="rId8" imgW="2775291" imgH="2786964" progId="CorelDraw.Graphic.20">
                  <p:embed/>
                </p:oleObj>
              </mc:Choice>
              <mc:Fallback>
                <p:oleObj name="CorelDRAW" r:id="rId8" imgW="2775291" imgH="2786964" progId="CorelDraw.Graphic.20">
                  <p:embed/>
                  <p:pic>
                    <p:nvPicPr>
                      <p:cNvPr id="117" name="Objeto 116">
                        <a:extLst>
                          <a:ext uri="{FF2B5EF4-FFF2-40B4-BE49-F238E27FC236}">
                            <a16:creationId xmlns:a16="http://schemas.microsoft.com/office/drawing/2014/main" id="{47F8975B-761C-4E17-B06D-EDDE8832773B}"/>
                          </a:ext>
                        </a:extLst>
                      </p:cNvPr>
                      <p:cNvPicPr/>
                      <p:nvPr/>
                    </p:nvPicPr>
                    <p:blipFill>
                      <a:blip r:embed="rId9"/>
                      <a:stretch>
                        <a:fillRect/>
                      </a:stretch>
                    </p:blipFill>
                    <p:spPr>
                      <a:xfrm>
                        <a:off x="5306872" y="4511499"/>
                        <a:ext cx="107508" cy="108000"/>
                      </a:xfrm>
                      <a:prstGeom prst="rect">
                        <a:avLst/>
                      </a:prstGeom>
                    </p:spPr>
                  </p:pic>
                </p:oleObj>
              </mc:Fallback>
            </mc:AlternateContent>
          </a:graphicData>
        </a:graphic>
      </p:graphicFrame>
      <p:graphicFrame>
        <p:nvGraphicFramePr>
          <p:cNvPr id="118" name="Objeto 117">
            <a:extLst>
              <a:ext uri="{FF2B5EF4-FFF2-40B4-BE49-F238E27FC236}">
                <a16:creationId xmlns:a16="http://schemas.microsoft.com/office/drawing/2014/main" id="{69E87843-9E37-49DD-8F52-2B3455830400}"/>
              </a:ext>
            </a:extLst>
          </p:cNvPr>
          <p:cNvGraphicFramePr>
            <a:graphicFrameLocks noChangeAspect="1"/>
          </p:cNvGraphicFramePr>
          <p:nvPr/>
        </p:nvGraphicFramePr>
        <p:xfrm>
          <a:off x="5306872" y="4650751"/>
          <a:ext cx="107508" cy="108000"/>
        </p:xfrm>
        <a:graphic>
          <a:graphicData uri="http://schemas.openxmlformats.org/presentationml/2006/ole">
            <mc:AlternateContent xmlns:mc="http://schemas.openxmlformats.org/markup-compatibility/2006">
              <mc:Choice xmlns:v="urn:schemas-microsoft-com:vml" Requires="v">
                <p:oleObj name="CorelDRAW" r:id="rId8" imgW="2775291" imgH="2786964" progId="CorelDraw.Graphic.20">
                  <p:embed/>
                </p:oleObj>
              </mc:Choice>
              <mc:Fallback>
                <p:oleObj name="CorelDRAW" r:id="rId8" imgW="2775291" imgH="2786964" progId="CorelDraw.Graphic.20">
                  <p:embed/>
                  <p:pic>
                    <p:nvPicPr>
                      <p:cNvPr id="118" name="Objeto 117">
                        <a:extLst>
                          <a:ext uri="{FF2B5EF4-FFF2-40B4-BE49-F238E27FC236}">
                            <a16:creationId xmlns:a16="http://schemas.microsoft.com/office/drawing/2014/main" id="{69E87843-9E37-49DD-8F52-2B3455830400}"/>
                          </a:ext>
                        </a:extLst>
                      </p:cNvPr>
                      <p:cNvPicPr/>
                      <p:nvPr/>
                    </p:nvPicPr>
                    <p:blipFill>
                      <a:blip r:embed="rId9"/>
                      <a:stretch>
                        <a:fillRect/>
                      </a:stretch>
                    </p:blipFill>
                    <p:spPr>
                      <a:xfrm>
                        <a:off x="5306872" y="4650751"/>
                        <a:ext cx="107508" cy="108000"/>
                      </a:xfrm>
                      <a:prstGeom prst="rect">
                        <a:avLst/>
                      </a:prstGeom>
                    </p:spPr>
                  </p:pic>
                </p:oleObj>
              </mc:Fallback>
            </mc:AlternateContent>
          </a:graphicData>
        </a:graphic>
      </p:graphicFrame>
      <p:sp>
        <p:nvSpPr>
          <p:cNvPr id="7" name="Rectángulo 6">
            <a:extLst>
              <a:ext uri="{FF2B5EF4-FFF2-40B4-BE49-F238E27FC236}">
                <a16:creationId xmlns:a16="http://schemas.microsoft.com/office/drawing/2014/main" id="{6734844E-1426-4552-BD2D-2E1B6B48F514}"/>
              </a:ext>
            </a:extLst>
          </p:cNvPr>
          <p:cNvSpPr/>
          <p:nvPr/>
        </p:nvSpPr>
        <p:spPr>
          <a:xfrm>
            <a:off x="7810499" y="3911848"/>
            <a:ext cx="2357438" cy="369332"/>
          </a:xfrm>
          <a:prstGeom prst="rect">
            <a:avLst/>
          </a:prstGeom>
        </p:spPr>
        <p:txBody>
          <a:bodyPr wrap="square">
            <a:spAutoFit/>
          </a:bodyPr>
          <a:lstStyle/>
          <a:p>
            <a:r>
              <a:rPr lang="es-AR" sz="900" dirty="0">
                <a:solidFill>
                  <a:schemeClr val="bg1">
                    <a:lumMod val="75000"/>
                  </a:schemeClr>
                </a:solidFill>
                <a:latin typeface="+mn-lt"/>
                <a:cs typeface="+mn-cs"/>
              </a:rPr>
              <a:t>No se verá afectado por problemas técnicos</a:t>
            </a:r>
          </a:p>
          <a:p>
            <a:r>
              <a:rPr lang="es-AR" sz="900" dirty="0">
                <a:solidFill>
                  <a:schemeClr val="bg1">
                    <a:lumMod val="75000"/>
                  </a:schemeClr>
                </a:solidFill>
                <a:latin typeface="+mn-lt"/>
                <a:cs typeface="+mn-cs"/>
              </a:rPr>
              <a:t>Acceso imposible para los cibercriminales</a:t>
            </a:r>
          </a:p>
        </p:txBody>
      </p:sp>
      <p:sp>
        <p:nvSpPr>
          <p:cNvPr id="10" name="Rectángulo 9">
            <a:extLst>
              <a:ext uri="{FF2B5EF4-FFF2-40B4-BE49-F238E27FC236}">
                <a16:creationId xmlns:a16="http://schemas.microsoft.com/office/drawing/2014/main" id="{3FBDC463-DCC1-44B5-AB0E-3237ADE73FB9}"/>
              </a:ext>
            </a:extLst>
          </p:cNvPr>
          <p:cNvSpPr/>
          <p:nvPr/>
        </p:nvSpPr>
        <p:spPr>
          <a:xfrm>
            <a:off x="8298041" y="4340265"/>
            <a:ext cx="2029371" cy="553998"/>
          </a:xfrm>
          <a:prstGeom prst="rect">
            <a:avLst/>
          </a:prstGeom>
          <a:noFill/>
        </p:spPr>
        <p:txBody>
          <a:bodyPr wrap="square" lIns="0" tIns="0" rIns="0" bIns="0" anchor="ctr" anchorCtr="0">
            <a:spAutoFit/>
          </a:bodyPr>
          <a:lstStyle/>
          <a:p>
            <a:pPr algn="just"/>
            <a:r>
              <a:rPr lang="es-AR" sz="900" dirty="0">
                <a:solidFill>
                  <a:schemeClr val="bg1"/>
                </a:solidFill>
                <a:latin typeface="+mn-lt"/>
                <a:cs typeface="+mn-cs"/>
              </a:rPr>
              <a:t>Imposible para ciertos tipos de archivos</a:t>
            </a:r>
          </a:p>
          <a:p>
            <a:pPr algn="just"/>
            <a:r>
              <a:rPr lang="es-AR" sz="900" dirty="0">
                <a:solidFill>
                  <a:schemeClr val="bg1"/>
                </a:solidFill>
                <a:latin typeface="+mn-lt"/>
                <a:cs typeface="+mn-cs"/>
              </a:rPr>
              <a:t>Incómodo de manejar</a:t>
            </a:r>
          </a:p>
          <a:p>
            <a:pPr algn="just"/>
            <a:r>
              <a:rPr lang="es-AR" sz="900" dirty="0">
                <a:solidFill>
                  <a:schemeClr val="bg1"/>
                </a:solidFill>
                <a:latin typeface="+mn-lt"/>
                <a:cs typeface="+mn-cs"/>
              </a:rPr>
              <a:t>Menos práctico para documentos largos</a:t>
            </a:r>
          </a:p>
          <a:p>
            <a:pPr algn="just"/>
            <a:r>
              <a:rPr lang="es-AR" sz="900" dirty="0">
                <a:solidFill>
                  <a:schemeClr val="bg1"/>
                </a:solidFill>
                <a:latin typeface="+mn-lt"/>
                <a:cs typeface="+mn-cs"/>
              </a:rPr>
              <a:t>No amigable con el medio ambiente</a:t>
            </a:r>
          </a:p>
        </p:txBody>
      </p:sp>
      <p:sp>
        <p:nvSpPr>
          <p:cNvPr id="119" name="Freeform 45">
            <a:extLst>
              <a:ext uri="{FF2B5EF4-FFF2-40B4-BE49-F238E27FC236}">
                <a16:creationId xmlns:a16="http://schemas.microsoft.com/office/drawing/2014/main" id="{37A2B4A3-A441-4D9E-9D83-F726E8486810}"/>
              </a:ext>
            </a:extLst>
          </p:cNvPr>
          <p:cNvSpPr>
            <a:spLocks noChangeAspect="1" noEditPoints="1"/>
          </p:cNvSpPr>
          <p:nvPr/>
        </p:nvSpPr>
        <p:spPr bwMode="auto">
          <a:xfrm>
            <a:off x="7775007" y="3974331"/>
            <a:ext cx="108000" cy="10800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99CC00"/>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20" name="Freeform 45">
            <a:extLst>
              <a:ext uri="{FF2B5EF4-FFF2-40B4-BE49-F238E27FC236}">
                <a16:creationId xmlns:a16="http://schemas.microsoft.com/office/drawing/2014/main" id="{9D28BD4F-ACE3-4EC7-8290-2B937995DB5C}"/>
              </a:ext>
            </a:extLst>
          </p:cNvPr>
          <p:cNvSpPr>
            <a:spLocks noChangeAspect="1" noEditPoints="1"/>
          </p:cNvSpPr>
          <p:nvPr/>
        </p:nvSpPr>
        <p:spPr bwMode="auto">
          <a:xfrm>
            <a:off x="7775007" y="4121994"/>
            <a:ext cx="108000" cy="10800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99CC00"/>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mj-lt"/>
            </a:endParaRPr>
          </a:p>
        </p:txBody>
      </p:sp>
      <p:graphicFrame>
        <p:nvGraphicFramePr>
          <p:cNvPr id="122" name="Objeto 121">
            <a:extLst>
              <a:ext uri="{FF2B5EF4-FFF2-40B4-BE49-F238E27FC236}">
                <a16:creationId xmlns:a16="http://schemas.microsoft.com/office/drawing/2014/main" id="{03EA40D2-B04B-41D8-A681-54895F25B623}"/>
              </a:ext>
            </a:extLst>
          </p:cNvPr>
          <p:cNvGraphicFramePr>
            <a:graphicFrameLocks noChangeAspect="1"/>
          </p:cNvGraphicFramePr>
          <p:nvPr/>
        </p:nvGraphicFramePr>
        <p:xfrm>
          <a:off x="8170759" y="4364827"/>
          <a:ext cx="107508" cy="108000"/>
        </p:xfrm>
        <a:graphic>
          <a:graphicData uri="http://schemas.openxmlformats.org/presentationml/2006/ole">
            <mc:AlternateContent xmlns:mc="http://schemas.openxmlformats.org/markup-compatibility/2006">
              <mc:Choice xmlns:v="urn:schemas-microsoft-com:vml" Requires="v">
                <p:oleObj name="CorelDRAW" r:id="rId8" imgW="2775291" imgH="2786964" progId="CorelDraw.Graphic.20">
                  <p:embed/>
                </p:oleObj>
              </mc:Choice>
              <mc:Fallback>
                <p:oleObj name="CorelDRAW" r:id="rId8" imgW="2775291" imgH="2786964" progId="CorelDraw.Graphic.20">
                  <p:embed/>
                  <p:pic>
                    <p:nvPicPr>
                      <p:cNvPr id="122" name="Objeto 121">
                        <a:extLst>
                          <a:ext uri="{FF2B5EF4-FFF2-40B4-BE49-F238E27FC236}">
                            <a16:creationId xmlns:a16="http://schemas.microsoft.com/office/drawing/2014/main" id="{03EA40D2-B04B-41D8-A681-54895F25B623}"/>
                          </a:ext>
                        </a:extLst>
                      </p:cNvPr>
                      <p:cNvPicPr/>
                      <p:nvPr/>
                    </p:nvPicPr>
                    <p:blipFill>
                      <a:blip r:embed="rId9"/>
                      <a:stretch>
                        <a:fillRect/>
                      </a:stretch>
                    </p:blipFill>
                    <p:spPr>
                      <a:xfrm>
                        <a:off x="8170759" y="4364827"/>
                        <a:ext cx="107508" cy="108000"/>
                      </a:xfrm>
                      <a:prstGeom prst="rect">
                        <a:avLst/>
                      </a:prstGeom>
                    </p:spPr>
                  </p:pic>
                </p:oleObj>
              </mc:Fallback>
            </mc:AlternateContent>
          </a:graphicData>
        </a:graphic>
      </p:graphicFrame>
      <p:graphicFrame>
        <p:nvGraphicFramePr>
          <p:cNvPr id="123" name="Objeto 122">
            <a:extLst>
              <a:ext uri="{FF2B5EF4-FFF2-40B4-BE49-F238E27FC236}">
                <a16:creationId xmlns:a16="http://schemas.microsoft.com/office/drawing/2014/main" id="{26691A33-F75A-4BBC-A952-FF6B272D3619}"/>
              </a:ext>
            </a:extLst>
          </p:cNvPr>
          <p:cNvGraphicFramePr>
            <a:graphicFrameLocks noChangeAspect="1"/>
          </p:cNvGraphicFramePr>
          <p:nvPr/>
        </p:nvGraphicFramePr>
        <p:xfrm>
          <a:off x="8170759" y="4503130"/>
          <a:ext cx="107508" cy="108000"/>
        </p:xfrm>
        <a:graphic>
          <a:graphicData uri="http://schemas.openxmlformats.org/presentationml/2006/ole">
            <mc:AlternateContent xmlns:mc="http://schemas.openxmlformats.org/markup-compatibility/2006">
              <mc:Choice xmlns:v="urn:schemas-microsoft-com:vml" Requires="v">
                <p:oleObj name="CorelDRAW" r:id="rId8" imgW="2775291" imgH="2786964" progId="CorelDraw.Graphic.20">
                  <p:embed/>
                </p:oleObj>
              </mc:Choice>
              <mc:Fallback>
                <p:oleObj name="CorelDRAW" r:id="rId8" imgW="2775291" imgH="2786964" progId="CorelDraw.Graphic.20">
                  <p:embed/>
                  <p:pic>
                    <p:nvPicPr>
                      <p:cNvPr id="123" name="Objeto 122">
                        <a:extLst>
                          <a:ext uri="{FF2B5EF4-FFF2-40B4-BE49-F238E27FC236}">
                            <a16:creationId xmlns:a16="http://schemas.microsoft.com/office/drawing/2014/main" id="{26691A33-F75A-4BBC-A952-FF6B272D3619}"/>
                          </a:ext>
                        </a:extLst>
                      </p:cNvPr>
                      <p:cNvPicPr/>
                      <p:nvPr/>
                    </p:nvPicPr>
                    <p:blipFill>
                      <a:blip r:embed="rId9"/>
                      <a:stretch>
                        <a:fillRect/>
                      </a:stretch>
                    </p:blipFill>
                    <p:spPr>
                      <a:xfrm>
                        <a:off x="8170759" y="4503130"/>
                        <a:ext cx="107508" cy="108000"/>
                      </a:xfrm>
                      <a:prstGeom prst="rect">
                        <a:avLst/>
                      </a:prstGeom>
                    </p:spPr>
                  </p:pic>
                </p:oleObj>
              </mc:Fallback>
            </mc:AlternateContent>
          </a:graphicData>
        </a:graphic>
      </p:graphicFrame>
      <p:graphicFrame>
        <p:nvGraphicFramePr>
          <p:cNvPr id="124" name="Objeto 123">
            <a:extLst>
              <a:ext uri="{FF2B5EF4-FFF2-40B4-BE49-F238E27FC236}">
                <a16:creationId xmlns:a16="http://schemas.microsoft.com/office/drawing/2014/main" id="{4CE1C937-CDB7-4313-95B6-C73B3BFF130A}"/>
              </a:ext>
            </a:extLst>
          </p:cNvPr>
          <p:cNvGraphicFramePr>
            <a:graphicFrameLocks noChangeAspect="1"/>
          </p:cNvGraphicFramePr>
          <p:nvPr/>
        </p:nvGraphicFramePr>
        <p:xfrm>
          <a:off x="8170759" y="4641433"/>
          <a:ext cx="107508" cy="108000"/>
        </p:xfrm>
        <a:graphic>
          <a:graphicData uri="http://schemas.openxmlformats.org/presentationml/2006/ole">
            <mc:AlternateContent xmlns:mc="http://schemas.openxmlformats.org/markup-compatibility/2006">
              <mc:Choice xmlns:v="urn:schemas-microsoft-com:vml" Requires="v">
                <p:oleObj name="CorelDRAW" r:id="rId8" imgW="2775291" imgH="2786964" progId="CorelDraw.Graphic.20">
                  <p:embed/>
                </p:oleObj>
              </mc:Choice>
              <mc:Fallback>
                <p:oleObj name="CorelDRAW" r:id="rId8" imgW="2775291" imgH="2786964" progId="CorelDraw.Graphic.20">
                  <p:embed/>
                  <p:pic>
                    <p:nvPicPr>
                      <p:cNvPr id="124" name="Objeto 123">
                        <a:extLst>
                          <a:ext uri="{FF2B5EF4-FFF2-40B4-BE49-F238E27FC236}">
                            <a16:creationId xmlns:a16="http://schemas.microsoft.com/office/drawing/2014/main" id="{4CE1C937-CDB7-4313-95B6-C73B3BFF130A}"/>
                          </a:ext>
                        </a:extLst>
                      </p:cNvPr>
                      <p:cNvPicPr/>
                      <p:nvPr/>
                    </p:nvPicPr>
                    <p:blipFill>
                      <a:blip r:embed="rId9"/>
                      <a:stretch>
                        <a:fillRect/>
                      </a:stretch>
                    </p:blipFill>
                    <p:spPr>
                      <a:xfrm>
                        <a:off x="8170759" y="4641433"/>
                        <a:ext cx="107508" cy="108000"/>
                      </a:xfrm>
                      <a:prstGeom prst="rect">
                        <a:avLst/>
                      </a:prstGeom>
                    </p:spPr>
                  </p:pic>
                </p:oleObj>
              </mc:Fallback>
            </mc:AlternateContent>
          </a:graphicData>
        </a:graphic>
      </p:graphicFrame>
      <p:graphicFrame>
        <p:nvGraphicFramePr>
          <p:cNvPr id="125" name="Objeto 124">
            <a:extLst>
              <a:ext uri="{FF2B5EF4-FFF2-40B4-BE49-F238E27FC236}">
                <a16:creationId xmlns:a16="http://schemas.microsoft.com/office/drawing/2014/main" id="{733254D6-A17F-4D0A-A9CC-106EB69B3317}"/>
              </a:ext>
            </a:extLst>
          </p:cNvPr>
          <p:cNvGraphicFramePr>
            <a:graphicFrameLocks noChangeAspect="1"/>
          </p:cNvGraphicFramePr>
          <p:nvPr/>
        </p:nvGraphicFramePr>
        <p:xfrm>
          <a:off x="8170759" y="4779737"/>
          <a:ext cx="107508" cy="108000"/>
        </p:xfrm>
        <a:graphic>
          <a:graphicData uri="http://schemas.openxmlformats.org/presentationml/2006/ole">
            <mc:AlternateContent xmlns:mc="http://schemas.openxmlformats.org/markup-compatibility/2006">
              <mc:Choice xmlns:v="urn:schemas-microsoft-com:vml" Requires="v">
                <p:oleObj name="CorelDRAW" r:id="rId8" imgW="2775291" imgH="2786964" progId="CorelDraw.Graphic.20">
                  <p:embed/>
                </p:oleObj>
              </mc:Choice>
              <mc:Fallback>
                <p:oleObj name="CorelDRAW" r:id="rId8" imgW="2775291" imgH="2786964" progId="CorelDraw.Graphic.20">
                  <p:embed/>
                  <p:pic>
                    <p:nvPicPr>
                      <p:cNvPr id="125" name="Objeto 124">
                        <a:extLst>
                          <a:ext uri="{FF2B5EF4-FFF2-40B4-BE49-F238E27FC236}">
                            <a16:creationId xmlns:a16="http://schemas.microsoft.com/office/drawing/2014/main" id="{733254D6-A17F-4D0A-A9CC-106EB69B3317}"/>
                          </a:ext>
                        </a:extLst>
                      </p:cNvPr>
                      <p:cNvPicPr/>
                      <p:nvPr/>
                    </p:nvPicPr>
                    <p:blipFill>
                      <a:blip r:embed="rId9"/>
                      <a:stretch>
                        <a:fillRect/>
                      </a:stretch>
                    </p:blipFill>
                    <p:spPr>
                      <a:xfrm>
                        <a:off x="8170759" y="4779737"/>
                        <a:ext cx="107508" cy="108000"/>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04246C8-C1E0-4020-A982-D00A6C57717F}"/>
              </a:ext>
            </a:extLst>
          </p:cNvPr>
          <p:cNvGraphicFramePr>
            <a:graphicFrameLocks noChangeAspect="1"/>
          </p:cNvGraphicFramePr>
          <p:nvPr/>
        </p:nvGraphicFramePr>
        <p:xfrm>
          <a:off x="7815673" y="5241901"/>
          <a:ext cx="469900" cy="503237"/>
        </p:xfrm>
        <a:graphic>
          <a:graphicData uri="http://schemas.openxmlformats.org/presentationml/2006/ole">
            <mc:AlternateContent xmlns:mc="http://schemas.openxmlformats.org/markup-compatibility/2006">
              <mc:Choice xmlns:v="urn:schemas-microsoft-com:vml" Requires="v">
                <p:oleObj name="CorelDRAW" r:id="rId23" imgW="470311" imgH="503936" progId="CorelDraw.Graphic.20">
                  <p:embed/>
                </p:oleObj>
              </mc:Choice>
              <mc:Fallback>
                <p:oleObj name="CorelDRAW" r:id="rId23" imgW="470311" imgH="503936" progId="CorelDraw.Graphic.20">
                  <p:embed/>
                  <p:pic>
                    <p:nvPicPr>
                      <p:cNvPr id="11" name="Objeto 10">
                        <a:extLst>
                          <a:ext uri="{FF2B5EF4-FFF2-40B4-BE49-F238E27FC236}">
                            <a16:creationId xmlns:a16="http://schemas.microsoft.com/office/drawing/2014/main" id="{B04246C8-C1E0-4020-A982-D00A6C57717F}"/>
                          </a:ext>
                        </a:extLst>
                      </p:cNvPr>
                      <p:cNvPicPr/>
                      <p:nvPr/>
                    </p:nvPicPr>
                    <p:blipFill>
                      <a:blip r:embed="rId24"/>
                      <a:stretch>
                        <a:fillRect/>
                      </a:stretch>
                    </p:blipFill>
                    <p:spPr>
                      <a:xfrm>
                        <a:off x="7815673" y="5241901"/>
                        <a:ext cx="469900" cy="503237"/>
                      </a:xfrm>
                      <a:prstGeom prst="rect">
                        <a:avLst/>
                      </a:prstGeom>
                    </p:spPr>
                  </p:pic>
                </p:oleObj>
              </mc:Fallback>
            </mc:AlternateContent>
          </a:graphicData>
        </a:graphic>
      </p:graphicFrame>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15" descr="BottomLineLight.png">
            <a:extLst>
              <a:ext uri="{FF2B5EF4-FFF2-40B4-BE49-F238E27FC236}">
                <a16:creationId xmlns:a16="http://schemas.microsoft.com/office/drawing/2014/main" id="{6394F527-2F42-4BE5-ADC9-019363EA32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6200004"/>
            <a:ext cx="9144000" cy="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16" descr="BottomLineDarker.png">
            <a:extLst>
              <a:ext uri="{FF2B5EF4-FFF2-40B4-BE49-F238E27FC236}">
                <a16:creationId xmlns:a16="http://schemas.microsoft.com/office/drawing/2014/main" id="{F3369D69-F0A3-494F-8FC4-5126547C9E1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6840934"/>
            <a:ext cx="9144000"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14" descr="Avatar.png">
            <a:extLst>
              <a:ext uri="{FF2B5EF4-FFF2-40B4-BE49-F238E27FC236}">
                <a16:creationId xmlns:a16="http://schemas.microsoft.com/office/drawing/2014/main" id="{1B78B3C7-8804-45C3-AF63-CFD6AAD8619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19537" y="6381328"/>
            <a:ext cx="3778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9BDB1DE3-AAF7-4AFF-9599-680DFC619B21}"/>
              </a:ext>
            </a:extLst>
          </p:cNvPr>
          <p:cNvSpPr txBox="1"/>
          <p:nvPr/>
        </p:nvSpPr>
        <p:spPr>
          <a:xfrm>
            <a:off x="2309813" y="6246914"/>
            <a:ext cx="513282"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dirty="0">
                <a:solidFill>
                  <a:schemeClr val="tx1">
                    <a:lumMod val="50000"/>
                    <a:lumOff val="50000"/>
                  </a:schemeClr>
                </a:solidFill>
                <a:latin typeface="+mn-lt"/>
                <a:cs typeface="+mn-cs"/>
              </a:rPr>
              <a:t>Alumno</a:t>
            </a:r>
            <a:endParaRPr lang="es-AR" sz="800" dirty="0">
              <a:latin typeface="+mn-lt"/>
              <a:cs typeface="+mn-cs"/>
            </a:endParaRPr>
          </a:p>
        </p:txBody>
      </p:sp>
      <p:sp>
        <p:nvSpPr>
          <p:cNvPr id="6" name="TextBox 5">
            <a:extLst>
              <a:ext uri="{FF2B5EF4-FFF2-40B4-BE49-F238E27FC236}">
                <a16:creationId xmlns:a16="http://schemas.microsoft.com/office/drawing/2014/main" id="{153D4958-FB3D-4BF0-87D3-0A72D5F762C3}"/>
              </a:ext>
            </a:extLst>
          </p:cNvPr>
          <p:cNvSpPr txBox="1"/>
          <p:nvPr/>
        </p:nvSpPr>
        <p:spPr>
          <a:xfrm>
            <a:off x="2309813" y="6419429"/>
            <a:ext cx="1358770" cy="307777"/>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400" dirty="0">
                <a:solidFill>
                  <a:schemeClr val="tx1">
                    <a:lumMod val="50000"/>
                    <a:lumOff val="50000"/>
                  </a:schemeClr>
                </a:solidFill>
                <a:latin typeface="TypoSlabserif-Light" pitchFamily="2" charset="0"/>
                <a:cs typeface="+mn-cs"/>
              </a:rPr>
              <a:t>Marcelo Encabo</a:t>
            </a:r>
            <a:endParaRPr lang="en-US" sz="1400" dirty="0">
              <a:latin typeface="TypoSlabserif-Light" pitchFamily="2" charset="0"/>
              <a:cs typeface="+mn-cs"/>
            </a:endParaRPr>
          </a:p>
        </p:txBody>
      </p:sp>
      <p:sp>
        <p:nvSpPr>
          <p:cNvPr id="10" name="TextBox 9">
            <a:extLst>
              <a:ext uri="{FF2B5EF4-FFF2-40B4-BE49-F238E27FC236}">
                <a16:creationId xmlns:a16="http://schemas.microsoft.com/office/drawing/2014/main" id="{55A681E8-CF57-4757-B828-5B8016FD99B9}"/>
              </a:ext>
            </a:extLst>
          </p:cNvPr>
          <p:cNvSpPr txBox="1"/>
          <p:nvPr/>
        </p:nvSpPr>
        <p:spPr>
          <a:xfrm>
            <a:off x="5631327" y="6246914"/>
            <a:ext cx="1537600"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spc="300" dirty="0">
                <a:solidFill>
                  <a:schemeClr val="tx1">
                    <a:lumMod val="50000"/>
                    <a:lumOff val="50000"/>
                  </a:schemeClr>
                </a:solidFill>
                <a:latin typeface="+mn-lt"/>
                <a:cs typeface="+mn-cs"/>
              </a:rPr>
              <a:t>Trabajo Práctico </a:t>
            </a:r>
            <a:endParaRPr lang="es-AR" sz="800" spc="300" dirty="0">
              <a:latin typeface="+mn-lt"/>
              <a:cs typeface="+mn-cs"/>
            </a:endParaRPr>
          </a:p>
        </p:txBody>
      </p:sp>
      <p:sp>
        <p:nvSpPr>
          <p:cNvPr id="11" name="TextBox 10">
            <a:extLst>
              <a:ext uri="{FF2B5EF4-FFF2-40B4-BE49-F238E27FC236}">
                <a16:creationId xmlns:a16="http://schemas.microsoft.com/office/drawing/2014/main" id="{8465C9A8-9143-4007-887A-A5BB9D80101E}"/>
              </a:ext>
            </a:extLst>
          </p:cNvPr>
          <p:cNvSpPr txBox="1"/>
          <p:nvPr/>
        </p:nvSpPr>
        <p:spPr>
          <a:xfrm>
            <a:off x="5673334" y="6397993"/>
            <a:ext cx="1358770" cy="353943"/>
          </a:xfrm>
          <a:prstGeom prst="rect">
            <a:avLst/>
          </a:prstGeom>
          <a:noFill/>
          <a:effectLst>
            <a:outerShdw dist="12700" dir="2700000" algn="tl" rotWithShape="0">
              <a:schemeClr val="bg1"/>
            </a:outerShdw>
          </a:effectLst>
        </p:spPr>
        <p:txBody>
          <a:bodyPr wrap="square">
            <a:spAutoFit/>
          </a:bodyPr>
          <a:lstStyle/>
          <a:p>
            <a:pPr eaLnBrk="1" fontAlgn="auto" hangingPunct="1">
              <a:spcBef>
                <a:spcPts val="0"/>
              </a:spcBef>
              <a:spcAft>
                <a:spcPts val="0"/>
              </a:spcAft>
              <a:defRPr/>
            </a:pPr>
            <a:r>
              <a:rPr lang="en-US" sz="1700" spc="700" dirty="0">
                <a:solidFill>
                  <a:schemeClr val="tx1">
                    <a:lumMod val="50000"/>
                    <a:lumOff val="50000"/>
                  </a:schemeClr>
                </a:solidFill>
                <a:latin typeface="TypoSlabserif-Light" pitchFamily="2" charset="0"/>
                <a:cs typeface="+mn-cs"/>
              </a:rPr>
              <a:t>Backup</a:t>
            </a:r>
            <a:endParaRPr lang="en-US" sz="1700" spc="700" dirty="0">
              <a:latin typeface="TypoSlabserif-Light" pitchFamily="2" charset="0"/>
              <a:cs typeface="+mn-cs"/>
            </a:endParaRPr>
          </a:p>
        </p:txBody>
      </p:sp>
      <p:sp>
        <p:nvSpPr>
          <p:cNvPr id="12" name="TextBox 11">
            <a:extLst>
              <a:ext uri="{FF2B5EF4-FFF2-40B4-BE49-F238E27FC236}">
                <a16:creationId xmlns:a16="http://schemas.microsoft.com/office/drawing/2014/main" id="{A51CE2F5-E8D2-416A-ADF5-B475CA7A2F3C}"/>
              </a:ext>
            </a:extLst>
          </p:cNvPr>
          <p:cNvSpPr txBox="1"/>
          <p:nvPr/>
        </p:nvSpPr>
        <p:spPr>
          <a:xfrm>
            <a:off x="8904312" y="6237312"/>
            <a:ext cx="542136"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800" dirty="0">
                <a:solidFill>
                  <a:schemeClr val="tx1">
                    <a:lumMod val="50000"/>
                    <a:lumOff val="50000"/>
                  </a:schemeClr>
                </a:solidFill>
                <a:latin typeface="+mn-lt"/>
                <a:cs typeface="+mn-cs"/>
              </a:rPr>
              <a:t>N°</a:t>
            </a:r>
            <a:r>
              <a:rPr lang="en-US" sz="800" dirty="0">
                <a:latin typeface="+mn-lt"/>
                <a:cs typeface="+mn-cs"/>
              </a:rPr>
              <a:t> SLIDE</a:t>
            </a:r>
          </a:p>
        </p:txBody>
      </p:sp>
      <p:sp>
        <p:nvSpPr>
          <p:cNvPr id="13" name="TextBox 12">
            <a:extLst>
              <a:ext uri="{FF2B5EF4-FFF2-40B4-BE49-F238E27FC236}">
                <a16:creationId xmlns:a16="http://schemas.microsoft.com/office/drawing/2014/main" id="{AF6D3D7E-25AE-431D-8EDA-596B5E32F047}"/>
              </a:ext>
            </a:extLst>
          </p:cNvPr>
          <p:cNvSpPr txBox="1"/>
          <p:nvPr/>
        </p:nvSpPr>
        <p:spPr>
          <a:xfrm>
            <a:off x="9244032" y="6398811"/>
            <a:ext cx="651140" cy="276999"/>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200" b="1" dirty="0">
                <a:latin typeface="TypoSlabserif-Light" pitchFamily="2" charset="0"/>
                <a:cs typeface="+mn-cs"/>
              </a:rPr>
              <a:t>4</a:t>
            </a:r>
            <a:r>
              <a:rPr lang="en-US" sz="1200" b="1" dirty="0">
                <a:solidFill>
                  <a:schemeClr val="tx1">
                    <a:lumMod val="50000"/>
                    <a:lumOff val="50000"/>
                  </a:schemeClr>
                </a:solidFill>
                <a:latin typeface="TypoSlabserif-Light" pitchFamily="2" charset="0"/>
                <a:cs typeface="+mn-cs"/>
              </a:rPr>
              <a:t> de 17</a:t>
            </a:r>
            <a:endParaRPr lang="en-US" sz="1200" b="1" dirty="0">
              <a:latin typeface="TypoSlabserif-Light" pitchFamily="2" charset="0"/>
              <a:cs typeface="+mn-cs"/>
            </a:endParaRPr>
          </a:p>
        </p:txBody>
      </p:sp>
      <p:pic>
        <p:nvPicPr>
          <p:cNvPr id="4110" name="Picture 17" descr="PrevArrow.png">
            <a:hlinkClick r:id="" action="ppaction://hlinkshowjump?jump=previousslide"/>
            <a:extLst>
              <a:ext uri="{FF2B5EF4-FFF2-40B4-BE49-F238E27FC236}">
                <a16:creationId xmlns:a16="http://schemas.microsoft.com/office/drawing/2014/main" id="{ED73347D-BE1D-456B-9B30-2A5F7F92B1F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009064" y="6440908"/>
            <a:ext cx="2127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revArrow.png">
            <a:hlinkClick r:id="" action="ppaction://hlinkshowjump?jump=nextslide"/>
            <a:extLst>
              <a:ext uri="{FF2B5EF4-FFF2-40B4-BE49-F238E27FC236}">
                <a16:creationId xmlns:a16="http://schemas.microsoft.com/office/drawing/2014/main" id="{670AA82C-061D-490E-8AC2-179CD7965721}"/>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918701" y="6440909"/>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a:extLst>
              <a:ext uri="{FF2B5EF4-FFF2-40B4-BE49-F238E27FC236}">
                <a16:creationId xmlns:a16="http://schemas.microsoft.com/office/drawing/2014/main" id="{145F84CE-CDAB-436E-8CEB-24A55E989083}"/>
              </a:ext>
            </a:extLst>
          </p:cNvPr>
          <p:cNvSpPr txBox="1"/>
          <p:nvPr/>
        </p:nvSpPr>
        <p:spPr>
          <a:xfrm>
            <a:off x="5159897" y="1300512"/>
            <a:ext cx="2828659" cy="400110"/>
          </a:xfrm>
          <a:prstGeom prst="rect">
            <a:avLst/>
          </a:prstGeom>
          <a:noFill/>
        </p:spPr>
        <p:txBody>
          <a:bodyPr wrap="none">
            <a:spAutoFit/>
          </a:bodyPr>
          <a:lstStyle/>
          <a:p>
            <a:pPr eaLnBrk="1" fontAlgn="auto" hangingPunct="1">
              <a:spcBef>
                <a:spcPts val="0"/>
              </a:spcBef>
              <a:spcAft>
                <a:spcPts val="0"/>
              </a:spcAft>
              <a:defRPr/>
            </a:pPr>
            <a:r>
              <a:rPr lang="en-US" sz="2000" b="1" dirty="0">
                <a:solidFill>
                  <a:srgbClr val="FFFF00"/>
                </a:solidFill>
                <a:effectLst>
                  <a:outerShdw blurRad="38100" dist="38100" dir="2700000" algn="tl">
                    <a:srgbClr val="000000">
                      <a:alpha val="43137"/>
                    </a:srgbClr>
                  </a:outerShdw>
                </a:effectLst>
                <a:latin typeface="+mn-lt"/>
                <a:cs typeface="+mn-cs"/>
              </a:rPr>
              <a:t>Que es un </a:t>
            </a:r>
            <a:r>
              <a:rPr lang="es-AR" sz="2000" b="1" dirty="0">
                <a:solidFill>
                  <a:srgbClr val="FFFF00"/>
                </a:solidFill>
                <a:effectLst>
                  <a:outerShdw blurRad="38100" dist="38100" dir="2700000" algn="tl">
                    <a:srgbClr val="000000">
                      <a:alpha val="43137"/>
                    </a:srgbClr>
                  </a:outerShdw>
                </a:effectLst>
                <a:latin typeface="+mn-lt"/>
                <a:cs typeface="+mn-cs"/>
              </a:rPr>
              <a:t>Servidor</a:t>
            </a:r>
            <a:r>
              <a:rPr lang="en-US" sz="2000" b="1" dirty="0">
                <a:solidFill>
                  <a:srgbClr val="FFFF00"/>
                </a:solidFill>
                <a:effectLst>
                  <a:outerShdw blurRad="38100" dist="38100" dir="2700000" algn="tl">
                    <a:srgbClr val="000000">
                      <a:alpha val="43137"/>
                    </a:srgbClr>
                  </a:outerShdw>
                </a:effectLst>
                <a:latin typeface="+mn-lt"/>
                <a:cs typeface="+mn-cs"/>
              </a:rPr>
              <a:t> NAS?</a:t>
            </a:r>
          </a:p>
        </p:txBody>
      </p:sp>
      <p:pic>
        <p:nvPicPr>
          <p:cNvPr id="28" name="Picture 27" descr="Slide02ImageShadow.png">
            <a:extLst>
              <a:ext uri="{FF2B5EF4-FFF2-40B4-BE49-F238E27FC236}">
                <a16:creationId xmlns:a16="http://schemas.microsoft.com/office/drawing/2014/main" id="{FDD996F7-353D-428F-89CF-BBB7435279A5}"/>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836739" y="5120804"/>
            <a:ext cx="190182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28">
            <a:extLst>
              <a:ext uri="{FF2B5EF4-FFF2-40B4-BE49-F238E27FC236}">
                <a16:creationId xmlns:a16="http://schemas.microsoft.com/office/drawing/2014/main" id="{D70D11D2-236D-49F6-9718-F54BD15B1DB8}"/>
              </a:ext>
            </a:extLst>
          </p:cNvPr>
          <p:cNvSpPr/>
          <p:nvPr/>
        </p:nvSpPr>
        <p:spPr>
          <a:xfrm>
            <a:off x="1829086" y="2055031"/>
            <a:ext cx="1571625" cy="31432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0" name="Rectangle 29">
            <a:extLst>
              <a:ext uri="{FF2B5EF4-FFF2-40B4-BE49-F238E27FC236}">
                <a16:creationId xmlns:a16="http://schemas.microsoft.com/office/drawing/2014/main" id="{246F5113-D120-4399-BA5E-32F7DCC35F74}"/>
              </a:ext>
            </a:extLst>
          </p:cNvPr>
          <p:cNvSpPr/>
          <p:nvPr/>
        </p:nvSpPr>
        <p:spPr>
          <a:xfrm>
            <a:off x="1900523" y="1912156"/>
            <a:ext cx="1428750" cy="335756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6" name="TextBox 25">
            <a:extLst>
              <a:ext uri="{FF2B5EF4-FFF2-40B4-BE49-F238E27FC236}">
                <a16:creationId xmlns:a16="http://schemas.microsoft.com/office/drawing/2014/main" id="{79EE26A3-2E43-4913-8055-904393FDB348}"/>
              </a:ext>
            </a:extLst>
          </p:cNvPr>
          <p:cNvSpPr txBox="1"/>
          <p:nvPr/>
        </p:nvSpPr>
        <p:spPr>
          <a:xfrm>
            <a:off x="3961138" y="1830792"/>
            <a:ext cx="5603326" cy="3847207"/>
          </a:xfrm>
          <a:prstGeom prst="rect">
            <a:avLst/>
          </a:prstGeom>
          <a:noFill/>
        </p:spPr>
        <p:txBody>
          <a:bodyPr wrap="square">
            <a:spAutoFit/>
          </a:bodyPr>
          <a:lstStyle/>
          <a:p>
            <a:pPr eaLnBrk="1" fontAlgn="auto" hangingPunct="1">
              <a:spcBef>
                <a:spcPts val="0"/>
              </a:spcBef>
              <a:spcAft>
                <a:spcPts val="0"/>
              </a:spcAft>
              <a:defRPr/>
            </a:pPr>
            <a:r>
              <a:rPr lang="es-AR" sz="1100" dirty="0">
                <a:solidFill>
                  <a:schemeClr val="bg1">
                    <a:lumMod val="75000"/>
                  </a:schemeClr>
                </a:solidFill>
                <a:latin typeface="+mn-lt"/>
                <a:cs typeface="+mn-cs"/>
              </a:rPr>
              <a:t>Un servidor NAS es un dispositivo de almacenamiento conectado a la red. Su función es la de </a:t>
            </a:r>
            <a:r>
              <a:rPr lang="es-AR" sz="1100" b="1" dirty="0">
                <a:solidFill>
                  <a:schemeClr val="accent6">
                    <a:lumMod val="75000"/>
                  </a:schemeClr>
                </a:solidFill>
                <a:effectLst>
                  <a:outerShdw blurRad="38100" dist="38100" dir="2700000" algn="tl">
                    <a:srgbClr val="000000">
                      <a:alpha val="43137"/>
                    </a:srgbClr>
                  </a:outerShdw>
                </a:effectLst>
                <a:latin typeface="+mn-lt"/>
              </a:rPr>
              <a:t>hacer copias de seguridad de los archivos que tú le indiques </a:t>
            </a:r>
            <a:r>
              <a:rPr lang="es-AR" sz="1100" dirty="0">
                <a:solidFill>
                  <a:schemeClr val="bg1">
                    <a:lumMod val="75000"/>
                  </a:schemeClr>
                </a:solidFill>
                <a:latin typeface="+mn-lt"/>
                <a:cs typeface="+mn-cs"/>
              </a:rPr>
              <a:t>en la configuración, tanto los de tu ordenador personal como los de cualquier otro dispositivo móvil, aunque también tiene muchas otras funcionalidades. </a:t>
            </a:r>
          </a:p>
          <a:p>
            <a:pPr eaLnBrk="1" fontAlgn="auto" hangingPunct="1">
              <a:spcBef>
                <a:spcPts val="0"/>
              </a:spcBef>
              <a:spcAft>
                <a:spcPts val="0"/>
              </a:spcAft>
              <a:defRPr/>
            </a:pPr>
            <a:endParaRPr lang="es-AR" sz="700" dirty="0">
              <a:solidFill>
                <a:schemeClr val="bg1">
                  <a:lumMod val="75000"/>
                </a:schemeClr>
              </a:solidFill>
              <a:latin typeface="+mn-lt"/>
              <a:cs typeface="+mn-cs"/>
            </a:endParaRPr>
          </a:p>
          <a:p>
            <a:pPr eaLnBrk="1" fontAlgn="auto" hangingPunct="1">
              <a:spcBef>
                <a:spcPts val="0"/>
              </a:spcBef>
              <a:spcAft>
                <a:spcPts val="0"/>
              </a:spcAft>
              <a:defRPr/>
            </a:pPr>
            <a:r>
              <a:rPr lang="es-AR" sz="1100" dirty="0">
                <a:solidFill>
                  <a:schemeClr val="bg1"/>
                </a:solidFill>
                <a:latin typeface="+mn-lt"/>
                <a:cs typeface="+mn-cs"/>
              </a:rPr>
              <a:t>A efectos prácticos la función principal de estos dispositivos es la de actuar como unidad de almacenamiento</a:t>
            </a:r>
            <a:r>
              <a:rPr lang="es-AR" sz="1100" dirty="0">
                <a:solidFill>
                  <a:schemeClr val="bg1">
                    <a:lumMod val="75000"/>
                  </a:schemeClr>
                </a:solidFill>
                <a:latin typeface="+mn-lt"/>
                <a:cs typeface="+mn-cs"/>
              </a:rPr>
              <a:t>, </a:t>
            </a:r>
            <a:r>
              <a:rPr lang="es-AR" sz="1100" dirty="0">
                <a:solidFill>
                  <a:schemeClr val="bg1"/>
                </a:solidFill>
                <a:latin typeface="+mn-lt"/>
                <a:cs typeface="+mn-cs"/>
              </a:rPr>
              <a:t>haciendo las veces de disco duro externo o permitiéndote crear tu </a:t>
            </a:r>
            <a:r>
              <a:rPr lang="es-AR" sz="1100" b="1" dirty="0">
                <a:solidFill>
                  <a:schemeClr val="accent6">
                    <a:lumMod val="75000"/>
                  </a:schemeClr>
                </a:solidFill>
                <a:effectLst>
                  <a:outerShdw blurRad="38100" dist="38100" dir="2700000" algn="tl">
                    <a:srgbClr val="000000">
                      <a:alpha val="43137"/>
                    </a:srgbClr>
                  </a:outerShdw>
                </a:effectLst>
                <a:latin typeface="+mn-lt"/>
              </a:rPr>
              <a:t>propio almacenamiento en la nube</a:t>
            </a:r>
            <a:r>
              <a:rPr lang="es-AR" sz="1100" dirty="0">
                <a:solidFill>
                  <a:schemeClr val="accent6">
                    <a:lumMod val="75000"/>
                  </a:schemeClr>
                </a:solidFill>
                <a:effectLst>
                  <a:outerShdw blurRad="38100" dist="38100" dir="2700000" algn="tl">
                    <a:srgbClr val="000000">
                      <a:alpha val="43137"/>
                    </a:srgbClr>
                  </a:outerShdw>
                </a:effectLst>
                <a:latin typeface="+mn-lt"/>
              </a:rPr>
              <a:t>.</a:t>
            </a:r>
            <a:endParaRPr lang="es-AR" sz="1100" dirty="0">
              <a:solidFill>
                <a:schemeClr val="accent6">
                  <a:lumMod val="75000"/>
                </a:schemeClr>
              </a:solidFill>
              <a:effectLst>
                <a:outerShdw blurRad="38100" dist="38100" dir="2700000" algn="tl">
                  <a:srgbClr val="000000">
                    <a:alpha val="43137"/>
                  </a:srgbClr>
                </a:outerShdw>
              </a:effectLst>
              <a:latin typeface="+mn-lt"/>
              <a:cs typeface="+mn-cs"/>
            </a:endParaRPr>
          </a:p>
          <a:p>
            <a:pPr eaLnBrk="1" fontAlgn="auto" hangingPunct="1">
              <a:spcBef>
                <a:spcPts val="0"/>
              </a:spcBef>
              <a:spcAft>
                <a:spcPts val="0"/>
              </a:spcAft>
              <a:defRPr/>
            </a:pPr>
            <a:endParaRPr lang="es-AR" sz="700" dirty="0">
              <a:solidFill>
                <a:schemeClr val="bg1">
                  <a:lumMod val="75000"/>
                </a:schemeClr>
              </a:solidFill>
              <a:latin typeface="+mn-lt"/>
              <a:cs typeface="+mn-cs"/>
            </a:endParaRPr>
          </a:p>
          <a:p>
            <a:pPr eaLnBrk="1" fontAlgn="auto" hangingPunct="1">
              <a:spcBef>
                <a:spcPts val="0"/>
              </a:spcBef>
              <a:spcAft>
                <a:spcPts val="0"/>
              </a:spcAft>
              <a:defRPr/>
            </a:pPr>
            <a:r>
              <a:rPr lang="es-AR" sz="1100" dirty="0">
                <a:solidFill>
                  <a:schemeClr val="bg1">
                    <a:lumMod val="75000"/>
                  </a:schemeClr>
                </a:solidFill>
                <a:latin typeface="+mn-lt"/>
                <a:cs typeface="+mn-cs"/>
              </a:rPr>
              <a:t>Un NAS es </a:t>
            </a:r>
            <a:r>
              <a:rPr lang="es-AR" sz="1100" b="1" dirty="0">
                <a:solidFill>
                  <a:schemeClr val="accent6">
                    <a:lumMod val="75000"/>
                  </a:schemeClr>
                </a:solidFill>
                <a:effectLst>
                  <a:outerShdw blurRad="38100" dist="38100" dir="2700000" algn="tl">
                    <a:srgbClr val="000000">
                      <a:alpha val="43137"/>
                    </a:srgbClr>
                  </a:outerShdw>
                </a:effectLst>
                <a:latin typeface="+mn-lt"/>
                <a:cs typeface="+mn-cs"/>
              </a:rPr>
              <a:t>un ordenador con su propio sistema operativo </a:t>
            </a:r>
            <a:r>
              <a:rPr lang="es-AR" sz="1100" dirty="0">
                <a:solidFill>
                  <a:schemeClr val="bg1">
                    <a:lumMod val="75000"/>
                  </a:schemeClr>
                </a:solidFill>
                <a:latin typeface="+mn-lt"/>
                <a:cs typeface="+mn-cs"/>
              </a:rPr>
              <a:t>y que está adaptado para estar todo el día funcionando. En ellos puedes distinguir dos conjuntos de componentes, estando por una parte lo que es el NAS en sí con su RAM, su procesador y toda su circuitería, y por otra parte los discos duros que puedes añadir a sus ranuras.</a:t>
            </a:r>
          </a:p>
          <a:p>
            <a:pPr eaLnBrk="1" fontAlgn="auto" hangingPunct="1">
              <a:spcBef>
                <a:spcPts val="0"/>
              </a:spcBef>
              <a:spcAft>
                <a:spcPts val="0"/>
              </a:spcAft>
              <a:defRPr/>
            </a:pPr>
            <a:endParaRPr lang="es-AR" sz="700" dirty="0">
              <a:solidFill>
                <a:schemeClr val="bg1">
                  <a:lumMod val="75000"/>
                </a:schemeClr>
              </a:solidFill>
              <a:latin typeface="+mn-lt"/>
              <a:cs typeface="+mn-cs"/>
            </a:endParaRPr>
          </a:p>
          <a:p>
            <a:pPr eaLnBrk="1" fontAlgn="auto" hangingPunct="1">
              <a:spcBef>
                <a:spcPts val="0"/>
              </a:spcBef>
              <a:spcAft>
                <a:spcPts val="0"/>
              </a:spcAft>
              <a:defRPr/>
            </a:pPr>
            <a:r>
              <a:rPr lang="es-AR" sz="1100" dirty="0">
                <a:solidFill>
                  <a:schemeClr val="bg1"/>
                </a:solidFill>
                <a:latin typeface="+mn-lt"/>
                <a:cs typeface="+mn-cs"/>
              </a:rPr>
              <a:t>Aunque su principal funcionalidad sea la misma, la de almacenar tus archivos, no tienes que confundir a los NAS con los discos duros externos</a:t>
            </a:r>
            <a:r>
              <a:rPr lang="es-AR" sz="1100" dirty="0">
                <a:solidFill>
                  <a:schemeClr val="accent6">
                    <a:lumMod val="75000"/>
                  </a:schemeClr>
                </a:solidFill>
                <a:effectLst>
                  <a:outerShdw blurRad="38100" dist="38100" dir="2700000" algn="tl">
                    <a:srgbClr val="000000">
                      <a:alpha val="43137"/>
                    </a:srgbClr>
                  </a:outerShdw>
                </a:effectLst>
                <a:latin typeface="+mn-lt"/>
                <a:cs typeface="+mn-cs"/>
              </a:rPr>
              <a:t>. El NAS funciona más como un ordenador conectado a la red </a:t>
            </a:r>
            <a:r>
              <a:rPr lang="es-AR" sz="1100" dirty="0">
                <a:solidFill>
                  <a:schemeClr val="bg1"/>
                </a:solidFill>
                <a:latin typeface="+mn-lt"/>
                <a:cs typeface="+mn-cs"/>
              </a:rPr>
              <a:t>al que puedes acceder desde varios dispositivos, y cuyas funcionalidades puedes ampliar con aplicaciones.</a:t>
            </a:r>
          </a:p>
          <a:p>
            <a:endParaRPr lang="es-AR" sz="1000" dirty="0"/>
          </a:p>
          <a:p>
            <a:r>
              <a:rPr lang="es-AR" sz="1100" dirty="0">
                <a:solidFill>
                  <a:schemeClr val="bg1">
                    <a:lumMod val="75000"/>
                  </a:schemeClr>
                </a:solidFill>
                <a:latin typeface="+mn-lt"/>
                <a:cs typeface="+mn-cs"/>
              </a:rPr>
              <a:t>Este tipo de dispositivo puede tener dos perfiles diferentes. Por una parte están los enfocados a los usuarios domésticos, que priman la facilidad de uso por encima de todo, y luego tienes los que están enfocado a las pequeñas y medianas empresas, y que pueden tener una buena cantidad de ranuras para discos duros y posibilidades para configurarlos.</a:t>
            </a:r>
            <a:endParaRPr lang="en-US" sz="1400" dirty="0">
              <a:solidFill>
                <a:schemeClr val="bg1">
                  <a:lumMod val="75000"/>
                </a:schemeClr>
              </a:solidFill>
              <a:latin typeface="+mn-lt"/>
              <a:cs typeface="+mn-cs"/>
            </a:endParaRPr>
          </a:p>
        </p:txBody>
      </p:sp>
      <p:sp>
        <p:nvSpPr>
          <p:cNvPr id="24" name="TextBox 19">
            <a:extLst>
              <a:ext uri="{FF2B5EF4-FFF2-40B4-BE49-F238E27FC236}">
                <a16:creationId xmlns:a16="http://schemas.microsoft.com/office/drawing/2014/main" id="{1A56EBD2-3C37-451A-BA53-5509F5BD70F5}"/>
              </a:ext>
            </a:extLst>
          </p:cNvPr>
          <p:cNvSpPr txBox="1"/>
          <p:nvPr/>
        </p:nvSpPr>
        <p:spPr>
          <a:xfrm>
            <a:off x="1775520" y="54481"/>
            <a:ext cx="5651612" cy="1107996"/>
          </a:xfrm>
          <a:prstGeom prst="rect">
            <a:avLst/>
          </a:prstGeom>
          <a:noFill/>
        </p:spPr>
        <p:txBody>
          <a:bodyPr wrap="none">
            <a:spAutoFit/>
          </a:bodyPr>
          <a:lstStyle/>
          <a:p>
            <a:pPr eaLnBrk="1" fontAlgn="auto" hangingPunct="1">
              <a:spcBef>
                <a:spcPts val="0"/>
              </a:spcBef>
              <a:spcAft>
                <a:spcPts val="0"/>
              </a:spcAft>
              <a:defRPr/>
            </a:pPr>
            <a:r>
              <a:rPr lang="en-US" sz="6600" b="1" spc="-400" dirty="0">
                <a:solidFill>
                  <a:schemeClr val="accent6">
                    <a:lumMod val="75000"/>
                  </a:schemeClr>
                </a:solidFill>
                <a:latin typeface="+mn-lt"/>
                <a:cs typeface="+mn-cs"/>
              </a:rPr>
              <a:t>NAS </a:t>
            </a:r>
            <a:r>
              <a:rPr lang="en-US" sz="3600" b="1" spc="-400" dirty="0">
                <a:solidFill>
                  <a:schemeClr val="bg1"/>
                </a:solidFill>
                <a:latin typeface="+mn-lt"/>
                <a:cs typeface="+mn-cs"/>
              </a:rPr>
              <a:t>(Network Attached Storage)</a:t>
            </a:r>
            <a:endParaRPr lang="en-US" sz="6600" b="1" spc="-400" dirty="0">
              <a:solidFill>
                <a:schemeClr val="bg1"/>
              </a:solidFill>
              <a:latin typeface="+mn-lt"/>
              <a:cs typeface="+mn-cs"/>
            </a:endParaRPr>
          </a:p>
        </p:txBody>
      </p:sp>
      <p:pic>
        <p:nvPicPr>
          <p:cNvPr id="25" name="Imagen 24" descr="NAS de la empresa Synology">
            <a:extLst>
              <a:ext uri="{FF2B5EF4-FFF2-40B4-BE49-F238E27FC236}">
                <a16:creationId xmlns:a16="http://schemas.microsoft.com/office/drawing/2014/main" id="{E200FA1F-094A-4483-8F7E-D6D1718E4408}"/>
              </a:ext>
            </a:extLst>
          </p:cNvPr>
          <p:cNvPicPr/>
          <p:nvPr/>
        </p:nvPicPr>
        <p:blipFill rotWithShape="1">
          <a:blip r:embed="rId9">
            <a:extLst>
              <a:ext uri="{28A0092B-C50C-407E-A947-70E740481C1C}">
                <a14:useLocalDpi xmlns:a14="http://schemas.microsoft.com/office/drawing/2010/main" val="0"/>
              </a:ext>
            </a:extLst>
          </a:blip>
          <a:srcRect l="24800" r="33201"/>
          <a:stretch/>
        </p:blipFill>
        <p:spPr bwMode="auto">
          <a:xfrm>
            <a:off x="2003239" y="2643788"/>
            <a:ext cx="1179240" cy="1965736"/>
          </a:xfrm>
          <a:prstGeom prst="rect">
            <a:avLst/>
          </a:prstGeom>
          <a:noFill/>
          <a:ln>
            <a:noFill/>
          </a:ln>
        </p:spPr>
      </p:pic>
      <p:pic>
        <p:nvPicPr>
          <p:cNvPr id="31" name="Picture 31" descr="HorizontalSeparator.png">
            <a:extLst>
              <a:ext uri="{FF2B5EF4-FFF2-40B4-BE49-F238E27FC236}">
                <a16:creationId xmlns:a16="http://schemas.microsoft.com/office/drawing/2014/main" id="{8FFC3EE6-60E9-4641-9EA8-2D10ADEFF680}"/>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4042648" y="5775707"/>
            <a:ext cx="5508000" cy="63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15" descr="BottomLineLight.png">
            <a:extLst>
              <a:ext uri="{FF2B5EF4-FFF2-40B4-BE49-F238E27FC236}">
                <a16:creationId xmlns:a16="http://schemas.microsoft.com/office/drawing/2014/main" id="{6394F527-2F42-4BE5-ADC9-019363EA32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6200004"/>
            <a:ext cx="9144000" cy="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16" descr="BottomLineDarker.png">
            <a:extLst>
              <a:ext uri="{FF2B5EF4-FFF2-40B4-BE49-F238E27FC236}">
                <a16:creationId xmlns:a16="http://schemas.microsoft.com/office/drawing/2014/main" id="{F3369D69-F0A3-494F-8FC4-5126547C9E1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6840934"/>
            <a:ext cx="9144000"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14" descr="Avatar.png">
            <a:extLst>
              <a:ext uri="{FF2B5EF4-FFF2-40B4-BE49-F238E27FC236}">
                <a16:creationId xmlns:a16="http://schemas.microsoft.com/office/drawing/2014/main" id="{1B78B3C7-8804-45C3-AF63-CFD6AAD8619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19537" y="6381328"/>
            <a:ext cx="3778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9BDB1DE3-AAF7-4AFF-9599-680DFC619B21}"/>
              </a:ext>
            </a:extLst>
          </p:cNvPr>
          <p:cNvSpPr txBox="1"/>
          <p:nvPr/>
        </p:nvSpPr>
        <p:spPr>
          <a:xfrm>
            <a:off x="2309813" y="6246914"/>
            <a:ext cx="513282"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a:solidFill>
                  <a:schemeClr val="tx1">
                    <a:lumMod val="50000"/>
                    <a:lumOff val="50000"/>
                  </a:schemeClr>
                </a:solidFill>
                <a:latin typeface="+mn-lt"/>
                <a:cs typeface="+mn-cs"/>
              </a:rPr>
              <a:t>Alumno</a:t>
            </a:r>
            <a:endParaRPr lang="es-AR" sz="800">
              <a:latin typeface="+mn-lt"/>
              <a:cs typeface="+mn-cs"/>
            </a:endParaRPr>
          </a:p>
        </p:txBody>
      </p:sp>
      <p:sp>
        <p:nvSpPr>
          <p:cNvPr id="6" name="TextBox 5">
            <a:extLst>
              <a:ext uri="{FF2B5EF4-FFF2-40B4-BE49-F238E27FC236}">
                <a16:creationId xmlns:a16="http://schemas.microsoft.com/office/drawing/2014/main" id="{153D4958-FB3D-4BF0-87D3-0A72D5F762C3}"/>
              </a:ext>
            </a:extLst>
          </p:cNvPr>
          <p:cNvSpPr txBox="1"/>
          <p:nvPr/>
        </p:nvSpPr>
        <p:spPr>
          <a:xfrm>
            <a:off x="2309813" y="6419429"/>
            <a:ext cx="1358770" cy="307777"/>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400" dirty="0">
                <a:solidFill>
                  <a:schemeClr val="tx1">
                    <a:lumMod val="50000"/>
                    <a:lumOff val="50000"/>
                  </a:schemeClr>
                </a:solidFill>
                <a:latin typeface="TypoSlabserif-Light" pitchFamily="2" charset="0"/>
                <a:cs typeface="+mn-cs"/>
              </a:rPr>
              <a:t>Marcelo Encabo</a:t>
            </a:r>
            <a:endParaRPr lang="en-US" sz="1400" dirty="0">
              <a:latin typeface="TypoSlabserif-Light" pitchFamily="2" charset="0"/>
              <a:cs typeface="+mn-cs"/>
            </a:endParaRPr>
          </a:p>
        </p:txBody>
      </p:sp>
      <p:sp>
        <p:nvSpPr>
          <p:cNvPr id="10" name="TextBox 9">
            <a:extLst>
              <a:ext uri="{FF2B5EF4-FFF2-40B4-BE49-F238E27FC236}">
                <a16:creationId xmlns:a16="http://schemas.microsoft.com/office/drawing/2014/main" id="{55A681E8-CF57-4757-B828-5B8016FD99B9}"/>
              </a:ext>
            </a:extLst>
          </p:cNvPr>
          <p:cNvSpPr txBox="1"/>
          <p:nvPr/>
        </p:nvSpPr>
        <p:spPr>
          <a:xfrm>
            <a:off x="5631327" y="6246914"/>
            <a:ext cx="1537600"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spc="300" dirty="0">
                <a:solidFill>
                  <a:schemeClr val="tx1">
                    <a:lumMod val="50000"/>
                    <a:lumOff val="50000"/>
                  </a:schemeClr>
                </a:solidFill>
                <a:latin typeface="+mn-lt"/>
                <a:cs typeface="+mn-cs"/>
              </a:rPr>
              <a:t>Trabajo Práctico </a:t>
            </a:r>
            <a:endParaRPr lang="es-AR" sz="800" spc="300" dirty="0">
              <a:latin typeface="+mn-lt"/>
              <a:cs typeface="+mn-cs"/>
            </a:endParaRPr>
          </a:p>
        </p:txBody>
      </p:sp>
      <p:sp>
        <p:nvSpPr>
          <p:cNvPr id="11" name="TextBox 10">
            <a:extLst>
              <a:ext uri="{FF2B5EF4-FFF2-40B4-BE49-F238E27FC236}">
                <a16:creationId xmlns:a16="http://schemas.microsoft.com/office/drawing/2014/main" id="{8465C9A8-9143-4007-887A-A5BB9D80101E}"/>
              </a:ext>
            </a:extLst>
          </p:cNvPr>
          <p:cNvSpPr txBox="1"/>
          <p:nvPr/>
        </p:nvSpPr>
        <p:spPr>
          <a:xfrm>
            <a:off x="5673334" y="6397993"/>
            <a:ext cx="1358770" cy="353943"/>
          </a:xfrm>
          <a:prstGeom prst="rect">
            <a:avLst/>
          </a:prstGeom>
          <a:noFill/>
          <a:effectLst>
            <a:outerShdw dist="12700" dir="2700000" algn="tl" rotWithShape="0">
              <a:schemeClr val="bg1"/>
            </a:outerShdw>
          </a:effectLst>
        </p:spPr>
        <p:txBody>
          <a:bodyPr wrap="square">
            <a:spAutoFit/>
          </a:bodyPr>
          <a:lstStyle/>
          <a:p>
            <a:pPr eaLnBrk="1" fontAlgn="auto" hangingPunct="1">
              <a:spcBef>
                <a:spcPts val="0"/>
              </a:spcBef>
              <a:spcAft>
                <a:spcPts val="0"/>
              </a:spcAft>
              <a:defRPr/>
            </a:pPr>
            <a:r>
              <a:rPr lang="en-US" sz="1700" spc="700" dirty="0">
                <a:solidFill>
                  <a:schemeClr val="tx1">
                    <a:lumMod val="50000"/>
                    <a:lumOff val="50000"/>
                  </a:schemeClr>
                </a:solidFill>
                <a:latin typeface="TypoSlabserif-Light" pitchFamily="2" charset="0"/>
                <a:cs typeface="+mn-cs"/>
              </a:rPr>
              <a:t>Backup</a:t>
            </a:r>
            <a:endParaRPr lang="en-US" sz="1700" spc="700" dirty="0">
              <a:latin typeface="TypoSlabserif-Light" pitchFamily="2" charset="0"/>
              <a:cs typeface="+mn-cs"/>
            </a:endParaRPr>
          </a:p>
        </p:txBody>
      </p:sp>
      <p:sp>
        <p:nvSpPr>
          <p:cNvPr id="12" name="TextBox 11">
            <a:extLst>
              <a:ext uri="{FF2B5EF4-FFF2-40B4-BE49-F238E27FC236}">
                <a16:creationId xmlns:a16="http://schemas.microsoft.com/office/drawing/2014/main" id="{A51CE2F5-E8D2-416A-ADF5-B475CA7A2F3C}"/>
              </a:ext>
            </a:extLst>
          </p:cNvPr>
          <p:cNvSpPr txBox="1"/>
          <p:nvPr/>
        </p:nvSpPr>
        <p:spPr>
          <a:xfrm>
            <a:off x="8904312" y="6237312"/>
            <a:ext cx="542136"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800" dirty="0">
                <a:solidFill>
                  <a:schemeClr val="tx1">
                    <a:lumMod val="50000"/>
                    <a:lumOff val="50000"/>
                  </a:schemeClr>
                </a:solidFill>
                <a:latin typeface="+mn-lt"/>
                <a:cs typeface="+mn-cs"/>
              </a:rPr>
              <a:t>N°</a:t>
            </a:r>
            <a:r>
              <a:rPr lang="en-US" sz="800" dirty="0">
                <a:latin typeface="+mn-lt"/>
                <a:cs typeface="+mn-cs"/>
              </a:rPr>
              <a:t> SLIDE</a:t>
            </a:r>
          </a:p>
        </p:txBody>
      </p:sp>
      <p:sp>
        <p:nvSpPr>
          <p:cNvPr id="13" name="TextBox 12">
            <a:extLst>
              <a:ext uri="{FF2B5EF4-FFF2-40B4-BE49-F238E27FC236}">
                <a16:creationId xmlns:a16="http://schemas.microsoft.com/office/drawing/2014/main" id="{AF6D3D7E-25AE-431D-8EDA-596B5E32F047}"/>
              </a:ext>
            </a:extLst>
          </p:cNvPr>
          <p:cNvSpPr txBox="1"/>
          <p:nvPr/>
        </p:nvSpPr>
        <p:spPr>
          <a:xfrm>
            <a:off x="9200853" y="6417861"/>
            <a:ext cx="729687" cy="276999"/>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200" b="1" dirty="0">
                <a:latin typeface="TypoSlabserif-Light" pitchFamily="2" charset="0"/>
                <a:cs typeface="+mn-cs"/>
              </a:rPr>
              <a:t>14</a:t>
            </a:r>
            <a:r>
              <a:rPr lang="en-US" sz="1200" b="1" dirty="0">
                <a:solidFill>
                  <a:schemeClr val="tx1">
                    <a:lumMod val="50000"/>
                    <a:lumOff val="50000"/>
                  </a:schemeClr>
                </a:solidFill>
                <a:latin typeface="TypoSlabserif-Light" pitchFamily="2" charset="0"/>
                <a:cs typeface="+mn-cs"/>
              </a:rPr>
              <a:t> de 17</a:t>
            </a:r>
            <a:endParaRPr lang="en-US" sz="1200" b="1" dirty="0">
              <a:latin typeface="TypoSlabserif-Light" pitchFamily="2" charset="0"/>
              <a:cs typeface="+mn-cs"/>
            </a:endParaRPr>
          </a:p>
        </p:txBody>
      </p:sp>
      <p:pic>
        <p:nvPicPr>
          <p:cNvPr id="4110" name="Picture 17" descr="PrevArrow.png">
            <a:hlinkClick r:id="" action="ppaction://hlinkshowjump?jump=previousslide"/>
            <a:extLst>
              <a:ext uri="{FF2B5EF4-FFF2-40B4-BE49-F238E27FC236}">
                <a16:creationId xmlns:a16="http://schemas.microsoft.com/office/drawing/2014/main" id="{ED73347D-BE1D-456B-9B30-2A5F7F92B1F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009064" y="6440908"/>
            <a:ext cx="2127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revArrow.png">
            <a:hlinkClick r:id="" action="ppaction://hlinkshowjump?jump=nextslide"/>
            <a:extLst>
              <a:ext uri="{FF2B5EF4-FFF2-40B4-BE49-F238E27FC236}">
                <a16:creationId xmlns:a16="http://schemas.microsoft.com/office/drawing/2014/main" id="{670AA82C-061D-490E-8AC2-179CD7965721}"/>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918701" y="6440909"/>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7" descr="Slide02ImageShadow.png">
            <a:extLst>
              <a:ext uri="{FF2B5EF4-FFF2-40B4-BE49-F238E27FC236}">
                <a16:creationId xmlns:a16="http://schemas.microsoft.com/office/drawing/2014/main" id="{FDD996F7-353D-428F-89CF-BBB7435279A5}"/>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673896" y="5347741"/>
            <a:ext cx="190182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28">
            <a:extLst>
              <a:ext uri="{FF2B5EF4-FFF2-40B4-BE49-F238E27FC236}">
                <a16:creationId xmlns:a16="http://schemas.microsoft.com/office/drawing/2014/main" id="{D70D11D2-236D-49F6-9718-F54BD15B1DB8}"/>
              </a:ext>
            </a:extLst>
          </p:cNvPr>
          <p:cNvSpPr/>
          <p:nvPr/>
        </p:nvSpPr>
        <p:spPr>
          <a:xfrm>
            <a:off x="1829086" y="2055031"/>
            <a:ext cx="1571625" cy="31432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Rectangle 29">
            <a:extLst>
              <a:ext uri="{FF2B5EF4-FFF2-40B4-BE49-F238E27FC236}">
                <a16:creationId xmlns:a16="http://schemas.microsoft.com/office/drawing/2014/main" id="{246F5113-D120-4399-BA5E-32F7DCC35F74}"/>
              </a:ext>
            </a:extLst>
          </p:cNvPr>
          <p:cNvSpPr/>
          <p:nvPr/>
        </p:nvSpPr>
        <p:spPr>
          <a:xfrm>
            <a:off x="1900523" y="1912156"/>
            <a:ext cx="1428750" cy="335756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6" name="TextBox 25">
            <a:extLst>
              <a:ext uri="{FF2B5EF4-FFF2-40B4-BE49-F238E27FC236}">
                <a16:creationId xmlns:a16="http://schemas.microsoft.com/office/drawing/2014/main" id="{79EE26A3-2E43-4913-8055-904393FDB348}"/>
              </a:ext>
            </a:extLst>
          </p:cNvPr>
          <p:cNvSpPr txBox="1"/>
          <p:nvPr/>
        </p:nvSpPr>
        <p:spPr>
          <a:xfrm>
            <a:off x="3701375" y="2076280"/>
            <a:ext cx="5603326" cy="1492716"/>
          </a:xfrm>
          <a:prstGeom prst="rect">
            <a:avLst/>
          </a:prstGeom>
          <a:noFill/>
        </p:spPr>
        <p:txBody>
          <a:bodyPr wrap="square">
            <a:spAutoFit/>
          </a:bodyPr>
          <a:lstStyle/>
          <a:p>
            <a:endParaRPr lang="es-AR" sz="1100" dirty="0">
              <a:solidFill>
                <a:schemeClr val="bg1"/>
              </a:solidFill>
              <a:latin typeface="+mn-lt"/>
              <a:cs typeface="+mn-cs"/>
            </a:endParaRPr>
          </a:p>
          <a:p>
            <a:r>
              <a:rPr lang="es-AR" sz="1100" dirty="0">
                <a:solidFill>
                  <a:schemeClr val="bg1">
                    <a:lumMod val="75000"/>
                  </a:schemeClr>
                </a:solidFill>
                <a:latin typeface="+mn-lt"/>
                <a:cs typeface="+mn-cs"/>
              </a:rPr>
              <a:t>Contar con un </a:t>
            </a:r>
            <a:r>
              <a:rPr lang="es-AR" sz="1100" b="1" dirty="0">
                <a:solidFill>
                  <a:srgbClr val="FFFF00"/>
                </a:solidFill>
                <a:effectLst>
                  <a:outerShdw blurRad="38100" dist="38100" dir="2700000" algn="tl">
                    <a:srgbClr val="000000">
                      <a:alpha val="43137"/>
                    </a:srgbClr>
                  </a:outerShdw>
                </a:effectLst>
                <a:latin typeface="+mn-lt"/>
              </a:rPr>
              <a:t>backup </a:t>
            </a:r>
            <a:r>
              <a:rPr lang="es-AR" sz="1100" dirty="0">
                <a:solidFill>
                  <a:schemeClr val="bg1">
                    <a:lumMod val="75000"/>
                  </a:schemeClr>
                </a:solidFill>
                <a:latin typeface="+mn-lt"/>
                <a:cs typeface="+mn-cs"/>
              </a:rPr>
              <a:t>es, en resumen, una parte clave de los planes de seguridad de cualquier empresa. Gracias a </a:t>
            </a:r>
            <a:r>
              <a:rPr lang="es-AR" sz="1100" b="1" dirty="0">
                <a:solidFill>
                  <a:srgbClr val="FFFF00"/>
                </a:solidFill>
                <a:effectLst>
                  <a:outerShdw blurRad="38100" dist="38100" dir="2700000" algn="tl">
                    <a:srgbClr val="000000">
                      <a:alpha val="43137"/>
                    </a:srgbClr>
                  </a:outerShdw>
                </a:effectLst>
                <a:latin typeface="+mn-lt"/>
              </a:rPr>
              <a:t>contar con copias de seguridad</a:t>
            </a:r>
            <a:r>
              <a:rPr lang="es-AR" sz="1100" dirty="0">
                <a:solidFill>
                  <a:schemeClr val="bg1">
                    <a:lumMod val="75000"/>
                  </a:schemeClr>
                </a:solidFill>
                <a:latin typeface="+mn-lt"/>
                <a:cs typeface="+mn-cs"/>
              </a:rPr>
              <a:t> podremos confiar en que nuestra empresa gozará de un plan de actuación ante la adversidad, mejorando su capacidad de respuesta. De este modo, generar confianza en nuestra </a:t>
            </a:r>
            <a:r>
              <a:rPr lang="es-AR" sz="1100" dirty="0" err="1">
                <a:solidFill>
                  <a:schemeClr val="bg1">
                    <a:lumMod val="75000"/>
                  </a:schemeClr>
                </a:solidFill>
                <a:latin typeface="+mn-lt"/>
                <a:cs typeface="+mn-cs"/>
              </a:rPr>
              <a:t>compañia</a:t>
            </a:r>
            <a:r>
              <a:rPr lang="es-AR" sz="1100" dirty="0">
                <a:solidFill>
                  <a:schemeClr val="bg1">
                    <a:lumMod val="75000"/>
                  </a:schemeClr>
                </a:solidFill>
                <a:latin typeface="+mn-lt"/>
                <a:cs typeface="+mn-cs"/>
              </a:rPr>
              <a:t> y gestionar información y servicios con tranquilidad formará parte de nuestro día a día, con una medida tan sencilla como llevar a cabo </a:t>
            </a:r>
            <a:r>
              <a:rPr lang="es-AR" sz="1100" b="1" dirty="0">
                <a:solidFill>
                  <a:srgbClr val="FFFF00"/>
                </a:solidFill>
                <a:effectLst>
                  <a:outerShdw blurRad="38100" dist="38100" dir="2700000" algn="tl">
                    <a:srgbClr val="000000">
                      <a:alpha val="43137"/>
                    </a:srgbClr>
                  </a:outerShdw>
                </a:effectLst>
                <a:latin typeface="+mn-lt"/>
              </a:rPr>
              <a:t>copias de seguridad</a:t>
            </a:r>
            <a:r>
              <a:rPr lang="es-AR" sz="1100" dirty="0">
                <a:solidFill>
                  <a:schemeClr val="bg1">
                    <a:lumMod val="75000"/>
                  </a:schemeClr>
                </a:solidFill>
                <a:latin typeface="+mn-lt"/>
                <a:cs typeface="+mn-cs"/>
              </a:rPr>
              <a:t> de manera regular</a:t>
            </a:r>
          </a:p>
          <a:p>
            <a:endParaRPr lang="en-US" sz="1400" dirty="0">
              <a:solidFill>
                <a:schemeClr val="bg1">
                  <a:lumMod val="75000"/>
                </a:schemeClr>
              </a:solidFill>
              <a:latin typeface="+mn-lt"/>
              <a:cs typeface="+mn-cs"/>
            </a:endParaRPr>
          </a:p>
        </p:txBody>
      </p:sp>
      <p:pic>
        <p:nvPicPr>
          <p:cNvPr id="31" name="Picture 31" descr="HorizontalSeparator.png">
            <a:extLst>
              <a:ext uri="{FF2B5EF4-FFF2-40B4-BE49-F238E27FC236}">
                <a16:creationId xmlns:a16="http://schemas.microsoft.com/office/drawing/2014/main" id="{8FFC3EE6-60E9-4641-9EA8-2D10ADEFF680}"/>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795613" y="3754709"/>
            <a:ext cx="5508000" cy="63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a:extLst>
              <a:ext uri="{FF2B5EF4-FFF2-40B4-BE49-F238E27FC236}">
                <a16:creationId xmlns:a16="http://schemas.microsoft.com/office/drawing/2014/main" id="{71F6DCE8-DDC3-4246-9D56-8621FBCB4B4A}"/>
              </a:ext>
            </a:extLst>
          </p:cNvPr>
          <p:cNvSpPr txBox="1"/>
          <p:nvPr/>
        </p:nvSpPr>
        <p:spPr>
          <a:xfrm>
            <a:off x="1852613" y="214314"/>
            <a:ext cx="3886000" cy="1169551"/>
          </a:xfrm>
          <a:prstGeom prst="rect">
            <a:avLst/>
          </a:prstGeom>
          <a:noFill/>
        </p:spPr>
        <p:txBody>
          <a:bodyPr wrap="none">
            <a:spAutoFit/>
          </a:bodyPr>
          <a:lstStyle/>
          <a:p>
            <a:pPr eaLnBrk="1" fontAlgn="auto" hangingPunct="1">
              <a:spcBef>
                <a:spcPts val="0"/>
              </a:spcBef>
              <a:spcAft>
                <a:spcPts val="0"/>
              </a:spcAft>
              <a:defRPr/>
            </a:pPr>
            <a:r>
              <a:rPr lang="es-AR" sz="7000" b="1" spc="-400" dirty="0">
                <a:solidFill>
                  <a:srgbClr val="99FF33"/>
                </a:solidFill>
                <a:latin typeface="+mn-lt"/>
                <a:cs typeface="+mn-cs"/>
              </a:rPr>
              <a:t>Conclusión </a:t>
            </a:r>
          </a:p>
        </p:txBody>
      </p:sp>
      <p:graphicFrame>
        <p:nvGraphicFramePr>
          <p:cNvPr id="3" name="Objeto 2">
            <a:extLst>
              <a:ext uri="{FF2B5EF4-FFF2-40B4-BE49-F238E27FC236}">
                <a16:creationId xmlns:a16="http://schemas.microsoft.com/office/drawing/2014/main" id="{EA195841-BF97-4E72-80EE-6D3EB9CCCF7D}"/>
              </a:ext>
            </a:extLst>
          </p:cNvPr>
          <p:cNvGraphicFramePr>
            <a:graphicFrameLocks noChangeAspect="1"/>
          </p:cNvGraphicFramePr>
          <p:nvPr/>
        </p:nvGraphicFramePr>
        <p:xfrm>
          <a:off x="8286261" y="4197840"/>
          <a:ext cx="1669678" cy="1689691"/>
        </p:xfrm>
        <a:graphic>
          <a:graphicData uri="http://schemas.openxmlformats.org/presentationml/2006/ole">
            <mc:AlternateContent xmlns:mc="http://schemas.openxmlformats.org/markup-compatibility/2006">
              <mc:Choice xmlns:v="urn:schemas-microsoft-com:vml" Requires="v">
                <p:oleObj name="CorelDRAW" r:id="rId10" imgW="4635591" imgH="4690608" progId="CorelDraw.Graphic.20">
                  <p:embed/>
                </p:oleObj>
              </mc:Choice>
              <mc:Fallback>
                <p:oleObj name="CorelDRAW" r:id="rId10" imgW="4635591" imgH="4690608" progId="CorelDraw.Graphic.20">
                  <p:embed/>
                  <p:pic>
                    <p:nvPicPr>
                      <p:cNvPr id="3" name="Objeto 2">
                        <a:extLst>
                          <a:ext uri="{FF2B5EF4-FFF2-40B4-BE49-F238E27FC236}">
                            <a16:creationId xmlns:a16="http://schemas.microsoft.com/office/drawing/2014/main" id="{EA195841-BF97-4E72-80EE-6D3EB9CCCF7D}"/>
                          </a:ext>
                        </a:extLst>
                      </p:cNvPr>
                      <p:cNvPicPr/>
                      <p:nvPr/>
                    </p:nvPicPr>
                    <p:blipFill>
                      <a:blip r:embed="rId11"/>
                      <a:stretch>
                        <a:fillRect/>
                      </a:stretch>
                    </p:blipFill>
                    <p:spPr>
                      <a:xfrm>
                        <a:off x="8286261" y="4197840"/>
                        <a:ext cx="1669678" cy="1689691"/>
                      </a:xfrm>
                      <a:prstGeom prst="rect">
                        <a:avLst/>
                      </a:prstGeom>
                    </p:spPr>
                  </p:pic>
                </p:oleObj>
              </mc:Fallback>
            </mc:AlternateContent>
          </a:graphicData>
        </a:graphic>
      </p:graphicFrame>
      <p:graphicFrame>
        <p:nvGraphicFramePr>
          <p:cNvPr id="7" name="Objeto 6">
            <a:extLst>
              <a:ext uri="{FF2B5EF4-FFF2-40B4-BE49-F238E27FC236}">
                <a16:creationId xmlns:a16="http://schemas.microsoft.com/office/drawing/2014/main" id="{94B8CC9A-FF39-40AC-805D-1B93CE359C07}"/>
              </a:ext>
            </a:extLst>
          </p:cNvPr>
          <p:cNvGraphicFramePr>
            <a:graphicFrameLocks noChangeAspect="1"/>
          </p:cNvGraphicFramePr>
          <p:nvPr/>
        </p:nvGraphicFramePr>
        <p:xfrm>
          <a:off x="1932976" y="2754150"/>
          <a:ext cx="1399425" cy="1492716"/>
        </p:xfrm>
        <a:graphic>
          <a:graphicData uri="http://schemas.openxmlformats.org/presentationml/2006/ole">
            <mc:AlternateContent xmlns:mc="http://schemas.openxmlformats.org/markup-compatibility/2006">
              <mc:Choice xmlns:v="urn:schemas-microsoft-com:vml" Requires="v">
                <p:oleObj name="CorelDRAW" r:id="rId12" imgW="214146" imgH="228641" progId="CorelDraw.Graphic.20">
                  <p:embed/>
                </p:oleObj>
              </mc:Choice>
              <mc:Fallback>
                <p:oleObj name="CorelDRAW" r:id="rId12" imgW="214146" imgH="228641" progId="CorelDraw.Graphic.20">
                  <p:embed/>
                  <p:pic>
                    <p:nvPicPr>
                      <p:cNvPr id="7" name="Objeto 6">
                        <a:extLst>
                          <a:ext uri="{FF2B5EF4-FFF2-40B4-BE49-F238E27FC236}">
                            <a16:creationId xmlns:a16="http://schemas.microsoft.com/office/drawing/2014/main" id="{94B8CC9A-FF39-40AC-805D-1B93CE359C07}"/>
                          </a:ext>
                        </a:extLst>
                      </p:cNvPr>
                      <p:cNvPicPr/>
                      <p:nvPr/>
                    </p:nvPicPr>
                    <p:blipFill>
                      <a:blip r:embed="rId13"/>
                      <a:stretch>
                        <a:fillRect/>
                      </a:stretch>
                    </p:blipFill>
                    <p:spPr>
                      <a:xfrm>
                        <a:off x="1932976" y="2754150"/>
                        <a:ext cx="1399425" cy="1492716"/>
                      </a:xfrm>
                      <a:prstGeom prst="rect">
                        <a:avLst/>
                      </a:prstGeom>
                    </p:spPr>
                  </p:pic>
                </p:oleObj>
              </mc:Fallback>
            </mc:AlternateContent>
          </a:graphicData>
        </a:graphic>
      </p:graphicFrame>
    </p:spTree>
    <p:extLst>
      <p:ext uri="{BB962C8B-B14F-4D97-AF65-F5344CB8AC3E}">
        <p14:creationId xmlns:p14="http://schemas.microsoft.com/office/powerpoint/2010/main" val="1116715079"/>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4" descr="DarkPowerpointTemplate-Slide02-SmallIntro.jpg">
            <a:extLst>
              <a:ext uri="{FF2B5EF4-FFF2-40B4-BE49-F238E27FC236}">
                <a16:creationId xmlns:a16="http://schemas.microsoft.com/office/drawing/2014/main" id="{1A2AB19D-D9BA-4956-B884-2CB77B32C15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a:extLst>
              <a:ext uri="{FF2B5EF4-FFF2-40B4-BE49-F238E27FC236}">
                <a16:creationId xmlns:a16="http://schemas.microsoft.com/office/drawing/2014/main" id="{E8AB43AA-AB54-4613-8DDE-467EE9CB9488}"/>
              </a:ext>
            </a:extLst>
          </p:cNvPr>
          <p:cNvSpPr txBox="1"/>
          <p:nvPr/>
        </p:nvSpPr>
        <p:spPr>
          <a:xfrm>
            <a:off x="1852613" y="214314"/>
            <a:ext cx="6361870" cy="1169551"/>
          </a:xfrm>
          <a:prstGeom prst="rect">
            <a:avLst/>
          </a:prstGeom>
          <a:noFill/>
        </p:spPr>
        <p:txBody>
          <a:bodyPr wrap="none">
            <a:spAutoFit/>
          </a:bodyPr>
          <a:lstStyle/>
          <a:p>
            <a:pPr eaLnBrk="1" fontAlgn="auto" hangingPunct="1">
              <a:spcBef>
                <a:spcPts val="0"/>
              </a:spcBef>
              <a:spcAft>
                <a:spcPts val="0"/>
              </a:spcAft>
              <a:defRPr/>
            </a:pPr>
            <a:r>
              <a:rPr lang="es-AR" sz="7000" b="1" spc="-400" dirty="0" err="1">
                <a:solidFill>
                  <a:schemeClr val="bg1"/>
                </a:solidFill>
                <a:latin typeface="+mn-lt"/>
                <a:cs typeface="+mn-cs"/>
              </a:rPr>
              <a:t>Referecias</a:t>
            </a:r>
            <a:r>
              <a:rPr lang="es-AR" sz="7000" b="1" spc="-400" dirty="0">
                <a:solidFill>
                  <a:schemeClr val="bg1"/>
                </a:solidFill>
                <a:latin typeface="+mn-lt"/>
                <a:cs typeface="+mn-cs"/>
              </a:rPr>
              <a:t>  </a:t>
            </a:r>
            <a:r>
              <a:rPr lang="es-AR" sz="7000" b="1" spc="-400" dirty="0">
                <a:solidFill>
                  <a:schemeClr val="bg1">
                    <a:lumMod val="75000"/>
                  </a:schemeClr>
                </a:solidFill>
                <a:latin typeface="+mn-lt"/>
                <a:cs typeface="+mn-cs"/>
              </a:rPr>
              <a:t>Fuentes</a:t>
            </a:r>
          </a:p>
        </p:txBody>
      </p:sp>
      <p:pic>
        <p:nvPicPr>
          <p:cNvPr id="29" name="Picture 28" descr="HorizontalSeparator.png">
            <a:extLst>
              <a:ext uri="{FF2B5EF4-FFF2-40B4-BE49-F238E27FC236}">
                <a16:creationId xmlns:a16="http://schemas.microsoft.com/office/drawing/2014/main" id="{13827E01-ED10-4CC2-A3C9-4428A5365FF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76936" y="2102991"/>
            <a:ext cx="36513" cy="312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5" descr="BottomLineLight.png">
            <a:extLst>
              <a:ext uri="{FF2B5EF4-FFF2-40B4-BE49-F238E27FC236}">
                <a16:creationId xmlns:a16="http://schemas.microsoft.com/office/drawing/2014/main" id="{32F3411C-D120-4324-BE99-811745D9660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6200004"/>
            <a:ext cx="9144000" cy="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6" descr="BottomLineDarker.png">
            <a:extLst>
              <a:ext uri="{FF2B5EF4-FFF2-40B4-BE49-F238E27FC236}">
                <a16:creationId xmlns:a16="http://schemas.microsoft.com/office/drawing/2014/main" id="{3ADA4D04-D0D3-499A-8792-5AD4B46F03A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6840934"/>
            <a:ext cx="9144000"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14" descr="Avatar.png">
            <a:extLst>
              <a:ext uri="{FF2B5EF4-FFF2-40B4-BE49-F238E27FC236}">
                <a16:creationId xmlns:a16="http://schemas.microsoft.com/office/drawing/2014/main" id="{67692E56-964F-4B3E-988A-9343EF60F85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919537" y="6381328"/>
            <a:ext cx="3778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4">
            <a:extLst>
              <a:ext uri="{FF2B5EF4-FFF2-40B4-BE49-F238E27FC236}">
                <a16:creationId xmlns:a16="http://schemas.microsoft.com/office/drawing/2014/main" id="{D84AAB0F-ECFB-484D-8CA2-C29988090007}"/>
              </a:ext>
            </a:extLst>
          </p:cNvPr>
          <p:cNvSpPr txBox="1"/>
          <p:nvPr/>
        </p:nvSpPr>
        <p:spPr>
          <a:xfrm>
            <a:off x="2309813" y="6246914"/>
            <a:ext cx="513282"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a:solidFill>
                  <a:schemeClr val="tx1">
                    <a:lumMod val="50000"/>
                    <a:lumOff val="50000"/>
                  </a:schemeClr>
                </a:solidFill>
                <a:latin typeface="+mn-lt"/>
                <a:cs typeface="+mn-cs"/>
              </a:rPr>
              <a:t>Alumno</a:t>
            </a:r>
            <a:endParaRPr lang="es-AR" sz="800">
              <a:latin typeface="+mn-lt"/>
              <a:cs typeface="+mn-cs"/>
            </a:endParaRPr>
          </a:p>
        </p:txBody>
      </p:sp>
      <p:sp>
        <p:nvSpPr>
          <p:cNvPr id="33" name="TextBox 5">
            <a:extLst>
              <a:ext uri="{FF2B5EF4-FFF2-40B4-BE49-F238E27FC236}">
                <a16:creationId xmlns:a16="http://schemas.microsoft.com/office/drawing/2014/main" id="{73E20D74-A001-46FC-921D-8AA69D003891}"/>
              </a:ext>
            </a:extLst>
          </p:cNvPr>
          <p:cNvSpPr txBox="1"/>
          <p:nvPr/>
        </p:nvSpPr>
        <p:spPr>
          <a:xfrm>
            <a:off x="2309813" y="6419429"/>
            <a:ext cx="1358770" cy="307777"/>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400" dirty="0">
                <a:solidFill>
                  <a:schemeClr val="tx1">
                    <a:lumMod val="50000"/>
                    <a:lumOff val="50000"/>
                  </a:schemeClr>
                </a:solidFill>
                <a:latin typeface="TypoSlabserif-Light" pitchFamily="2" charset="0"/>
                <a:cs typeface="+mn-cs"/>
              </a:rPr>
              <a:t>Marcelo Encabo</a:t>
            </a:r>
            <a:endParaRPr lang="en-US" sz="1400" dirty="0">
              <a:latin typeface="TypoSlabserif-Light" pitchFamily="2" charset="0"/>
              <a:cs typeface="+mn-cs"/>
            </a:endParaRPr>
          </a:p>
        </p:txBody>
      </p:sp>
      <p:sp>
        <p:nvSpPr>
          <p:cNvPr id="34" name="TextBox 9">
            <a:extLst>
              <a:ext uri="{FF2B5EF4-FFF2-40B4-BE49-F238E27FC236}">
                <a16:creationId xmlns:a16="http://schemas.microsoft.com/office/drawing/2014/main" id="{AE1E9A47-7B21-4ED0-B4CD-6C11177AE52B}"/>
              </a:ext>
            </a:extLst>
          </p:cNvPr>
          <p:cNvSpPr txBox="1"/>
          <p:nvPr/>
        </p:nvSpPr>
        <p:spPr>
          <a:xfrm>
            <a:off x="5631327" y="6246914"/>
            <a:ext cx="1537600"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spc="300" dirty="0">
                <a:solidFill>
                  <a:schemeClr val="tx1">
                    <a:lumMod val="50000"/>
                    <a:lumOff val="50000"/>
                  </a:schemeClr>
                </a:solidFill>
                <a:latin typeface="+mn-lt"/>
                <a:cs typeface="+mn-cs"/>
              </a:rPr>
              <a:t>Trabajo Práctico </a:t>
            </a:r>
            <a:endParaRPr lang="es-AR" sz="800" spc="300" dirty="0">
              <a:latin typeface="+mn-lt"/>
              <a:cs typeface="+mn-cs"/>
            </a:endParaRPr>
          </a:p>
        </p:txBody>
      </p:sp>
      <p:sp>
        <p:nvSpPr>
          <p:cNvPr id="35" name="TextBox 10">
            <a:extLst>
              <a:ext uri="{FF2B5EF4-FFF2-40B4-BE49-F238E27FC236}">
                <a16:creationId xmlns:a16="http://schemas.microsoft.com/office/drawing/2014/main" id="{B298F187-C092-4574-9CD9-6E0C43E25789}"/>
              </a:ext>
            </a:extLst>
          </p:cNvPr>
          <p:cNvSpPr txBox="1"/>
          <p:nvPr/>
        </p:nvSpPr>
        <p:spPr>
          <a:xfrm>
            <a:off x="5673334" y="6397993"/>
            <a:ext cx="1358770" cy="353943"/>
          </a:xfrm>
          <a:prstGeom prst="rect">
            <a:avLst/>
          </a:prstGeom>
          <a:noFill/>
          <a:effectLst>
            <a:outerShdw dist="12700" dir="2700000" algn="tl" rotWithShape="0">
              <a:schemeClr val="bg1"/>
            </a:outerShdw>
          </a:effectLst>
        </p:spPr>
        <p:txBody>
          <a:bodyPr wrap="square">
            <a:spAutoFit/>
          </a:bodyPr>
          <a:lstStyle/>
          <a:p>
            <a:pPr eaLnBrk="1" fontAlgn="auto" hangingPunct="1">
              <a:spcBef>
                <a:spcPts val="0"/>
              </a:spcBef>
              <a:spcAft>
                <a:spcPts val="0"/>
              </a:spcAft>
              <a:defRPr/>
            </a:pPr>
            <a:r>
              <a:rPr lang="en-US" sz="1700" spc="700" dirty="0">
                <a:solidFill>
                  <a:schemeClr val="tx1">
                    <a:lumMod val="50000"/>
                    <a:lumOff val="50000"/>
                  </a:schemeClr>
                </a:solidFill>
                <a:latin typeface="TypoSlabserif-Light" pitchFamily="2" charset="0"/>
                <a:cs typeface="+mn-cs"/>
              </a:rPr>
              <a:t>Backup</a:t>
            </a:r>
            <a:endParaRPr lang="en-US" sz="1700" spc="700" dirty="0">
              <a:latin typeface="TypoSlabserif-Light" pitchFamily="2" charset="0"/>
              <a:cs typeface="+mn-cs"/>
            </a:endParaRPr>
          </a:p>
        </p:txBody>
      </p:sp>
      <p:sp>
        <p:nvSpPr>
          <p:cNvPr id="36" name="TextBox 11">
            <a:extLst>
              <a:ext uri="{FF2B5EF4-FFF2-40B4-BE49-F238E27FC236}">
                <a16:creationId xmlns:a16="http://schemas.microsoft.com/office/drawing/2014/main" id="{C152D586-1005-484E-8EA0-59C527422AB7}"/>
              </a:ext>
            </a:extLst>
          </p:cNvPr>
          <p:cNvSpPr txBox="1"/>
          <p:nvPr/>
        </p:nvSpPr>
        <p:spPr>
          <a:xfrm>
            <a:off x="8904312" y="6237312"/>
            <a:ext cx="542136"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800" dirty="0">
                <a:solidFill>
                  <a:schemeClr val="tx1">
                    <a:lumMod val="50000"/>
                    <a:lumOff val="50000"/>
                  </a:schemeClr>
                </a:solidFill>
                <a:latin typeface="+mn-lt"/>
                <a:cs typeface="+mn-cs"/>
              </a:rPr>
              <a:t>N°</a:t>
            </a:r>
            <a:r>
              <a:rPr lang="en-US" sz="800" dirty="0">
                <a:latin typeface="+mn-lt"/>
                <a:cs typeface="+mn-cs"/>
              </a:rPr>
              <a:t> SLIDE</a:t>
            </a:r>
          </a:p>
        </p:txBody>
      </p:sp>
      <p:sp>
        <p:nvSpPr>
          <p:cNvPr id="37" name="TextBox 12">
            <a:extLst>
              <a:ext uri="{FF2B5EF4-FFF2-40B4-BE49-F238E27FC236}">
                <a16:creationId xmlns:a16="http://schemas.microsoft.com/office/drawing/2014/main" id="{2EFF8A9F-9DAC-4804-B8E3-458506ED9A73}"/>
              </a:ext>
            </a:extLst>
          </p:cNvPr>
          <p:cNvSpPr txBox="1"/>
          <p:nvPr/>
        </p:nvSpPr>
        <p:spPr>
          <a:xfrm>
            <a:off x="9212918" y="6407602"/>
            <a:ext cx="729687" cy="276999"/>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200" b="1" dirty="0">
                <a:latin typeface="TypoSlabserif-Light" pitchFamily="2" charset="0"/>
                <a:cs typeface="+mn-cs"/>
              </a:rPr>
              <a:t>15</a:t>
            </a:r>
            <a:r>
              <a:rPr lang="en-US" sz="1200" b="1" dirty="0">
                <a:solidFill>
                  <a:schemeClr val="tx1">
                    <a:lumMod val="50000"/>
                    <a:lumOff val="50000"/>
                  </a:schemeClr>
                </a:solidFill>
                <a:latin typeface="TypoSlabserif-Light" pitchFamily="2" charset="0"/>
                <a:cs typeface="+mn-cs"/>
              </a:rPr>
              <a:t> de 17</a:t>
            </a:r>
            <a:endParaRPr lang="en-US" sz="1200" b="1" dirty="0">
              <a:latin typeface="TypoSlabserif-Light" pitchFamily="2" charset="0"/>
              <a:cs typeface="+mn-cs"/>
            </a:endParaRPr>
          </a:p>
        </p:txBody>
      </p:sp>
      <p:pic>
        <p:nvPicPr>
          <p:cNvPr id="38" name="Picture 17" descr="PrevArrow.png">
            <a:hlinkClick r:id="" action="ppaction://hlinkshowjump?jump=previousslide"/>
            <a:extLst>
              <a:ext uri="{FF2B5EF4-FFF2-40B4-BE49-F238E27FC236}">
                <a16:creationId xmlns:a16="http://schemas.microsoft.com/office/drawing/2014/main" id="{E2F05642-5DA1-45AD-8092-B42B1E82B0B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009064" y="6440908"/>
            <a:ext cx="2127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18" descr="PrevArrow.png">
            <a:hlinkClick r:id="" action="ppaction://hlinkshowjump?jump=nextslide"/>
            <a:extLst>
              <a:ext uri="{FF2B5EF4-FFF2-40B4-BE49-F238E27FC236}">
                <a16:creationId xmlns:a16="http://schemas.microsoft.com/office/drawing/2014/main" id="{B4C968D7-05CA-4D69-8ACC-A80910955526}"/>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918701" y="6440909"/>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25">
            <a:extLst>
              <a:ext uri="{FF2B5EF4-FFF2-40B4-BE49-F238E27FC236}">
                <a16:creationId xmlns:a16="http://schemas.microsoft.com/office/drawing/2014/main" id="{5D81FBD0-11A3-41F2-B868-6ED912182212}"/>
              </a:ext>
            </a:extLst>
          </p:cNvPr>
          <p:cNvSpPr txBox="1"/>
          <p:nvPr/>
        </p:nvSpPr>
        <p:spPr>
          <a:xfrm>
            <a:off x="1876655" y="1674689"/>
            <a:ext cx="3600000" cy="2223686"/>
          </a:xfrm>
          <a:prstGeom prst="rect">
            <a:avLst/>
          </a:prstGeom>
          <a:noFill/>
        </p:spPr>
        <p:txBody>
          <a:bodyPr wrap="square">
            <a:spAutoFit/>
          </a:bodyPr>
          <a:lstStyle/>
          <a:p>
            <a:r>
              <a:rPr lang="es-AR" sz="1400" b="1" u="sng" dirty="0">
                <a:solidFill>
                  <a:srgbClr val="00B0F0"/>
                </a:solidFill>
                <a:effectLst>
                  <a:outerShdw blurRad="38100" dist="38100" dir="2700000" algn="tl">
                    <a:srgbClr val="000000">
                      <a:alpha val="43137"/>
                    </a:srgbClr>
                  </a:outerShdw>
                </a:effectLst>
                <a:latin typeface="+mn-lt"/>
              </a:rPr>
              <a:t>Fuentes</a:t>
            </a:r>
          </a:p>
          <a:p>
            <a:endParaRPr lang="es-AR" sz="1050" b="1" u="sng" dirty="0">
              <a:solidFill>
                <a:srgbClr val="00B0F0"/>
              </a:solidFill>
              <a:latin typeface="+mn-lt"/>
            </a:endParaRPr>
          </a:p>
          <a:p>
            <a:pPr eaLnBrk="1" fontAlgn="auto" hangingPunct="1">
              <a:spcBef>
                <a:spcPts val="0"/>
              </a:spcBef>
              <a:spcAft>
                <a:spcPts val="0"/>
              </a:spcAft>
              <a:defRPr/>
            </a:pPr>
            <a:r>
              <a:rPr lang="es-AR" sz="1100" dirty="0">
                <a:solidFill>
                  <a:schemeClr val="bg1">
                    <a:lumMod val="75000"/>
                  </a:schemeClr>
                </a:solidFill>
                <a:latin typeface="+mn-lt"/>
                <a:cs typeface="+mn-cs"/>
              </a:rPr>
              <a:t>Diferencia </a:t>
            </a:r>
            <a:r>
              <a:rPr lang="es-AR" sz="1100" dirty="0" err="1">
                <a:solidFill>
                  <a:schemeClr val="bg1">
                    <a:lumMod val="75000"/>
                  </a:schemeClr>
                </a:solidFill>
                <a:latin typeface="+mn-lt"/>
                <a:cs typeface="+mn-cs"/>
              </a:rPr>
              <a:t>SnapShot</a:t>
            </a:r>
            <a:endParaRPr lang="es-AR" sz="1100" dirty="0">
              <a:solidFill>
                <a:schemeClr val="bg1">
                  <a:lumMod val="75000"/>
                </a:schemeClr>
              </a:solidFill>
              <a:latin typeface="+mn-lt"/>
              <a:cs typeface="+mn-cs"/>
            </a:endParaRPr>
          </a:p>
          <a:p>
            <a:pPr eaLnBrk="1" fontAlgn="auto" hangingPunct="1">
              <a:spcBef>
                <a:spcPts val="0"/>
              </a:spcBef>
              <a:spcAft>
                <a:spcPts val="0"/>
              </a:spcAft>
              <a:defRPr/>
            </a:pPr>
            <a:r>
              <a:rPr lang="es-AR" sz="1100" dirty="0">
                <a:solidFill>
                  <a:schemeClr val="bg1">
                    <a:lumMod val="75000"/>
                  </a:schemeClr>
                </a:solidFill>
                <a:latin typeface="+mn-lt"/>
                <a:cs typeface="+mn-cs"/>
              </a:rPr>
              <a:t> </a:t>
            </a:r>
            <a:r>
              <a:rPr lang="es-AR" sz="1050" dirty="0">
                <a:solidFill>
                  <a:schemeClr val="accent6"/>
                </a:solidFill>
                <a:latin typeface="+mn-lt"/>
                <a:cs typeface="+mn-cs"/>
                <a:hlinkClick r:id="rId9">
                  <a:extLst>
                    <a:ext uri="{A12FA001-AC4F-418D-AE19-62706E023703}">
                      <ahyp:hlinkClr xmlns:ahyp="http://schemas.microsoft.com/office/drawing/2018/hyperlinkcolor" val="tx"/>
                    </a:ext>
                  </a:extLst>
                </a:hlinkClick>
              </a:rPr>
              <a:t>https://clouding.io/hc/es/articles/360010228720-6-Diferencias-entre-Backups-y-Snapshots</a:t>
            </a:r>
            <a:endParaRPr lang="es-AR" sz="1050" dirty="0">
              <a:solidFill>
                <a:schemeClr val="accent6"/>
              </a:solidFill>
              <a:latin typeface="+mn-lt"/>
              <a:cs typeface="+mn-cs"/>
            </a:endParaRPr>
          </a:p>
          <a:p>
            <a:pPr eaLnBrk="1" fontAlgn="auto" hangingPunct="1">
              <a:spcBef>
                <a:spcPts val="0"/>
              </a:spcBef>
              <a:spcAft>
                <a:spcPts val="0"/>
              </a:spcAft>
              <a:defRPr/>
            </a:pPr>
            <a:endParaRPr lang="es-AR" sz="1100" dirty="0">
              <a:solidFill>
                <a:schemeClr val="bg1"/>
              </a:solidFill>
              <a:latin typeface="+mn-lt"/>
              <a:cs typeface="+mn-cs"/>
            </a:endParaRPr>
          </a:p>
          <a:p>
            <a:pPr eaLnBrk="1" fontAlgn="auto" hangingPunct="1">
              <a:spcBef>
                <a:spcPts val="0"/>
              </a:spcBef>
              <a:spcAft>
                <a:spcPts val="0"/>
              </a:spcAft>
              <a:defRPr/>
            </a:pPr>
            <a:r>
              <a:rPr lang="es-AR" sz="1100" dirty="0">
                <a:solidFill>
                  <a:schemeClr val="bg1"/>
                </a:solidFill>
                <a:latin typeface="+mn-lt"/>
                <a:cs typeface="+mn-cs"/>
              </a:rPr>
              <a:t>Backup NAS </a:t>
            </a:r>
          </a:p>
          <a:p>
            <a:pPr eaLnBrk="1" fontAlgn="auto" hangingPunct="1">
              <a:spcBef>
                <a:spcPts val="0"/>
              </a:spcBef>
              <a:spcAft>
                <a:spcPts val="0"/>
              </a:spcAft>
              <a:defRPr/>
            </a:pPr>
            <a:r>
              <a:rPr lang="en-US" sz="1050" dirty="0">
                <a:solidFill>
                  <a:schemeClr val="accent6"/>
                </a:solidFill>
                <a:latin typeface="+mn-lt"/>
                <a:cs typeface="+mn-cs"/>
                <a:hlinkClick r:id="rId10">
                  <a:extLst>
                    <a:ext uri="{A12FA001-AC4F-418D-AE19-62706E023703}">
                      <ahyp:hlinkClr xmlns:ahyp="http://schemas.microsoft.com/office/drawing/2018/hyperlinkcolor" val="tx"/>
                    </a:ext>
                  </a:extLst>
                </a:hlinkClick>
              </a:rPr>
              <a:t>https://www.xataka.com/basics/servidores-nas-que-como-funcionan-que-puedes-hacer-uno</a:t>
            </a:r>
            <a:endParaRPr lang="en-US" sz="1050" dirty="0">
              <a:solidFill>
                <a:schemeClr val="accent6"/>
              </a:solidFill>
              <a:latin typeface="+mn-lt"/>
              <a:cs typeface="+mn-cs"/>
            </a:endParaRPr>
          </a:p>
          <a:p>
            <a:pPr eaLnBrk="1" fontAlgn="auto" hangingPunct="1">
              <a:spcBef>
                <a:spcPts val="0"/>
              </a:spcBef>
              <a:spcAft>
                <a:spcPts val="0"/>
              </a:spcAft>
              <a:defRPr/>
            </a:pPr>
            <a:endParaRPr lang="es-AR" sz="1400" u="sng" dirty="0">
              <a:solidFill>
                <a:schemeClr val="bg1"/>
              </a:solidFill>
              <a:effectLst>
                <a:outerShdw blurRad="38100" dist="38100" dir="2700000" algn="tl">
                  <a:srgbClr val="000000">
                    <a:alpha val="43137"/>
                  </a:srgbClr>
                </a:outerShdw>
              </a:effectLst>
              <a:latin typeface="+mn-lt"/>
              <a:cs typeface="+mn-cs"/>
            </a:endParaRPr>
          </a:p>
          <a:p>
            <a:pPr eaLnBrk="1" fontAlgn="auto" hangingPunct="1">
              <a:spcBef>
                <a:spcPts val="0"/>
              </a:spcBef>
              <a:spcAft>
                <a:spcPts val="0"/>
              </a:spcAft>
              <a:defRPr/>
            </a:pPr>
            <a:r>
              <a:rPr lang="es-AR" sz="1050" dirty="0">
                <a:solidFill>
                  <a:schemeClr val="accent6"/>
                </a:solidFill>
                <a:latin typeface="+mn-lt"/>
                <a:cs typeface="+mn-cs"/>
                <a:hlinkClick r:id="rId11">
                  <a:extLst>
                    <a:ext uri="{A12FA001-AC4F-418D-AE19-62706E023703}">
                      <ahyp:hlinkClr xmlns:ahyp="http://schemas.microsoft.com/office/drawing/2018/hyperlinkcolor" val="tx"/>
                    </a:ext>
                  </a:extLst>
                </a:hlinkClick>
              </a:rPr>
              <a:t>https://concepto.de/backup/#ixzz6MjSLyjwu</a:t>
            </a:r>
            <a:endParaRPr lang="es-AR" sz="1050" dirty="0">
              <a:solidFill>
                <a:schemeClr val="accent6"/>
              </a:solidFill>
              <a:latin typeface="+mn-lt"/>
              <a:cs typeface="+mn-cs"/>
            </a:endParaRPr>
          </a:p>
          <a:p>
            <a:pPr eaLnBrk="1" fontAlgn="auto" hangingPunct="1">
              <a:spcBef>
                <a:spcPts val="0"/>
              </a:spcBef>
              <a:spcAft>
                <a:spcPts val="0"/>
              </a:spcAft>
              <a:defRPr/>
            </a:pPr>
            <a:endParaRPr lang="es-AR" sz="1400" u="sng" dirty="0">
              <a:solidFill>
                <a:schemeClr val="bg1"/>
              </a:solidFill>
              <a:effectLst>
                <a:outerShdw blurRad="38100" dist="38100" dir="2700000" algn="tl">
                  <a:srgbClr val="000000">
                    <a:alpha val="43137"/>
                  </a:srgbClr>
                </a:outerShdw>
              </a:effectLst>
              <a:latin typeface="+mn-lt"/>
              <a:cs typeface="+mn-cs"/>
            </a:endParaRPr>
          </a:p>
        </p:txBody>
      </p:sp>
      <p:sp>
        <p:nvSpPr>
          <p:cNvPr id="21" name="TextBox 25">
            <a:extLst>
              <a:ext uri="{FF2B5EF4-FFF2-40B4-BE49-F238E27FC236}">
                <a16:creationId xmlns:a16="http://schemas.microsoft.com/office/drawing/2014/main" id="{D6FBF2B4-53B0-46C9-9BA8-DF8EFB415BA3}"/>
              </a:ext>
            </a:extLst>
          </p:cNvPr>
          <p:cNvSpPr txBox="1"/>
          <p:nvPr/>
        </p:nvSpPr>
        <p:spPr>
          <a:xfrm>
            <a:off x="6428673" y="4218716"/>
            <a:ext cx="3600000" cy="1292662"/>
          </a:xfrm>
          <a:prstGeom prst="rect">
            <a:avLst/>
          </a:prstGeom>
          <a:noFill/>
        </p:spPr>
        <p:txBody>
          <a:bodyPr wrap="square">
            <a:spAutoFit/>
          </a:bodyPr>
          <a:lstStyle/>
          <a:p>
            <a:pPr eaLnBrk="1" fontAlgn="auto" hangingPunct="1">
              <a:spcBef>
                <a:spcPts val="0"/>
              </a:spcBef>
              <a:spcAft>
                <a:spcPts val="0"/>
              </a:spcAft>
              <a:defRPr/>
            </a:pPr>
            <a:r>
              <a:rPr lang="es-AR" sz="1400" b="1" u="sng" dirty="0">
                <a:solidFill>
                  <a:srgbClr val="FFFF00"/>
                </a:solidFill>
                <a:effectLst>
                  <a:outerShdw blurRad="38100" dist="38100" dir="2700000" algn="tl">
                    <a:srgbClr val="000000">
                      <a:alpha val="43137"/>
                    </a:srgbClr>
                  </a:outerShdw>
                </a:effectLst>
                <a:latin typeface="+mn-lt"/>
              </a:rPr>
              <a:t>Referencias:</a:t>
            </a:r>
          </a:p>
          <a:p>
            <a:pPr eaLnBrk="1" fontAlgn="auto" hangingPunct="1">
              <a:spcBef>
                <a:spcPts val="0"/>
              </a:spcBef>
              <a:spcAft>
                <a:spcPts val="0"/>
              </a:spcAft>
              <a:defRPr/>
            </a:pPr>
            <a:endParaRPr lang="es-AR" sz="1050" dirty="0">
              <a:solidFill>
                <a:schemeClr val="bg1">
                  <a:lumMod val="75000"/>
                </a:schemeClr>
              </a:solidFill>
              <a:latin typeface="+mn-lt"/>
              <a:cs typeface="+mn-cs"/>
            </a:endParaRPr>
          </a:p>
          <a:p>
            <a:pPr marL="171450" indent="-171450">
              <a:buFont typeface="Arial" panose="020B0604020202020204" pitchFamily="34" charset="0"/>
              <a:buChar char="•"/>
            </a:pPr>
            <a:r>
              <a:rPr lang="es-AR" sz="1050" dirty="0">
                <a:solidFill>
                  <a:schemeClr val="bg1">
                    <a:lumMod val="75000"/>
                  </a:schemeClr>
                </a:solidFill>
                <a:latin typeface="+mn-lt"/>
                <a:cs typeface="+mn-cs"/>
              </a:rPr>
              <a:t>“Copia de seguridad” en </a:t>
            </a:r>
            <a:r>
              <a:rPr lang="es-AR" sz="1050" u="sng" dirty="0">
                <a:solidFill>
                  <a:srgbClr val="99CC00"/>
                </a:solidFill>
                <a:latin typeface="+mn-lt"/>
                <a:hlinkClick r:id="rId12">
                  <a:extLst>
                    <a:ext uri="{A12FA001-AC4F-418D-AE19-62706E023703}">
                      <ahyp:hlinkClr xmlns:ahyp="http://schemas.microsoft.com/office/drawing/2018/hyperlinkcolor" val="tx"/>
                    </a:ext>
                  </a:extLst>
                </a:hlinkClick>
              </a:rPr>
              <a:t>Wikipedia</a:t>
            </a:r>
            <a:r>
              <a:rPr lang="es-AR" sz="1050" dirty="0">
                <a:solidFill>
                  <a:srgbClr val="99CC00"/>
                </a:solidFill>
                <a:latin typeface="+mn-lt"/>
                <a:cs typeface="+mn-cs"/>
              </a:rPr>
              <a:t>,</a:t>
            </a:r>
            <a:r>
              <a:rPr lang="es-AR" sz="1050" dirty="0">
                <a:solidFill>
                  <a:schemeClr val="bg1">
                    <a:lumMod val="75000"/>
                  </a:schemeClr>
                </a:solidFill>
                <a:latin typeface="+mn-lt"/>
                <a:cs typeface="+mn-cs"/>
              </a:rPr>
              <a:t> La enciclopedia libre.</a:t>
            </a:r>
          </a:p>
          <a:p>
            <a:pPr marL="171450" indent="-171450">
              <a:buFont typeface="Arial" panose="020B0604020202020204" pitchFamily="34" charset="0"/>
              <a:buChar char="•"/>
            </a:pPr>
            <a:r>
              <a:rPr lang="es-AR" sz="1050" dirty="0">
                <a:solidFill>
                  <a:schemeClr val="bg1"/>
                </a:solidFill>
                <a:latin typeface="+mn-lt"/>
                <a:cs typeface="+mn-cs"/>
              </a:rPr>
              <a:t>“Qué es hacer un Backup” en </a:t>
            </a:r>
            <a:r>
              <a:rPr lang="es-AR" sz="1050" u="sng" dirty="0">
                <a:solidFill>
                  <a:srgbClr val="99CC00"/>
                </a:solidFill>
                <a:latin typeface="+mn-lt"/>
                <a:hlinkClick r:id="rId13">
                  <a:extLst>
                    <a:ext uri="{A12FA001-AC4F-418D-AE19-62706E023703}">
                      <ahyp:hlinkClr xmlns:ahyp="http://schemas.microsoft.com/office/drawing/2018/hyperlinkcolor" val="tx"/>
                    </a:ext>
                  </a:extLst>
                </a:hlinkClick>
              </a:rPr>
              <a:t>ABC Consultorio</a:t>
            </a:r>
            <a:r>
              <a:rPr lang="es-AR" sz="1050" dirty="0">
                <a:solidFill>
                  <a:srgbClr val="99CC00"/>
                </a:solidFill>
                <a:latin typeface="+mn-lt"/>
              </a:rPr>
              <a:t>.</a:t>
            </a:r>
          </a:p>
          <a:p>
            <a:pPr marL="171450" indent="-171450">
              <a:buFont typeface="Arial" panose="020B0604020202020204" pitchFamily="34" charset="0"/>
              <a:buChar char="•"/>
            </a:pPr>
            <a:r>
              <a:rPr lang="es-AR" sz="1050" u="sng" dirty="0">
                <a:solidFill>
                  <a:srgbClr val="99CC00"/>
                </a:solidFill>
                <a:latin typeface="+mn-lt"/>
                <a:hlinkClick r:id="rId14">
                  <a:extLst>
                    <a:ext uri="{A12FA001-AC4F-418D-AE19-62706E023703}">
                      <ahyp:hlinkClr xmlns:ahyp="http://schemas.microsoft.com/office/drawing/2018/hyperlinkcolor" val="tx"/>
                    </a:ext>
                  </a:extLst>
                </a:hlinkClick>
              </a:rPr>
              <a:t>Mejores servicios de backup y almacenamiento en la nube</a:t>
            </a:r>
            <a:r>
              <a:rPr lang="es-AR" sz="1050" u="sng" dirty="0">
                <a:solidFill>
                  <a:srgbClr val="99CC00"/>
                </a:solidFill>
                <a:latin typeface="+mn-lt"/>
              </a:rPr>
              <a:t>.</a:t>
            </a:r>
            <a:endParaRPr lang="es-AR" sz="1050" u="sng" dirty="0">
              <a:solidFill>
                <a:srgbClr val="99CC00"/>
              </a:solidFill>
              <a:latin typeface="+mn-lt"/>
              <a:hlinkClick r:id="" action="ppaction://noaction">
                <a:extLst>
                  <a:ext uri="{A12FA001-AC4F-418D-AE19-62706E023703}">
                    <ahyp:hlinkClr xmlns:ahyp="http://schemas.microsoft.com/office/drawing/2018/hyperlinkcolor" val="tx"/>
                  </a:ext>
                </a:extLst>
              </a:hlinkClick>
            </a:endParaRPr>
          </a:p>
          <a:p>
            <a:pPr marL="171450" indent="-171450">
              <a:buFont typeface="Arial" panose="020B0604020202020204" pitchFamily="34" charset="0"/>
              <a:buChar char="•"/>
            </a:pPr>
            <a:r>
              <a:rPr lang="es-AR" sz="1050" u="sng" dirty="0">
                <a:solidFill>
                  <a:srgbClr val="99CC00"/>
                </a:solidFill>
                <a:latin typeface="+mn-lt"/>
                <a:hlinkClick r:id="" action="ppaction://noaction">
                  <a:extLst>
                    <a:ext uri="{A12FA001-AC4F-418D-AE19-62706E023703}">
                      <ahyp:hlinkClr xmlns:ahyp="http://schemas.microsoft.com/office/drawing/2018/hyperlinkcolor" val="tx"/>
                    </a:ext>
                  </a:extLst>
                </a:hlinkClick>
              </a:rPr>
              <a:t>Paul </a:t>
            </a:r>
            <a:r>
              <a:rPr lang="es-AR" sz="1050" u="sng" dirty="0" err="1">
                <a:solidFill>
                  <a:srgbClr val="99CC00"/>
                </a:solidFill>
                <a:latin typeface="+mn-lt"/>
                <a:hlinkClick r:id="rId15">
                  <a:extLst>
                    <a:ext uri="{A12FA001-AC4F-418D-AE19-62706E023703}">
                      <ahyp:hlinkClr xmlns:ahyp="http://schemas.microsoft.com/office/drawing/2018/hyperlinkcolor" val="tx"/>
                    </a:ext>
                  </a:extLst>
                </a:hlinkClick>
              </a:rPr>
              <a:t>Crocetti</a:t>
            </a:r>
            <a:r>
              <a:rPr lang="es-AR" sz="1050" u="sng" dirty="0">
                <a:latin typeface="+mn-lt"/>
                <a:hlinkClick r:id="rId15">
                  <a:extLst>
                    <a:ext uri="{A12FA001-AC4F-418D-AE19-62706E023703}">
                      <ahyp:hlinkClr xmlns:ahyp="http://schemas.microsoft.com/office/drawing/2018/hyperlinkcolor" val="tx"/>
                    </a:ext>
                  </a:extLst>
                </a:hlinkClick>
              </a:rPr>
              <a:t>,</a:t>
            </a:r>
            <a:r>
              <a:rPr lang="es-AR" sz="1050" u="sng" dirty="0">
                <a:latin typeface="+mn-lt"/>
              </a:rPr>
              <a:t> </a:t>
            </a:r>
            <a:r>
              <a:rPr lang="es-AR" sz="1100" dirty="0" err="1">
                <a:solidFill>
                  <a:schemeClr val="bg1">
                    <a:lumMod val="75000"/>
                  </a:schemeClr>
                </a:solidFill>
                <a:latin typeface="+mn-lt"/>
                <a:cs typeface="+mn-cs"/>
              </a:rPr>
              <a:t>TechTarget</a:t>
            </a:r>
            <a:r>
              <a:rPr lang="es-AR" sz="1100" dirty="0">
                <a:solidFill>
                  <a:schemeClr val="bg1">
                    <a:lumMod val="75000"/>
                  </a:schemeClr>
                </a:solidFill>
                <a:latin typeface="+mn-lt"/>
                <a:cs typeface="+mn-cs"/>
              </a:rPr>
              <a:t> </a:t>
            </a:r>
          </a:p>
          <a:p>
            <a:pPr marL="171450" indent="-171450">
              <a:buFont typeface="Arial" panose="020B0604020202020204" pitchFamily="34" charset="0"/>
              <a:buChar char="•"/>
            </a:pPr>
            <a:r>
              <a:rPr lang="es-AR" sz="1050" u="sng" dirty="0" err="1">
                <a:solidFill>
                  <a:srgbClr val="99CC00"/>
                </a:solidFill>
                <a:latin typeface="+mn-lt"/>
                <a:hlinkClick r:id="rId16">
                  <a:extLst>
                    <a:ext uri="{A12FA001-AC4F-418D-AE19-62706E023703}">
                      <ahyp:hlinkClr xmlns:ahyp="http://schemas.microsoft.com/office/drawing/2018/hyperlinkcolor" val="tx"/>
                    </a:ext>
                  </a:extLst>
                </a:hlinkClick>
              </a:rPr>
              <a:t>Russ</a:t>
            </a:r>
            <a:r>
              <a:rPr lang="es-AR" sz="1050" u="sng" dirty="0">
                <a:solidFill>
                  <a:srgbClr val="99CC00"/>
                </a:solidFill>
                <a:latin typeface="+mn-lt"/>
                <a:hlinkClick r:id="rId16">
                  <a:extLst>
                    <a:ext uri="{A12FA001-AC4F-418D-AE19-62706E023703}">
                      <ahyp:hlinkClr xmlns:ahyp="http://schemas.microsoft.com/office/drawing/2018/hyperlinkcolor" val="tx"/>
                    </a:ext>
                  </a:extLst>
                </a:hlinkClick>
              </a:rPr>
              <a:t> </a:t>
            </a:r>
            <a:r>
              <a:rPr lang="es-AR" sz="1050" u="sng" dirty="0" err="1">
                <a:solidFill>
                  <a:srgbClr val="99CC00"/>
                </a:solidFill>
                <a:latin typeface="+mn-lt"/>
                <a:hlinkClick r:id="rId16">
                  <a:extLst>
                    <a:ext uri="{A12FA001-AC4F-418D-AE19-62706E023703}">
                      <ahyp:hlinkClr xmlns:ahyp="http://schemas.microsoft.com/office/drawing/2018/hyperlinkcolor" val="tx"/>
                    </a:ext>
                  </a:extLst>
                </a:hlinkClick>
              </a:rPr>
              <a:t>Fellows</a:t>
            </a:r>
            <a:r>
              <a:rPr lang="es-AR" sz="1050" u="sng" dirty="0">
                <a:latin typeface="+mn-lt"/>
                <a:hlinkClick r:id="rId16">
                  <a:extLst>
                    <a:ext uri="{A12FA001-AC4F-418D-AE19-62706E023703}">
                      <ahyp:hlinkClr xmlns:ahyp="http://schemas.microsoft.com/office/drawing/2018/hyperlinkcolor" val="tx"/>
                    </a:ext>
                  </a:extLst>
                </a:hlinkClick>
              </a:rPr>
              <a:t>,</a:t>
            </a:r>
            <a:r>
              <a:rPr lang="es-AR" sz="1050" u="sng" dirty="0">
                <a:latin typeface="+mn-lt"/>
              </a:rPr>
              <a:t> </a:t>
            </a:r>
            <a:r>
              <a:rPr lang="es-AR" sz="1100" dirty="0" err="1">
                <a:solidFill>
                  <a:schemeClr val="bg1"/>
                </a:solidFill>
                <a:latin typeface="+mn-lt"/>
                <a:cs typeface="+mn-cs"/>
              </a:rPr>
              <a:t>Evaluator</a:t>
            </a:r>
            <a:r>
              <a:rPr lang="es-AR" sz="1100" dirty="0">
                <a:solidFill>
                  <a:schemeClr val="bg1"/>
                </a:solidFill>
                <a:latin typeface="+mn-lt"/>
                <a:cs typeface="+mn-cs"/>
              </a:rPr>
              <a:t> </a:t>
            </a:r>
            <a:r>
              <a:rPr lang="es-AR" sz="1100" dirty="0" err="1">
                <a:solidFill>
                  <a:schemeClr val="bg1"/>
                </a:solidFill>
                <a:latin typeface="+mn-lt"/>
                <a:cs typeface="+mn-cs"/>
              </a:rPr>
              <a:t>Group</a:t>
            </a:r>
            <a:r>
              <a:rPr lang="es-AR" sz="1100" dirty="0">
                <a:solidFill>
                  <a:schemeClr val="bg1"/>
                </a:solidFill>
                <a:latin typeface="+mn-lt"/>
                <a:cs typeface="+mn-cs"/>
              </a:rPr>
              <a:t> </a:t>
            </a:r>
          </a:p>
        </p:txBody>
      </p:sp>
      <p:pic>
        <p:nvPicPr>
          <p:cNvPr id="4" name="Imagen 3" descr="Imagen que contiene reloj, computadora, cuarto, refrigerador&#10;&#10;Descripción generada automáticamente">
            <a:extLst>
              <a:ext uri="{FF2B5EF4-FFF2-40B4-BE49-F238E27FC236}">
                <a16:creationId xmlns:a16="http://schemas.microsoft.com/office/drawing/2014/main" id="{6E45483E-3A08-4638-98C3-AE160CB07A8E}"/>
              </a:ext>
            </a:extLst>
          </p:cNvPr>
          <p:cNvPicPr>
            <a:picLocks noChangeAspect="1"/>
          </p:cNvPicPr>
          <p:nvPr/>
        </p:nvPicPr>
        <p:blipFill>
          <a:blip r:embed="rId1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1992" y="4353536"/>
            <a:ext cx="1889326" cy="1184604"/>
          </a:xfrm>
          <a:prstGeom prst="rect">
            <a:avLst/>
          </a:prstGeom>
        </p:spPr>
      </p:pic>
      <p:pic>
        <p:nvPicPr>
          <p:cNvPr id="6" name="Imagen 5" descr="Imagen que contiene texto&#10;&#10;Descripción generada automáticamente">
            <a:extLst>
              <a:ext uri="{FF2B5EF4-FFF2-40B4-BE49-F238E27FC236}">
                <a16:creationId xmlns:a16="http://schemas.microsoft.com/office/drawing/2014/main" id="{000707F9-3892-4292-A1F4-5DBDB27ED01F}"/>
              </a:ext>
            </a:extLst>
          </p:cNvPr>
          <p:cNvPicPr>
            <a:picLocks noChangeAspect="1"/>
          </p:cNvPicPr>
          <p:nvPr/>
        </p:nvPicPr>
        <p:blipFill>
          <a:blip r:embed="rId1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97764" y="1932424"/>
            <a:ext cx="1461818" cy="1331188"/>
          </a:xfrm>
          <a:prstGeom prst="rect">
            <a:avLst/>
          </a:prstGeom>
        </p:spPr>
      </p:pic>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15" descr="BottomLineLight.png">
            <a:extLst>
              <a:ext uri="{FF2B5EF4-FFF2-40B4-BE49-F238E27FC236}">
                <a16:creationId xmlns:a16="http://schemas.microsoft.com/office/drawing/2014/main" id="{6394F527-2F42-4BE5-ADC9-019363EA32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6200004"/>
            <a:ext cx="9144000" cy="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16" descr="BottomLineDarker.png">
            <a:extLst>
              <a:ext uri="{FF2B5EF4-FFF2-40B4-BE49-F238E27FC236}">
                <a16:creationId xmlns:a16="http://schemas.microsoft.com/office/drawing/2014/main" id="{F3369D69-F0A3-494F-8FC4-5126547C9E1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6840934"/>
            <a:ext cx="9144000"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14" descr="Avatar.png">
            <a:extLst>
              <a:ext uri="{FF2B5EF4-FFF2-40B4-BE49-F238E27FC236}">
                <a16:creationId xmlns:a16="http://schemas.microsoft.com/office/drawing/2014/main" id="{1B78B3C7-8804-45C3-AF63-CFD6AAD8619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19537" y="6381328"/>
            <a:ext cx="3778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9BDB1DE3-AAF7-4AFF-9599-680DFC619B21}"/>
              </a:ext>
            </a:extLst>
          </p:cNvPr>
          <p:cNvSpPr txBox="1"/>
          <p:nvPr/>
        </p:nvSpPr>
        <p:spPr>
          <a:xfrm>
            <a:off x="2309813" y="6246914"/>
            <a:ext cx="513282"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a:solidFill>
                  <a:schemeClr val="tx1">
                    <a:lumMod val="50000"/>
                    <a:lumOff val="50000"/>
                  </a:schemeClr>
                </a:solidFill>
                <a:latin typeface="+mn-lt"/>
                <a:cs typeface="+mn-cs"/>
              </a:rPr>
              <a:t>Alumno</a:t>
            </a:r>
            <a:endParaRPr lang="es-AR" sz="800">
              <a:latin typeface="+mn-lt"/>
              <a:cs typeface="+mn-cs"/>
            </a:endParaRPr>
          </a:p>
        </p:txBody>
      </p:sp>
      <p:sp>
        <p:nvSpPr>
          <p:cNvPr id="6" name="TextBox 5">
            <a:extLst>
              <a:ext uri="{FF2B5EF4-FFF2-40B4-BE49-F238E27FC236}">
                <a16:creationId xmlns:a16="http://schemas.microsoft.com/office/drawing/2014/main" id="{153D4958-FB3D-4BF0-87D3-0A72D5F762C3}"/>
              </a:ext>
            </a:extLst>
          </p:cNvPr>
          <p:cNvSpPr txBox="1"/>
          <p:nvPr/>
        </p:nvSpPr>
        <p:spPr>
          <a:xfrm>
            <a:off x="2309813" y="6419429"/>
            <a:ext cx="1358770" cy="307777"/>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400" dirty="0">
                <a:solidFill>
                  <a:schemeClr val="tx1">
                    <a:lumMod val="50000"/>
                    <a:lumOff val="50000"/>
                  </a:schemeClr>
                </a:solidFill>
                <a:latin typeface="TypoSlabserif-Light" pitchFamily="2" charset="0"/>
                <a:cs typeface="+mn-cs"/>
              </a:rPr>
              <a:t>Marcelo Encabo</a:t>
            </a:r>
            <a:endParaRPr lang="en-US" sz="1400" dirty="0">
              <a:latin typeface="TypoSlabserif-Light" pitchFamily="2" charset="0"/>
              <a:cs typeface="+mn-cs"/>
            </a:endParaRPr>
          </a:p>
        </p:txBody>
      </p:sp>
      <p:sp>
        <p:nvSpPr>
          <p:cNvPr id="10" name="TextBox 9">
            <a:extLst>
              <a:ext uri="{FF2B5EF4-FFF2-40B4-BE49-F238E27FC236}">
                <a16:creationId xmlns:a16="http://schemas.microsoft.com/office/drawing/2014/main" id="{55A681E8-CF57-4757-B828-5B8016FD99B9}"/>
              </a:ext>
            </a:extLst>
          </p:cNvPr>
          <p:cNvSpPr txBox="1"/>
          <p:nvPr/>
        </p:nvSpPr>
        <p:spPr>
          <a:xfrm>
            <a:off x="5631327" y="6246914"/>
            <a:ext cx="1537600"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spc="300" dirty="0">
                <a:solidFill>
                  <a:schemeClr val="tx1">
                    <a:lumMod val="50000"/>
                    <a:lumOff val="50000"/>
                  </a:schemeClr>
                </a:solidFill>
                <a:latin typeface="+mn-lt"/>
                <a:cs typeface="+mn-cs"/>
              </a:rPr>
              <a:t>Trabajo Práctico </a:t>
            </a:r>
            <a:endParaRPr lang="es-AR" sz="800" spc="300" dirty="0">
              <a:latin typeface="+mn-lt"/>
              <a:cs typeface="+mn-cs"/>
            </a:endParaRPr>
          </a:p>
        </p:txBody>
      </p:sp>
      <p:sp>
        <p:nvSpPr>
          <p:cNvPr id="11" name="TextBox 10">
            <a:extLst>
              <a:ext uri="{FF2B5EF4-FFF2-40B4-BE49-F238E27FC236}">
                <a16:creationId xmlns:a16="http://schemas.microsoft.com/office/drawing/2014/main" id="{8465C9A8-9143-4007-887A-A5BB9D80101E}"/>
              </a:ext>
            </a:extLst>
          </p:cNvPr>
          <p:cNvSpPr txBox="1"/>
          <p:nvPr/>
        </p:nvSpPr>
        <p:spPr>
          <a:xfrm>
            <a:off x="5673334" y="6397993"/>
            <a:ext cx="1358770" cy="353943"/>
          </a:xfrm>
          <a:prstGeom prst="rect">
            <a:avLst/>
          </a:prstGeom>
          <a:noFill/>
          <a:effectLst>
            <a:outerShdw dist="12700" dir="2700000" algn="tl" rotWithShape="0">
              <a:schemeClr val="bg1"/>
            </a:outerShdw>
          </a:effectLst>
        </p:spPr>
        <p:txBody>
          <a:bodyPr wrap="square">
            <a:spAutoFit/>
          </a:bodyPr>
          <a:lstStyle/>
          <a:p>
            <a:pPr eaLnBrk="1" fontAlgn="auto" hangingPunct="1">
              <a:spcBef>
                <a:spcPts val="0"/>
              </a:spcBef>
              <a:spcAft>
                <a:spcPts val="0"/>
              </a:spcAft>
              <a:defRPr/>
            </a:pPr>
            <a:r>
              <a:rPr lang="en-US" sz="1700" spc="700" dirty="0">
                <a:solidFill>
                  <a:schemeClr val="tx1">
                    <a:lumMod val="50000"/>
                    <a:lumOff val="50000"/>
                  </a:schemeClr>
                </a:solidFill>
                <a:latin typeface="TypoSlabserif-Light" pitchFamily="2" charset="0"/>
                <a:cs typeface="+mn-cs"/>
              </a:rPr>
              <a:t>Backup</a:t>
            </a:r>
            <a:endParaRPr lang="en-US" sz="1700" spc="700" dirty="0">
              <a:latin typeface="TypoSlabserif-Light" pitchFamily="2" charset="0"/>
              <a:cs typeface="+mn-cs"/>
            </a:endParaRPr>
          </a:p>
        </p:txBody>
      </p:sp>
      <p:sp>
        <p:nvSpPr>
          <p:cNvPr id="12" name="TextBox 11">
            <a:extLst>
              <a:ext uri="{FF2B5EF4-FFF2-40B4-BE49-F238E27FC236}">
                <a16:creationId xmlns:a16="http://schemas.microsoft.com/office/drawing/2014/main" id="{A51CE2F5-E8D2-416A-ADF5-B475CA7A2F3C}"/>
              </a:ext>
            </a:extLst>
          </p:cNvPr>
          <p:cNvSpPr txBox="1"/>
          <p:nvPr/>
        </p:nvSpPr>
        <p:spPr>
          <a:xfrm>
            <a:off x="8904312" y="6237312"/>
            <a:ext cx="542136"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800" dirty="0">
                <a:solidFill>
                  <a:schemeClr val="tx1">
                    <a:lumMod val="50000"/>
                    <a:lumOff val="50000"/>
                  </a:schemeClr>
                </a:solidFill>
                <a:latin typeface="+mn-lt"/>
                <a:cs typeface="+mn-cs"/>
              </a:rPr>
              <a:t>N°</a:t>
            </a:r>
            <a:r>
              <a:rPr lang="en-US" sz="800" dirty="0">
                <a:latin typeface="+mn-lt"/>
                <a:cs typeface="+mn-cs"/>
              </a:rPr>
              <a:t> SLIDE</a:t>
            </a:r>
          </a:p>
        </p:txBody>
      </p:sp>
      <p:sp>
        <p:nvSpPr>
          <p:cNvPr id="13" name="TextBox 12">
            <a:extLst>
              <a:ext uri="{FF2B5EF4-FFF2-40B4-BE49-F238E27FC236}">
                <a16:creationId xmlns:a16="http://schemas.microsoft.com/office/drawing/2014/main" id="{AF6D3D7E-25AE-431D-8EDA-596B5E32F047}"/>
              </a:ext>
            </a:extLst>
          </p:cNvPr>
          <p:cNvSpPr txBox="1"/>
          <p:nvPr/>
        </p:nvSpPr>
        <p:spPr>
          <a:xfrm>
            <a:off x="9183073" y="6398811"/>
            <a:ext cx="729687" cy="276999"/>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200" b="1" dirty="0">
                <a:latin typeface="TypoSlabserif-Light" pitchFamily="2" charset="0"/>
                <a:cs typeface="+mn-cs"/>
              </a:rPr>
              <a:t>10</a:t>
            </a:r>
            <a:r>
              <a:rPr lang="en-US" sz="1200" b="1" dirty="0">
                <a:solidFill>
                  <a:schemeClr val="tx1">
                    <a:lumMod val="50000"/>
                    <a:lumOff val="50000"/>
                  </a:schemeClr>
                </a:solidFill>
                <a:latin typeface="TypoSlabserif-Light" pitchFamily="2" charset="0"/>
                <a:cs typeface="+mn-cs"/>
              </a:rPr>
              <a:t> de 17</a:t>
            </a:r>
            <a:endParaRPr lang="en-US" sz="1200" b="1" dirty="0">
              <a:latin typeface="TypoSlabserif-Light" pitchFamily="2" charset="0"/>
              <a:cs typeface="+mn-cs"/>
            </a:endParaRPr>
          </a:p>
        </p:txBody>
      </p:sp>
      <p:pic>
        <p:nvPicPr>
          <p:cNvPr id="4110" name="Picture 17" descr="PrevArrow.png">
            <a:hlinkClick r:id="" action="ppaction://hlinkshowjump?jump=previousslide"/>
            <a:extLst>
              <a:ext uri="{FF2B5EF4-FFF2-40B4-BE49-F238E27FC236}">
                <a16:creationId xmlns:a16="http://schemas.microsoft.com/office/drawing/2014/main" id="{ED73347D-BE1D-456B-9B30-2A5F7F92B1F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009064" y="6440908"/>
            <a:ext cx="2127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revArrow.png">
            <a:hlinkClick r:id="" action="ppaction://hlinkshowjump?jump=nextslide"/>
            <a:extLst>
              <a:ext uri="{FF2B5EF4-FFF2-40B4-BE49-F238E27FC236}">
                <a16:creationId xmlns:a16="http://schemas.microsoft.com/office/drawing/2014/main" id="{670AA82C-061D-490E-8AC2-179CD7965721}"/>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918701" y="6440909"/>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7" descr="Slide02ImageShadow.png">
            <a:extLst>
              <a:ext uri="{FF2B5EF4-FFF2-40B4-BE49-F238E27FC236}">
                <a16:creationId xmlns:a16="http://schemas.microsoft.com/office/drawing/2014/main" id="{FDD996F7-353D-428F-89CF-BBB7435279A5}"/>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836739" y="5120804"/>
            <a:ext cx="190182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28">
            <a:extLst>
              <a:ext uri="{FF2B5EF4-FFF2-40B4-BE49-F238E27FC236}">
                <a16:creationId xmlns:a16="http://schemas.microsoft.com/office/drawing/2014/main" id="{D70D11D2-236D-49F6-9718-F54BD15B1DB8}"/>
              </a:ext>
            </a:extLst>
          </p:cNvPr>
          <p:cNvSpPr/>
          <p:nvPr/>
        </p:nvSpPr>
        <p:spPr>
          <a:xfrm>
            <a:off x="1829086" y="2055031"/>
            <a:ext cx="1571625" cy="31432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Rectangle 29">
            <a:extLst>
              <a:ext uri="{FF2B5EF4-FFF2-40B4-BE49-F238E27FC236}">
                <a16:creationId xmlns:a16="http://schemas.microsoft.com/office/drawing/2014/main" id="{246F5113-D120-4399-BA5E-32F7DCC35F74}"/>
              </a:ext>
            </a:extLst>
          </p:cNvPr>
          <p:cNvSpPr/>
          <p:nvPr/>
        </p:nvSpPr>
        <p:spPr>
          <a:xfrm>
            <a:off x="1900523" y="1912156"/>
            <a:ext cx="1428750" cy="335756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2" name="TextBox 19">
            <a:extLst>
              <a:ext uri="{FF2B5EF4-FFF2-40B4-BE49-F238E27FC236}">
                <a16:creationId xmlns:a16="http://schemas.microsoft.com/office/drawing/2014/main" id="{D070C273-7B0B-4E4D-9752-7CDAAB5130C5}"/>
              </a:ext>
            </a:extLst>
          </p:cNvPr>
          <p:cNvSpPr txBox="1"/>
          <p:nvPr/>
        </p:nvSpPr>
        <p:spPr>
          <a:xfrm>
            <a:off x="1829085" y="177527"/>
            <a:ext cx="5603072" cy="1169551"/>
          </a:xfrm>
          <a:prstGeom prst="rect">
            <a:avLst/>
          </a:prstGeom>
          <a:noFill/>
        </p:spPr>
        <p:txBody>
          <a:bodyPr wrap="none">
            <a:spAutoFit/>
          </a:bodyPr>
          <a:lstStyle/>
          <a:p>
            <a:pPr eaLnBrk="1" fontAlgn="auto" hangingPunct="1">
              <a:spcBef>
                <a:spcPts val="0"/>
              </a:spcBef>
              <a:spcAft>
                <a:spcPts val="0"/>
              </a:spcAft>
              <a:defRPr/>
            </a:pPr>
            <a:r>
              <a:rPr lang="es-AR" sz="7000" b="1" spc="-400" dirty="0">
                <a:solidFill>
                  <a:schemeClr val="bg1"/>
                </a:solidFill>
                <a:latin typeface="+mn-lt"/>
                <a:cs typeface="+mn-cs"/>
              </a:rPr>
              <a:t>Tipos de </a:t>
            </a:r>
            <a:r>
              <a:rPr lang="es-AR" sz="7000" b="1" spc="-400" dirty="0">
                <a:solidFill>
                  <a:srgbClr val="FFFF00"/>
                </a:solidFill>
                <a:latin typeface="+mn-lt"/>
                <a:cs typeface="+mn-cs"/>
              </a:rPr>
              <a:t> Backup</a:t>
            </a:r>
          </a:p>
        </p:txBody>
      </p:sp>
      <p:sp>
        <p:nvSpPr>
          <p:cNvPr id="23" name="Rectangle 28">
            <a:extLst>
              <a:ext uri="{FF2B5EF4-FFF2-40B4-BE49-F238E27FC236}">
                <a16:creationId xmlns:a16="http://schemas.microsoft.com/office/drawing/2014/main" id="{AD725594-751D-4CF1-A03F-182D230B25A8}"/>
              </a:ext>
            </a:extLst>
          </p:cNvPr>
          <p:cNvSpPr/>
          <p:nvPr/>
        </p:nvSpPr>
        <p:spPr>
          <a:xfrm>
            <a:off x="5022285" y="1433405"/>
            <a:ext cx="4344619" cy="4488520"/>
          </a:xfrm>
          <a:prstGeom prst="roundRect">
            <a:avLst>
              <a:gd name="adj" fmla="val 984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4" name="Imagen 3">
            <a:extLst>
              <a:ext uri="{FF2B5EF4-FFF2-40B4-BE49-F238E27FC236}">
                <a16:creationId xmlns:a16="http://schemas.microsoft.com/office/drawing/2014/main" id="{0029C689-FA48-4F7A-9C6E-256502416E4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39388" y="1479713"/>
            <a:ext cx="3913596" cy="4468022"/>
          </a:xfrm>
          <a:prstGeom prst="rect">
            <a:avLst/>
          </a:prstGeom>
        </p:spPr>
      </p:pic>
      <p:pic>
        <p:nvPicPr>
          <p:cNvPr id="24" name="Picture 28" descr="HorizontalSeparator.png">
            <a:extLst>
              <a:ext uri="{FF2B5EF4-FFF2-40B4-BE49-F238E27FC236}">
                <a16:creationId xmlns:a16="http://schemas.microsoft.com/office/drawing/2014/main" id="{F60A7DAD-95BD-486A-A555-5D9A6EEA4DBA}"/>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4139266" y="1988718"/>
            <a:ext cx="36513" cy="312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ángulo 7">
            <a:extLst>
              <a:ext uri="{FF2B5EF4-FFF2-40B4-BE49-F238E27FC236}">
                <a16:creationId xmlns:a16="http://schemas.microsoft.com/office/drawing/2014/main" id="{D9BE3837-C982-4839-A5BD-F0BE335B8809}"/>
              </a:ext>
            </a:extLst>
          </p:cNvPr>
          <p:cNvSpPr/>
          <p:nvPr/>
        </p:nvSpPr>
        <p:spPr>
          <a:xfrm>
            <a:off x="1857415" y="5538341"/>
            <a:ext cx="1827744" cy="261610"/>
          </a:xfrm>
          <a:prstGeom prst="rect">
            <a:avLst/>
          </a:prstGeom>
        </p:spPr>
        <p:txBody>
          <a:bodyPr wrap="none">
            <a:spAutoFit/>
          </a:bodyPr>
          <a:lstStyle/>
          <a:p>
            <a:r>
              <a:rPr lang="es-AR" sz="1100" dirty="0">
                <a:latin typeface="+mn-lt"/>
                <a:hlinkClick r:id="rId11"/>
              </a:rPr>
              <a:t>Dave </a:t>
            </a:r>
            <a:r>
              <a:rPr lang="es-AR" sz="1100" dirty="0" err="1">
                <a:latin typeface="+mn-lt"/>
                <a:hlinkClick r:id="rId11"/>
              </a:rPr>
              <a:t>Wallen</a:t>
            </a:r>
            <a:r>
              <a:rPr lang="es-AR" sz="1100" dirty="0">
                <a:latin typeface="+mn-lt"/>
              </a:rPr>
              <a:t> </a:t>
            </a:r>
            <a:r>
              <a:rPr lang="es-AR" sz="1100" dirty="0">
                <a:solidFill>
                  <a:schemeClr val="bg1"/>
                </a:solidFill>
                <a:latin typeface="+mn-lt"/>
              </a:rPr>
              <a:t>— April 6, 2020</a:t>
            </a:r>
          </a:p>
        </p:txBody>
      </p:sp>
      <p:graphicFrame>
        <p:nvGraphicFramePr>
          <p:cNvPr id="9" name="Objeto 8">
            <a:extLst>
              <a:ext uri="{FF2B5EF4-FFF2-40B4-BE49-F238E27FC236}">
                <a16:creationId xmlns:a16="http://schemas.microsoft.com/office/drawing/2014/main" id="{B8397BAF-0991-44FE-A13B-706D5F9EFEBB}"/>
              </a:ext>
            </a:extLst>
          </p:cNvPr>
          <p:cNvGraphicFramePr>
            <a:graphicFrameLocks noChangeAspect="1"/>
          </p:cNvGraphicFramePr>
          <p:nvPr>
            <p:extLst>
              <p:ext uri="{D42A27DB-BD31-4B8C-83A1-F6EECF244321}">
                <p14:modId xmlns:p14="http://schemas.microsoft.com/office/powerpoint/2010/main" val="89889279"/>
              </p:ext>
            </p:extLst>
          </p:nvPr>
        </p:nvGraphicFramePr>
        <p:xfrm>
          <a:off x="2019764" y="3198136"/>
          <a:ext cx="1203503" cy="857040"/>
        </p:xfrm>
        <a:graphic>
          <a:graphicData uri="http://schemas.openxmlformats.org/presentationml/2006/ole">
            <mc:AlternateContent xmlns:mc="http://schemas.openxmlformats.org/markup-compatibility/2006">
              <mc:Choice xmlns:v="urn:schemas-microsoft-com:vml" Requires="v">
                <p:oleObj name="CorelDRAW" r:id="rId12" imgW="1361749" imgH="970427" progId="CorelDraw.Graphic.20">
                  <p:embed/>
                </p:oleObj>
              </mc:Choice>
              <mc:Fallback>
                <p:oleObj name="CorelDRAW" r:id="rId12" imgW="1361749" imgH="970427" progId="CorelDraw.Graphic.20">
                  <p:embed/>
                  <p:pic>
                    <p:nvPicPr>
                      <p:cNvPr id="9" name="Objeto 8">
                        <a:extLst>
                          <a:ext uri="{FF2B5EF4-FFF2-40B4-BE49-F238E27FC236}">
                            <a16:creationId xmlns:a16="http://schemas.microsoft.com/office/drawing/2014/main" id="{B8397BAF-0991-44FE-A13B-706D5F9EFEBB}"/>
                          </a:ext>
                        </a:extLst>
                      </p:cNvPr>
                      <p:cNvPicPr/>
                      <p:nvPr/>
                    </p:nvPicPr>
                    <p:blipFill>
                      <a:blip r:embed="rId13"/>
                      <a:stretch>
                        <a:fillRect/>
                      </a:stretch>
                    </p:blipFill>
                    <p:spPr>
                      <a:xfrm>
                        <a:off x="2019764" y="3198136"/>
                        <a:ext cx="1203503" cy="857040"/>
                      </a:xfrm>
                      <a:prstGeom prst="rect">
                        <a:avLst/>
                      </a:prstGeom>
                    </p:spPr>
                  </p:pic>
                </p:oleObj>
              </mc:Fallback>
            </mc:AlternateContent>
          </a:graphicData>
        </a:graphic>
      </p:graphicFrame>
      <p:sp>
        <p:nvSpPr>
          <p:cNvPr id="25" name="TextBox 20">
            <a:extLst>
              <a:ext uri="{FF2B5EF4-FFF2-40B4-BE49-F238E27FC236}">
                <a16:creationId xmlns:a16="http://schemas.microsoft.com/office/drawing/2014/main" id="{B8ACF9E9-22E1-4DEA-AB75-ED56254D391A}"/>
              </a:ext>
            </a:extLst>
          </p:cNvPr>
          <p:cNvSpPr txBox="1"/>
          <p:nvPr/>
        </p:nvSpPr>
        <p:spPr>
          <a:xfrm>
            <a:off x="1900523" y="1181217"/>
            <a:ext cx="2520818" cy="353943"/>
          </a:xfrm>
          <a:prstGeom prst="rect">
            <a:avLst/>
          </a:prstGeom>
          <a:noFill/>
        </p:spPr>
        <p:txBody>
          <a:bodyPr wrap="none">
            <a:spAutoFit/>
          </a:bodyPr>
          <a:lstStyle/>
          <a:p>
            <a:pPr eaLnBrk="1" fontAlgn="auto" hangingPunct="1">
              <a:spcBef>
                <a:spcPts val="0"/>
              </a:spcBef>
              <a:spcAft>
                <a:spcPts val="0"/>
              </a:spcAft>
              <a:defRPr/>
            </a:pPr>
            <a:r>
              <a:rPr lang="es-MX" sz="1700" dirty="0">
                <a:solidFill>
                  <a:schemeClr val="bg1">
                    <a:lumMod val="75000"/>
                  </a:schemeClr>
                </a:solidFill>
                <a:latin typeface="Street Corner Slab" pitchFamily="2" charset="0"/>
                <a:cs typeface="+mn-cs"/>
              </a:rPr>
              <a:t>Actualidad de Información</a:t>
            </a:r>
            <a:endParaRPr lang="en-US" sz="1700" dirty="0">
              <a:solidFill>
                <a:schemeClr val="bg1">
                  <a:lumMod val="75000"/>
                </a:schemeClr>
              </a:solidFill>
              <a:latin typeface="Street Corner Slab" pitchFamily="2" charset="0"/>
              <a:cs typeface="+mn-cs"/>
            </a:endParaRPr>
          </a:p>
        </p:txBody>
      </p:sp>
    </p:spTree>
    <p:extLst>
      <p:ext uri="{BB962C8B-B14F-4D97-AF65-F5344CB8AC3E}">
        <p14:creationId xmlns:p14="http://schemas.microsoft.com/office/powerpoint/2010/main" val="14770101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ppt_x</p:attrName>
                                        </p:attrNameLst>
                                      </p:cBhvr>
                                      <p:tavLst>
                                        <p:tav tm="0">
                                          <p:val>
                                            <p:strVal val="#ppt_x-.2"/>
                                          </p:val>
                                        </p:tav>
                                        <p:tav tm="100000">
                                          <p:val>
                                            <p:strVal val="#ppt_x"/>
                                          </p:val>
                                        </p:tav>
                                      </p:tavLst>
                                    </p:anim>
                                    <p:anim calcmode="lin" valueType="num">
                                      <p:cBhvr>
                                        <p:cTn id="8" dur="1000" fill="hold"/>
                                        <p:tgtEl>
                                          <p:spTgt spid="2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2"/>
                                        </p:tgtEl>
                                      </p:cBhvr>
                                    </p:animEffect>
                                  </p:childTnLst>
                                </p:cTn>
                              </p:par>
                            </p:childTnLst>
                          </p:cTn>
                        </p:par>
                        <p:par>
                          <p:cTn id="10" fill="hold">
                            <p:stCondLst>
                              <p:cond delay="1000"/>
                            </p:stCondLst>
                            <p:childTnLst>
                              <p:par>
                                <p:cTn id="11" presetID="2" presetClass="entr" presetSubtype="1" fill="hold" nodeType="after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6" descr="BottomLineDarker.png">
            <a:extLst>
              <a:ext uri="{FF2B5EF4-FFF2-40B4-BE49-F238E27FC236}">
                <a16:creationId xmlns:a16="http://schemas.microsoft.com/office/drawing/2014/main" id="{9C1EAF4C-89F9-4481-A4F7-D687A7151D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6840934"/>
            <a:ext cx="9144000"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1">
            <a:extLst>
              <a:ext uri="{FF2B5EF4-FFF2-40B4-BE49-F238E27FC236}">
                <a16:creationId xmlns:a16="http://schemas.microsoft.com/office/drawing/2014/main" id="{0AB8CAB7-5D96-4F76-AF2B-EE129FC73201}"/>
              </a:ext>
            </a:extLst>
          </p:cNvPr>
          <p:cNvSpPr txBox="1"/>
          <p:nvPr/>
        </p:nvSpPr>
        <p:spPr>
          <a:xfrm>
            <a:off x="8904312" y="6237312"/>
            <a:ext cx="542136"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800" dirty="0">
                <a:solidFill>
                  <a:schemeClr val="tx1">
                    <a:lumMod val="50000"/>
                    <a:lumOff val="50000"/>
                  </a:schemeClr>
                </a:solidFill>
                <a:latin typeface="+mn-lt"/>
                <a:cs typeface="+mn-cs"/>
              </a:rPr>
              <a:t>N°</a:t>
            </a:r>
            <a:r>
              <a:rPr lang="en-US" sz="800" dirty="0">
                <a:latin typeface="+mn-lt"/>
                <a:cs typeface="+mn-cs"/>
              </a:rPr>
              <a:t> SLIDE</a:t>
            </a:r>
          </a:p>
        </p:txBody>
      </p:sp>
      <p:sp>
        <p:nvSpPr>
          <p:cNvPr id="12" name="TextBox 12">
            <a:extLst>
              <a:ext uri="{FF2B5EF4-FFF2-40B4-BE49-F238E27FC236}">
                <a16:creationId xmlns:a16="http://schemas.microsoft.com/office/drawing/2014/main" id="{4E367323-4749-4FA1-A449-3B4D63380B37}"/>
              </a:ext>
            </a:extLst>
          </p:cNvPr>
          <p:cNvSpPr txBox="1"/>
          <p:nvPr/>
        </p:nvSpPr>
        <p:spPr>
          <a:xfrm>
            <a:off x="9255760" y="6403762"/>
            <a:ext cx="651140" cy="276999"/>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200" b="1" dirty="0">
                <a:solidFill>
                  <a:schemeClr val="tx1">
                    <a:lumMod val="85000"/>
                    <a:lumOff val="15000"/>
                  </a:schemeClr>
                </a:solidFill>
                <a:latin typeface="TypoSlabserif-Light" pitchFamily="2" charset="0"/>
                <a:cs typeface="+mn-cs"/>
              </a:rPr>
              <a:t>1</a:t>
            </a:r>
            <a:r>
              <a:rPr lang="en-US" sz="1200" b="1" dirty="0">
                <a:solidFill>
                  <a:schemeClr val="tx1">
                    <a:lumMod val="50000"/>
                    <a:lumOff val="50000"/>
                  </a:schemeClr>
                </a:solidFill>
                <a:latin typeface="TypoSlabserif-Light" pitchFamily="2" charset="0"/>
                <a:cs typeface="+mn-cs"/>
              </a:rPr>
              <a:t> de 17</a:t>
            </a:r>
            <a:endParaRPr lang="en-US" sz="1200" b="1" dirty="0">
              <a:latin typeface="TypoSlabserif-Light" pitchFamily="2" charset="0"/>
              <a:cs typeface="+mn-cs"/>
            </a:endParaRPr>
          </a:p>
        </p:txBody>
      </p:sp>
      <p:pic>
        <p:nvPicPr>
          <p:cNvPr id="13" name="Picture 17" descr="PrevArrow.png">
            <a:hlinkClick r:id="" action="ppaction://hlinkshowjump?jump=previousslide"/>
            <a:extLst>
              <a:ext uri="{FF2B5EF4-FFF2-40B4-BE49-F238E27FC236}">
                <a16:creationId xmlns:a16="http://schemas.microsoft.com/office/drawing/2014/main" id="{8A226DC4-74D9-42F7-8DA8-6C9D586B3CC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9064" y="6440908"/>
            <a:ext cx="2127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8" descr="PrevArrow.png">
            <a:hlinkClick r:id="" action="ppaction://hlinkshowjump?jump=nextslide"/>
            <a:extLst>
              <a:ext uri="{FF2B5EF4-FFF2-40B4-BE49-F238E27FC236}">
                <a16:creationId xmlns:a16="http://schemas.microsoft.com/office/drawing/2014/main" id="{AA523172-E099-407B-933D-C24092CD953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918701" y="6440909"/>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9">
            <a:extLst>
              <a:ext uri="{FF2B5EF4-FFF2-40B4-BE49-F238E27FC236}">
                <a16:creationId xmlns:a16="http://schemas.microsoft.com/office/drawing/2014/main" id="{EA15895D-D8D8-4181-B9BD-238322DAAF37}"/>
              </a:ext>
            </a:extLst>
          </p:cNvPr>
          <p:cNvSpPr txBox="1"/>
          <p:nvPr/>
        </p:nvSpPr>
        <p:spPr>
          <a:xfrm>
            <a:off x="505462" y="150432"/>
            <a:ext cx="4679614" cy="1169551"/>
          </a:xfrm>
          <a:prstGeom prst="rect">
            <a:avLst/>
          </a:prstGeom>
          <a:noFill/>
        </p:spPr>
        <p:txBody>
          <a:bodyPr wrap="none">
            <a:spAutoFit/>
          </a:bodyPr>
          <a:lstStyle/>
          <a:p>
            <a:pPr eaLnBrk="1" fontAlgn="auto" hangingPunct="1">
              <a:spcBef>
                <a:spcPts val="0"/>
              </a:spcBef>
              <a:spcAft>
                <a:spcPts val="0"/>
              </a:spcAft>
              <a:defRPr/>
            </a:pPr>
            <a:r>
              <a:rPr lang="es-AR" sz="7000" b="1" spc="-400" dirty="0">
                <a:solidFill>
                  <a:schemeClr val="bg1"/>
                </a:solidFill>
                <a:latin typeface="+mn-lt"/>
                <a:cs typeface="+mn-cs"/>
              </a:rPr>
              <a:t>Proyecto </a:t>
            </a:r>
            <a:r>
              <a:rPr lang="es-AR" sz="7000" b="1" spc="-400" dirty="0">
                <a:solidFill>
                  <a:srgbClr val="99FF33"/>
                </a:solidFill>
                <a:latin typeface="+mn-lt"/>
                <a:cs typeface="+mn-cs"/>
              </a:rPr>
              <a:t>ELTA</a:t>
            </a:r>
            <a:endParaRPr lang="es-AR" sz="7000" b="1" spc="-400" dirty="0">
              <a:solidFill>
                <a:srgbClr val="FFFF00"/>
              </a:solidFill>
              <a:latin typeface="+mn-lt"/>
              <a:cs typeface="+mn-cs"/>
            </a:endParaRPr>
          </a:p>
        </p:txBody>
      </p:sp>
      <p:pic>
        <p:nvPicPr>
          <p:cNvPr id="19" name="Imagen 18" descr="Imagen que contiene dibujo&#10;&#10;Descripción generada automáticamente">
            <a:extLst>
              <a:ext uri="{FF2B5EF4-FFF2-40B4-BE49-F238E27FC236}">
                <a16:creationId xmlns:a16="http://schemas.microsoft.com/office/drawing/2014/main" id="{FCF7E9DB-7C7A-4B97-8237-D86B31F3CC57}"/>
              </a:ext>
            </a:extLst>
          </p:cNvPr>
          <p:cNvPicPr>
            <a:picLocks noChangeAspect="1"/>
          </p:cNvPicPr>
          <p:nvPr/>
        </p:nvPicPr>
        <p:blipFill>
          <a:blip r:embed="rId5">
            <a:clrChange>
              <a:clrFrom>
                <a:srgbClr val="FEFEFE"/>
              </a:clrFrom>
              <a:clrTo>
                <a:srgbClr val="FEFEFE">
                  <a:alpha val="0"/>
                </a:srgbClr>
              </a:clrTo>
            </a:clrChange>
          </a:blip>
          <a:stretch>
            <a:fillRect/>
          </a:stretch>
        </p:blipFill>
        <p:spPr>
          <a:xfrm>
            <a:off x="1690701" y="1772816"/>
            <a:ext cx="432312" cy="275332"/>
          </a:xfrm>
          <a:prstGeom prst="rect">
            <a:avLst/>
          </a:prstGeom>
        </p:spPr>
      </p:pic>
      <p:grpSp>
        <p:nvGrpSpPr>
          <p:cNvPr id="17" name="Grupo 16">
            <a:extLst>
              <a:ext uri="{FF2B5EF4-FFF2-40B4-BE49-F238E27FC236}">
                <a16:creationId xmlns:a16="http://schemas.microsoft.com/office/drawing/2014/main" id="{0562A46C-E602-5D15-2EB7-FF2D33E689C2}"/>
              </a:ext>
            </a:extLst>
          </p:cNvPr>
          <p:cNvGrpSpPr/>
          <p:nvPr/>
        </p:nvGrpSpPr>
        <p:grpSpPr>
          <a:xfrm>
            <a:off x="11832" y="6204536"/>
            <a:ext cx="12180167" cy="640931"/>
            <a:chOff x="11832" y="6199789"/>
            <a:chExt cx="12180167" cy="640931"/>
          </a:xfrm>
        </p:grpSpPr>
        <p:pic>
          <p:nvPicPr>
            <p:cNvPr id="4" name="Picture 15" descr="BottomLineLight.png">
              <a:extLst>
                <a:ext uri="{FF2B5EF4-FFF2-40B4-BE49-F238E27FC236}">
                  <a16:creationId xmlns:a16="http://schemas.microsoft.com/office/drawing/2014/main" id="{3B2EB59D-9CB3-4FA7-B2C4-81EBFD6B04E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6199789"/>
              <a:ext cx="9144000" cy="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5" descr="BottomLineLight.png">
              <a:extLst>
                <a:ext uri="{FF2B5EF4-FFF2-40B4-BE49-F238E27FC236}">
                  <a16:creationId xmlns:a16="http://schemas.microsoft.com/office/drawing/2014/main" id="{EE919423-7F5E-C7BB-A030-21F4A8158213}"/>
                </a:ext>
              </a:extLst>
            </p:cNvPr>
            <p:cNvPicPr>
              <a:picLocks noChangeAspect="1"/>
            </p:cNvPicPr>
            <p:nvPr/>
          </p:nvPicPr>
          <p:blipFill rotWithShape="1">
            <a:blip r:embed="rId6">
              <a:extLst>
                <a:ext uri="{28A0092B-C50C-407E-A947-70E740481C1C}">
                  <a14:useLocalDpi xmlns:a14="http://schemas.microsoft.com/office/drawing/2010/main" val="0"/>
                </a:ext>
              </a:extLst>
            </a:blip>
            <a:srcRect l="60805"/>
            <a:stretch/>
          </p:blipFill>
          <p:spPr bwMode="auto">
            <a:xfrm>
              <a:off x="8608006" y="6199789"/>
              <a:ext cx="3583993" cy="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5" descr="BottomLineLight.png">
              <a:extLst>
                <a:ext uri="{FF2B5EF4-FFF2-40B4-BE49-F238E27FC236}">
                  <a16:creationId xmlns:a16="http://schemas.microsoft.com/office/drawing/2014/main" id="{69C082EC-B43B-C1A6-B319-4C5220E4B9D6}"/>
                </a:ext>
              </a:extLst>
            </p:cNvPr>
            <p:cNvPicPr>
              <a:picLocks noChangeAspect="1"/>
            </p:cNvPicPr>
            <p:nvPr/>
          </p:nvPicPr>
          <p:blipFill rotWithShape="1">
            <a:blip r:embed="rId6">
              <a:extLst>
                <a:ext uri="{28A0092B-C50C-407E-A947-70E740481C1C}">
                  <a14:useLocalDpi xmlns:a14="http://schemas.microsoft.com/office/drawing/2010/main" val="0"/>
                </a:ext>
              </a:extLst>
            </a:blip>
            <a:srcRect r="55513"/>
            <a:stretch/>
          </p:blipFill>
          <p:spPr bwMode="auto">
            <a:xfrm>
              <a:off x="11832" y="6199789"/>
              <a:ext cx="4067944" cy="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14" descr="Avatar.png">
            <a:extLst>
              <a:ext uri="{FF2B5EF4-FFF2-40B4-BE49-F238E27FC236}">
                <a16:creationId xmlns:a16="http://schemas.microsoft.com/office/drawing/2014/main" id="{FD884F7A-9395-473D-9B85-A8B3EFCE8C8A}"/>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13249" y="6345790"/>
            <a:ext cx="3778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4">
            <a:extLst>
              <a:ext uri="{FF2B5EF4-FFF2-40B4-BE49-F238E27FC236}">
                <a16:creationId xmlns:a16="http://schemas.microsoft.com/office/drawing/2014/main" id="{8CB55564-D6F0-43E7-AAC6-41B016DE326A}"/>
              </a:ext>
            </a:extLst>
          </p:cNvPr>
          <p:cNvSpPr txBox="1"/>
          <p:nvPr/>
        </p:nvSpPr>
        <p:spPr>
          <a:xfrm>
            <a:off x="928305" y="6252552"/>
            <a:ext cx="553357"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dirty="0">
                <a:solidFill>
                  <a:schemeClr val="tx1">
                    <a:lumMod val="50000"/>
                    <a:lumOff val="50000"/>
                  </a:schemeClr>
                </a:solidFill>
                <a:latin typeface="+mn-lt"/>
                <a:cs typeface="+mn-cs"/>
              </a:rPr>
              <a:t>Alumnos</a:t>
            </a:r>
            <a:endParaRPr lang="es-AR" sz="800" dirty="0">
              <a:latin typeface="+mn-lt"/>
              <a:cs typeface="+mn-cs"/>
            </a:endParaRPr>
          </a:p>
        </p:txBody>
      </p:sp>
      <p:sp>
        <p:nvSpPr>
          <p:cNvPr id="9" name="TextBox 9">
            <a:extLst>
              <a:ext uri="{FF2B5EF4-FFF2-40B4-BE49-F238E27FC236}">
                <a16:creationId xmlns:a16="http://schemas.microsoft.com/office/drawing/2014/main" id="{4C526513-D52F-4143-B49F-06FF538C4D9E}"/>
              </a:ext>
            </a:extLst>
          </p:cNvPr>
          <p:cNvSpPr txBox="1"/>
          <p:nvPr/>
        </p:nvSpPr>
        <p:spPr>
          <a:xfrm>
            <a:off x="5664178" y="6575262"/>
            <a:ext cx="1330814" cy="230832"/>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900" b="1" spc="300" dirty="0">
                <a:solidFill>
                  <a:schemeClr val="tx1">
                    <a:lumMod val="50000"/>
                    <a:lumOff val="50000"/>
                  </a:schemeClr>
                </a:solidFill>
                <a:latin typeface="Aptos" panose="020B0004020202020204" pitchFamily="34" charset="0"/>
                <a:cs typeface="+mn-cs"/>
              </a:rPr>
              <a:t>IES Siglo XXI</a:t>
            </a:r>
            <a:endParaRPr lang="es-AR" sz="900" b="1" spc="300" dirty="0">
              <a:latin typeface="Aptos" panose="020B0004020202020204" pitchFamily="34" charset="0"/>
              <a:cs typeface="+mn-cs"/>
            </a:endParaRPr>
          </a:p>
        </p:txBody>
      </p:sp>
      <p:sp>
        <p:nvSpPr>
          <p:cNvPr id="10" name="TextBox 10">
            <a:extLst>
              <a:ext uri="{FF2B5EF4-FFF2-40B4-BE49-F238E27FC236}">
                <a16:creationId xmlns:a16="http://schemas.microsoft.com/office/drawing/2014/main" id="{D01FF501-3FDB-4C10-9C5D-C133B0641D59}"/>
              </a:ext>
            </a:extLst>
          </p:cNvPr>
          <p:cNvSpPr txBox="1"/>
          <p:nvPr/>
        </p:nvSpPr>
        <p:spPr>
          <a:xfrm>
            <a:off x="4859767" y="6251050"/>
            <a:ext cx="2939636" cy="369332"/>
          </a:xfrm>
          <a:prstGeom prst="rect">
            <a:avLst/>
          </a:prstGeom>
          <a:noFill/>
          <a:effectLst>
            <a:outerShdw dist="12700" dir="2700000" algn="tl" rotWithShape="0">
              <a:schemeClr val="bg1"/>
            </a:outerShdw>
          </a:effectLst>
        </p:spPr>
        <p:txBody>
          <a:bodyPr wrap="square">
            <a:spAutoFit/>
          </a:bodyPr>
          <a:lstStyle/>
          <a:p>
            <a:pPr eaLnBrk="1" fontAlgn="auto" hangingPunct="1">
              <a:spcBef>
                <a:spcPts val="0"/>
              </a:spcBef>
              <a:spcAft>
                <a:spcPts val="0"/>
              </a:spcAft>
              <a:defRPr/>
            </a:pPr>
            <a:r>
              <a:rPr lang="en-US" spc="700" dirty="0">
                <a:solidFill>
                  <a:schemeClr val="tx1">
                    <a:lumMod val="50000"/>
                    <a:lumOff val="50000"/>
                  </a:schemeClr>
                </a:solidFill>
                <a:latin typeface="TypoSlabserif-Light" pitchFamily="2" charset="0"/>
                <a:cs typeface="+mn-cs"/>
              </a:rPr>
              <a:t>Proyecto Final</a:t>
            </a:r>
            <a:endParaRPr lang="en-US" spc="700" dirty="0">
              <a:latin typeface="TypoSlabserif-Light" pitchFamily="2" charset="0"/>
              <a:cs typeface="+mn-cs"/>
            </a:endParaRPr>
          </a:p>
        </p:txBody>
      </p:sp>
      <p:pic>
        <p:nvPicPr>
          <p:cNvPr id="27" name="Picture 15" descr="BottomLineLight.png">
            <a:extLst>
              <a:ext uri="{FF2B5EF4-FFF2-40B4-BE49-F238E27FC236}">
                <a16:creationId xmlns:a16="http://schemas.microsoft.com/office/drawing/2014/main" id="{3657C18F-FFC6-31F8-099A-7B496E3BDA80}"/>
              </a:ext>
            </a:extLst>
          </p:cNvPr>
          <p:cNvPicPr>
            <a:picLocks noChangeAspect="1"/>
          </p:cNvPicPr>
          <p:nvPr/>
        </p:nvPicPr>
        <p:blipFill rotWithShape="1">
          <a:blip r:embed="rId6">
            <a:extLst>
              <a:ext uri="{28A0092B-C50C-407E-A947-70E740481C1C}">
                <a14:useLocalDpi xmlns:a14="http://schemas.microsoft.com/office/drawing/2010/main" val="0"/>
              </a:ext>
            </a:extLst>
          </a:blip>
          <a:srcRect l="10319" r="60521"/>
          <a:stretch/>
        </p:blipFill>
        <p:spPr bwMode="auto">
          <a:xfrm>
            <a:off x="2135560" y="6204536"/>
            <a:ext cx="2666416" cy="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15" descr="BottomLineLight.png">
            <a:extLst>
              <a:ext uri="{FF2B5EF4-FFF2-40B4-BE49-F238E27FC236}">
                <a16:creationId xmlns:a16="http://schemas.microsoft.com/office/drawing/2014/main" id="{DE87155C-AA4D-C2A4-65C8-3488C05231C8}"/>
              </a:ext>
            </a:extLst>
          </p:cNvPr>
          <p:cNvPicPr>
            <a:picLocks noChangeAspect="1"/>
          </p:cNvPicPr>
          <p:nvPr/>
        </p:nvPicPr>
        <p:blipFill rotWithShape="1">
          <a:blip r:embed="rId6">
            <a:extLst>
              <a:ext uri="{28A0092B-C50C-407E-A947-70E740481C1C}">
                <a14:useLocalDpi xmlns:a14="http://schemas.microsoft.com/office/drawing/2010/main" val="0"/>
              </a:ext>
            </a:extLst>
          </a:blip>
          <a:srcRect l="10319" r="60521"/>
          <a:stretch/>
        </p:blipFill>
        <p:spPr bwMode="auto">
          <a:xfrm>
            <a:off x="7894080" y="6204536"/>
            <a:ext cx="2666416" cy="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2">
            <a:extLst>
              <a:ext uri="{FF2B5EF4-FFF2-40B4-BE49-F238E27FC236}">
                <a16:creationId xmlns:a16="http://schemas.microsoft.com/office/drawing/2014/main" id="{8BC6085E-483C-1575-18A2-C04D082FF139}"/>
              </a:ext>
            </a:extLst>
          </p:cNvPr>
          <p:cNvSpPr txBox="1"/>
          <p:nvPr/>
        </p:nvSpPr>
        <p:spPr>
          <a:xfrm>
            <a:off x="10774682" y="6389317"/>
            <a:ext cx="651140" cy="276999"/>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200" b="1" dirty="0">
                <a:latin typeface="TypoSlabserif-Light" pitchFamily="2" charset="0"/>
                <a:cs typeface="+mn-cs"/>
              </a:rPr>
              <a:t>2</a:t>
            </a:r>
            <a:r>
              <a:rPr lang="en-US" sz="1200" b="1" dirty="0">
                <a:solidFill>
                  <a:schemeClr val="tx1">
                    <a:lumMod val="50000"/>
                    <a:lumOff val="50000"/>
                  </a:schemeClr>
                </a:solidFill>
                <a:latin typeface="TypoSlabserif-Light" pitchFamily="2" charset="0"/>
                <a:cs typeface="+mn-cs"/>
              </a:rPr>
              <a:t> de 17</a:t>
            </a:r>
            <a:endParaRPr lang="en-US" sz="1200" b="1" dirty="0">
              <a:latin typeface="TypoSlabserif-Light" pitchFamily="2" charset="0"/>
              <a:cs typeface="+mn-cs"/>
            </a:endParaRPr>
          </a:p>
        </p:txBody>
      </p:sp>
      <p:pic>
        <p:nvPicPr>
          <p:cNvPr id="21" name="Picture 17" descr="PrevArrow.png">
            <a:hlinkClick r:id="" action="ppaction://hlinkshowjump?jump=previousslide"/>
            <a:extLst>
              <a:ext uri="{FF2B5EF4-FFF2-40B4-BE49-F238E27FC236}">
                <a16:creationId xmlns:a16="http://schemas.microsoft.com/office/drawing/2014/main" id="{F7E19611-8D89-7A6E-FD50-896EBCE12C5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39079" y="6423794"/>
            <a:ext cx="2127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8" descr="PrevArrow.png">
            <a:hlinkClick r:id="" action="ppaction://hlinkshowjump?jump=nextslide"/>
            <a:extLst>
              <a:ext uri="{FF2B5EF4-FFF2-40B4-BE49-F238E27FC236}">
                <a16:creationId xmlns:a16="http://schemas.microsoft.com/office/drawing/2014/main" id="{D4FE2775-2360-49C1-5B25-F2FC31C94D6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48716" y="6423795"/>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11">
            <a:extLst>
              <a:ext uri="{FF2B5EF4-FFF2-40B4-BE49-F238E27FC236}">
                <a16:creationId xmlns:a16="http://schemas.microsoft.com/office/drawing/2014/main" id="{5F3F854B-2A9E-66C2-721E-67D208464060}"/>
              </a:ext>
            </a:extLst>
          </p:cNvPr>
          <p:cNvSpPr txBox="1"/>
          <p:nvPr/>
        </p:nvSpPr>
        <p:spPr>
          <a:xfrm>
            <a:off x="9714391" y="6409585"/>
            <a:ext cx="587020" cy="230832"/>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900" dirty="0">
                <a:solidFill>
                  <a:schemeClr val="tx1">
                    <a:lumMod val="50000"/>
                    <a:lumOff val="50000"/>
                  </a:schemeClr>
                </a:solidFill>
                <a:latin typeface="+mn-lt"/>
                <a:cs typeface="+mn-cs"/>
              </a:rPr>
              <a:t>N°</a:t>
            </a:r>
            <a:r>
              <a:rPr lang="en-US" sz="900" dirty="0">
                <a:latin typeface="+mn-lt"/>
                <a:cs typeface="+mn-cs"/>
              </a:rPr>
              <a:t> SLIDE</a:t>
            </a:r>
          </a:p>
        </p:txBody>
      </p:sp>
      <p:pic>
        <p:nvPicPr>
          <p:cNvPr id="25" name="Picture 17" descr="PrevArrow.png">
            <a:hlinkClick r:id="" action="ppaction://hlinkshowjump?jump=previousslide"/>
            <a:extLst>
              <a:ext uri="{FF2B5EF4-FFF2-40B4-BE49-F238E27FC236}">
                <a16:creationId xmlns:a16="http://schemas.microsoft.com/office/drawing/2014/main" id="{4391F986-2ADC-B735-D723-8520C0EF69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39079" y="6423794"/>
            <a:ext cx="2127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8" descr="PrevArrow.png">
            <a:hlinkClick r:id="" action="ppaction://hlinkshowjump?jump=nextslide"/>
            <a:extLst>
              <a:ext uri="{FF2B5EF4-FFF2-40B4-BE49-F238E27FC236}">
                <a16:creationId xmlns:a16="http://schemas.microsoft.com/office/drawing/2014/main" id="{018D0981-71D1-F9F0-626E-D42B7CC4F67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48716" y="6423795"/>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5">
            <a:extLst>
              <a:ext uri="{FF2B5EF4-FFF2-40B4-BE49-F238E27FC236}">
                <a16:creationId xmlns:a16="http://schemas.microsoft.com/office/drawing/2014/main" id="{4F09DE2D-893A-42A2-ADA2-623AB92A85E3}"/>
              </a:ext>
            </a:extLst>
          </p:cNvPr>
          <p:cNvSpPr txBox="1"/>
          <p:nvPr/>
        </p:nvSpPr>
        <p:spPr>
          <a:xfrm>
            <a:off x="2299089" y="6385428"/>
            <a:ext cx="1169679" cy="338555"/>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400" dirty="0">
                <a:solidFill>
                  <a:schemeClr val="tx1">
                    <a:lumMod val="50000"/>
                    <a:lumOff val="50000"/>
                  </a:schemeClr>
                </a:solidFill>
                <a:latin typeface="TypoSlabserif-Light" pitchFamily="2" charset="0"/>
                <a:cs typeface="+mn-cs"/>
              </a:rPr>
              <a:t>Juan Arguello</a:t>
            </a:r>
          </a:p>
        </p:txBody>
      </p:sp>
      <p:sp>
        <p:nvSpPr>
          <p:cNvPr id="8" name="TextBox 5">
            <a:extLst>
              <a:ext uri="{FF2B5EF4-FFF2-40B4-BE49-F238E27FC236}">
                <a16:creationId xmlns:a16="http://schemas.microsoft.com/office/drawing/2014/main" id="{86020E67-A941-4CA7-85F2-E5D449073F4A}"/>
              </a:ext>
            </a:extLst>
          </p:cNvPr>
          <p:cNvSpPr txBox="1"/>
          <p:nvPr/>
        </p:nvSpPr>
        <p:spPr>
          <a:xfrm>
            <a:off x="911424" y="6385428"/>
            <a:ext cx="1358770" cy="338555"/>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400" dirty="0">
                <a:solidFill>
                  <a:schemeClr val="tx1">
                    <a:lumMod val="50000"/>
                    <a:lumOff val="50000"/>
                  </a:schemeClr>
                </a:solidFill>
                <a:latin typeface="TypoSlabserif-Light" pitchFamily="2" charset="0"/>
                <a:cs typeface="+mn-cs"/>
              </a:rPr>
              <a:t>Marcelo Encabo</a:t>
            </a:r>
            <a:endParaRPr lang="en-US" sz="1400" dirty="0">
              <a:latin typeface="TypoSlabserif-Light" pitchFamily="2" charset="0"/>
              <a:cs typeface="+mn-cs"/>
            </a:endParaRPr>
          </a:p>
        </p:txBody>
      </p:sp>
      <p:sp>
        <p:nvSpPr>
          <p:cNvPr id="29" name="TextBox 5">
            <a:extLst>
              <a:ext uri="{FF2B5EF4-FFF2-40B4-BE49-F238E27FC236}">
                <a16:creationId xmlns:a16="http://schemas.microsoft.com/office/drawing/2014/main" id="{6B4F9D6F-9250-9F87-A4EB-5F93396B33A4}"/>
              </a:ext>
            </a:extLst>
          </p:cNvPr>
          <p:cNvSpPr txBox="1"/>
          <p:nvPr/>
        </p:nvSpPr>
        <p:spPr>
          <a:xfrm>
            <a:off x="2132338" y="6385428"/>
            <a:ext cx="306494" cy="338555"/>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400" dirty="0">
                <a:solidFill>
                  <a:schemeClr val="tx1">
                    <a:lumMod val="50000"/>
                    <a:lumOff val="50000"/>
                  </a:schemeClr>
                </a:solidFill>
                <a:latin typeface="TypoSlabserif-Light" pitchFamily="2" charset="0"/>
                <a:cs typeface="+mn-cs"/>
              </a:rPr>
              <a:t>&amp;</a:t>
            </a:r>
            <a:endParaRPr lang="en-US" sz="1400" dirty="0">
              <a:latin typeface="TypoSlabserif-Light" pitchFamily="2" charset="0"/>
              <a:cs typeface="+mn-cs"/>
            </a:endParaRPr>
          </a:p>
        </p:txBody>
      </p:sp>
    </p:spTree>
    <p:extLst>
      <p:ext uri="{BB962C8B-B14F-4D97-AF65-F5344CB8AC3E}">
        <p14:creationId xmlns:p14="http://schemas.microsoft.com/office/powerpoint/2010/main" val="299835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3436871" y="3556396"/>
            <a:ext cx="5380892" cy="556724"/>
            <a:chOff x="2550494" y="3415977"/>
            <a:chExt cx="7174523" cy="742299"/>
          </a:xfrm>
        </p:grpSpPr>
        <p:cxnSp>
          <p:nvCxnSpPr>
            <p:cNvPr id="9" name="Straight Connector 8"/>
            <p:cNvCxnSpPr/>
            <p:nvPr/>
          </p:nvCxnSpPr>
          <p:spPr>
            <a:xfrm>
              <a:off x="6137756" y="3415977"/>
              <a:ext cx="0" cy="727200"/>
            </a:xfrm>
            <a:prstGeom prst="line">
              <a:avLst/>
            </a:prstGeom>
            <a:ln w="25400">
              <a:solidFill>
                <a:schemeClr val="bg1">
                  <a:lumMod val="75000"/>
                </a:schemeClr>
              </a:solidFill>
              <a:prstDash val="solid"/>
              <a:headEnd type="none"/>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550494" y="3798276"/>
              <a:ext cx="7174523" cy="0"/>
            </a:xfrm>
            <a:prstGeom prst="line">
              <a:avLst/>
            </a:prstGeom>
            <a:ln w="25400">
              <a:solidFill>
                <a:schemeClr val="bg1">
                  <a:lumMod val="75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550494" y="3798276"/>
              <a:ext cx="0" cy="360000"/>
            </a:xfrm>
            <a:prstGeom prst="line">
              <a:avLst/>
            </a:prstGeom>
            <a:ln w="25400">
              <a:solidFill>
                <a:schemeClr val="bg1">
                  <a:lumMod val="75000"/>
                </a:schemeClr>
              </a:solidFill>
              <a:prstDash val="solid"/>
              <a:headEnd type="none"/>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725017" y="3783177"/>
              <a:ext cx="0" cy="360000"/>
            </a:xfrm>
            <a:prstGeom prst="line">
              <a:avLst/>
            </a:prstGeom>
            <a:ln w="25400">
              <a:solidFill>
                <a:schemeClr val="bg1">
                  <a:lumMod val="75000"/>
                </a:schemeClr>
              </a:solidFill>
              <a:prstDash val="soli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26" name="Group 25"/>
          <p:cNvGrpSpPr>
            <a:grpSpLocks noChangeAspect="1"/>
          </p:cNvGrpSpPr>
          <p:nvPr/>
        </p:nvGrpSpPr>
        <p:grpSpPr>
          <a:xfrm>
            <a:off x="2751070" y="5147377"/>
            <a:ext cx="1348600" cy="892766"/>
            <a:chOff x="2550494" y="3444113"/>
            <a:chExt cx="2166425" cy="1434163"/>
          </a:xfrm>
        </p:grpSpPr>
        <p:cxnSp>
          <p:nvCxnSpPr>
            <p:cNvPr id="27" name="Straight Connector 26"/>
            <p:cNvCxnSpPr/>
            <p:nvPr/>
          </p:nvCxnSpPr>
          <p:spPr>
            <a:xfrm>
              <a:off x="3647772" y="3444113"/>
              <a:ext cx="0" cy="360000"/>
            </a:xfrm>
            <a:prstGeom prst="line">
              <a:avLst/>
            </a:prstGeom>
            <a:ln w="25400">
              <a:solidFill>
                <a:schemeClr val="bg1">
                  <a:lumMod val="75000"/>
                </a:schemeClr>
              </a:solidFill>
              <a:prstDash val="solid"/>
              <a:headEnd type="none"/>
              <a:tailEnd type="ova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550494" y="3798276"/>
              <a:ext cx="2160000" cy="0"/>
            </a:xfrm>
            <a:prstGeom prst="line">
              <a:avLst/>
            </a:prstGeom>
            <a:ln w="25400">
              <a:solidFill>
                <a:schemeClr val="bg1">
                  <a:lumMod val="75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550494" y="3798276"/>
              <a:ext cx="0" cy="1080000"/>
            </a:xfrm>
            <a:prstGeom prst="line">
              <a:avLst/>
            </a:prstGeom>
            <a:ln w="25400">
              <a:solidFill>
                <a:schemeClr val="bg1">
                  <a:lumMod val="75000"/>
                </a:schemeClr>
              </a:solidFill>
              <a:prstDash val="solid"/>
              <a:headEnd type="none"/>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716919" y="3783177"/>
              <a:ext cx="0" cy="1080000"/>
            </a:xfrm>
            <a:prstGeom prst="line">
              <a:avLst/>
            </a:prstGeom>
            <a:ln w="25400">
              <a:solidFill>
                <a:schemeClr val="bg1">
                  <a:lumMod val="75000"/>
                </a:schemeClr>
              </a:solidFill>
              <a:prstDash val="soli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31" name="Group 30"/>
          <p:cNvGrpSpPr>
            <a:grpSpLocks noChangeAspect="1"/>
          </p:cNvGrpSpPr>
          <p:nvPr/>
        </p:nvGrpSpPr>
        <p:grpSpPr>
          <a:xfrm>
            <a:off x="5448886" y="5167642"/>
            <a:ext cx="1348600" cy="892766"/>
            <a:chOff x="2550494" y="3444113"/>
            <a:chExt cx="2166425" cy="1434163"/>
          </a:xfrm>
        </p:grpSpPr>
        <p:cxnSp>
          <p:nvCxnSpPr>
            <p:cNvPr id="32" name="Straight Connector 31"/>
            <p:cNvCxnSpPr/>
            <p:nvPr/>
          </p:nvCxnSpPr>
          <p:spPr>
            <a:xfrm>
              <a:off x="3647772" y="3444113"/>
              <a:ext cx="0" cy="360000"/>
            </a:xfrm>
            <a:prstGeom prst="line">
              <a:avLst/>
            </a:prstGeom>
            <a:ln w="25400">
              <a:solidFill>
                <a:schemeClr val="bg1">
                  <a:lumMod val="75000"/>
                </a:schemeClr>
              </a:solidFill>
              <a:prstDash val="solid"/>
              <a:headEnd type="none"/>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550494" y="3798276"/>
              <a:ext cx="2160000" cy="0"/>
            </a:xfrm>
            <a:prstGeom prst="line">
              <a:avLst/>
            </a:prstGeom>
            <a:ln w="25400">
              <a:solidFill>
                <a:schemeClr val="bg1">
                  <a:lumMod val="75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550494" y="3798276"/>
              <a:ext cx="0" cy="1080000"/>
            </a:xfrm>
            <a:prstGeom prst="line">
              <a:avLst/>
            </a:prstGeom>
            <a:ln w="25400">
              <a:solidFill>
                <a:schemeClr val="bg1">
                  <a:lumMod val="75000"/>
                </a:schemeClr>
              </a:solidFill>
              <a:prstDash val="solid"/>
              <a:headEnd type="none"/>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716919" y="3783177"/>
              <a:ext cx="0" cy="1080000"/>
            </a:xfrm>
            <a:prstGeom prst="line">
              <a:avLst/>
            </a:prstGeom>
            <a:ln w="25400">
              <a:solidFill>
                <a:schemeClr val="bg1">
                  <a:lumMod val="75000"/>
                </a:schemeClr>
              </a:solidFill>
              <a:prstDash val="soli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36" name="Group 35"/>
          <p:cNvGrpSpPr>
            <a:grpSpLocks noChangeAspect="1"/>
          </p:cNvGrpSpPr>
          <p:nvPr/>
        </p:nvGrpSpPr>
        <p:grpSpPr>
          <a:xfrm>
            <a:off x="8136153" y="5167642"/>
            <a:ext cx="1348600" cy="892766"/>
            <a:chOff x="2550494" y="3444113"/>
            <a:chExt cx="2166425" cy="1434163"/>
          </a:xfrm>
        </p:grpSpPr>
        <p:cxnSp>
          <p:nvCxnSpPr>
            <p:cNvPr id="37" name="Straight Connector 36"/>
            <p:cNvCxnSpPr/>
            <p:nvPr/>
          </p:nvCxnSpPr>
          <p:spPr>
            <a:xfrm>
              <a:off x="3647772" y="3444113"/>
              <a:ext cx="0" cy="360000"/>
            </a:xfrm>
            <a:prstGeom prst="line">
              <a:avLst/>
            </a:prstGeom>
            <a:ln w="25400">
              <a:solidFill>
                <a:schemeClr val="bg1">
                  <a:lumMod val="75000"/>
                </a:schemeClr>
              </a:solidFill>
              <a:prstDash val="solid"/>
              <a:headEnd type="none"/>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550494" y="3798276"/>
              <a:ext cx="2160000" cy="0"/>
            </a:xfrm>
            <a:prstGeom prst="line">
              <a:avLst/>
            </a:prstGeom>
            <a:ln w="25400">
              <a:solidFill>
                <a:schemeClr val="bg1">
                  <a:lumMod val="75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550494" y="3798276"/>
              <a:ext cx="0" cy="1080000"/>
            </a:xfrm>
            <a:prstGeom prst="line">
              <a:avLst/>
            </a:prstGeom>
            <a:ln w="25400">
              <a:solidFill>
                <a:schemeClr val="bg1">
                  <a:lumMod val="75000"/>
                </a:schemeClr>
              </a:solidFill>
              <a:prstDash val="solid"/>
              <a:headEnd type="none"/>
              <a:tailEnd type="ova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716919" y="3783177"/>
              <a:ext cx="0" cy="1080000"/>
            </a:xfrm>
            <a:prstGeom prst="line">
              <a:avLst/>
            </a:prstGeom>
            <a:ln w="25400">
              <a:solidFill>
                <a:schemeClr val="bg1">
                  <a:lumMod val="75000"/>
                </a:schemeClr>
              </a:solidFill>
              <a:prstDash val="solid"/>
              <a:headEnd type="none"/>
              <a:tailEnd type="oval"/>
            </a:ln>
          </p:spPr>
          <p:style>
            <a:lnRef idx="1">
              <a:schemeClr val="accent1"/>
            </a:lnRef>
            <a:fillRef idx="0">
              <a:schemeClr val="accent1"/>
            </a:fillRef>
            <a:effectRef idx="0">
              <a:schemeClr val="accent1"/>
            </a:effectRef>
            <a:fontRef idx="minor">
              <a:schemeClr val="tx1"/>
            </a:fontRef>
          </p:style>
        </p:cxnSp>
      </p:grpSp>
      <p:sp>
        <p:nvSpPr>
          <p:cNvPr id="3" name="Content Placeholder 7"/>
          <p:cNvSpPr txBox="1">
            <a:spLocks/>
          </p:cNvSpPr>
          <p:nvPr/>
        </p:nvSpPr>
        <p:spPr>
          <a:xfrm>
            <a:off x="3913433" y="1034394"/>
            <a:ext cx="4370597" cy="610424"/>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buNone/>
            </a:pPr>
            <a:r>
              <a:rPr lang="id-ID" sz="2700" dirty="0">
                <a:solidFill>
                  <a:schemeClr val="bg1">
                    <a:lumMod val="50000"/>
                  </a:schemeClr>
                </a:solidFill>
                <a:latin typeface="Lato Light" panose="020F0302020204030203" pitchFamily="34" charset="0"/>
                <a:ea typeface="Roboto" panose="02000000000000000000" pitchFamily="2" charset="0"/>
              </a:rPr>
              <a:t>Structure Organization</a:t>
            </a:r>
            <a:endParaRPr lang="en-US" sz="2700" dirty="0">
              <a:solidFill>
                <a:schemeClr val="bg1">
                  <a:lumMod val="50000"/>
                </a:schemeClr>
              </a:solidFill>
              <a:latin typeface="Lato Light" panose="020F0302020204030203" pitchFamily="34" charset="0"/>
              <a:ea typeface="Roboto" panose="02000000000000000000" pitchFamily="2" charset="0"/>
            </a:endParaRPr>
          </a:p>
        </p:txBody>
      </p:sp>
      <p:sp>
        <p:nvSpPr>
          <p:cNvPr id="4" name="Title 1"/>
          <p:cNvSpPr txBox="1">
            <a:spLocks/>
          </p:cNvSpPr>
          <p:nvPr/>
        </p:nvSpPr>
        <p:spPr>
          <a:xfrm>
            <a:off x="5018646" y="1574987"/>
            <a:ext cx="2168471" cy="272669"/>
          </a:xfrm>
          <a:prstGeom prst="rect">
            <a:avLst/>
          </a:prstGeom>
        </p:spPr>
        <p:txBody>
          <a:bodyPr vert="horz" lIns="68580" tIns="34290" rIns="68580" bIns="3429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900" dirty="0">
                <a:solidFill>
                  <a:schemeClr val="bg1">
                    <a:lumMod val="65000"/>
                  </a:schemeClr>
                </a:solidFill>
                <a:latin typeface="Lato" panose="020F0502020204030203" pitchFamily="34" charset="0"/>
                <a:ea typeface="Roboto Light" panose="02000000000000000000" pitchFamily="2" charset="0"/>
              </a:rPr>
              <a:t>Put a relevant subtitle in </a:t>
            </a:r>
            <a:r>
              <a:rPr lang="en-US" sz="900" dirty="0">
                <a:solidFill>
                  <a:schemeClr val="accent2"/>
                </a:solidFill>
                <a:latin typeface="Lato" panose="020F0502020204030203" pitchFamily="34" charset="0"/>
                <a:ea typeface="Roboto Light" panose="02000000000000000000" pitchFamily="2" charset="0"/>
              </a:rPr>
              <a:t>this line</a:t>
            </a:r>
          </a:p>
        </p:txBody>
      </p:sp>
      <p:grpSp>
        <p:nvGrpSpPr>
          <p:cNvPr id="6" name="Group 5"/>
          <p:cNvGrpSpPr>
            <a:grpSpLocks noChangeAspect="1"/>
          </p:cNvGrpSpPr>
          <p:nvPr/>
        </p:nvGrpSpPr>
        <p:grpSpPr>
          <a:xfrm>
            <a:off x="5449136" y="2206396"/>
            <a:ext cx="1350000" cy="1350000"/>
            <a:chOff x="5385173" y="1917525"/>
            <a:chExt cx="1440000" cy="1440000"/>
          </a:xfrm>
        </p:grpSpPr>
        <p:sp>
          <p:nvSpPr>
            <p:cNvPr id="7" name="Oval 6"/>
            <p:cNvSpPr>
              <a:spLocks noChangeAspect="1"/>
            </p:cNvSpPr>
            <p:nvPr/>
          </p:nvSpPr>
          <p:spPr>
            <a:xfrm>
              <a:off x="5385173" y="1917525"/>
              <a:ext cx="1440000" cy="1440000"/>
            </a:xfrm>
            <a:prstGeom prst="ellipse">
              <a:avLst/>
            </a:prstGeom>
            <a:solidFill>
              <a:schemeClr val="accent1">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Oval 7"/>
            <p:cNvSpPr/>
            <p:nvPr/>
          </p:nvSpPr>
          <p:spPr>
            <a:xfrm>
              <a:off x="5475173" y="2007525"/>
              <a:ext cx="1260000" cy="1260000"/>
            </a:xfrm>
            <a:prstGeom prst="ellipse">
              <a:avLst/>
            </a:prstGeom>
            <a:solidFill>
              <a:schemeClr val="bg1">
                <a:lumMod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7" name="Group 16"/>
          <p:cNvGrpSpPr>
            <a:grpSpLocks noChangeAspect="1"/>
          </p:cNvGrpSpPr>
          <p:nvPr/>
        </p:nvGrpSpPr>
        <p:grpSpPr>
          <a:xfrm>
            <a:off x="2896871" y="4060748"/>
            <a:ext cx="1080000" cy="1080000"/>
            <a:chOff x="5385173" y="1917525"/>
            <a:chExt cx="1440000" cy="1440000"/>
          </a:xfrm>
        </p:grpSpPr>
        <p:sp>
          <p:nvSpPr>
            <p:cNvPr id="18" name="Oval 17"/>
            <p:cNvSpPr>
              <a:spLocks noChangeAspect="1"/>
            </p:cNvSpPr>
            <p:nvPr/>
          </p:nvSpPr>
          <p:spPr>
            <a:xfrm>
              <a:off x="5385173" y="1917525"/>
              <a:ext cx="1440000" cy="1440000"/>
            </a:xfrm>
            <a:prstGeom prst="ellipse">
              <a:avLst/>
            </a:prstGeom>
            <a:solidFill>
              <a:schemeClr val="accent2">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Oval 18"/>
            <p:cNvSpPr/>
            <p:nvPr/>
          </p:nvSpPr>
          <p:spPr>
            <a:xfrm>
              <a:off x="5475173" y="2007525"/>
              <a:ext cx="1260000" cy="1260000"/>
            </a:xfrm>
            <a:prstGeom prst="ellipse">
              <a:avLst/>
            </a:prstGeom>
            <a:solidFill>
              <a:schemeClr val="bg1">
                <a:lumMod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0" name="Group 19"/>
          <p:cNvGrpSpPr>
            <a:grpSpLocks noChangeAspect="1"/>
          </p:cNvGrpSpPr>
          <p:nvPr/>
        </p:nvGrpSpPr>
        <p:grpSpPr>
          <a:xfrm>
            <a:off x="5584136" y="4060748"/>
            <a:ext cx="1080000" cy="1080000"/>
            <a:chOff x="5385173" y="1917525"/>
            <a:chExt cx="1440000" cy="1440000"/>
          </a:xfrm>
        </p:grpSpPr>
        <p:sp>
          <p:nvSpPr>
            <p:cNvPr id="21" name="Oval 20"/>
            <p:cNvSpPr>
              <a:spLocks noChangeAspect="1"/>
            </p:cNvSpPr>
            <p:nvPr/>
          </p:nvSpPr>
          <p:spPr>
            <a:xfrm>
              <a:off x="5385173" y="1917525"/>
              <a:ext cx="1440000" cy="1440000"/>
            </a:xfrm>
            <a:prstGeom prst="ellipse">
              <a:avLst/>
            </a:prstGeom>
            <a:solidFill>
              <a:schemeClr val="accent2">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Oval 21"/>
            <p:cNvSpPr/>
            <p:nvPr/>
          </p:nvSpPr>
          <p:spPr>
            <a:xfrm>
              <a:off x="5475173" y="2007525"/>
              <a:ext cx="1260000" cy="1260000"/>
            </a:xfrm>
            <a:prstGeom prst="ellipse">
              <a:avLst/>
            </a:prstGeom>
            <a:solidFill>
              <a:schemeClr val="bg1">
                <a:lumMod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3" name="Group 22"/>
          <p:cNvGrpSpPr>
            <a:grpSpLocks noChangeAspect="1"/>
          </p:cNvGrpSpPr>
          <p:nvPr/>
        </p:nvGrpSpPr>
        <p:grpSpPr>
          <a:xfrm>
            <a:off x="8273478" y="4060748"/>
            <a:ext cx="1080000" cy="1080000"/>
            <a:chOff x="5385173" y="1917525"/>
            <a:chExt cx="1440000" cy="1440000"/>
          </a:xfrm>
        </p:grpSpPr>
        <p:sp>
          <p:nvSpPr>
            <p:cNvPr id="24" name="Oval 23"/>
            <p:cNvSpPr>
              <a:spLocks noChangeAspect="1"/>
            </p:cNvSpPr>
            <p:nvPr/>
          </p:nvSpPr>
          <p:spPr>
            <a:xfrm>
              <a:off x="5385173" y="1917525"/>
              <a:ext cx="1440000" cy="1440000"/>
            </a:xfrm>
            <a:prstGeom prst="ellipse">
              <a:avLst/>
            </a:prstGeom>
            <a:solidFill>
              <a:schemeClr val="accent2">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Oval 24"/>
            <p:cNvSpPr/>
            <p:nvPr/>
          </p:nvSpPr>
          <p:spPr>
            <a:xfrm>
              <a:off x="5475173" y="2007525"/>
              <a:ext cx="1260000" cy="1260000"/>
            </a:xfrm>
            <a:prstGeom prst="ellipse">
              <a:avLst/>
            </a:prstGeom>
            <a:solidFill>
              <a:schemeClr val="bg1">
                <a:lumMod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1" name="Freeform 40"/>
          <p:cNvSpPr/>
          <p:nvPr/>
        </p:nvSpPr>
        <p:spPr>
          <a:xfrm>
            <a:off x="4111297" y="2444981"/>
            <a:ext cx="3376942" cy="932045"/>
          </a:xfrm>
          <a:custGeom>
            <a:avLst/>
            <a:gdLst>
              <a:gd name="connsiteX0" fmla="*/ 0 w 2547168"/>
              <a:gd name="connsiteY0" fmla="*/ 0 h 1242727"/>
              <a:gd name="connsiteX1" fmla="*/ 2547168 w 2547168"/>
              <a:gd name="connsiteY1" fmla="*/ 0 h 1242727"/>
              <a:gd name="connsiteX2" fmla="*/ 2547168 w 2547168"/>
              <a:gd name="connsiteY2" fmla="*/ 1242727 h 1242727"/>
              <a:gd name="connsiteX3" fmla="*/ 0 w 2547168"/>
              <a:gd name="connsiteY3" fmla="*/ 1242727 h 1242727"/>
              <a:gd name="connsiteX4" fmla="*/ 0 w 2547168"/>
              <a:gd name="connsiteY4" fmla="*/ 0 h 1242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7168" h="1242727">
                <a:moveTo>
                  <a:pt x="0" y="0"/>
                </a:moveTo>
                <a:lnTo>
                  <a:pt x="2547168" y="0"/>
                </a:lnTo>
                <a:lnTo>
                  <a:pt x="2547168" y="1242727"/>
                </a:lnTo>
                <a:lnTo>
                  <a:pt x="0" y="124272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ctr" anchorCtr="0">
            <a:noAutofit/>
          </a:bodyPr>
          <a:lstStyle/>
          <a:p>
            <a:pPr algn="ctr" defTabSz="533400">
              <a:lnSpc>
                <a:spcPct val="70000"/>
              </a:lnSpc>
              <a:spcAft>
                <a:spcPct val="35000"/>
              </a:spcAft>
            </a:pPr>
            <a:r>
              <a:rPr lang="id-ID" sz="1050" b="1" dirty="0">
                <a:solidFill>
                  <a:schemeClr val="accent1"/>
                </a:solidFill>
                <a:latin typeface="Lato" panose="020F0502020204030203" pitchFamily="34" charset="0"/>
              </a:rPr>
              <a:t>Jayusman Toing				</a:t>
            </a:r>
            <a:r>
              <a:rPr lang="id-ID" sz="1050" b="1" dirty="0">
                <a:solidFill>
                  <a:schemeClr val="bg2">
                    <a:lumMod val="25000"/>
                  </a:schemeClr>
                </a:solidFill>
                <a:latin typeface="Lato" panose="020F0502020204030203" pitchFamily="34" charset="0"/>
              </a:rPr>
              <a:t>CEO</a:t>
            </a:r>
          </a:p>
        </p:txBody>
      </p:sp>
      <p:sp>
        <p:nvSpPr>
          <p:cNvPr id="42" name="Freeform 41"/>
          <p:cNvSpPr/>
          <p:nvPr/>
        </p:nvSpPr>
        <p:spPr>
          <a:xfrm>
            <a:off x="2928489" y="5174370"/>
            <a:ext cx="1021827" cy="932045"/>
          </a:xfrm>
          <a:custGeom>
            <a:avLst/>
            <a:gdLst>
              <a:gd name="connsiteX0" fmla="*/ 0 w 2547168"/>
              <a:gd name="connsiteY0" fmla="*/ 0 h 1242727"/>
              <a:gd name="connsiteX1" fmla="*/ 2547168 w 2547168"/>
              <a:gd name="connsiteY1" fmla="*/ 0 h 1242727"/>
              <a:gd name="connsiteX2" fmla="*/ 2547168 w 2547168"/>
              <a:gd name="connsiteY2" fmla="*/ 1242727 h 1242727"/>
              <a:gd name="connsiteX3" fmla="*/ 0 w 2547168"/>
              <a:gd name="connsiteY3" fmla="*/ 1242727 h 1242727"/>
              <a:gd name="connsiteX4" fmla="*/ 0 w 2547168"/>
              <a:gd name="connsiteY4" fmla="*/ 0 h 1242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7168" h="1242727">
                <a:moveTo>
                  <a:pt x="0" y="0"/>
                </a:moveTo>
                <a:lnTo>
                  <a:pt x="2547168" y="0"/>
                </a:lnTo>
                <a:lnTo>
                  <a:pt x="2547168" y="1242727"/>
                </a:lnTo>
                <a:lnTo>
                  <a:pt x="0" y="124272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ctr" anchorCtr="0">
            <a:noAutofit/>
          </a:bodyPr>
          <a:lstStyle/>
          <a:p>
            <a:pPr algn="ctr" defTabSz="533400">
              <a:lnSpc>
                <a:spcPct val="70000"/>
              </a:lnSpc>
              <a:spcAft>
                <a:spcPct val="35000"/>
              </a:spcAft>
            </a:pPr>
            <a:r>
              <a:rPr lang="id-ID" sz="900" b="1" dirty="0">
                <a:solidFill>
                  <a:schemeClr val="bg1">
                    <a:lumMod val="65000"/>
                  </a:schemeClr>
                </a:solidFill>
                <a:latin typeface="Lato" panose="020F0502020204030203" pitchFamily="34" charset="0"/>
              </a:rPr>
              <a:t>Bin Salabin</a:t>
            </a:r>
          </a:p>
          <a:p>
            <a:pPr algn="ctr" defTabSz="533400">
              <a:lnSpc>
                <a:spcPct val="70000"/>
              </a:lnSpc>
              <a:spcAft>
                <a:spcPct val="35000"/>
              </a:spcAft>
            </a:pPr>
            <a:r>
              <a:rPr lang="id-ID" sz="900" b="1" dirty="0">
                <a:solidFill>
                  <a:schemeClr val="accent2"/>
                </a:solidFill>
                <a:latin typeface="Lato" panose="020F0502020204030203" pitchFamily="34" charset="0"/>
              </a:rPr>
              <a:t>Director</a:t>
            </a:r>
          </a:p>
        </p:txBody>
      </p:sp>
      <p:sp>
        <p:nvSpPr>
          <p:cNvPr id="43" name="Freeform 42"/>
          <p:cNvSpPr/>
          <p:nvPr/>
        </p:nvSpPr>
        <p:spPr>
          <a:xfrm>
            <a:off x="5625030" y="5177402"/>
            <a:ext cx="1021827" cy="932045"/>
          </a:xfrm>
          <a:custGeom>
            <a:avLst/>
            <a:gdLst>
              <a:gd name="connsiteX0" fmla="*/ 0 w 2547168"/>
              <a:gd name="connsiteY0" fmla="*/ 0 h 1242727"/>
              <a:gd name="connsiteX1" fmla="*/ 2547168 w 2547168"/>
              <a:gd name="connsiteY1" fmla="*/ 0 h 1242727"/>
              <a:gd name="connsiteX2" fmla="*/ 2547168 w 2547168"/>
              <a:gd name="connsiteY2" fmla="*/ 1242727 h 1242727"/>
              <a:gd name="connsiteX3" fmla="*/ 0 w 2547168"/>
              <a:gd name="connsiteY3" fmla="*/ 1242727 h 1242727"/>
              <a:gd name="connsiteX4" fmla="*/ 0 w 2547168"/>
              <a:gd name="connsiteY4" fmla="*/ 0 h 1242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7168" h="1242727">
                <a:moveTo>
                  <a:pt x="0" y="0"/>
                </a:moveTo>
                <a:lnTo>
                  <a:pt x="2547168" y="0"/>
                </a:lnTo>
                <a:lnTo>
                  <a:pt x="2547168" y="1242727"/>
                </a:lnTo>
                <a:lnTo>
                  <a:pt x="0" y="124272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ctr" anchorCtr="0">
            <a:noAutofit/>
          </a:bodyPr>
          <a:lstStyle/>
          <a:p>
            <a:pPr algn="ctr" defTabSz="533400">
              <a:lnSpc>
                <a:spcPct val="70000"/>
              </a:lnSpc>
              <a:spcAft>
                <a:spcPct val="35000"/>
              </a:spcAft>
            </a:pPr>
            <a:r>
              <a:rPr lang="id-ID" sz="900" b="1" dirty="0">
                <a:solidFill>
                  <a:schemeClr val="bg1">
                    <a:lumMod val="65000"/>
                  </a:schemeClr>
                </a:solidFill>
                <a:latin typeface="Lato" panose="020F0502020204030203" pitchFamily="34" charset="0"/>
              </a:rPr>
              <a:t>Erni Salomon</a:t>
            </a:r>
          </a:p>
          <a:p>
            <a:pPr algn="ctr" defTabSz="533400">
              <a:lnSpc>
                <a:spcPct val="70000"/>
              </a:lnSpc>
              <a:spcAft>
                <a:spcPct val="35000"/>
              </a:spcAft>
            </a:pPr>
            <a:r>
              <a:rPr lang="id-ID" sz="900" b="1" dirty="0">
                <a:solidFill>
                  <a:schemeClr val="accent2"/>
                </a:solidFill>
                <a:latin typeface="Lato" panose="020F0502020204030203" pitchFamily="34" charset="0"/>
              </a:rPr>
              <a:t>Manager</a:t>
            </a:r>
          </a:p>
        </p:txBody>
      </p:sp>
      <p:sp>
        <p:nvSpPr>
          <p:cNvPr id="44" name="Freeform 43"/>
          <p:cNvSpPr/>
          <p:nvPr/>
        </p:nvSpPr>
        <p:spPr>
          <a:xfrm>
            <a:off x="8308294" y="5172557"/>
            <a:ext cx="1021827" cy="932045"/>
          </a:xfrm>
          <a:custGeom>
            <a:avLst/>
            <a:gdLst>
              <a:gd name="connsiteX0" fmla="*/ 0 w 2547168"/>
              <a:gd name="connsiteY0" fmla="*/ 0 h 1242727"/>
              <a:gd name="connsiteX1" fmla="*/ 2547168 w 2547168"/>
              <a:gd name="connsiteY1" fmla="*/ 0 h 1242727"/>
              <a:gd name="connsiteX2" fmla="*/ 2547168 w 2547168"/>
              <a:gd name="connsiteY2" fmla="*/ 1242727 h 1242727"/>
              <a:gd name="connsiteX3" fmla="*/ 0 w 2547168"/>
              <a:gd name="connsiteY3" fmla="*/ 1242727 h 1242727"/>
              <a:gd name="connsiteX4" fmla="*/ 0 w 2547168"/>
              <a:gd name="connsiteY4" fmla="*/ 0 h 1242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7168" h="1242727">
                <a:moveTo>
                  <a:pt x="0" y="0"/>
                </a:moveTo>
                <a:lnTo>
                  <a:pt x="2547168" y="0"/>
                </a:lnTo>
                <a:lnTo>
                  <a:pt x="2547168" y="1242727"/>
                </a:lnTo>
                <a:lnTo>
                  <a:pt x="0" y="124272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ctr" anchorCtr="0">
            <a:noAutofit/>
          </a:bodyPr>
          <a:lstStyle/>
          <a:p>
            <a:pPr algn="ctr" defTabSz="533400">
              <a:lnSpc>
                <a:spcPct val="70000"/>
              </a:lnSpc>
              <a:spcAft>
                <a:spcPct val="35000"/>
              </a:spcAft>
            </a:pPr>
            <a:r>
              <a:rPr lang="id-ID" sz="900" b="1" dirty="0">
                <a:solidFill>
                  <a:schemeClr val="bg1">
                    <a:lumMod val="65000"/>
                  </a:schemeClr>
                </a:solidFill>
                <a:latin typeface="Lato" panose="020F0502020204030203" pitchFamily="34" charset="0"/>
              </a:rPr>
              <a:t>Bakul Goder</a:t>
            </a:r>
          </a:p>
          <a:p>
            <a:pPr algn="ctr" defTabSz="533400">
              <a:lnSpc>
                <a:spcPct val="70000"/>
              </a:lnSpc>
              <a:spcAft>
                <a:spcPct val="35000"/>
              </a:spcAft>
            </a:pPr>
            <a:r>
              <a:rPr lang="id-ID" sz="900" b="1" dirty="0">
                <a:solidFill>
                  <a:schemeClr val="accent2"/>
                </a:solidFill>
                <a:latin typeface="Lato" panose="020F0502020204030203" pitchFamily="34" charset="0"/>
              </a:rPr>
              <a:t>Marketing</a:t>
            </a:r>
          </a:p>
        </p:txBody>
      </p:sp>
    </p:spTree>
    <p:extLst>
      <p:ext uri="{BB962C8B-B14F-4D97-AF65-F5344CB8AC3E}">
        <p14:creationId xmlns:p14="http://schemas.microsoft.com/office/powerpoint/2010/main" val="28569653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par>
                                <p:cTn id="8" presetID="22" presetClass="entr" presetSubtype="4" fill="hold" grpId="0" nodeType="withEffect">
                                  <p:stCondLst>
                                    <p:cond delay="50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1000"/>
                                        <p:tgtEl>
                                          <p:spTgt spid="4"/>
                                        </p:tgtEl>
                                      </p:cBhvr>
                                    </p:animEffect>
                                  </p:childTnLst>
                                </p:cTn>
                              </p:par>
                              <p:par>
                                <p:cTn id="11" presetID="16" presetClass="entr" presetSubtype="37" fill="hold" nodeType="withEffect">
                                  <p:stCondLst>
                                    <p:cond delay="1500"/>
                                  </p:stCondLst>
                                  <p:childTnLst>
                                    <p:set>
                                      <p:cBhvr>
                                        <p:cTn id="12" dur="1" fill="hold">
                                          <p:stCondLst>
                                            <p:cond delay="0"/>
                                          </p:stCondLst>
                                        </p:cTn>
                                        <p:tgtEl>
                                          <p:spTgt spid="6"/>
                                        </p:tgtEl>
                                        <p:attrNameLst>
                                          <p:attrName>style.visibility</p:attrName>
                                        </p:attrNameLst>
                                      </p:cBhvr>
                                      <p:to>
                                        <p:strVal val="visible"/>
                                      </p:to>
                                    </p:set>
                                    <p:animEffect transition="in" filter="barn(outVertical)">
                                      <p:cBhvr>
                                        <p:cTn id="13" dur="1000"/>
                                        <p:tgtEl>
                                          <p:spTgt spid="6"/>
                                        </p:tgtEl>
                                      </p:cBhvr>
                                    </p:animEffect>
                                  </p:childTnLst>
                                </p:cTn>
                              </p:par>
                            </p:childTnLst>
                          </p:cTn>
                        </p:par>
                        <p:par>
                          <p:cTn id="14" fill="hold">
                            <p:stCondLst>
                              <p:cond delay="2500"/>
                            </p:stCondLst>
                            <p:childTnLst>
                              <p:par>
                                <p:cTn id="15" presetID="22" presetClass="entr" presetSubtype="1"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par>
                                <p:cTn id="18" presetID="16" presetClass="entr" presetSubtype="37" fill="hold" nodeType="withEffect">
                                  <p:stCondLst>
                                    <p:cond delay="1500"/>
                                  </p:stCondLst>
                                  <p:childTnLst>
                                    <p:set>
                                      <p:cBhvr>
                                        <p:cTn id="19" dur="1" fill="hold">
                                          <p:stCondLst>
                                            <p:cond delay="0"/>
                                          </p:stCondLst>
                                        </p:cTn>
                                        <p:tgtEl>
                                          <p:spTgt spid="17"/>
                                        </p:tgtEl>
                                        <p:attrNameLst>
                                          <p:attrName>style.visibility</p:attrName>
                                        </p:attrNameLst>
                                      </p:cBhvr>
                                      <p:to>
                                        <p:strVal val="visible"/>
                                      </p:to>
                                    </p:set>
                                    <p:animEffect transition="in" filter="barn(outVertical)">
                                      <p:cBhvr>
                                        <p:cTn id="20" dur="1000"/>
                                        <p:tgtEl>
                                          <p:spTgt spid="17"/>
                                        </p:tgtEl>
                                      </p:cBhvr>
                                    </p:animEffect>
                                  </p:childTnLst>
                                </p:cTn>
                              </p:par>
                              <p:par>
                                <p:cTn id="21" presetID="16" presetClass="entr" presetSubtype="37" fill="hold" nodeType="withEffect">
                                  <p:stCondLst>
                                    <p:cond delay="1500"/>
                                  </p:stCondLst>
                                  <p:childTnLst>
                                    <p:set>
                                      <p:cBhvr>
                                        <p:cTn id="22" dur="1" fill="hold">
                                          <p:stCondLst>
                                            <p:cond delay="0"/>
                                          </p:stCondLst>
                                        </p:cTn>
                                        <p:tgtEl>
                                          <p:spTgt spid="20"/>
                                        </p:tgtEl>
                                        <p:attrNameLst>
                                          <p:attrName>style.visibility</p:attrName>
                                        </p:attrNameLst>
                                      </p:cBhvr>
                                      <p:to>
                                        <p:strVal val="visible"/>
                                      </p:to>
                                    </p:set>
                                    <p:animEffect transition="in" filter="barn(outVertical)">
                                      <p:cBhvr>
                                        <p:cTn id="23" dur="1000"/>
                                        <p:tgtEl>
                                          <p:spTgt spid="20"/>
                                        </p:tgtEl>
                                      </p:cBhvr>
                                    </p:animEffect>
                                  </p:childTnLst>
                                </p:cTn>
                              </p:par>
                              <p:par>
                                <p:cTn id="24" presetID="16" presetClass="entr" presetSubtype="37" fill="hold" nodeType="withEffect">
                                  <p:stCondLst>
                                    <p:cond delay="1500"/>
                                  </p:stCondLst>
                                  <p:childTnLst>
                                    <p:set>
                                      <p:cBhvr>
                                        <p:cTn id="25" dur="1" fill="hold">
                                          <p:stCondLst>
                                            <p:cond delay="0"/>
                                          </p:stCondLst>
                                        </p:cTn>
                                        <p:tgtEl>
                                          <p:spTgt spid="23"/>
                                        </p:tgtEl>
                                        <p:attrNameLst>
                                          <p:attrName>style.visibility</p:attrName>
                                        </p:attrNameLst>
                                      </p:cBhvr>
                                      <p:to>
                                        <p:strVal val="visible"/>
                                      </p:to>
                                    </p:set>
                                    <p:animEffect transition="in" filter="barn(outVertical)">
                                      <p:cBhvr>
                                        <p:cTn id="26" dur="1000"/>
                                        <p:tgtEl>
                                          <p:spTgt spid="23"/>
                                        </p:tgtEl>
                                      </p:cBhvr>
                                    </p:animEffect>
                                  </p:childTnLst>
                                </p:cTn>
                              </p:par>
                            </p:childTnLst>
                          </p:cTn>
                        </p:par>
                        <p:par>
                          <p:cTn id="27" fill="hold">
                            <p:stCondLst>
                              <p:cond delay="5000"/>
                            </p:stCondLst>
                            <p:childTnLst>
                              <p:par>
                                <p:cTn id="28" presetID="22" presetClass="entr" presetSubtype="1" fill="hold" nodeType="after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wipe(up)">
                                      <p:cBhvr>
                                        <p:cTn id="30" dur="500"/>
                                        <p:tgtEl>
                                          <p:spTgt spid="26"/>
                                        </p:tgtEl>
                                      </p:cBhvr>
                                    </p:animEffect>
                                  </p:childTnLst>
                                </p:cTn>
                              </p:par>
                              <p:par>
                                <p:cTn id="31" presetID="22" presetClass="entr" presetSubtype="1"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up)">
                                      <p:cBhvr>
                                        <p:cTn id="33" dur="500"/>
                                        <p:tgtEl>
                                          <p:spTgt spid="36"/>
                                        </p:tgtEl>
                                      </p:cBhvr>
                                    </p:animEffect>
                                  </p:childTnLst>
                                </p:cTn>
                              </p:par>
                              <p:par>
                                <p:cTn id="34" presetID="22" presetClass="entr" presetSubtype="1"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up)">
                                      <p:cBhvr>
                                        <p:cTn id="36" dur="500"/>
                                        <p:tgtEl>
                                          <p:spTgt spid="31"/>
                                        </p:tgtEl>
                                      </p:cBhvr>
                                    </p:animEffect>
                                  </p:childTnLst>
                                </p:cTn>
                              </p:par>
                              <p:par>
                                <p:cTn id="37" presetID="2" presetClass="entr" presetSubtype="1"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 calcmode="lin" valueType="num">
                                      <p:cBhvr additive="base">
                                        <p:cTn id="39" dur="500" fill="hold"/>
                                        <p:tgtEl>
                                          <p:spTgt spid="41"/>
                                        </p:tgtEl>
                                        <p:attrNameLst>
                                          <p:attrName>ppt_x</p:attrName>
                                        </p:attrNameLst>
                                      </p:cBhvr>
                                      <p:tavLst>
                                        <p:tav tm="0">
                                          <p:val>
                                            <p:strVal val="#ppt_x"/>
                                          </p:val>
                                        </p:tav>
                                        <p:tav tm="100000">
                                          <p:val>
                                            <p:strVal val="#ppt_x"/>
                                          </p:val>
                                        </p:tav>
                                      </p:tavLst>
                                    </p:anim>
                                    <p:anim calcmode="lin" valueType="num">
                                      <p:cBhvr additive="base">
                                        <p:cTn id="40" dur="500" fill="hold"/>
                                        <p:tgtEl>
                                          <p:spTgt spid="41"/>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500"/>
                                  </p:stCondLst>
                                  <p:childTnLst>
                                    <p:set>
                                      <p:cBhvr>
                                        <p:cTn id="42" dur="1" fill="hold">
                                          <p:stCondLst>
                                            <p:cond delay="0"/>
                                          </p:stCondLst>
                                        </p:cTn>
                                        <p:tgtEl>
                                          <p:spTgt spid="42"/>
                                        </p:tgtEl>
                                        <p:attrNameLst>
                                          <p:attrName>style.visibility</p:attrName>
                                        </p:attrNameLst>
                                      </p:cBhvr>
                                      <p:to>
                                        <p:strVal val="visible"/>
                                      </p:to>
                                    </p:set>
                                    <p:anim calcmode="lin" valueType="num">
                                      <p:cBhvr additive="base">
                                        <p:cTn id="43" dur="500" fill="hold"/>
                                        <p:tgtEl>
                                          <p:spTgt spid="42"/>
                                        </p:tgtEl>
                                        <p:attrNameLst>
                                          <p:attrName>ppt_x</p:attrName>
                                        </p:attrNameLst>
                                      </p:cBhvr>
                                      <p:tavLst>
                                        <p:tav tm="0">
                                          <p:val>
                                            <p:strVal val="#ppt_x"/>
                                          </p:val>
                                        </p:tav>
                                        <p:tav tm="100000">
                                          <p:val>
                                            <p:strVal val="#ppt_x"/>
                                          </p:val>
                                        </p:tav>
                                      </p:tavLst>
                                    </p:anim>
                                    <p:anim calcmode="lin" valueType="num">
                                      <p:cBhvr additive="base">
                                        <p:cTn id="44" dur="500" fill="hold"/>
                                        <p:tgtEl>
                                          <p:spTgt spid="42"/>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50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500" fill="hold"/>
                                        <p:tgtEl>
                                          <p:spTgt spid="43"/>
                                        </p:tgtEl>
                                        <p:attrNameLst>
                                          <p:attrName>ppt_x</p:attrName>
                                        </p:attrNameLst>
                                      </p:cBhvr>
                                      <p:tavLst>
                                        <p:tav tm="0">
                                          <p:val>
                                            <p:strVal val="#ppt_x"/>
                                          </p:val>
                                        </p:tav>
                                        <p:tav tm="100000">
                                          <p:val>
                                            <p:strVal val="#ppt_x"/>
                                          </p:val>
                                        </p:tav>
                                      </p:tavLst>
                                    </p:anim>
                                    <p:anim calcmode="lin" valueType="num">
                                      <p:cBhvr additive="base">
                                        <p:cTn id="48" dur="500" fill="hold"/>
                                        <p:tgtEl>
                                          <p:spTgt spid="43"/>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500"/>
                                  </p:stCondLst>
                                  <p:childTnLst>
                                    <p:set>
                                      <p:cBhvr>
                                        <p:cTn id="50" dur="1" fill="hold">
                                          <p:stCondLst>
                                            <p:cond delay="0"/>
                                          </p:stCondLst>
                                        </p:cTn>
                                        <p:tgtEl>
                                          <p:spTgt spid="44"/>
                                        </p:tgtEl>
                                        <p:attrNameLst>
                                          <p:attrName>style.visibility</p:attrName>
                                        </p:attrNameLst>
                                      </p:cBhvr>
                                      <p:to>
                                        <p:strVal val="visible"/>
                                      </p:to>
                                    </p:set>
                                    <p:anim calcmode="lin" valueType="num">
                                      <p:cBhvr additive="base">
                                        <p:cTn id="51" dur="500" fill="hold"/>
                                        <p:tgtEl>
                                          <p:spTgt spid="44"/>
                                        </p:tgtEl>
                                        <p:attrNameLst>
                                          <p:attrName>ppt_x</p:attrName>
                                        </p:attrNameLst>
                                      </p:cBhvr>
                                      <p:tavLst>
                                        <p:tav tm="0">
                                          <p:val>
                                            <p:strVal val="#ppt_x"/>
                                          </p:val>
                                        </p:tav>
                                        <p:tav tm="100000">
                                          <p:val>
                                            <p:strVal val="#ppt_x"/>
                                          </p:val>
                                        </p:tav>
                                      </p:tavLst>
                                    </p:anim>
                                    <p:anim calcmode="lin" valueType="num">
                                      <p:cBhvr additive="base">
                                        <p:cTn id="52" dur="500" fill="hold"/>
                                        <p:tgtEl>
                                          <p:spTgt spid="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41" grpId="0"/>
      <p:bldP spid="42" grpId="0"/>
      <p:bldP spid="43" grpId="0"/>
      <p:bldP spid="4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49136" y="5193616"/>
            <a:ext cx="1350000" cy="80713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id-ID" sz="1350">
              <a:solidFill>
                <a:prstClr val="white"/>
              </a:solidFill>
              <a:latin typeface="Calibri" panose="020F0502020204030204"/>
            </a:endParaRPr>
          </a:p>
        </p:txBody>
      </p:sp>
      <p:grpSp>
        <p:nvGrpSpPr>
          <p:cNvPr id="16" name="Group 15"/>
          <p:cNvGrpSpPr/>
          <p:nvPr/>
        </p:nvGrpSpPr>
        <p:grpSpPr>
          <a:xfrm>
            <a:off x="3436871" y="3556396"/>
            <a:ext cx="5380892" cy="556724"/>
            <a:chOff x="2550494" y="3415977"/>
            <a:chExt cx="7174523" cy="742299"/>
          </a:xfrm>
        </p:grpSpPr>
        <p:cxnSp>
          <p:nvCxnSpPr>
            <p:cNvPr id="9" name="Straight Connector 8"/>
            <p:cNvCxnSpPr/>
            <p:nvPr/>
          </p:nvCxnSpPr>
          <p:spPr>
            <a:xfrm>
              <a:off x="6137756" y="3415977"/>
              <a:ext cx="0" cy="727200"/>
            </a:xfrm>
            <a:prstGeom prst="line">
              <a:avLst/>
            </a:prstGeom>
            <a:ln w="25400">
              <a:solidFill>
                <a:schemeClr val="bg1">
                  <a:lumMod val="75000"/>
                </a:schemeClr>
              </a:solidFill>
              <a:prstDash val="solid"/>
              <a:headEnd type="none"/>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550494" y="3798276"/>
              <a:ext cx="7174523" cy="0"/>
            </a:xfrm>
            <a:prstGeom prst="line">
              <a:avLst/>
            </a:prstGeom>
            <a:ln w="25400">
              <a:solidFill>
                <a:schemeClr val="bg1">
                  <a:lumMod val="75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550494" y="3798276"/>
              <a:ext cx="0" cy="360000"/>
            </a:xfrm>
            <a:prstGeom prst="line">
              <a:avLst/>
            </a:prstGeom>
            <a:ln w="25400">
              <a:solidFill>
                <a:schemeClr val="bg1">
                  <a:lumMod val="75000"/>
                </a:schemeClr>
              </a:solidFill>
              <a:prstDash val="solid"/>
              <a:headEnd type="none"/>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725017" y="3783177"/>
              <a:ext cx="0" cy="360000"/>
            </a:xfrm>
            <a:prstGeom prst="line">
              <a:avLst/>
            </a:prstGeom>
            <a:ln w="25400">
              <a:solidFill>
                <a:schemeClr val="bg1">
                  <a:lumMod val="75000"/>
                </a:schemeClr>
              </a:solidFill>
              <a:prstDash val="soli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26" name="Group 25"/>
          <p:cNvGrpSpPr>
            <a:grpSpLocks noChangeAspect="1"/>
          </p:cNvGrpSpPr>
          <p:nvPr/>
        </p:nvGrpSpPr>
        <p:grpSpPr>
          <a:xfrm>
            <a:off x="2751070" y="5147377"/>
            <a:ext cx="1348600" cy="892766"/>
            <a:chOff x="2550494" y="3444113"/>
            <a:chExt cx="2166425" cy="1434163"/>
          </a:xfrm>
        </p:grpSpPr>
        <p:cxnSp>
          <p:nvCxnSpPr>
            <p:cNvPr id="27" name="Straight Connector 26"/>
            <p:cNvCxnSpPr/>
            <p:nvPr/>
          </p:nvCxnSpPr>
          <p:spPr>
            <a:xfrm>
              <a:off x="3647772" y="3444113"/>
              <a:ext cx="0" cy="360000"/>
            </a:xfrm>
            <a:prstGeom prst="line">
              <a:avLst/>
            </a:prstGeom>
            <a:ln w="25400">
              <a:solidFill>
                <a:schemeClr val="bg1">
                  <a:lumMod val="75000"/>
                </a:schemeClr>
              </a:solidFill>
              <a:prstDash val="solid"/>
              <a:headEnd type="none"/>
              <a:tailEnd type="ova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550494" y="3798276"/>
              <a:ext cx="2160000" cy="0"/>
            </a:xfrm>
            <a:prstGeom prst="line">
              <a:avLst/>
            </a:prstGeom>
            <a:ln w="25400">
              <a:solidFill>
                <a:schemeClr val="bg1">
                  <a:lumMod val="75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550494" y="3798276"/>
              <a:ext cx="0" cy="1080000"/>
            </a:xfrm>
            <a:prstGeom prst="line">
              <a:avLst/>
            </a:prstGeom>
            <a:ln w="25400">
              <a:solidFill>
                <a:schemeClr val="bg1">
                  <a:lumMod val="75000"/>
                </a:schemeClr>
              </a:solidFill>
              <a:prstDash val="solid"/>
              <a:headEnd type="none"/>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716919" y="3783177"/>
              <a:ext cx="0" cy="1080000"/>
            </a:xfrm>
            <a:prstGeom prst="line">
              <a:avLst/>
            </a:prstGeom>
            <a:ln w="25400">
              <a:solidFill>
                <a:schemeClr val="bg1">
                  <a:lumMod val="75000"/>
                </a:schemeClr>
              </a:solidFill>
              <a:prstDash val="soli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31" name="Group 30"/>
          <p:cNvGrpSpPr>
            <a:grpSpLocks noChangeAspect="1"/>
          </p:cNvGrpSpPr>
          <p:nvPr/>
        </p:nvGrpSpPr>
        <p:grpSpPr>
          <a:xfrm>
            <a:off x="5448886" y="5167642"/>
            <a:ext cx="1348600" cy="892766"/>
            <a:chOff x="2550494" y="3444113"/>
            <a:chExt cx="2166425" cy="1434163"/>
          </a:xfrm>
        </p:grpSpPr>
        <p:cxnSp>
          <p:nvCxnSpPr>
            <p:cNvPr id="32" name="Straight Connector 31"/>
            <p:cNvCxnSpPr/>
            <p:nvPr/>
          </p:nvCxnSpPr>
          <p:spPr>
            <a:xfrm>
              <a:off x="3647772" y="3444113"/>
              <a:ext cx="0" cy="360000"/>
            </a:xfrm>
            <a:prstGeom prst="line">
              <a:avLst/>
            </a:prstGeom>
            <a:ln w="25400">
              <a:solidFill>
                <a:schemeClr val="bg1">
                  <a:lumMod val="75000"/>
                </a:schemeClr>
              </a:solidFill>
              <a:prstDash val="solid"/>
              <a:headEnd type="none"/>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550494" y="3798276"/>
              <a:ext cx="2160000" cy="0"/>
            </a:xfrm>
            <a:prstGeom prst="line">
              <a:avLst/>
            </a:prstGeom>
            <a:ln w="25400">
              <a:solidFill>
                <a:schemeClr val="bg1">
                  <a:lumMod val="75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550494" y="3798276"/>
              <a:ext cx="0" cy="1080000"/>
            </a:xfrm>
            <a:prstGeom prst="line">
              <a:avLst/>
            </a:prstGeom>
            <a:ln w="25400">
              <a:solidFill>
                <a:schemeClr val="bg1">
                  <a:lumMod val="75000"/>
                </a:schemeClr>
              </a:solidFill>
              <a:prstDash val="solid"/>
              <a:headEnd type="none"/>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716919" y="3783177"/>
              <a:ext cx="0" cy="1080000"/>
            </a:xfrm>
            <a:prstGeom prst="line">
              <a:avLst/>
            </a:prstGeom>
            <a:ln w="25400">
              <a:solidFill>
                <a:schemeClr val="bg1">
                  <a:lumMod val="75000"/>
                </a:schemeClr>
              </a:solidFill>
              <a:prstDash val="soli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36" name="Group 35"/>
          <p:cNvGrpSpPr>
            <a:grpSpLocks noChangeAspect="1"/>
          </p:cNvGrpSpPr>
          <p:nvPr/>
        </p:nvGrpSpPr>
        <p:grpSpPr>
          <a:xfrm>
            <a:off x="8136153" y="5167642"/>
            <a:ext cx="1348600" cy="892766"/>
            <a:chOff x="2550494" y="3444113"/>
            <a:chExt cx="2166425" cy="1434163"/>
          </a:xfrm>
        </p:grpSpPr>
        <p:cxnSp>
          <p:nvCxnSpPr>
            <p:cNvPr id="37" name="Straight Connector 36"/>
            <p:cNvCxnSpPr/>
            <p:nvPr/>
          </p:nvCxnSpPr>
          <p:spPr>
            <a:xfrm>
              <a:off x="3647772" y="3444113"/>
              <a:ext cx="0" cy="360000"/>
            </a:xfrm>
            <a:prstGeom prst="line">
              <a:avLst/>
            </a:prstGeom>
            <a:ln w="25400">
              <a:solidFill>
                <a:schemeClr val="bg1">
                  <a:lumMod val="75000"/>
                </a:schemeClr>
              </a:solidFill>
              <a:prstDash val="solid"/>
              <a:headEnd type="none"/>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550494" y="3798276"/>
              <a:ext cx="2160000" cy="0"/>
            </a:xfrm>
            <a:prstGeom prst="line">
              <a:avLst/>
            </a:prstGeom>
            <a:ln w="25400">
              <a:solidFill>
                <a:schemeClr val="bg1">
                  <a:lumMod val="75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550494" y="3798276"/>
              <a:ext cx="0" cy="1080000"/>
            </a:xfrm>
            <a:prstGeom prst="line">
              <a:avLst/>
            </a:prstGeom>
            <a:ln w="25400">
              <a:solidFill>
                <a:schemeClr val="bg1">
                  <a:lumMod val="75000"/>
                </a:schemeClr>
              </a:solidFill>
              <a:prstDash val="solid"/>
              <a:headEnd type="none"/>
              <a:tailEnd type="ova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716919" y="3783177"/>
              <a:ext cx="0" cy="1080000"/>
            </a:xfrm>
            <a:prstGeom prst="line">
              <a:avLst/>
            </a:prstGeom>
            <a:ln w="25400">
              <a:solidFill>
                <a:schemeClr val="bg1">
                  <a:lumMod val="75000"/>
                </a:schemeClr>
              </a:solidFill>
              <a:prstDash val="solid"/>
              <a:headEnd type="none"/>
              <a:tailEnd type="oval"/>
            </a:ln>
          </p:spPr>
          <p:style>
            <a:lnRef idx="1">
              <a:schemeClr val="accent1"/>
            </a:lnRef>
            <a:fillRef idx="0">
              <a:schemeClr val="accent1"/>
            </a:fillRef>
            <a:effectRef idx="0">
              <a:schemeClr val="accent1"/>
            </a:effectRef>
            <a:fontRef idx="minor">
              <a:schemeClr val="tx1"/>
            </a:fontRef>
          </p:style>
        </p:cxnSp>
      </p:grpSp>
      <p:sp>
        <p:nvSpPr>
          <p:cNvPr id="3" name="Content Placeholder 7"/>
          <p:cNvSpPr txBox="1">
            <a:spLocks/>
          </p:cNvSpPr>
          <p:nvPr/>
        </p:nvSpPr>
        <p:spPr>
          <a:xfrm>
            <a:off x="3913433" y="1034394"/>
            <a:ext cx="4370597" cy="610424"/>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685800" fontAlgn="auto">
              <a:lnSpc>
                <a:spcPct val="150000"/>
              </a:lnSpc>
              <a:spcAft>
                <a:spcPts val="0"/>
              </a:spcAft>
              <a:buNone/>
            </a:pPr>
            <a:r>
              <a:rPr lang="id-ID" sz="2700" dirty="0">
                <a:solidFill>
                  <a:prstClr val="white">
                    <a:lumMod val="50000"/>
                  </a:prstClr>
                </a:solidFill>
                <a:latin typeface="Lato Light" panose="020F0302020204030203" pitchFamily="34" charset="0"/>
                <a:ea typeface="Roboto" panose="02000000000000000000" pitchFamily="2" charset="0"/>
              </a:rPr>
              <a:t>Structure Organization</a:t>
            </a:r>
            <a:endParaRPr lang="en-US" sz="2700" dirty="0">
              <a:solidFill>
                <a:prstClr val="white">
                  <a:lumMod val="50000"/>
                </a:prstClr>
              </a:solidFill>
              <a:latin typeface="Lato Light" panose="020F0302020204030203" pitchFamily="34" charset="0"/>
              <a:ea typeface="Roboto" panose="02000000000000000000" pitchFamily="2" charset="0"/>
            </a:endParaRPr>
          </a:p>
        </p:txBody>
      </p:sp>
      <p:sp>
        <p:nvSpPr>
          <p:cNvPr id="4" name="Title 1"/>
          <p:cNvSpPr txBox="1">
            <a:spLocks/>
          </p:cNvSpPr>
          <p:nvPr/>
        </p:nvSpPr>
        <p:spPr>
          <a:xfrm>
            <a:off x="5018646" y="1574987"/>
            <a:ext cx="2168471" cy="272669"/>
          </a:xfrm>
          <a:prstGeom prst="rect">
            <a:avLst/>
          </a:prstGeom>
        </p:spPr>
        <p:txBody>
          <a:bodyPr vert="horz" lIns="68580" tIns="34290" rIns="68580" bIns="3429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defTabSz="685800" fontAlgn="auto">
              <a:spcAft>
                <a:spcPts val="0"/>
              </a:spcAft>
            </a:pPr>
            <a:r>
              <a:rPr lang="en-US" sz="900" dirty="0">
                <a:solidFill>
                  <a:prstClr val="white">
                    <a:lumMod val="65000"/>
                  </a:prstClr>
                </a:solidFill>
                <a:latin typeface="Lato" panose="020F0502020204030203" pitchFamily="34" charset="0"/>
                <a:ea typeface="Roboto Light" panose="02000000000000000000" pitchFamily="2" charset="0"/>
              </a:rPr>
              <a:t>Put a relevant subtitle in </a:t>
            </a:r>
            <a:r>
              <a:rPr lang="en-US" sz="900" dirty="0">
                <a:solidFill>
                  <a:srgbClr val="16A085"/>
                </a:solidFill>
                <a:latin typeface="Lato" panose="020F0502020204030203" pitchFamily="34" charset="0"/>
                <a:ea typeface="Roboto Light" panose="02000000000000000000" pitchFamily="2" charset="0"/>
              </a:rPr>
              <a:t>this line</a:t>
            </a:r>
          </a:p>
        </p:txBody>
      </p:sp>
      <p:grpSp>
        <p:nvGrpSpPr>
          <p:cNvPr id="6" name="Group 5"/>
          <p:cNvGrpSpPr>
            <a:grpSpLocks noChangeAspect="1"/>
          </p:cNvGrpSpPr>
          <p:nvPr/>
        </p:nvGrpSpPr>
        <p:grpSpPr>
          <a:xfrm>
            <a:off x="5449136" y="2206396"/>
            <a:ext cx="1350000" cy="1350000"/>
            <a:chOff x="5385173" y="1917525"/>
            <a:chExt cx="1440000" cy="1440000"/>
          </a:xfrm>
        </p:grpSpPr>
        <p:sp>
          <p:nvSpPr>
            <p:cNvPr id="7" name="Oval 6"/>
            <p:cNvSpPr>
              <a:spLocks noChangeAspect="1"/>
            </p:cNvSpPr>
            <p:nvPr/>
          </p:nvSpPr>
          <p:spPr>
            <a:xfrm>
              <a:off x="5385173" y="1917525"/>
              <a:ext cx="1440000" cy="1440000"/>
            </a:xfrm>
            <a:prstGeom prst="ellipse">
              <a:avLst/>
            </a:prstGeom>
            <a:solidFill>
              <a:schemeClr val="accent1">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id-ID" sz="1350">
                <a:solidFill>
                  <a:prstClr val="white"/>
                </a:solidFill>
                <a:latin typeface="Calibri" panose="020F0502020204030204"/>
              </a:endParaRPr>
            </a:p>
          </p:txBody>
        </p:sp>
        <p:sp>
          <p:nvSpPr>
            <p:cNvPr id="8" name="Oval 7"/>
            <p:cNvSpPr/>
            <p:nvPr/>
          </p:nvSpPr>
          <p:spPr>
            <a:xfrm>
              <a:off x="5475173" y="2007525"/>
              <a:ext cx="1260000" cy="1260000"/>
            </a:xfrm>
            <a:prstGeom prst="ellipse">
              <a:avLst/>
            </a:prstGeom>
            <a:solidFill>
              <a:schemeClr val="bg1">
                <a:lumMod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id-ID" sz="1350">
                <a:solidFill>
                  <a:prstClr val="white"/>
                </a:solidFill>
                <a:latin typeface="Calibri" panose="020F0502020204030204"/>
              </a:endParaRPr>
            </a:p>
          </p:txBody>
        </p:sp>
      </p:grpSp>
      <p:grpSp>
        <p:nvGrpSpPr>
          <p:cNvPr id="17" name="Group 16"/>
          <p:cNvGrpSpPr>
            <a:grpSpLocks noChangeAspect="1"/>
          </p:cNvGrpSpPr>
          <p:nvPr/>
        </p:nvGrpSpPr>
        <p:grpSpPr>
          <a:xfrm>
            <a:off x="2896871" y="4060748"/>
            <a:ext cx="1080000" cy="1080000"/>
            <a:chOff x="5385173" y="1917525"/>
            <a:chExt cx="1440000" cy="1440000"/>
          </a:xfrm>
        </p:grpSpPr>
        <p:sp>
          <p:nvSpPr>
            <p:cNvPr id="18" name="Oval 17"/>
            <p:cNvSpPr>
              <a:spLocks noChangeAspect="1"/>
            </p:cNvSpPr>
            <p:nvPr/>
          </p:nvSpPr>
          <p:spPr>
            <a:xfrm>
              <a:off x="5385173" y="1917525"/>
              <a:ext cx="1440000" cy="1440000"/>
            </a:xfrm>
            <a:prstGeom prst="ellipse">
              <a:avLst/>
            </a:prstGeom>
            <a:solidFill>
              <a:schemeClr val="accent2">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id-ID" sz="1350">
                <a:solidFill>
                  <a:prstClr val="white"/>
                </a:solidFill>
                <a:latin typeface="Calibri" panose="020F0502020204030204"/>
              </a:endParaRPr>
            </a:p>
          </p:txBody>
        </p:sp>
        <p:sp>
          <p:nvSpPr>
            <p:cNvPr id="19" name="Oval 18"/>
            <p:cNvSpPr/>
            <p:nvPr/>
          </p:nvSpPr>
          <p:spPr>
            <a:xfrm>
              <a:off x="5475173" y="2007525"/>
              <a:ext cx="1260000" cy="1260000"/>
            </a:xfrm>
            <a:prstGeom prst="ellipse">
              <a:avLst/>
            </a:prstGeom>
            <a:solidFill>
              <a:schemeClr val="bg1">
                <a:lumMod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id-ID" sz="1350">
                <a:solidFill>
                  <a:prstClr val="white"/>
                </a:solidFill>
                <a:latin typeface="Calibri" panose="020F0502020204030204"/>
              </a:endParaRPr>
            </a:p>
          </p:txBody>
        </p:sp>
      </p:grpSp>
      <p:grpSp>
        <p:nvGrpSpPr>
          <p:cNvPr id="20" name="Group 19"/>
          <p:cNvGrpSpPr>
            <a:grpSpLocks noChangeAspect="1"/>
          </p:cNvGrpSpPr>
          <p:nvPr/>
        </p:nvGrpSpPr>
        <p:grpSpPr>
          <a:xfrm>
            <a:off x="5584136" y="4060748"/>
            <a:ext cx="1080000" cy="1080000"/>
            <a:chOff x="5385173" y="1917525"/>
            <a:chExt cx="1440000" cy="1440000"/>
          </a:xfrm>
        </p:grpSpPr>
        <p:sp>
          <p:nvSpPr>
            <p:cNvPr id="21" name="Oval 20"/>
            <p:cNvSpPr>
              <a:spLocks noChangeAspect="1"/>
            </p:cNvSpPr>
            <p:nvPr/>
          </p:nvSpPr>
          <p:spPr>
            <a:xfrm>
              <a:off x="5385173" y="1917525"/>
              <a:ext cx="1440000" cy="1440000"/>
            </a:xfrm>
            <a:prstGeom prst="ellipse">
              <a:avLst/>
            </a:prstGeom>
            <a:solidFill>
              <a:schemeClr val="accent2">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id-ID" sz="1350">
                <a:solidFill>
                  <a:prstClr val="white"/>
                </a:solidFill>
                <a:latin typeface="Calibri" panose="020F0502020204030204"/>
              </a:endParaRPr>
            </a:p>
          </p:txBody>
        </p:sp>
        <p:sp>
          <p:nvSpPr>
            <p:cNvPr id="22" name="Oval 21"/>
            <p:cNvSpPr/>
            <p:nvPr/>
          </p:nvSpPr>
          <p:spPr>
            <a:xfrm>
              <a:off x="5475173" y="2007525"/>
              <a:ext cx="1260000" cy="1260000"/>
            </a:xfrm>
            <a:prstGeom prst="ellipse">
              <a:avLst/>
            </a:prstGeom>
            <a:solidFill>
              <a:schemeClr val="bg1">
                <a:lumMod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id-ID" sz="1350">
                <a:solidFill>
                  <a:prstClr val="white"/>
                </a:solidFill>
                <a:latin typeface="Calibri" panose="020F0502020204030204"/>
              </a:endParaRPr>
            </a:p>
          </p:txBody>
        </p:sp>
      </p:grpSp>
      <p:grpSp>
        <p:nvGrpSpPr>
          <p:cNvPr id="23" name="Group 22"/>
          <p:cNvGrpSpPr>
            <a:grpSpLocks noChangeAspect="1"/>
          </p:cNvGrpSpPr>
          <p:nvPr/>
        </p:nvGrpSpPr>
        <p:grpSpPr>
          <a:xfrm>
            <a:off x="8273478" y="4060748"/>
            <a:ext cx="1080000" cy="1080000"/>
            <a:chOff x="5385173" y="1917525"/>
            <a:chExt cx="1440000" cy="1440000"/>
          </a:xfrm>
        </p:grpSpPr>
        <p:sp>
          <p:nvSpPr>
            <p:cNvPr id="24" name="Oval 23"/>
            <p:cNvSpPr>
              <a:spLocks noChangeAspect="1"/>
            </p:cNvSpPr>
            <p:nvPr/>
          </p:nvSpPr>
          <p:spPr>
            <a:xfrm>
              <a:off x="5385173" y="1917525"/>
              <a:ext cx="1440000" cy="1440000"/>
            </a:xfrm>
            <a:prstGeom prst="ellipse">
              <a:avLst/>
            </a:prstGeom>
            <a:solidFill>
              <a:schemeClr val="accent2">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id-ID" sz="1350">
                <a:solidFill>
                  <a:prstClr val="white"/>
                </a:solidFill>
                <a:latin typeface="Calibri" panose="020F0502020204030204"/>
              </a:endParaRPr>
            </a:p>
          </p:txBody>
        </p:sp>
        <p:sp>
          <p:nvSpPr>
            <p:cNvPr id="25" name="Oval 24"/>
            <p:cNvSpPr/>
            <p:nvPr/>
          </p:nvSpPr>
          <p:spPr>
            <a:xfrm>
              <a:off x="5475173" y="2007525"/>
              <a:ext cx="1260000" cy="1260000"/>
            </a:xfrm>
            <a:prstGeom prst="ellipse">
              <a:avLst/>
            </a:prstGeom>
            <a:solidFill>
              <a:schemeClr val="bg1">
                <a:lumMod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id-ID" sz="1350">
                <a:solidFill>
                  <a:prstClr val="white"/>
                </a:solidFill>
                <a:latin typeface="Calibri" panose="020F0502020204030204"/>
              </a:endParaRPr>
            </a:p>
          </p:txBody>
        </p:sp>
      </p:grpSp>
      <p:sp>
        <p:nvSpPr>
          <p:cNvPr id="41" name="Freeform 40"/>
          <p:cNvSpPr/>
          <p:nvPr/>
        </p:nvSpPr>
        <p:spPr>
          <a:xfrm>
            <a:off x="4111297" y="2444981"/>
            <a:ext cx="3376942" cy="932045"/>
          </a:xfrm>
          <a:custGeom>
            <a:avLst/>
            <a:gdLst>
              <a:gd name="connsiteX0" fmla="*/ 0 w 2547168"/>
              <a:gd name="connsiteY0" fmla="*/ 0 h 1242727"/>
              <a:gd name="connsiteX1" fmla="*/ 2547168 w 2547168"/>
              <a:gd name="connsiteY1" fmla="*/ 0 h 1242727"/>
              <a:gd name="connsiteX2" fmla="*/ 2547168 w 2547168"/>
              <a:gd name="connsiteY2" fmla="*/ 1242727 h 1242727"/>
              <a:gd name="connsiteX3" fmla="*/ 0 w 2547168"/>
              <a:gd name="connsiteY3" fmla="*/ 1242727 h 1242727"/>
              <a:gd name="connsiteX4" fmla="*/ 0 w 2547168"/>
              <a:gd name="connsiteY4" fmla="*/ 0 h 1242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7168" h="1242727">
                <a:moveTo>
                  <a:pt x="0" y="0"/>
                </a:moveTo>
                <a:lnTo>
                  <a:pt x="2547168" y="0"/>
                </a:lnTo>
                <a:lnTo>
                  <a:pt x="2547168" y="1242727"/>
                </a:lnTo>
                <a:lnTo>
                  <a:pt x="0" y="124272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ctr" anchorCtr="0">
            <a:noAutofit/>
          </a:bodyPr>
          <a:lstStyle/>
          <a:p>
            <a:pPr algn="ctr" defTabSz="533400" eaLnBrk="1" fontAlgn="auto" hangingPunct="1">
              <a:lnSpc>
                <a:spcPct val="70000"/>
              </a:lnSpc>
              <a:spcAft>
                <a:spcPct val="35000"/>
              </a:spcAft>
            </a:pPr>
            <a:r>
              <a:rPr lang="id-ID" sz="1050" b="1" dirty="0">
                <a:solidFill>
                  <a:srgbClr val="2DA7E0"/>
                </a:solidFill>
                <a:latin typeface="Lato" panose="020F0502020204030203" pitchFamily="34" charset="0"/>
              </a:rPr>
              <a:t>Jayusman Toing				</a:t>
            </a:r>
            <a:r>
              <a:rPr lang="id-ID" sz="1050" b="1" dirty="0">
                <a:solidFill>
                  <a:srgbClr val="FCFCFC">
                    <a:lumMod val="25000"/>
                  </a:srgbClr>
                </a:solidFill>
                <a:latin typeface="Lato" panose="020F0502020204030203" pitchFamily="34" charset="0"/>
              </a:rPr>
              <a:t>CEO</a:t>
            </a:r>
          </a:p>
        </p:txBody>
      </p:sp>
      <p:sp>
        <p:nvSpPr>
          <p:cNvPr id="42" name="Freeform 41"/>
          <p:cNvSpPr/>
          <p:nvPr/>
        </p:nvSpPr>
        <p:spPr>
          <a:xfrm>
            <a:off x="2928489" y="5174370"/>
            <a:ext cx="1021827" cy="932045"/>
          </a:xfrm>
          <a:custGeom>
            <a:avLst/>
            <a:gdLst>
              <a:gd name="connsiteX0" fmla="*/ 0 w 2547168"/>
              <a:gd name="connsiteY0" fmla="*/ 0 h 1242727"/>
              <a:gd name="connsiteX1" fmla="*/ 2547168 w 2547168"/>
              <a:gd name="connsiteY1" fmla="*/ 0 h 1242727"/>
              <a:gd name="connsiteX2" fmla="*/ 2547168 w 2547168"/>
              <a:gd name="connsiteY2" fmla="*/ 1242727 h 1242727"/>
              <a:gd name="connsiteX3" fmla="*/ 0 w 2547168"/>
              <a:gd name="connsiteY3" fmla="*/ 1242727 h 1242727"/>
              <a:gd name="connsiteX4" fmla="*/ 0 w 2547168"/>
              <a:gd name="connsiteY4" fmla="*/ 0 h 1242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7168" h="1242727">
                <a:moveTo>
                  <a:pt x="0" y="0"/>
                </a:moveTo>
                <a:lnTo>
                  <a:pt x="2547168" y="0"/>
                </a:lnTo>
                <a:lnTo>
                  <a:pt x="2547168" y="1242727"/>
                </a:lnTo>
                <a:lnTo>
                  <a:pt x="0" y="124272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ctr" anchorCtr="0">
            <a:noAutofit/>
          </a:bodyPr>
          <a:lstStyle/>
          <a:p>
            <a:pPr algn="ctr" defTabSz="533400" eaLnBrk="1" fontAlgn="auto" hangingPunct="1">
              <a:lnSpc>
                <a:spcPct val="70000"/>
              </a:lnSpc>
              <a:spcAft>
                <a:spcPct val="35000"/>
              </a:spcAft>
            </a:pPr>
            <a:r>
              <a:rPr lang="id-ID" sz="900" b="1" dirty="0">
                <a:solidFill>
                  <a:prstClr val="white">
                    <a:lumMod val="65000"/>
                  </a:prstClr>
                </a:solidFill>
                <a:latin typeface="Lato" panose="020F0502020204030203" pitchFamily="34" charset="0"/>
              </a:rPr>
              <a:t>Bin Salabin</a:t>
            </a:r>
          </a:p>
          <a:p>
            <a:pPr algn="ctr" defTabSz="533400" eaLnBrk="1" fontAlgn="auto" hangingPunct="1">
              <a:lnSpc>
                <a:spcPct val="70000"/>
              </a:lnSpc>
              <a:spcAft>
                <a:spcPct val="35000"/>
              </a:spcAft>
            </a:pPr>
            <a:r>
              <a:rPr lang="id-ID" sz="900" b="1" dirty="0">
                <a:solidFill>
                  <a:srgbClr val="16A085"/>
                </a:solidFill>
                <a:latin typeface="Lato" panose="020F0502020204030203" pitchFamily="34" charset="0"/>
              </a:rPr>
              <a:t>Director</a:t>
            </a:r>
          </a:p>
        </p:txBody>
      </p:sp>
      <p:sp>
        <p:nvSpPr>
          <p:cNvPr id="43" name="Freeform 42"/>
          <p:cNvSpPr/>
          <p:nvPr/>
        </p:nvSpPr>
        <p:spPr>
          <a:xfrm>
            <a:off x="5625030" y="5177402"/>
            <a:ext cx="1021827" cy="932045"/>
          </a:xfrm>
          <a:custGeom>
            <a:avLst/>
            <a:gdLst>
              <a:gd name="connsiteX0" fmla="*/ 0 w 2547168"/>
              <a:gd name="connsiteY0" fmla="*/ 0 h 1242727"/>
              <a:gd name="connsiteX1" fmla="*/ 2547168 w 2547168"/>
              <a:gd name="connsiteY1" fmla="*/ 0 h 1242727"/>
              <a:gd name="connsiteX2" fmla="*/ 2547168 w 2547168"/>
              <a:gd name="connsiteY2" fmla="*/ 1242727 h 1242727"/>
              <a:gd name="connsiteX3" fmla="*/ 0 w 2547168"/>
              <a:gd name="connsiteY3" fmla="*/ 1242727 h 1242727"/>
              <a:gd name="connsiteX4" fmla="*/ 0 w 2547168"/>
              <a:gd name="connsiteY4" fmla="*/ 0 h 1242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7168" h="1242727">
                <a:moveTo>
                  <a:pt x="0" y="0"/>
                </a:moveTo>
                <a:lnTo>
                  <a:pt x="2547168" y="0"/>
                </a:lnTo>
                <a:lnTo>
                  <a:pt x="2547168" y="1242727"/>
                </a:lnTo>
                <a:lnTo>
                  <a:pt x="0" y="124272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ctr" anchorCtr="0">
            <a:noAutofit/>
          </a:bodyPr>
          <a:lstStyle/>
          <a:p>
            <a:pPr algn="ctr" defTabSz="533400" eaLnBrk="1" fontAlgn="auto" hangingPunct="1">
              <a:lnSpc>
                <a:spcPct val="70000"/>
              </a:lnSpc>
              <a:spcAft>
                <a:spcPct val="35000"/>
              </a:spcAft>
            </a:pPr>
            <a:r>
              <a:rPr lang="id-ID" sz="900" b="1" dirty="0">
                <a:solidFill>
                  <a:prstClr val="white">
                    <a:lumMod val="65000"/>
                  </a:prstClr>
                </a:solidFill>
                <a:latin typeface="Lato" panose="020F0502020204030203" pitchFamily="34" charset="0"/>
              </a:rPr>
              <a:t>Erni Salomon</a:t>
            </a:r>
          </a:p>
          <a:p>
            <a:pPr algn="ctr" defTabSz="533400" eaLnBrk="1" fontAlgn="auto" hangingPunct="1">
              <a:lnSpc>
                <a:spcPct val="70000"/>
              </a:lnSpc>
              <a:spcAft>
                <a:spcPct val="35000"/>
              </a:spcAft>
            </a:pPr>
            <a:r>
              <a:rPr lang="id-ID" sz="900" b="1" dirty="0">
                <a:solidFill>
                  <a:srgbClr val="16A085"/>
                </a:solidFill>
                <a:latin typeface="Lato" panose="020F0502020204030203" pitchFamily="34" charset="0"/>
              </a:rPr>
              <a:t>Manager</a:t>
            </a:r>
          </a:p>
        </p:txBody>
      </p:sp>
      <p:sp>
        <p:nvSpPr>
          <p:cNvPr id="44" name="Freeform 43"/>
          <p:cNvSpPr/>
          <p:nvPr/>
        </p:nvSpPr>
        <p:spPr>
          <a:xfrm>
            <a:off x="8308294" y="5172557"/>
            <a:ext cx="1021827" cy="932045"/>
          </a:xfrm>
          <a:custGeom>
            <a:avLst/>
            <a:gdLst>
              <a:gd name="connsiteX0" fmla="*/ 0 w 2547168"/>
              <a:gd name="connsiteY0" fmla="*/ 0 h 1242727"/>
              <a:gd name="connsiteX1" fmla="*/ 2547168 w 2547168"/>
              <a:gd name="connsiteY1" fmla="*/ 0 h 1242727"/>
              <a:gd name="connsiteX2" fmla="*/ 2547168 w 2547168"/>
              <a:gd name="connsiteY2" fmla="*/ 1242727 h 1242727"/>
              <a:gd name="connsiteX3" fmla="*/ 0 w 2547168"/>
              <a:gd name="connsiteY3" fmla="*/ 1242727 h 1242727"/>
              <a:gd name="connsiteX4" fmla="*/ 0 w 2547168"/>
              <a:gd name="connsiteY4" fmla="*/ 0 h 1242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7168" h="1242727">
                <a:moveTo>
                  <a:pt x="0" y="0"/>
                </a:moveTo>
                <a:lnTo>
                  <a:pt x="2547168" y="0"/>
                </a:lnTo>
                <a:lnTo>
                  <a:pt x="2547168" y="1242727"/>
                </a:lnTo>
                <a:lnTo>
                  <a:pt x="0" y="124272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ctr" anchorCtr="0">
            <a:noAutofit/>
          </a:bodyPr>
          <a:lstStyle/>
          <a:p>
            <a:pPr algn="ctr" defTabSz="533400" eaLnBrk="1" fontAlgn="auto" hangingPunct="1">
              <a:lnSpc>
                <a:spcPct val="70000"/>
              </a:lnSpc>
              <a:spcAft>
                <a:spcPct val="35000"/>
              </a:spcAft>
            </a:pPr>
            <a:r>
              <a:rPr lang="id-ID" sz="900" b="1" dirty="0">
                <a:solidFill>
                  <a:prstClr val="white">
                    <a:lumMod val="65000"/>
                  </a:prstClr>
                </a:solidFill>
                <a:latin typeface="Lato" panose="020F0502020204030203" pitchFamily="34" charset="0"/>
              </a:rPr>
              <a:t>Bakul Goder</a:t>
            </a:r>
          </a:p>
          <a:p>
            <a:pPr algn="ctr" defTabSz="533400" eaLnBrk="1" fontAlgn="auto" hangingPunct="1">
              <a:lnSpc>
                <a:spcPct val="70000"/>
              </a:lnSpc>
              <a:spcAft>
                <a:spcPct val="35000"/>
              </a:spcAft>
            </a:pPr>
            <a:r>
              <a:rPr lang="id-ID" sz="900" b="1" dirty="0">
                <a:solidFill>
                  <a:srgbClr val="16A085"/>
                </a:solidFill>
                <a:latin typeface="Lato" panose="020F0502020204030203" pitchFamily="34" charset="0"/>
              </a:rPr>
              <a:t>Marketing</a:t>
            </a:r>
          </a:p>
        </p:txBody>
      </p:sp>
    </p:spTree>
    <p:extLst>
      <p:ext uri="{BB962C8B-B14F-4D97-AF65-F5344CB8AC3E}">
        <p14:creationId xmlns:p14="http://schemas.microsoft.com/office/powerpoint/2010/main" val="20878241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par>
                                <p:cTn id="8" presetID="22" presetClass="entr" presetSubtype="4" fill="hold" grpId="0" nodeType="withEffect">
                                  <p:stCondLst>
                                    <p:cond delay="50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1000"/>
                                        <p:tgtEl>
                                          <p:spTgt spid="4"/>
                                        </p:tgtEl>
                                      </p:cBhvr>
                                    </p:animEffect>
                                  </p:childTnLst>
                                </p:cTn>
                              </p:par>
                              <p:par>
                                <p:cTn id="11" presetID="16" presetClass="entr" presetSubtype="37" fill="hold" nodeType="withEffect">
                                  <p:stCondLst>
                                    <p:cond delay="1500"/>
                                  </p:stCondLst>
                                  <p:childTnLst>
                                    <p:set>
                                      <p:cBhvr>
                                        <p:cTn id="12" dur="1" fill="hold">
                                          <p:stCondLst>
                                            <p:cond delay="0"/>
                                          </p:stCondLst>
                                        </p:cTn>
                                        <p:tgtEl>
                                          <p:spTgt spid="6"/>
                                        </p:tgtEl>
                                        <p:attrNameLst>
                                          <p:attrName>style.visibility</p:attrName>
                                        </p:attrNameLst>
                                      </p:cBhvr>
                                      <p:to>
                                        <p:strVal val="visible"/>
                                      </p:to>
                                    </p:set>
                                    <p:animEffect transition="in" filter="barn(outVertical)">
                                      <p:cBhvr>
                                        <p:cTn id="13" dur="1000"/>
                                        <p:tgtEl>
                                          <p:spTgt spid="6"/>
                                        </p:tgtEl>
                                      </p:cBhvr>
                                    </p:animEffect>
                                  </p:childTnLst>
                                </p:cTn>
                              </p:par>
                            </p:childTnLst>
                          </p:cTn>
                        </p:par>
                        <p:par>
                          <p:cTn id="14" fill="hold">
                            <p:stCondLst>
                              <p:cond delay="2500"/>
                            </p:stCondLst>
                            <p:childTnLst>
                              <p:par>
                                <p:cTn id="15" presetID="22" presetClass="entr" presetSubtype="1"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par>
                                <p:cTn id="18" presetID="16" presetClass="entr" presetSubtype="37" fill="hold" nodeType="withEffect">
                                  <p:stCondLst>
                                    <p:cond delay="1500"/>
                                  </p:stCondLst>
                                  <p:childTnLst>
                                    <p:set>
                                      <p:cBhvr>
                                        <p:cTn id="19" dur="1" fill="hold">
                                          <p:stCondLst>
                                            <p:cond delay="0"/>
                                          </p:stCondLst>
                                        </p:cTn>
                                        <p:tgtEl>
                                          <p:spTgt spid="17"/>
                                        </p:tgtEl>
                                        <p:attrNameLst>
                                          <p:attrName>style.visibility</p:attrName>
                                        </p:attrNameLst>
                                      </p:cBhvr>
                                      <p:to>
                                        <p:strVal val="visible"/>
                                      </p:to>
                                    </p:set>
                                    <p:animEffect transition="in" filter="barn(outVertical)">
                                      <p:cBhvr>
                                        <p:cTn id="20" dur="1000"/>
                                        <p:tgtEl>
                                          <p:spTgt spid="17"/>
                                        </p:tgtEl>
                                      </p:cBhvr>
                                    </p:animEffect>
                                  </p:childTnLst>
                                </p:cTn>
                              </p:par>
                              <p:par>
                                <p:cTn id="21" presetID="16" presetClass="entr" presetSubtype="37" fill="hold" nodeType="withEffect">
                                  <p:stCondLst>
                                    <p:cond delay="1500"/>
                                  </p:stCondLst>
                                  <p:childTnLst>
                                    <p:set>
                                      <p:cBhvr>
                                        <p:cTn id="22" dur="1" fill="hold">
                                          <p:stCondLst>
                                            <p:cond delay="0"/>
                                          </p:stCondLst>
                                        </p:cTn>
                                        <p:tgtEl>
                                          <p:spTgt spid="20"/>
                                        </p:tgtEl>
                                        <p:attrNameLst>
                                          <p:attrName>style.visibility</p:attrName>
                                        </p:attrNameLst>
                                      </p:cBhvr>
                                      <p:to>
                                        <p:strVal val="visible"/>
                                      </p:to>
                                    </p:set>
                                    <p:animEffect transition="in" filter="barn(outVertical)">
                                      <p:cBhvr>
                                        <p:cTn id="23" dur="1000"/>
                                        <p:tgtEl>
                                          <p:spTgt spid="20"/>
                                        </p:tgtEl>
                                      </p:cBhvr>
                                    </p:animEffect>
                                  </p:childTnLst>
                                </p:cTn>
                              </p:par>
                              <p:par>
                                <p:cTn id="24" presetID="16" presetClass="entr" presetSubtype="37" fill="hold" nodeType="withEffect">
                                  <p:stCondLst>
                                    <p:cond delay="1500"/>
                                  </p:stCondLst>
                                  <p:childTnLst>
                                    <p:set>
                                      <p:cBhvr>
                                        <p:cTn id="25" dur="1" fill="hold">
                                          <p:stCondLst>
                                            <p:cond delay="0"/>
                                          </p:stCondLst>
                                        </p:cTn>
                                        <p:tgtEl>
                                          <p:spTgt spid="23"/>
                                        </p:tgtEl>
                                        <p:attrNameLst>
                                          <p:attrName>style.visibility</p:attrName>
                                        </p:attrNameLst>
                                      </p:cBhvr>
                                      <p:to>
                                        <p:strVal val="visible"/>
                                      </p:to>
                                    </p:set>
                                    <p:animEffect transition="in" filter="barn(outVertical)">
                                      <p:cBhvr>
                                        <p:cTn id="26" dur="1000"/>
                                        <p:tgtEl>
                                          <p:spTgt spid="23"/>
                                        </p:tgtEl>
                                      </p:cBhvr>
                                    </p:animEffect>
                                  </p:childTnLst>
                                </p:cTn>
                              </p:par>
                            </p:childTnLst>
                          </p:cTn>
                        </p:par>
                        <p:par>
                          <p:cTn id="27" fill="hold">
                            <p:stCondLst>
                              <p:cond delay="5000"/>
                            </p:stCondLst>
                            <p:childTnLst>
                              <p:par>
                                <p:cTn id="28" presetID="22" presetClass="entr" presetSubtype="1" fill="hold" nodeType="after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wipe(up)">
                                      <p:cBhvr>
                                        <p:cTn id="30" dur="500"/>
                                        <p:tgtEl>
                                          <p:spTgt spid="26"/>
                                        </p:tgtEl>
                                      </p:cBhvr>
                                    </p:animEffect>
                                  </p:childTnLst>
                                </p:cTn>
                              </p:par>
                              <p:par>
                                <p:cTn id="31" presetID="22" presetClass="entr" presetSubtype="1"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up)">
                                      <p:cBhvr>
                                        <p:cTn id="33" dur="500"/>
                                        <p:tgtEl>
                                          <p:spTgt spid="36"/>
                                        </p:tgtEl>
                                      </p:cBhvr>
                                    </p:animEffect>
                                  </p:childTnLst>
                                </p:cTn>
                              </p:par>
                              <p:par>
                                <p:cTn id="34" presetID="22" presetClass="entr" presetSubtype="1"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up)">
                                      <p:cBhvr>
                                        <p:cTn id="36" dur="500"/>
                                        <p:tgtEl>
                                          <p:spTgt spid="31"/>
                                        </p:tgtEl>
                                      </p:cBhvr>
                                    </p:animEffect>
                                  </p:childTnLst>
                                </p:cTn>
                              </p:par>
                              <p:par>
                                <p:cTn id="37" presetID="2" presetClass="entr" presetSubtype="1"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 calcmode="lin" valueType="num">
                                      <p:cBhvr additive="base">
                                        <p:cTn id="39" dur="500" fill="hold"/>
                                        <p:tgtEl>
                                          <p:spTgt spid="41"/>
                                        </p:tgtEl>
                                        <p:attrNameLst>
                                          <p:attrName>ppt_x</p:attrName>
                                        </p:attrNameLst>
                                      </p:cBhvr>
                                      <p:tavLst>
                                        <p:tav tm="0">
                                          <p:val>
                                            <p:strVal val="#ppt_x"/>
                                          </p:val>
                                        </p:tav>
                                        <p:tav tm="100000">
                                          <p:val>
                                            <p:strVal val="#ppt_x"/>
                                          </p:val>
                                        </p:tav>
                                      </p:tavLst>
                                    </p:anim>
                                    <p:anim calcmode="lin" valueType="num">
                                      <p:cBhvr additive="base">
                                        <p:cTn id="40" dur="500" fill="hold"/>
                                        <p:tgtEl>
                                          <p:spTgt spid="41"/>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500"/>
                                  </p:stCondLst>
                                  <p:childTnLst>
                                    <p:set>
                                      <p:cBhvr>
                                        <p:cTn id="42" dur="1" fill="hold">
                                          <p:stCondLst>
                                            <p:cond delay="0"/>
                                          </p:stCondLst>
                                        </p:cTn>
                                        <p:tgtEl>
                                          <p:spTgt spid="42"/>
                                        </p:tgtEl>
                                        <p:attrNameLst>
                                          <p:attrName>style.visibility</p:attrName>
                                        </p:attrNameLst>
                                      </p:cBhvr>
                                      <p:to>
                                        <p:strVal val="visible"/>
                                      </p:to>
                                    </p:set>
                                    <p:anim calcmode="lin" valueType="num">
                                      <p:cBhvr additive="base">
                                        <p:cTn id="43" dur="500" fill="hold"/>
                                        <p:tgtEl>
                                          <p:spTgt spid="42"/>
                                        </p:tgtEl>
                                        <p:attrNameLst>
                                          <p:attrName>ppt_x</p:attrName>
                                        </p:attrNameLst>
                                      </p:cBhvr>
                                      <p:tavLst>
                                        <p:tav tm="0">
                                          <p:val>
                                            <p:strVal val="#ppt_x"/>
                                          </p:val>
                                        </p:tav>
                                        <p:tav tm="100000">
                                          <p:val>
                                            <p:strVal val="#ppt_x"/>
                                          </p:val>
                                        </p:tav>
                                      </p:tavLst>
                                    </p:anim>
                                    <p:anim calcmode="lin" valueType="num">
                                      <p:cBhvr additive="base">
                                        <p:cTn id="44" dur="500" fill="hold"/>
                                        <p:tgtEl>
                                          <p:spTgt spid="42"/>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50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500" fill="hold"/>
                                        <p:tgtEl>
                                          <p:spTgt spid="43"/>
                                        </p:tgtEl>
                                        <p:attrNameLst>
                                          <p:attrName>ppt_x</p:attrName>
                                        </p:attrNameLst>
                                      </p:cBhvr>
                                      <p:tavLst>
                                        <p:tav tm="0">
                                          <p:val>
                                            <p:strVal val="#ppt_x"/>
                                          </p:val>
                                        </p:tav>
                                        <p:tav tm="100000">
                                          <p:val>
                                            <p:strVal val="#ppt_x"/>
                                          </p:val>
                                        </p:tav>
                                      </p:tavLst>
                                    </p:anim>
                                    <p:anim calcmode="lin" valueType="num">
                                      <p:cBhvr additive="base">
                                        <p:cTn id="48" dur="500" fill="hold"/>
                                        <p:tgtEl>
                                          <p:spTgt spid="43"/>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500"/>
                                  </p:stCondLst>
                                  <p:childTnLst>
                                    <p:set>
                                      <p:cBhvr>
                                        <p:cTn id="50" dur="1" fill="hold">
                                          <p:stCondLst>
                                            <p:cond delay="0"/>
                                          </p:stCondLst>
                                        </p:cTn>
                                        <p:tgtEl>
                                          <p:spTgt spid="44"/>
                                        </p:tgtEl>
                                        <p:attrNameLst>
                                          <p:attrName>style.visibility</p:attrName>
                                        </p:attrNameLst>
                                      </p:cBhvr>
                                      <p:to>
                                        <p:strVal val="visible"/>
                                      </p:to>
                                    </p:set>
                                    <p:anim calcmode="lin" valueType="num">
                                      <p:cBhvr additive="base">
                                        <p:cTn id="51" dur="500" fill="hold"/>
                                        <p:tgtEl>
                                          <p:spTgt spid="44"/>
                                        </p:tgtEl>
                                        <p:attrNameLst>
                                          <p:attrName>ppt_x</p:attrName>
                                        </p:attrNameLst>
                                      </p:cBhvr>
                                      <p:tavLst>
                                        <p:tav tm="0">
                                          <p:val>
                                            <p:strVal val="#ppt_x"/>
                                          </p:val>
                                        </p:tav>
                                        <p:tav tm="100000">
                                          <p:val>
                                            <p:strVal val="#ppt_x"/>
                                          </p:val>
                                        </p:tav>
                                      </p:tavLst>
                                    </p:anim>
                                    <p:anim calcmode="lin" valueType="num">
                                      <p:cBhvr additive="base">
                                        <p:cTn id="52" dur="500" fill="hold"/>
                                        <p:tgtEl>
                                          <p:spTgt spid="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41" grpId="0"/>
      <p:bldP spid="42" grpId="0"/>
      <p:bldP spid="43" grpId="0"/>
      <p:bldP spid="4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26377" y="5707430"/>
            <a:ext cx="326572" cy="219291"/>
          </a:xfrm>
          <a:prstGeom prst="rect">
            <a:avLst/>
          </a:prstGeom>
          <a:noFill/>
        </p:spPr>
        <p:txBody>
          <a:bodyPr wrap="square" rtlCol="0">
            <a:spAutoFit/>
          </a:bodyPr>
          <a:lstStyle/>
          <a:p>
            <a:pPr algn="ctr"/>
            <a:fld id="{C2D221A3-D8C5-4ECD-A65E-1259E4903984}" type="slidenum">
              <a:rPr lang="id-ID" sz="825">
                <a:solidFill>
                  <a:schemeClr val="bg1"/>
                </a:solidFill>
                <a:latin typeface="Lato" panose="020F0502020204030203" pitchFamily="34" charset="0"/>
                <a:ea typeface="Roboto" panose="02000000000000000000" pitchFamily="2" charset="0"/>
              </a:rPr>
              <a:t>22</a:t>
            </a:fld>
            <a:endParaRPr lang="id-ID" sz="1200" dirty="0">
              <a:solidFill>
                <a:schemeClr val="bg1"/>
              </a:solidFill>
              <a:latin typeface="Lato" panose="020F0502020204030203" pitchFamily="34" charset="0"/>
              <a:ea typeface="Roboto" panose="02000000000000000000" pitchFamily="2" charset="0"/>
            </a:endParaRPr>
          </a:p>
        </p:txBody>
      </p:sp>
      <p:sp>
        <p:nvSpPr>
          <p:cNvPr id="3" name="Content Placeholder 7"/>
          <p:cNvSpPr txBox="1">
            <a:spLocks/>
          </p:cNvSpPr>
          <p:nvPr/>
        </p:nvSpPr>
        <p:spPr>
          <a:xfrm>
            <a:off x="3913433" y="1034394"/>
            <a:ext cx="4370597" cy="610424"/>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buNone/>
            </a:pPr>
            <a:r>
              <a:rPr lang="id-ID" sz="2700" dirty="0">
                <a:solidFill>
                  <a:schemeClr val="bg1">
                    <a:lumMod val="50000"/>
                  </a:schemeClr>
                </a:solidFill>
                <a:latin typeface="Lato Light" panose="020F0302020204030203" pitchFamily="34" charset="0"/>
                <a:ea typeface="Roboto" panose="02000000000000000000" pitchFamily="2" charset="0"/>
              </a:rPr>
              <a:t>Business Excellent Model</a:t>
            </a:r>
            <a:endParaRPr lang="en-US" sz="2700" dirty="0">
              <a:solidFill>
                <a:schemeClr val="bg1">
                  <a:lumMod val="50000"/>
                </a:schemeClr>
              </a:solidFill>
              <a:latin typeface="Lato Light" panose="020F0302020204030203" pitchFamily="34" charset="0"/>
              <a:ea typeface="Roboto" panose="02000000000000000000" pitchFamily="2" charset="0"/>
            </a:endParaRPr>
          </a:p>
        </p:txBody>
      </p:sp>
      <p:sp>
        <p:nvSpPr>
          <p:cNvPr id="4" name="Title 1"/>
          <p:cNvSpPr txBox="1">
            <a:spLocks/>
          </p:cNvSpPr>
          <p:nvPr/>
        </p:nvSpPr>
        <p:spPr>
          <a:xfrm>
            <a:off x="5018646" y="1574987"/>
            <a:ext cx="2168471" cy="272669"/>
          </a:xfrm>
          <a:prstGeom prst="rect">
            <a:avLst/>
          </a:prstGeom>
        </p:spPr>
        <p:txBody>
          <a:bodyPr vert="horz" lIns="68580" tIns="34290" rIns="68580" bIns="3429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900" dirty="0">
                <a:solidFill>
                  <a:schemeClr val="bg1">
                    <a:lumMod val="65000"/>
                  </a:schemeClr>
                </a:solidFill>
                <a:latin typeface="Lato" panose="020F0502020204030203" pitchFamily="34" charset="0"/>
                <a:ea typeface="Roboto Light" panose="02000000000000000000" pitchFamily="2" charset="0"/>
              </a:rPr>
              <a:t>Put a relevant subtitle in </a:t>
            </a:r>
            <a:r>
              <a:rPr lang="en-US" sz="900" dirty="0">
                <a:solidFill>
                  <a:schemeClr val="accent2"/>
                </a:solidFill>
                <a:latin typeface="Lato" panose="020F0502020204030203" pitchFamily="34" charset="0"/>
                <a:ea typeface="Roboto Light" panose="02000000000000000000" pitchFamily="2" charset="0"/>
              </a:rPr>
              <a:t>this line</a:t>
            </a:r>
          </a:p>
        </p:txBody>
      </p:sp>
      <p:grpSp>
        <p:nvGrpSpPr>
          <p:cNvPr id="37" name="Group 36"/>
          <p:cNvGrpSpPr>
            <a:grpSpLocks noChangeAspect="1"/>
          </p:cNvGrpSpPr>
          <p:nvPr/>
        </p:nvGrpSpPr>
        <p:grpSpPr>
          <a:xfrm>
            <a:off x="1703512" y="1755990"/>
            <a:ext cx="5387436" cy="2331791"/>
            <a:chOff x="-186958" y="1185863"/>
            <a:chExt cx="9807709" cy="4244975"/>
          </a:xfrm>
        </p:grpSpPr>
        <p:cxnSp>
          <p:nvCxnSpPr>
            <p:cNvPr id="38" name="Straight Connector 37"/>
            <p:cNvCxnSpPr>
              <a:endCxn id="53" idx="3"/>
            </p:cNvCxnSpPr>
            <p:nvPr/>
          </p:nvCxnSpPr>
          <p:spPr>
            <a:xfrm flipV="1">
              <a:off x="4978400" y="2224088"/>
              <a:ext cx="696913" cy="660400"/>
            </a:xfrm>
            <a:prstGeom prst="line">
              <a:avLst/>
            </a:prstGeom>
            <a:ln w="3175" cmpd="sng">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65" idx="5"/>
              <a:endCxn id="54" idx="1"/>
            </p:cNvCxnSpPr>
            <p:nvPr/>
          </p:nvCxnSpPr>
          <p:spPr>
            <a:xfrm>
              <a:off x="4952603" y="3729208"/>
              <a:ext cx="722994" cy="660977"/>
            </a:xfrm>
            <a:prstGeom prst="line">
              <a:avLst/>
            </a:prstGeom>
            <a:ln w="3175"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65" idx="1"/>
              <a:endCxn id="51" idx="5"/>
            </p:cNvCxnSpPr>
            <p:nvPr/>
          </p:nvCxnSpPr>
          <p:spPr>
            <a:xfrm flipH="1" flipV="1">
              <a:off x="3449121" y="2223805"/>
              <a:ext cx="643623" cy="645543"/>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65" idx="3"/>
              <a:endCxn id="52" idx="7"/>
            </p:cNvCxnSpPr>
            <p:nvPr/>
          </p:nvCxnSpPr>
          <p:spPr>
            <a:xfrm flipH="1">
              <a:off x="3449121" y="3729208"/>
              <a:ext cx="643623" cy="660977"/>
            </a:xfrm>
            <a:prstGeom prst="line">
              <a:avLst/>
            </a:prstGeom>
            <a:ln w="3175"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50" idx="1"/>
              <a:endCxn id="53" idx="5"/>
            </p:cNvCxnSpPr>
            <p:nvPr/>
          </p:nvCxnSpPr>
          <p:spPr>
            <a:xfrm flipH="1" flipV="1">
              <a:off x="6535738" y="2224088"/>
              <a:ext cx="679450" cy="660400"/>
            </a:xfrm>
            <a:prstGeom prst="line">
              <a:avLst/>
            </a:prstGeom>
            <a:ln w="3175" cmpd="sng">
              <a:solidFill>
                <a:schemeClr val="accent4">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50" idx="3"/>
              <a:endCxn id="54" idx="7"/>
            </p:cNvCxnSpPr>
            <p:nvPr/>
          </p:nvCxnSpPr>
          <p:spPr>
            <a:xfrm flipH="1">
              <a:off x="6535738" y="3744913"/>
              <a:ext cx="679450" cy="644525"/>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a:stCxn id="53" idx="4"/>
              <a:endCxn id="54" idx="0"/>
            </p:cNvCxnSpPr>
            <p:nvPr/>
          </p:nvCxnSpPr>
          <p:spPr>
            <a:xfrm>
              <a:off x="6105525" y="2401888"/>
              <a:ext cx="0" cy="1809750"/>
            </a:xfrm>
            <a:prstGeom prst="line">
              <a:avLst/>
            </a:prstGeom>
            <a:ln w="3175" cmpd="sng">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49" idx="6"/>
              <a:endCxn id="50" idx="2"/>
            </p:cNvCxnSpPr>
            <p:nvPr/>
          </p:nvCxnSpPr>
          <p:spPr>
            <a:xfrm>
              <a:off x="2108200" y="3313113"/>
              <a:ext cx="4927600" cy="0"/>
            </a:xfrm>
            <a:prstGeom prst="line">
              <a:avLst/>
            </a:prstGeom>
            <a:ln w="3175"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a:stCxn id="49" idx="7"/>
              <a:endCxn id="51" idx="3"/>
            </p:cNvCxnSpPr>
            <p:nvPr/>
          </p:nvCxnSpPr>
          <p:spPr>
            <a:xfrm flipV="1">
              <a:off x="1928813" y="2224088"/>
              <a:ext cx="660400" cy="660400"/>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49" idx="5"/>
              <a:endCxn id="52" idx="1"/>
            </p:cNvCxnSpPr>
            <p:nvPr/>
          </p:nvCxnSpPr>
          <p:spPr>
            <a:xfrm>
              <a:off x="1928813" y="3744913"/>
              <a:ext cx="660400" cy="644525"/>
            </a:xfrm>
            <a:prstGeom prst="line">
              <a:avLst/>
            </a:prstGeom>
            <a:ln w="3175" cmpd="sng">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51" idx="4"/>
              <a:endCxn id="52" idx="0"/>
            </p:cNvCxnSpPr>
            <p:nvPr/>
          </p:nvCxnSpPr>
          <p:spPr>
            <a:xfrm>
              <a:off x="3019425" y="2401888"/>
              <a:ext cx="0" cy="1809750"/>
            </a:xfrm>
            <a:prstGeom prst="line">
              <a:avLst/>
            </a:prstGeom>
            <a:ln w="3175"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49" name="Oval 48"/>
            <p:cNvSpPr/>
            <p:nvPr/>
          </p:nvSpPr>
          <p:spPr>
            <a:xfrm>
              <a:off x="890588" y="2706689"/>
              <a:ext cx="1217612" cy="1216025"/>
            </a:xfrm>
            <a:prstGeom prst="ellipse">
              <a:avLst/>
            </a:prstGeom>
            <a:solidFill>
              <a:schemeClr val="bg2">
                <a:lumMod val="10000"/>
              </a:schemeClr>
            </a:solidFill>
            <a:ln w="12700">
              <a:solidFill>
                <a:schemeClr val="accent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600">
                <a:solidFill>
                  <a:schemeClr val="bg1">
                    <a:lumMod val="65000"/>
                  </a:schemeClr>
                </a:solidFill>
                <a:latin typeface="Lato" panose="020F0502020204030203" pitchFamily="34" charset="0"/>
              </a:endParaRPr>
            </a:p>
          </p:txBody>
        </p:sp>
        <p:sp>
          <p:nvSpPr>
            <p:cNvPr id="50" name="Oval 49"/>
            <p:cNvSpPr/>
            <p:nvPr/>
          </p:nvSpPr>
          <p:spPr>
            <a:xfrm>
              <a:off x="7035800" y="2706688"/>
              <a:ext cx="1217613" cy="1216025"/>
            </a:xfrm>
            <a:prstGeom prst="ellipse">
              <a:avLst/>
            </a:prstGeom>
            <a:solidFill>
              <a:schemeClr val="bg2">
                <a:lumMod val="10000"/>
              </a:schemeClr>
            </a:solidFill>
            <a:ln w="12700">
              <a:solidFill>
                <a:schemeClr val="accent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600">
                <a:solidFill>
                  <a:schemeClr val="bg1">
                    <a:lumMod val="65000"/>
                  </a:schemeClr>
                </a:solidFill>
                <a:latin typeface="Lato" panose="020F0502020204030203" pitchFamily="34" charset="0"/>
              </a:endParaRPr>
            </a:p>
          </p:txBody>
        </p:sp>
        <p:sp>
          <p:nvSpPr>
            <p:cNvPr id="51" name="Oval 50"/>
            <p:cNvSpPr/>
            <p:nvPr/>
          </p:nvSpPr>
          <p:spPr>
            <a:xfrm>
              <a:off x="2409825" y="1185863"/>
              <a:ext cx="1217613" cy="1216025"/>
            </a:xfrm>
            <a:prstGeom prst="ellipse">
              <a:avLst/>
            </a:prstGeom>
            <a:solidFill>
              <a:schemeClr val="bg2">
                <a:lumMod val="10000"/>
              </a:schemeClr>
            </a:solidFill>
            <a:ln w="12700">
              <a:solidFill>
                <a:schemeClr val="accent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600">
                <a:solidFill>
                  <a:schemeClr val="bg1">
                    <a:lumMod val="65000"/>
                  </a:schemeClr>
                </a:solidFill>
                <a:latin typeface="Lato" panose="020F0502020204030203" pitchFamily="34" charset="0"/>
              </a:endParaRPr>
            </a:p>
          </p:txBody>
        </p:sp>
        <p:sp>
          <p:nvSpPr>
            <p:cNvPr id="52" name="Oval 51"/>
            <p:cNvSpPr/>
            <p:nvPr/>
          </p:nvSpPr>
          <p:spPr>
            <a:xfrm>
              <a:off x="2409825" y="4211638"/>
              <a:ext cx="1217613" cy="1219200"/>
            </a:xfrm>
            <a:prstGeom prst="ellipse">
              <a:avLst/>
            </a:prstGeom>
            <a:solidFill>
              <a:schemeClr val="bg2">
                <a:lumMod val="10000"/>
              </a:schemeClr>
            </a:solid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600">
                <a:solidFill>
                  <a:schemeClr val="bg1">
                    <a:lumMod val="65000"/>
                  </a:schemeClr>
                </a:solidFill>
                <a:latin typeface="Lato" panose="020F0502020204030203" pitchFamily="34" charset="0"/>
              </a:endParaRPr>
            </a:p>
          </p:txBody>
        </p:sp>
        <p:sp>
          <p:nvSpPr>
            <p:cNvPr id="53" name="Oval 52"/>
            <p:cNvSpPr/>
            <p:nvPr/>
          </p:nvSpPr>
          <p:spPr>
            <a:xfrm>
              <a:off x="5497513" y="1185863"/>
              <a:ext cx="1216025" cy="1216025"/>
            </a:xfrm>
            <a:prstGeom prst="ellipse">
              <a:avLst/>
            </a:prstGeom>
            <a:solidFill>
              <a:schemeClr val="bg2">
                <a:lumMod val="10000"/>
              </a:schemeClr>
            </a:solid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600">
                <a:solidFill>
                  <a:schemeClr val="bg1">
                    <a:lumMod val="65000"/>
                  </a:schemeClr>
                </a:solidFill>
                <a:latin typeface="Lato" panose="020F0502020204030203" pitchFamily="34" charset="0"/>
              </a:endParaRPr>
            </a:p>
          </p:txBody>
        </p:sp>
        <p:sp>
          <p:nvSpPr>
            <p:cNvPr id="54" name="Oval 53"/>
            <p:cNvSpPr/>
            <p:nvPr/>
          </p:nvSpPr>
          <p:spPr>
            <a:xfrm>
              <a:off x="5497513" y="4211638"/>
              <a:ext cx="1216025" cy="1219200"/>
            </a:xfrm>
            <a:prstGeom prst="ellipse">
              <a:avLst/>
            </a:prstGeom>
            <a:solidFill>
              <a:schemeClr val="bg2">
                <a:lumMod val="10000"/>
              </a:schemeClr>
            </a:solidFill>
            <a:ln w="12700">
              <a:solidFill>
                <a:schemeClr val="accent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600">
                <a:solidFill>
                  <a:schemeClr val="bg1">
                    <a:lumMod val="65000"/>
                  </a:schemeClr>
                </a:solidFill>
                <a:latin typeface="Lato" panose="020F0502020204030203" pitchFamily="34" charset="0"/>
              </a:endParaRPr>
            </a:p>
          </p:txBody>
        </p:sp>
        <p:sp>
          <p:nvSpPr>
            <p:cNvPr id="55" name="Oval 54"/>
            <p:cNvSpPr/>
            <p:nvPr/>
          </p:nvSpPr>
          <p:spPr>
            <a:xfrm>
              <a:off x="5497513" y="2706688"/>
              <a:ext cx="1216025" cy="1216025"/>
            </a:xfrm>
            <a:prstGeom prst="ellipse">
              <a:avLst/>
            </a:prstGeom>
            <a:solidFill>
              <a:schemeClr val="bg2">
                <a:lumMod val="10000"/>
              </a:schemeClr>
            </a:solidFill>
            <a:ln w="12700">
              <a:solidFill>
                <a:schemeClr val="accent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600">
                <a:solidFill>
                  <a:schemeClr val="bg1">
                    <a:lumMod val="65000"/>
                  </a:schemeClr>
                </a:solidFill>
                <a:latin typeface="Lato" panose="020F0502020204030203" pitchFamily="34" charset="0"/>
              </a:endParaRPr>
            </a:p>
          </p:txBody>
        </p:sp>
        <p:sp>
          <p:nvSpPr>
            <p:cNvPr id="56" name="Oval 55"/>
            <p:cNvSpPr/>
            <p:nvPr/>
          </p:nvSpPr>
          <p:spPr>
            <a:xfrm>
              <a:off x="2409825" y="2706688"/>
              <a:ext cx="1217613" cy="1216025"/>
            </a:xfrm>
            <a:prstGeom prst="ellipse">
              <a:avLst/>
            </a:prstGeom>
            <a:solidFill>
              <a:schemeClr val="bg2">
                <a:lumMod val="10000"/>
              </a:schemeClr>
            </a:solidFill>
            <a:ln w="12700">
              <a:solidFill>
                <a:schemeClr val="accent3"/>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600">
                <a:solidFill>
                  <a:schemeClr val="bg1">
                    <a:lumMod val="65000"/>
                  </a:schemeClr>
                </a:solidFill>
                <a:latin typeface="Lato" panose="020F0502020204030203" pitchFamily="34" charset="0"/>
              </a:endParaRPr>
            </a:p>
          </p:txBody>
        </p:sp>
        <p:grpSp>
          <p:nvGrpSpPr>
            <p:cNvPr id="57" name="Group 165"/>
            <p:cNvGrpSpPr>
              <a:grpSpLocks/>
            </p:cNvGrpSpPr>
            <p:nvPr/>
          </p:nvGrpSpPr>
          <p:grpSpPr bwMode="auto">
            <a:xfrm>
              <a:off x="1312863" y="2852738"/>
              <a:ext cx="354012" cy="968375"/>
              <a:chOff x="-39797" y="1590244"/>
              <a:chExt cx="825079" cy="2412051"/>
            </a:xfrm>
          </p:grpSpPr>
          <p:sp>
            <p:nvSpPr>
              <p:cNvPr id="211" name="Freeform 1578"/>
              <p:cNvSpPr>
                <a:spLocks/>
              </p:cNvSpPr>
              <p:nvPr/>
            </p:nvSpPr>
            <p:spPr bwMode="auto">
              <a:xfrm>
                <a:off x="348692" y="3725502"/>
                <a:ext cx="403291" cy="193754"/>
              </a:xfrm>
              <a:custGeom>
                <a:avLst/>
                <a:gdLst>
                  <a:gd name="T0" fmla="*/ 2147483647 w 470"/>
                  <a:gd name="T1" fmla="*/ 0 h 225"/>
                  <a:gd name="T2" fmla="*/ 2147483647 w 470"/>
                  <a:gd name="T3" fmla="*/ 0 h 225"/>
                  <a:gd name="T4" fmla="*/ 0 w 470"/>
                  <a:gd name="T5" fmla="*/ 2147483647 h 225"/>
                  <a:gd name="T6" fmla="*/ 0 w 470"/>
                  <a:gd name="T7" fmla="*/ 2147483647 h 225"/>
                  <a:gd name="T8" fmla="*/ 0 w 470"/>
                  <a:gd name="T9" fmla="*/ 2147483647 h 225"/>
                  <a:gd name="T10" fmla="*/ 0 w 470"/>
                  <a:gd name="T11" fmla="*/ 2147483647 h 225"/>
                  <a:gd name="T12" fmla="*/ 2147483647 w 470"/>
                  <a:gd name="T13" fmla="*/ 2147483647 h 225"/>
                  <a:gd name="T14" fmla="*/ 2147483647 w 470"/>
                  <a:gd name="T15" fmla="*/ 2147483647 h 225"/>
                  <a:gd name="T16" fmla="*/ 2147483647 w 470"/>
                  <a:gd name="T17" fmla="*/ 2147483647 h 225"/>
                  <a:gd name="T18" fmla="*/ 2147483647 w 470"/>
                  <a:gd name="T19" fmla="*/ 2147483647 h 225"/>
                  <a:gd name="T20" fmla="*/ 2147483647 w 470"/>
                  <a:gd name="T21" fmla="*/ 2147483647 h 225"/>
                  <a:gd name="T22" fmla="*/ 2147483647 w 470"/>
                  <a:gd name="T23" fmla="*/ 2147483647 h 225"/>
                  <a:gd name="T24" fmla="*/ 2147483647 w 470"/>
                  <a:gd name="T25" fmla="*/ 2147483647 h 225"/>
                  <a:gd name="T26" fmla="*/ 2147483647 w 470"/>
                  <a:gd name="T27" fmla="*/ 2147483647 h 225"/>
                  <a:gd name="T28" fmla="*/ 2147483647 w 470"/>
                  <a:gd name="T29" fmla="*/ 2147483647 h 225"/>
                  <a:gd name="T30" fmla="*/ 2147483647 w 470"/>
                  <a:gd name="T31" fmla="*/ 2147483647 h 225"/>
                  <a:gd name="T32" fmla="*/ 2147483647 w 470"/>
                  <a:gd name="T33" fmla="*/ 2147483647 h 225"/>
                  <a:gd name="T34" fmla="*/ 2147483647 w 470"/>
                  <a:gd name="T35" fmla="*/ 2147483647 h 225"/>
                  <a:gd name="T36" fmla="*/ 2147483647 w 470"/>
                  <a:gd name="T37" fmla="*/ 2147483647 h 225"/>
                  <a:gd name="T38" fmla="*/ 2147483647 w 470"/>
                  <a:gd name="T39" fmla="*/ 2147483647 h 225"/>
                  <a:gd name="T40" fmla="*/ 2147483647 w 470"/>
                  <a:gd name="T41" fmla="*/ 2147483647 h 225"/>
                  <a:gd name="T42" fmla="*/ 2147483647 w 470"/>
                  <a:gd name="T43" fmla="*/ 2147483647 h 225"/>
                  <a:gd name="T44" fmla="*/ 2147483647 w 470"/>
                  <a:gd name="T45" fmla="*/ 2147483647 h 225"/>
                  <a:gd name="T46" fmla="*/ 2147483647 w 470"/>
                  <a:gd name="T47" fmla="*/ 2147483647 h 225"/>
                  <a:gd name="T48" fmla="*/ 2147483647 w 470"/>
                  <a:gd name="T49" fmla="*/ 2147483647 h 225"/>
                  <a:gd name="T50" fmla="*/ 2147483647 w 470"/>
                  <a:gd name="T51" fmla="*/ 2147483647 h 225"/>
                  <a:gd name="T52" fmla="*/ 2147483647 w 470"/>
                  <a:gd name="T53" fmla="*/ 2147483647 h 225"/>
                  <a:gd name="T54" fmla="*/ 2147483647 w 470"/>
                  <a:gd name="T55" fmla="*/ 2147483647 h 225"/>
                  <a:gd name="T56" fmla="*/ 2147483647 w 470"/>
                  <a:gd name="T57" fmla="*/ 2147483647 h 225"/>
                  <a:gd name="T58" fmla="*/ 2147483647 w 470"/>
                  <a:gd name="T59" fmla="*/ 2147483647 h 225"/>
                  <a:gd name="T60" fmla="*/ 2147483647 w 470"/>
                  <a:gd name="T61" fmla="*/ 2147483647 h 225"/>
                  <a:gd name="T62" fmla="*/ 2147483647 w 470"/>
                  <a:gd name="T63" fmla="*/ 2147483647 h 225"/>
                  <a:gd name="T64" fmla="*/ 2147483647 w 470"/>
                  <a:gd name="T65" fmla="*/ 2147483647 h 225"/>
                  <a:gd name="T66" fmla="*/ 2147483647 w 470"/>
                  <a:gd name="T67" fmla="*/ 2147483647 h 225"/>
                  <a:gd name="T68" fmla="*/ 2147483647 w 470"/>
                  <a:gd name="T69" fmla="*/ 2147483647 h 225"/>
                  <a:gd name="T70" fmla="*/ 2147483647 w 470"/>
                  <a:gd name="T71" fmla="*/ 2147483647 h 225"/>
                  <a:gd name="T72" fmla="*/ 2147483647 w 470"/>
                  <a:gd name="T73" fmla="*/ 2147483647 h 225"/>
                  <a:gd name="T74" fmla="*/ 2147483647 w 470"/>
                  <a:gd name="T75" fmla="*/ 2147483647 h 225"/>
                  <a:gd name="T76" fmla="*/ 2147483647 w 470"/>
                  <a:gd name="T77" fmla="*/ 2147483647 h 225"/>
                  <a:gd name="T78" fmla="*/ 2147483647 w 470"/>
                  <a:gd name="T79" fmla="*/ 2147483647 h 225"/>
                  <a:gd name="T80" fmla="*/ 2147483647 w 470"/>
                  <a:gd name="T81" fmla="*/ 2147483647 h 225"/>
                  <a:gd name="T82" fmla="*/ 2147483647 w 470"/>
                  <a:gd name="T83" fmla="*/ 2147483647 h 225"/>
                  <a:gd name="T84" fmla="*/ 2147483647 w 470"/>
                  <a:gd name="T85" fmla="*/ 2147483647 h 225"/>
                  <a:gd name="T86" fmla="*/ 2147483647 w 470"/>
                  <a:gd name="T87" fmla="*/ 2147483647 h 225"/>
                  <a:gd name="T88" fmla="*/ 2147483647 w 470"/>
                  <a:gd name="T89" fmla="*/ 2147483647 h 225"/>
                  <a:gd name="T90" fmla="*/ 2147483647 w 470"/>
                  <a:gd name="T91" fmla="*/ 0 h 225"/>
                  <a:gd name="T92" fmla="*/ 2147483647 w 470"/>
                  <a:gd name="T93" fmla="*/ 0 h 22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70"/>
                  <a:gd name="T142" fmla="*/ 0 h 225"/>
                  <a:gd name="T143" fmla="*/ 470 w 470"/>
                  <a:gd name="T144" fmla="*/ 225 h 22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70" h="225">
                    <a:moveTo>
                      <a:pt x="16" y="0"/>
                    </a:moveTo>
                    <a:lnTo>
                      <a:pt x="16" y="0"/>
                    </a:lnTo>
                    <a:lnTo>
                      <a:pt x="0" y="77"/>
                    </a:lnTo>
                    <a:lnTo>
                      <a:pt x="0" y="115"/>
                    </a:lnTo>
                    <a:lnTo>
                      <a:pt x="0" y="126"/>
                    </a:lnTo>
                    <a:lnTo>
                      <a:pt x="0" y="137"/>
                    </a:lnTo>
                    <a:lnTo>
                      <a:pt x="5" y="186"/>
                    </a:lnTo>
                    <a:lnTo>
                      <a:pt x="5" y="197"/>
                    </a:lnTo>
                    <a:lnTo>
                      <a:pt x="11" y="203"/>
                    </a:lnTo>
                    <a:lnTo>
                      <a:pt x="16" y="208"/>
                    </a:lnTo>
                    <a:lnTo>
                      <a:pt x="22" y="208"/>
                    </a:lnTo>
                    <a:lnTo>
                      <a:pt x="93" y="214"/>
                    </a:lnTo>
                    <a:lnTo>
                      <a:pt x="126" y="208"/>
                    </a:lnTo>
                    <a:lnTo>
                      <a:pt x="142" y="203"/>
                    </a:lnTo>
                    <a:lnTo>
                      <a:pt x="147" y="197"/>
                    </a:lnTo>
                    <a:lnTo>
                      <a:pt x="147" y="186"/>
                    </a:lnTo>
                    <a:lnTo>
                      <a:pt x="202" y="203"/>
                    </a:lnTo>
                    <a:lnTo>
                      <a:pt x="246" y="219"/>
                    </a:lnTo>
                    <a:lnTo>
                      <a:pt x="284" y="225"/>
                    </a:lnTo>
                    <a:lnTo>
                      <a:pt x="361" y="225"/>
                    </a:lnTo>
                    <a:lnTo>
                      <a:pt x="421" y="225"/>
                    </a:lnTo>
                    <a:lnTo>
                      <a:pt x="470" y="214"/>
                    </a:lnTo>
                    <a:lnTo>
                      <a:pt x="470" y="208"/>
                    </a:lnTo>
                    <a:lnTo>
                      <a:pt x="465" y="192"/>
                    </a:lnTo>
                    <a:lnTo>
                      <a:pt x="454" y="181"/>
                    </a:lnTo>
                    <a:lnTo>
                      <a:pt x="437" y="170"/>
                    </a:lnTo>
                    <a:lnTo>
                      <a:pt x="415" y="159"/>
                    </a:lnTo>
                    <a:lnTo>
                      <a:pt x="388" y="153"/>
                    </a:lnTo>
                    <a:lnTo>
                      <a:pt x="312" y="137"/>
                    </a:lnTo>
                    <a:lnTo>
                      <a:pt x="301" y="132"/>
                    </a:lnTo>
                    <a:lnTo>
                      <a:pt x="284" y="121"/>
                    </a:lnTo>
                    <a:lnTo>
                      <a:pt x="246" y="82"/>
                    </a:lnTo>
                    <a:lnTo>
                      <a:pt x="229" y="39"/>
                    </a:lnTo>
                    <a:lnTo>
                      <a:pt x="175" y="39"/>
                    </a:lnTo>
                    <a:lnTo>
                      <a:pt x="120" y="33"/>
                    </a:lnTo>
                    <a:lnTo>
                      <a:pt x="71" y="22"/>
                    </a:lnTo>
                    <a:lnTo>
                      <a:pt x="16" y="0"/>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lang="en-US" sz="600">
                  <a:solidFill>
                    <a:schemeClr val="bg1">
                      <a:lumMod val="65000"/>
                    </a:schemeClr>
                  </a:solidFill>
                  <a:latin typeface="Lato" panose="020F0502020204030203" pitchFamily="34" charset="0"/>
                </a:endParaRPr>
              </a:p>
            </p:txBody>
          </p:sp>
          <p:sp>
            <p:nvSpPr>
              <p:cNvPr id="212" name="Freeform 1579"/>
              <p:cNvSpPr>
                <a:spLocks/>
              </p:cNvSpPr>
              <p:nvPr/>
            </p:nvSpPr>
            <p:spPr bwMode="auto">
              <a:xfrm>
                <a:off x="180624" y="1829561"/>
                <a:ext cx="154381" cy="155257"/>
              </a:xfrm>
              <a:custGeom>
                <a:avLst/>
                <a:gdLst>
                  <a:gd name="T0" fmla="*/ 2147483647 w 180"/>
                  <a:gd name="T1" fmla="*/ 0 h 181"/>
                  <a:gd name="T2" fmla="*/ 2147483647 w 180"/>
                  <a:gd name="T3" fmla="*/ 0 h 181"/>
                  <a:gd name="T4" fmla="*/ 0 w 180"/>
                  <a:gd name="T5" fmla="*/ 2147483647 h 181"/>
                  <a:gd name="T6" fmla="*/ 0 w 180"/>
                  <a:gd name="T7" fmla="*/ 2147483647 h 181"/>
                  <a:gd name="T8" fmla="*/ 2147483647 w 180"/>
                  <a:gd name="T9" fmla="*/ 2147483647 h 181"/>
                  <a:gd name="T10" fmla="*/ 2147483647 w 180"/>
                  <a:gd name="T11" fmla="*/ 2147483647 h 181"/>
                  <a:gd name="T12" fmla="*/ 2147483647 w 180"/>
                  <a:gd name="T13" fmla="*/ 2147483647 h 181"/>
                  <a:gd name="T14" fmla="*/ 2147483647 w 180"/>
                  <a:gd name="T15" fmla="*/ 2147483647 h 181"/>
                  <a:gd name="T16" fmla="*/ 2147483647 w 180"/>
                  <a:gd name="T17" fmla="*/ 2147483647 h 181"/>
                  <a:gd name="T18" fmla="*/ 2147483647 w 180"/>
                  <a:gd name="T19" fmla="*/ 2147483647 h 181"/>
                  <a:gd name="T20" fmla="*/ 2147483647 w 180"/>
                  <a:gd name="T21" fmla="*/ 2147483647 h 181"/>
                  <a:gd name="T22" fmla="*/ 2147483647 w 180"/>
                  <a:gd name="T23" fmla="*/ 2147483647 h 181"/>
                  <a:gd name="T24" fmla="*/ 2147483647 w 180"/>
                  <a:gd name="T25" fmla="*/ 2147483647 h 181"/>
                  <a:gd name="T26" fmla="*/ 2147483647 w 180"/>
                  <a:gd name="T27" fmla="*/ 2147483647 h 181"/>
                  <a:gd name="T28" fmla="*/ 2147483647 w 180"/>
                  <a:gd name="T29" fmla="*/ 2147483647 h 181"/>
                  <a:gd name="T30" fmla="*/ 2147483647 w 180"/>
                  <a:gd name="T31" fmla="*/ 0 h 181"/>
                  <a:gd name="T32" fmla="*/ 2147483647 w 180"/>
                  <a:gd name="T33" fmla="*/ 0 h 1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0"/>
                  <a:gd name="T52" fmla="*/ 0 h 181"/>
                  <a:gd name="T53" fmla="*/ 180 w 180"/>
                  <a:gd name="T54" fmla="*/ 181 h 18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0" h="181">
                    <a:moveTo>
                      <a:pt x="22" y="0"/>
                    </a:moveTo>
                    <a:lnTo>
                      <a:pt x="22" y="0"/>
                    </a:lnTo>
                    <a:lnTo>
                      <a:pt x="0" y="49"/>
                    </a:lnTo>
                    <a:lnTo>
                      <a:pt x="44" y="109"/>
                    </a:lnTo>
                    <a:lnTo>
                      <a:pt x="82" y="153"/>
                    </a:lnTo>
                    <a:lnTo>
                      <a:pt x="109" y="181"/>
                    </a:lnTo>
                    <a:lnTo>
                      <a:pt x="120" y="181"/>
                    </a:lnTo>
                    <a:lnTo>
                      <a:pt x="137" y="175"/>
                    </a:lnTo>
                    <a:lnTo>
                      <a:pt x="158" y="153"/>
                    </a:lnTo>
                    <a:lnTo>
                      <a:pt x="180" y="115"/>
                    </a:lnTo>
                    <a:lnTo>
                      <a:pt x="76" y="27"/>
                    </a:lnTo>
                    <a:lnTo>
                      <a:pt x="2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sz="600">
                  <a:solidFill>
                    <a:schemeClr val="bg1">
                      <a:lumMod val="65000"/>
                    </a:schemeClr>
                  </a:solidFill>
                  <a:latin typeface="Lato" panose="020F0502020204030203" pitchFamily="34" charset="0"/>
                </a:endParaRPr>
              </a:p>
            </p:txBody>
          </p:sp>
          <p:sp>
            <p:nvSpPr>
              <p:cNvPr id="213" name="Freeform 1580"/>
              <p:cNvSpPr>
                <a:spLocks noEditPoints="1"/>
              </p:cNvSpPr>
              <p:nvPr/>
            </p:nvSpPr>
            <p:spPr bwMode="auto">
              <a:xfrm>
                <a:off x="-39797" y="1590244"/>
                <a:ext cx="825079" cy="2412051"/>
              </a:xfrm>
              <a:custGeom>
                <a:avLst/>
                <a:gdLst>
                  <a:gd name="T0" fmla="*/ 2147483647 w 962"/>
                  <a:gd name="T1" fmla="*/ 2147483647 h 2812"/>
                  <a:gd name="T2" fmla="*/ 2147483647 w 962"/>
                  <a:gd name="T3" fmla="*/ 2147483647 h 2812"/>
                  <a:gd name="T4" fmla="*/ 2147483647 w 962"/>
                  <a:gd name="T5" fmla="*/ 2147483647 h 2812"/>
                  <a:gd name="T6" fmla="*/ 2147483647 w 962"/>
                  <a:gd name="T7" fmla="*/ 2147483647 h 2812"/>
                  <a:gd name="T8" fmla="*/ 2147483647 w 962"/>
                  <a:gd name="T9" fmla="*/ 2147483647 h 2812"/>
                  <a:gd name="T10" fmla="*/ 2147483647 w 962"/>
                  <a:gd name="T11" fmla="*/ 2147483647 h 2812"/>
                  <a:gd name="T12" fmla="*/ 2147483647 w 962"/>
                  <a:gd name="T13" fmla="*/ 2147483647 h 2812"/>
                  <a:gd name="T14" fmla="*/ 2147483647 w 962"/>
                  <a:gd name="T15" fmla="*/ 2147483647 h 2812"/>
                  <a:gd name="T16" fmla="*/ 2147483647 w 962"/>
                  <a:gd name="T17" fmla="*/ 2147483647 h 2812"/>
                  <a:gd name="T18" fmla="*/ 2147483647 w 962"/>
                  <a:gd name="T19" fmla="*/ 2147483647 h 2812"/>
                  <a:gd name="T20" fmla="*/ 2147483647 w 962"/>
                  <a:gd name="T21" fmla="*/ 2147483647 h 2812"/>
                  <a:gd name="T22" fmla="*/ 2147483647 w 962"/>
                  <a:gd name="T23" fmla="*/ 2147483647 h 2812"/>
                  <a:gd name="T24" fmla="*/ 2147483647 w 962"/>
                  <a:gd name="T25" fmla="*/ 2147483647 h 2812"/>
                  <a:gd name="T26" fmla="*/ 2147483647 w 962"/>
                  <a:gd name="T27" fmla="*/ 2147483647 h 2812"/>
                  <a:gd name="T28" fmla="*/ 2147483647 w 962"/>
                  <a:gd name="T29" fmla="*/ 2147483647 h 2812"/>
                  <a:gd name="T30" fmla="*/ 2147483647 w 962"/>
                  <a:gd name="T31" fmla="*/ 2147483647 h 2812"/>
                  <a:gd name="T32" fmla="*/ 2147483647 w 962"/>
                  <a:gd name="T33" fmla="*/ 2147483647 h 2812"/>
                  <a:gd name="T34" fmla="*/ 2147483647 w 962"/>
                  <a:gd name="T35" fmla="*/ 2147483647 h 2812"/>
                  <a:gd name="T36" fmla="*/ 2147483647 w 962"/>
                  <a:gd name="T37" fmla="*/ 2147483647 h 2812"/>
                  <a:gd name="T38" fmla="*/ 2147483647 w 962"/>
                  <a:gd name="T39" fmla="*/ 2147483647 h 2812"/>
                  <a:gd name="T40" fmla="*/ 2147483647 w 962"/>
                  <a:gd name="T41" fmla="*/ 2147483647 h 2812"/>
                  <a:gd name="T42" fmla="*/ 2147483647 w 962"/>
                  <a:gd name="T43" fmla="*/ 2147483647 h 2812"/>
                  <a:gd name="T44" fmla="*/ 2147483647 w 962"/>
                  <a:gd name="T45" fmla="*/ 2147483647 h 2812"/>
                  <a:gd name="T46" fmla="*/ 2147483647 w 962"/>
                  <a:gd name="T47" fmla="*/ 2147483647 h 2812"/>
                  <a:gd name="T48" fmla="*/ 2147483647 w 962"/>
                  <a:gd name="T49" fmla="*/ 2147483647 h 2812"/>
                  <a:gd name="T50" fmla="*/ 2147483647 w 962"/>
                  <a:gd name="T51" fmla="*/ 2147483647 h 2812"/>
                  <a:gd name="T52" fmla="*/ 2147483647 w 962"/>
                  <a:gd name="T53" fmla="*/ 2147483647 h 2812"/>
                  <a:gd name="T54" fmla="*/ 2147483647 w 962"/>
                  <a:gd name="T55" fmla="*/ 2147483647 h 2812"/>
                  <a:gd name="T56" fmla="*/ 2147483647 w 962"/>
                  <a:gd name="T57" fmla="*/ 2147483647 h 2812"/>
                  <a:gd name="T58" fmla="*/ 2147483647 w 962"/>
                  <a:gd name="T59" fmla="*/ 2147483647 h 2812"/>
                  <a:gd name="T60" fmla="*/ 2147483647 w 962"/>
                  <a:gd name="T61" fmla="*/ 2147483647 h 2812"/>
                  <a:gd name="T62" fmla="*/ 2147483647 w 962"/>
                  <a:gd name="T63" fmla="*/ 2147483647 h 2812"/>
                  <a:gd name="T64" fmla="*/ 2147483647 w 962"/>
                  <a:gd name="T65" fmla="*/ 2147483647 h 2812"/>
                  <a:gd name="T66" fmla="*/ 2147483647 w 962"/>
                  <a:gd name="T67" fmla="*/ 2147483647 h 2812"/>
                  <a:gd name="T68" fmla="*/ 2147483647 w 962"/>
                  <a:gd name="T69" fmla="*/ 2147483647 h 2812"/>
                  <a:gd name="T70" fmla="*/ 2147483647 w 962"/>
                  <a:gd name="T71" fmla="*/ 2147483647 h 2812"/>
                  <a:gd name="T72" fmla="*/ 2147483647 w 962"/>
                  <a:gd name="T73" fmla="*/ 2147483647 h 2812"/>
                  <a:gd name="T74" fmla="*/ 2147483647 w 962"/>
                  <a:gd name="T75" fmla="*/ 2147483647 h 2812"/>
                  <a:gd name="T76" fmla="*/ 2147483647 w 962"/>
                  <a:gd name="T77" fmla="*/ 2147483647 h 2812"/>
                  <a:gd name="T78" fmla="*/ 2147483647 w 962"/>
                  <a:gd name="T79" fmla="*/ 2147483647 h 2812"/>
                  <a:gd name="T80" fmla="*/ 2147483647 w 962"/>
                  <a:gd name="T81" fmla="*/ 2147483647 h 2812"/>
                  <a:gd name="T82" fmla="*/ 2147483647 w 962"/>
                  <a:gd name="T83" fmla="*/ 2147483647 h 2812"/>
                  <a:gd name="T84" fmla="*/ 2147483647 w 962"/>
                  <a:gd name="T85" fmla="*/ 2147483647 h 2812"/>
                  <a:gd name="T86" fmla="*/ 2147483647 w 962"/>
                  <a:gd name="T87" fmla="*/ 2147483647 h 2812"/>
                  <a:gd name="T88" fmla="*/ 2147483647 w 962"/>
                  <a:gd name="T89" fmla="*/ 2147483647 h 2812"/>
                  <a:gd name="T90" fmla="*/ 2147483647 w 962"/>
                  <a:gd name="T91" fmla="*/ 2147483647 h 2812"/>
                  <a:gd name="T92" fmla="*/ 2147483647 w 962"/>
                  <a:gd name="T93" fmla="*/ 2147483647 h 2812"/>
                  <a:gd name="T94" fmla="*/ 2147483647 w 962"/>
                  <a:gd name="T95" fmla="*/ 2147483647 h 2812"/>
                  <a:gd name="T96" fmla="*/ 2147483647 w 962"/>
                  <a:gd name="T97" fmla="*/ 2147483647 h 2812"/>
                  <a:gd name="T98" fmla="*/ 2147483647 w 962"/>
                  <a:gd name="T99" fmla="*/ 2147483647 h 2812"/>
                  <a:gd name="T100" fmla="*/ 2147483647 w 962"/>
                  <a:gd name="T101" fmla="*/ 2147483647 h 2812"/>
                  <a:gd name="T102" fmla="*/ 2147483647 w 962"/>
                  <a:gd name="T103" fmla="*/ 2147483647 h 2812"/>
                  <a:gd name="T104" fmla="*/ 2147483647 w 962"/>
                  <a:gd name="T105" fmla="*/ 2147483647 h 2812"/>
                  <a:gd name="T106" fmla="*/ 2147483647 w 962"/>
                  <a:gd name="T107" fmla="*/ 2147483647 h 2812"/>
                  <a:gd name="T108" fmla="*/ 2147483647 w 962"/>
                  <a:gd name="T109" fmla="*/ 2147483647 h 2812"/>
                  <a:gd name="T110" fmla="*/ 2147483647 w 962"/>
                  <a:gd name="T111" fmla="*/ 2147483647 h 2812"/>
                  <a:gd name="T112" fmla="*/ 2147483647 w 962"/>
                  <a:gd name="T113" fmla="*/ 2147483647 h 2812"/>
                  <a:gd name="T114" fmla="*/ 2147483647 w 962"/>
                  <a:gd name="T115" fmla="*/ 2147483647 h 2812"/>
                  <a:gd name="T116" fmla="*/ 2147483647 w 962"/>
                  <a:gd name="T117" fmla="*/ 2147483647 h 2812"/>
                  <a:gd name="T118" fmla="*/ 2147483647 w 962"/>
                  <a:gd name="T119" fmla="*/ 2147483647 h 2812"/>
                  <a:gd name="T120" fmla="*/ 2147483647 w 962"/>
                  <a:gd name="T121" fmla="*/ 2147483647 h 2812"/>
                  <a:gd name="T122" fmla="*/ 2147483647 w 962"/>
                  <a:gd name="T123" fmla="*/ 2147483647 h 281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62"/>
                  <a:gd name="T187" fmla="*/ 0 h 2812"/>
                  <a:gd name="T188" fmla="*/ 962 w 962"/>
                  <a:gd name="T189" fmla="*/ 2812 h 281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62" h="2812">
                    <a:moveTo>
                      <a:pt x="880" y="377"/>
                    </a:moveTo>
                    <a:lnTo>
                      <a:pt x="880" y="377"/>
                    </a:lnTo>
                    <a:lnTo>
                      <a:pt x="864" y="372"/>
                    </a:lnTo>
                    <a:lnTo>
                      <a:pt x="842" y="356"/>
                    </a:lnTo>
                    <a:lnTo>
                      <a:pt x="809" y="323"/>
                    </a:lnTo>
                    <a:lnTo>
                      <a:pt x="804" y="312"/>
                    </a:lnTo>
                    <a:lnTo>
                      <a:pt x="798" y="301"/>
                    </a:lnTo>
                    <a:lnTo>
                      <a:pt x="776" y="290"/>
                    </a:lnTo>
                    <a:lnTo>
                      <a:pt x="776" y="279"/>
                    </a:lnTo>
                    <a:lnTo>
                      <a:pt x="766" y="241"/>
                    </a:lnTo>
                    <a:lnTo>
                      <a:pt x="755" y="208"/>
                    </a:lnTo>
                    <a:lnTo>
                      <a:pt x="744" y="191"/>
                    </a:lnTo>
                    <a:lnTo>
                      <a:pt x="727" y="186"/>
                    </a:lnTo>
                    <a:lnTo>
                      <a:pt x="716" y="186"/>
                    </a:lnTo>
                    <a:lnTo>
                      <a:pt x="711" y="186"/>
                    </a:lnTo>
                    <a:lnTo>
                      <a:pt x="700" y="186"/>
                    </a:lnTo>
                    <a:lnTo>
                      <a:pt x="683" y="181"/>
                    </a:lnTo>
                    <a:lnTo>
                      <a:pt x="673" y="181"/>
                    </a:lnTo>
                    <a:lnTo>
                      <a:pt x="667" y="186"/>
                    </a:lnTo>
                    <a:lnTo>
                      <a:pt x="667" y="191"/>
                    </a:lnTo>
                    <a:lnTo>
                      <a:pt x="645" y="186"/>
                    </a:lnTo>
                    <a:lnTo>
                      <a:pt x="634" y="186"/>
                    </a:lnTo>
                    <a:lnTo>
                      <a:pt x="629" y="191"/>
                    </a:lnTo>
                    <a:lnTo>
                      <a:pt x="623" y="197"/>
                    </a:lnTo>
                    <a:lnTo>
                      <a:pt x="612" y="191"/>
                    </a:lnTo>
                    <a:lnTo>
                      <a:pt x="596" y="191"/>
                    </a:lnTo>
                    <a:lnTo>
                      <a:pt x="585" y="197"/>
                    </a:lnTo>
                    <a:lnTo>
                      <a:pt x="574" y="213"/>
                    </a:lnTo>
                    <a:lnTo>
                      <a:pt x="563" y="252"/>
                    </a:lnTo>
                    <a:lnTo>
                      <a:pt x="563" y="257"/>
                    </a:lnTo>
                    <a:lnTo>
                      <a:pt x="574" y="268"/>
                    </a:lnTo>
                    <a:lnTo>
                      <a:pt x="590" y="290"/>
                    </a:lnTo>
                    <a:lnTo>
                      <a:pt x="618" y="312"/>
                    </a:lnTo>
                    <a:lnTo>
                      <a:pt x="623" y="323"/>
                    </a:lnTo>
                    <a:lnTo>
                      <a:pt x="640" y="334"/>
                    </a:lnTo>
                    <a:lnTo>
                      <a:pt x="667" y="345"/>
                    </a:lnTo>
                    <a:lnTo>
                      <a:pt x="705" y="356"/>
                    </a:lnTo>
                    <a:lnTo>
                      <a:pt x="711" y="372"/>
                    </a:lnTo>
                    <a:lnTo>
                      <a:pt x="716" y="377"/>
                    </a:lnTo>
                    <a:lnTo>
                      <a:pt x="716" y="388"/>
                    </a:lnTo>
                    <a:lnTo>
                      <a:pt x="722" y="421"/>
                    </a:lnTo>
                    <a:lnTo>
                      <a:pt x="744" y="465"/>
                    </a:lnTo>
                    <a:lnTo>
                      <a:pt x="771" y="520"/>
                    </a:lnTo>
                    <a:lnTo>
                      <a:pt x="771" y="547"/>
                    </a:lnTo>
                    <a:lnTo>
                      <a:pt x="755" y="536"/>
                    </a:lnTo>
                    <a:lnTo>
                      <a:pt x="722" y="520"/>
                    </a:lnTo>
                    <a:lnTo>
                      <a:pt x="667" y="503"/>
                    </a:lnTo>
                    <a:lnTo>
                      <a:pt x="645" y="481"/>
                    </a:lnTo>
                    <a:lnTo>
                      <a:pt x="607" y="449"/>
                    </a:lnTo>
                    <a:lnTo>
                      <a:pt x="596" y="438"/>
                    </a:lnTo>
                    <a:lnTo>
                      <a:pt x="585" y="432"/>
                    </a:lnTo>
                    <a:lnTo>
                      <a:pt x="574" y="427"/>
                    </a:lnTo>
                    <a:lnTo>
                      <a:pt x="558" y="421"/>
                    </a:lnTo>
                    <a:lnTo>
                      <a:pt x="519" y="421"/>
                    </a:lnTo>
                    <a:lnTo>
                      <a:pt x="497" y="416"/>
                    </a:lnTo>
                    <a:lnTo>
                      <a:pt x="481" y="410"/>
                    </a:lnTo>
                    <a:lnTo>
                      <a:pt x="465" y="405"/>
                    </a:lnTo>
                    <a:lnTo>
                      <a:pt x="459" y="399"/>
                    </a:lnTo>
                    <a:lnTo>
                      <a:pt x="454" y="394"/>
                    </a:lnTo>
                    <a:lnTo>
                      <a:pt x="465" y="399"/>
                    </a:lnTo>
                    <a:lnTo>
                      <a:pt x="487" y="399"/>
                    </a:lnTo>
                    <a:lnTo>
                      <a:pt x="497" y="394"/>
                    </a:lnTo>
                    <a:lnTo>
                      <a:pt x="503" y="383"/>
                    </a:lnTo>
                    <a:lnTo>
                      <a:pt x="508" y="372"/>
                    </a:lnTo>
                    <a:lnTo>
                      <a:pt x="508" y="361"/>
                    </a:lnTo>
                    <a:lnTo>
                      <a:pt x="514" y="356"/>
                    </a:lnTo>
                    <a:lnTo>
                      <a:pt x="519" y="356"/>
                    </a:lnTo>
                    <a:lnTo>
                      <a:pt x="519" y="350"/>
                    </a:lnTo>
                    <a:lnTo>
                      <a:pt x="525" y="345"/>
                    </a:lnTo>
                    <a:lnTo>
                      <a:pt x="519" y="345"/>
                    </a:lnTo>
                    <a:lnTo>
                      <a:pt x="519" y="339"/>
                    </a:lnTo>
                    <a:lnTo>
                      <a:pt x="525" y="339"/>
                    </a:lnTo>
                    <a:lnTo>
                      <a:pt x="530" y="334"/>
                    </a:lnTo>
                    <a:lnTo>
                      <a:pt x="530" y="328"/>
                    </a:lnTo>
                    <a:lnTo>
                      <a:pt x="530" y="317"/>
                    </a:lnTo>
                    <a:lnTo>
                      <a:pt x="530" y="312"/>
                    </a:lnTo>
                    <a:lnTo>
                      <a:pt x="552" y="312"/>
                    </a:lnTo>
                    <a:lnTo>
                      <a:pt x="563" y="312"/>
                    </a:lnTo>
                    <a:lnTo>
                      <a:pt x="563" y="284"/>
                    </a:lnTo>
                    <a:lnTo>
                      <a:pt x="563" y="257"/>
                    </a:lnTo>
                    <a:lnTo>
                      <a:pt x="563" y="252"/>
                    </a:lnTo>
                    <a:lnTo>
                      <a:pt x="563" y="235"/>
                    </a:lnTo>
                    <a:lnTo>
                      <a:pt x="563" y="224"/>
                    </a:lnTo>
                    <a:lnTo>
                      <a:pt x="574" y="213"/>
                    </a:lnTo>
                    <a:lnTo>
                      <a:pt x="574" y="208"/>
                    </a:lnTo>
                    <a:lnTo>
                      <a:pt x="580" y="186"/>
                    </a:lnTo>
                    <a:lnTo>
                      <a:pt x="585" y="164"/>
                    </a:lnTo>
                    <a:lnTo>
                      <a:pt x="580" y="137"/>
                    </a:lnTo>
                    <a:lnTo>
                      <a:pt x="585" y="131"/>
                    </a:lnTo>
                    <a:lnTo>
                      <a:pt x="590" y="126"/>
                    </a:lnTo>
                    <a:lnTo>
                      <a:pt x="601" y="115"/>
                    </a:lnTo>
                    <a:lnTo>
                      <a:pt x="601" y="104"/>
                    </a:lnTo>
                    <a:lnTo>
                      <a:pt x="580" y="77"/>
                    </a:lnTo>
                    <a:lnTo>
                      <a:pt x="580" y="66"/>
                    </a:lnTo>
                    <a:lnTo>
                      <a:pt x="569" y="55"/>
                    </a:lnTo>
                    <a:lnTo>
                      <a:pt x="552" y="44"/>
                    </a:lnTo>
                    <a:lnTo>
                      <a:pt x="530" y="27"/>
                    </a:lnTo>
                    <a:lnTo>
                      <a:pt x="497" y="16"/>
                    </a:lnTo>
                    <a:lnTo>
                      <a:pt x="454" y="5"/>
                    </a:lnTo>
                    <a:lnTo>
                      <a:pt x="394" y="0"/>
                    </a:lnTo>
                    <a:lnTo>
                      <a:pt x="377" y="5"/>
                    </a:lnTo>
                    <a:lnTo>
                      <a:pt x="355" y="11"/>
                    </a:lnTo>
                    <a:lnTo>
                      <a:pt x="333" y="27"/>
                    </a:lnTo>
                    <a:lnTo>
                      <a:pt x="311" y="49"/>
                    </a:lnTo>
                    <a:lnTo>
                      <a:pt x="295" y="82"/>
                    </a:lnTo>
                    <a:lnTo>
                      <a:pt x="290" y="126"/>
                    </a:lnTo>
                    <a:lnTo>
                      <a:pt x="290" y="186"/>
                    </a:lnTo>
                    <a:lnTo>
                      <a:pt x="295" y="191"/>
                    </a:lnTo>
                    <a:lnTo>
                      <a:pt x="301" y="219"/>
                    </a:lnTo>
                    <a:lnTo>
                      <a:pt x="295" y="252"/>
                    </a:lnTo>
                    <a:lnTo>
                      <a:pt x="290" y="268"/>
                    </a:lnTo>
                    <a:lnTo>
                      <a:pt x="284" y="284"/>
                    </a:lnTo>
                    <a:lnTo>
                      <a:pt x="426" y="394"/>
                    </a:lnTo>
                    <a:lnTo>
                      <a:pt x="394" y="427"/>
                    </a:lnTo>
                    <a:lnTo>
                      <a:pt x="366" y="454"/>
                    </a:lnTo>
                    <a:lnTo>
                      <a:pt x="311" y="394"/>
                    </a:lnTo>
                    <a:lnTo>
                      <a:pt x="262" y="339"/>
                    </a:lnTo>
                    <a:lnTo>
                      <a:pt x="257" y="328"/>
                    </a:lnTo>
                    <a:lnTo>
                      <a:pt x="218" y="388"/>
                    </a:lnTo>
                    <a:lnTo>
                      <a:pt x="175" y="421"/>
                    </a:lnTo>
                    <a:lnTo>
                      <a:pt x="136" y="443"/>
                    </a:lnTo>
                    <a:lnTo>
                      <a:pt x="114" y="454"/>
                    </a:lnTo>
                    <a:lnTo>
                      <a:pt x="93" y="454"/>
                    </a:lnTo>
                    <a:lnTo>
                      <a:pt x="82" y="460"/>
                    </a:lnTo>
                    <a:lnTo>
                      <a:pt x="60" y="476"/>
                    </a:lnTo>
                    <a:lnTo>
                      <a:pt x="49" y="492"/>
                    </a:lnTo>
                    <a:lnTo>
                      <a:pt x="43" y="514"/>
                    </a:lnTo>
                    <a:lnTo>
                      <a:pt x="38" y="542"/>
                    </a:lnTo>
                    <a:lnTo>
                      <a:pt x="38" y="580"/>
                    </a:lnTo>
                    <a:lnTo>
                      <a:pt x="38" y="624"/>
                    </a:lnTo>
                    <a:lnTo>
                      <a:pt x="27" y="673"/>
                    </a:lnTo>
                    <a:lnTo>
                      <a:pt x="11" y="733"/>
                    </a:lnTo>
                    <a:lnTo>
                      <a:pt x="11" y="739"/>
                    </a:lnTo>
                    <a:lnTo>
                      <a:pt x="5" y="782"/>
                    </a:lnTo>
                    <a:lnTo>
                      <a:pt x="0" y="903"/>
                    </a:lnTo>
                    <a:lnTo>
                      <a:pt x="0" y="963"/>
                    </a:lnTo>
                    <a:lnTo>
                      <a:pt x="5" y="1018"/>
                    </a:lnTo>
                    <a:lnTo>
                      <a:pt x="16" y="1050"/>
                    </a:lnTo>
                    <a:lnTo>
                      <a:pt x="27" y="1083"/>
                    </a:lnTo>
                    <a:lnTo>
                      <a:pt x="60" y="1143"/>
                    </a:lnTo>
                    <a:lnTo>
                      <a:pt x="93" y="1204"/>
                    </a:lnTo>
                    <a:lnTo>
                      <a:pt x="120" y="1264"/>
                    </a:lnTo>
                    <a:lnTo>
                      <a:pt x="125" y="1264"/>
                    </a:lnTo>
                    <a:lnTo>
                      <a:pt x="136" y="1297"/>
                    </a:lnTo>
                    <a:lnTo>
                      <a:pt x="142" y="1318"/>
                    </a:lnTo>
                    <a:lnTo>
                      <a:pt x="153" y="1346"/>
                    </a:lnTo>
                    <a:lnTo>
                      <a:pt x="175" y="1384"/>
                    </a:lnTo>
                    <a:lnTo>
                      <a:pt x="180" y="1444"/>
                    </a:lnTo>
                    <a:lnTo>
                      <a:pt x="180" y="1483"/>
                    </a:lnTo>
                    <a:lnTo>
                      <a:pt x="180" y="1504"/>
                    </a:lnTo>
                    <a:lnTo>
                      <a:pt x="207" y="1504"/>
                    </a:lnTo>
                    <a:lnTo>
                      <a:pt x="229" y="1504"/>
                    </a:lnTo>
                    <a:lnTo>
                      <a:pt x="240" y="1504"/>
                    </a:lnTo>
                    <a:lnTo>
                      <a:pt x="235" y="1515"/>
                    </a:lnTo>
                    <a:lnTo>
                      <a:pt x="224" y="1548"/>
                    </a:lnTo>
                    <a:lnTo>
                      <a:pt x="213" y="1592"/>
                    </a:lnTo>
                    <a:lnTo>
                      <a:pt x="213" y="1614"/>
                    </a:lnTo>
                    <a:lnTo>
                      <a:pt x="218" y="1641"/>
                    </a:lnTo>
                    <a:lnTo>
                      <a:pt x="224" y="1696"/>
                    </a:lnTo>
                    <a:lnTo>
                      <a:pt x="229" y="1773"/>
                    </a:lnTo>
                    <a:lnTo>
                      <a:pt x="229" y="1882"/>
                    </a:lnTo>
                    <a:lnTo>
                      <a:pt x="224" y="1937"/>
                    </a:lnTo>
                    <a:lnTo>
                      <a:pt x="213" y="1986"/>
                    </a:lnTo>
                    <a:lnTo>
                      <a:pt x="197" y="2062"/>
                    </a:lnTo>
                    <a:lnTo>
                      <a:pt x="191" y="2101"/>
                    </a:lnTo>
                    <a:lnTo>
                      <a:pt x="186" y="2145"/>
                    </a:lnTo>
                    <a:lnTo>
                      <a:pt x="186" y="2205"/>
                    </a:lnTo>
                    <a:lnTo>
                      <a:pt x="186" y="2276"/>
                    </a:lnTo>
                    <a:lnTo>
                      <a:pt x="197" y="2407"/>
                    </a:lnTo>
                    <a:lnTo>
                      <a:pt x="207" y="2495"/>
                    </a:lnTo>
                    <a:lnTo>
                      <a:pt x="213" y="2555"/>
                    </a:lnTo>
                    <a:lnTo>
                      <a:pt x="213" y="2599"/>
                    </a:lnTo>
                    <a:lnTo>
                      <a:pt x="207" y="2631"/>
                    </a:lnTo>
                    <a:lnTo>
                      <a:pt x="207" y="2653"/>
                    </a:lnTo>
                    <a:lnTo>
                      <a:pt x="207" y="2670"/>
                    </a:lnTo>
                    <a:lnTo>
                      <a:pt x="207" y="2730"/>
                    </a:lnTo>
                    <a:lnTo>
                      <a:pt x="268" y="2752"/>
                    </a:lnTo>
                    <a:lnTo>
                      <a:pt x="301" y="2752"/>
                    </a:lnTo>
                    <a:lnTo>
                      <a:pt x="306" y="2763"/>
                    </a:lnTo>
                    <a:lnTo>
                      <a:pt x="328" y="2779"/>
                    </a:lnTo>
                    <a:lnTo>
                      <a:pt x="350" y="2790"/>
                    </a:lnTo>
                    <a:lnTo>
                      <a:pt x="372" y="2801"/>
                    </a:lnTo>
                    <a:lnTo>
                      <a:pt x="399" y="2807"/>
                    </a:lnTo>
                    <a:lnTo>
                      <a:pt x="437" y="2812"/>
                    </a:lnTo>
                    <a:lnTo>
                      <a:pt x="508" y="2807"/>
                    </a:lnTo>
                    <a:lnTo>
                      <a:pt x="541" y="2801"/>
                    </a:lnTo>
                    <a:lnTo>
                      <a:pt x="552" y="2801"/>
                    </a:lnTo>
                    <a:lnTo>
                      <a:pt x="552" y="2796"/>
                    </a:lnTo>
                    <a:lnTo>
                      <a:pt x="552" y="2785"/>
                    </a:lnTo>
                    <a:lnTo>
                      <a:pt x="547" y="2768"/>
                    </a:lnTo>
                    <a:lnTo>
                      <a:pt x="536" y="2752"/>
                    </a:lnTo>
                    <a:lnTo>
                      <a:pt x="470" y="2692"/>
                    </a:lnTo>
                    <a:lnTo>
                      <a:pt x="432" y="2648"/>
                    </a:lnTo>
                    <a:lnTo>
                      <a:pt x="415" y="2631"/>
                    </a:lnTo>
                    <a:lnTo>
                      <a:pt x="404" y="2615"/>
                    </a:lnTo>
                    <a:lnTo>
                      <a:pt x="404" y="2599"/>
                    </a:lnTo>
                    <a:lnTo>
                      <a:pt x="399" y="2588"/>
                    </a:lnTo>
                    <a:lnTo>
                      <a:pt x="394" y="2566"/>
                    </a:lnTo>
                    <a:lnTo>
                      <a:pt x="388" y="2555"/>
                    </a:lnTo>
                    <a:lnTo>
                      <a:pt x="388" y="2528"/>
                    </a:lnTo>
                    <a:lnTo>
                      <a:pt x="394" y="2467"/>
                    </a:lnTo>
                    <a:lnTo>
                      <a:pt x="399" y="2424"/>
                    </a:lnTo>
                    <a:lnTo>
                      <a:pt x="394" y="2402"/>
                    </a:lnTo>
                    <a:lnTo>
                      <a:pt x="383" y="2374"/>
                    </a:lnTo>
                    <a:lnTo>
                      <a:pt x="394" y="2238"/>
                    </a:lnTo>
                    <a:lnTo>
                      <a:pt x="399" y="2145"/>
                    </a:lnTo>
                    <a:lnTo>
                      <a:pt x="404" y="2095"/>
                    </a:lnTo>
                    <a:lnTo>
                      <a:pt x="415" y="2062"/>
                    </a:lnTo>
                    <a:lnTo>
                      <a:pt x="421" y="2013"/>
                    </a:lnTo>
                    <a:lnTo>
                      <a:pt x="432" y="1948"/>
                    </a:lnTo>
                    <a:lnTo>
                      <a:pt x="437" y="1931"/>
                    </a:lnTo>
                    <a:lnTo>
                      <a:pt x="454" y="1893"/>
                    </a:lnTo>
                    <a:lnTo>
                      <a:pt x="476" y="1827"/>
                    </a:lnTo>
                    <a:lnTo>
                      <a:pt x="492" y="1729"/>
                    </a:lnTo>
                    <a:lnTo>
                      <a:pt x="497" y="1723"/>
                    </a:lnTo>
                    <a:lnTo>
                      <a:pt x="503" y="1718"/>
                    </a:lnTo>
                    <a:lnTo>
                      <a:pt x="503" y="1729"/>
                    </a:lnTo>
                    <a:lnTo>
                      <a:pt x="558" y="1893"/>
                    </a:lnTo>
                    <a:lnTo>
                      <a:pt x="569" y="1920"/>
                    </a:lnTo>
                    <a:lnTo>
                      <a:pt x="569" y="1948"/>
                    </a:lnTo>
                    <a:lnTo>
                      <a:pt x="563" y="1980"/>
                    </a:lnTo>
                    <a:lnTo>
                      <a:pt x="547" y="2035"/>
                    </a:lnTo>
                    <a:lnTo>
                      <a:pt x="541" y="2084"/>
                    </a:lnTo>
                    <a:lnTo>
                      <a:pt x="536" y="2145"/>
                    </a:lnTo>
                    <a:lnTo>
                      <a:pt x="519" y="2287"/>
                    </a:lnTo>
                    <a:lnTo>
                      <a:pt x="503" y="2380"/>
                    </a:lnTo>
                    <a:lnTo>
                      <a:pt x="497" y="2429"/>
                    </a:lnTo>
                    <a:lnTo>
                      <a:pt x="481" y="2445"/>
                    </a:lnTo>
                    <a:lnTo>
                      <a:pt x="476" y="2462"/>
                    </a:lnTo>
                    <a:lnTo>
                      <a:pt x="470" y="2506"/>
                    </a:lnTo>
                    <a:lnTo>
                      <a:pt x="519" y="2528"/>
                    </a:lnTo>
                    <a:lnTo>
                      <a:pt x="580" y="2544"/>
                    </a:lnTo>
                    <a:lnTo>
                      <a:pt x="640" y="2555"/>
                    </a:lnTo>
                    <a:lnTo>
                      <a:pt x="694" y="2555"/>
                    </a:lnTo>
                    <a:lnTo>
                      <a:pt x="689" y="2517"/>
                    </a:lnTo>
                    <a:lnTo>
                      <a:pt x="705" y="2484"/>
                    </a:lnTo>
                    <a:lnTo>
                      <a:pt x="716" y="2445"/>
                    </a:lnTo>
                    <a:lnTo>
                      <a:pt x="738" y="2396"/>
                    </a:lnTo>
                    <a:lnTo>
                      <a:pt x="755" y="2331"/>
                    </a:lnTo>
                    <a:lnTo>
                      <a:pt x="771" y="2249"/>
                    </a:lnTo>
                    <a:lnTo>
                      <a:pt x="782" y="2156"/>
                    </a:lnTo>
                    <a:lnTo>
                      <a:pt x="787" y="2041"/>
                    </a:lnTo>
                    <a:lnTo>
                      <a:pt x="787" y="2013"/>
                    </a:lnTo>
                    <a:lnTo>
                      <a:pt x="787" y="1991"/>
                    </a:lnTo>
                    <a:lnTo>
                      <a:pt x="787" y="1980"/>
                    </a:lnTo>
                    <a:lnTo>
                      <a:pt x="793" y="1969"/>
                    </a:lnTo>
                    <a:lnTo>
                      <a:pt x="798" y="1937"/>
                    </a:lnTo>
                    <a:lnTo>
                      <a:pt x="798" y="1882"/>
                    </a:lnTo>
                    <a:lnTo>
                      <a:pt x="798" y="1805"/>
                    </a:lnTo>
                    <a:lnTo>
                      <a:pt x="782" y="1690"/>
                    </a:lnTo>
                    <a:lnTo>
                      <a:pt x="755" y="1559"/>
                    </a:lnTo>
                    <a:lnTo>
                      <a:pt x="722" y="1411"/>
                    </a:lnTo>
                    <a:lnTo>
                      <a:pt x="733" y="1401"/>
                    </a:lnTo>
                    <a:lnTo>
                      <a:pt x="738" y="1390"/>
                    </a:lnTo>
                    <a:lnTo>
                      <a:pt x="744" y="1368"/>
                    </a:lnTo>
                    <a:lnTo>
                      <a:pt x="733" y="1313"/>
                    </a:lnTo>
                    <a:lnTo>
                      <a:pt x="711" y="1220"/>
                    </a:lnTo>
                    <a:lnTo>
                      <a:pt x="683" y="1083"/>
                    </a:lnTo>
                    <a:lnTo>
                      <a:pt x="673" y="1018"/>
                    </a:lnTo>
                    <a:lnTo>
                      <a:pt x="656" y="957"/>
                    </a:lnTo>
                    <a:lnTo>
                      <a:pt x="645" y="914"/>
                    </a:lnTo>
                    <a:lnTo>
                      <a:pt x="634" y="870"/>
                    </a:lnTo>
                    <a:lnTo>
                      <a:pt x="634" y="821"/>
                    </a:lnTo>
                    <a:lnTo>
                      <a:pt x="640" y="777"/>
                    </a:lnTo>
                    <a:lnTo>
                      <a:pt x="634" y="739"/>
                    </a:lnTo>
                    <a:lnTo>
                      <a:pt x="634" y="706"/>
                    </a:lnTo>
                    <a:lnTo>
                      <a:pt x="678" y="717"/>
                    </a:lnTo>
                    <a:lnTo>
                      <a:pt x="776" y="728"/>
                    </a:lnTo>
                    <a:lnTo>
                      <a:pt x="837" y="733"/>
                    </a:lnTo>
                    <a:lnTo>
                      <a:pt x="891" y="728"/>
                    </a:lnTo>
                    <a:lnTo>
                      <a:pt x="913" y="722"/>
                    </a:lnTo>
                    <a:lnTo>
                      <a:pt x="935" y="717"/>
                    </a:lnTo>
                    <a:lnTo>
                      <a:pt x="952" y="706"/>
                    </a:lnTo>
                    <a:lnTo>
                      <a:pt x="962" y="689"/>
                    </a:lnTo>
                    <a:lnTo>
                      <a:pt x="946" y="618"/>
                    </a:lnTo>
                    <a:lnTo>
                      <a:pt x="924" y="520"/>
                    </a:lnTo>
                    <a:lnTo>
                      <a:pt x="880" y="377"/>
                    </a:lnTo>
                    <a:close/>
                    <a:moveTo>
                      <a:pt x="640" y="279"/>
                    </a:moveTo>
                    <a:lnTo>
                      <a:pt x="640" y="279"/>
                    </a:lnTo>
                    <a:lnTo>
                      <a:pt x="634" y="279"/>
                    </a:lnTo>
                    <a:lnTo>
                      <a:pt x="618" y="274"/>
                    </a:lnTo>
                    <a:lnTo>
                      <a:pt x="607" y="263"/>
                    </a:lnTo>
                    <a:lnTo>
                      <a:pt x="596" y="246"/>
                    </a:lnTo>
                    <a:lnTo>
                      <a:pt x="580" y="241"/>
                    </a:lnTo>
                    <a:lnTo>
                      <a:pt x="590" y="230"/>
                    </a:lnTo>
                    <a:lnTo>
                      <a:pt x="596" y="224"/>
                    </a:lnTo>
                    <a:lnTo>
                      <a:pt x="618" y="224"/>
                    </a:lnTo>
                    <a:lnTo>
                      <a:pt x="623" y="230"/>
                    </a:lnTo>
                    <a:lnTo>
                      <a:pt x="623" y="235"/>
                    </a:lnTo>
                    <a:lnTo>
                      <a:pt x="623" y="246"/>
                    </a:lnTo>
                    <a:lnTo>
                      <a:pt x="623" y="252"/>
                    </a:lnTo>
                    <a:lnTo>
                      <a:pt x="629" y="257"/>
                    </a:lnTo>
                    <a:lnTo>
                      <a:pt x="634" y="263"/>
                    </a:lnTo>
                    <a:lnTo>
                      <a:pt x="640" y="263"/>
                    </a:lnTo>
                    <a:lnTo>
                      <a:pt x="645" y="263"/>
                    </a:lnTo>
                    <a:lnTo>
                      <a:pt x="645" y="268"/>
                    </a:lnTo>
                    <a:lnTo>
                      <a:pt x="640" y="279"/>
                    </a:lnTo>
                    <a:close/>
                    <a:moveTo>
                      <a:pt x="235" y="990"/>
                    </a:moveTo>
                    <a:lnTo>
                      <a:pt x="235" y="990"/>
                    </a:lnTo>
                    <a:lnTo>
                      <a:pt x="235" y="1023"/>
                    </a:lnTo>
                    <a:lnTo>
                      <a:pt x="229" y="1067"/>
                    </a:lnTo>
                    <a:lnTo>
                      <a:pt x="224" y="1089"/>
                    </a:lnTo>
                    <a:lnTo>
                      <a:pt x="218" y="1089"/>
                    </a:lnTo>
                    <a:lnTo>
                      <a:pt x="213" y="1083"/>
                    </a:lnTo>
                    <a:lnTo>
                      <a:pt x="213" y="1072"/>
                    </a:lnTo>
                    <a:lnTo>
                      <a:pt x="207" y="1056"/>
                    </a:lnTo>
                    <a:lnTo>
                      <a:pt x="202" y="1045"/>
                    </a:lnTo>
                    <a:lnTo>
                      <a:pt x="191" y="1029"/>
                    </a:lnTo>
                    <a:lnTo>
                      <a:pt x="191" y="1012"/>
                    </a:lnTo>
                    <a:lnTo>
                      <a:pt x="197" y="1001"/>
                    </a:lnTo>
                    <a:lnTo>
                      <a:pt x="202" y="985"/>
                    </a:lnTo>
                    <a:lnTo>
                      <a:pt x="207" y="979"/>
                    </a:lnTo>
                    <a:lnTo>
                      <a:pt x="207" y="963"/>
                    </a:lnTo>
                    <a:lnTo>
                      <a:pt x="207" y="946"/>
                    </a:lnTo>
                    <a:lnTo>
                      <a:pt x="207" y="936"/>
                    </a:lnTo>
                    <a:lnTo>
                      <a:pt x="213" y="930"/>
                    </a:lnTo>
                    <a:lnTo>
                      <a:pt x="224" y="952"/>
                    </a:lnTo>
                    <a:lnTo>
                      <a:pt x="235" y="968"/>
                    </a:lnTo>
                    <a:lnTo>
                      <a:pt x="235" y="990"/>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lang="en-US" sz="600">
                  <a:solidFill>
                    <a:schemeClr val="bg1">
                      <a:lumMod val="65000"/>
                    </a:schemeClr>
                  </a:solidFill>
                  <a:latin typeface="Lato" panose="020F0502020204030203" pitchFamily="34" charset="0"/>
                </a:endParaRPr>
              </a:p>
            </p:txBody>
          </p:sp>
          <p:sp>
            <p:nvSpPr>
              <p:cNvPr id="214" name="Freeform 1581"/>
              <p:cNvSpPr>
                <a:spLocks/>
              </p:cNvSpPr>
              <p:nvPr/>
            </p:nvSpPr>
            <p:spPr bwMode="auto">
              <a:xfrm>
                <a:off x="443070" y="1772949"/>
                <a:ext cx="9435" cy="37741"/>
              </a:xfrm>
              <a:custGeom>
                <a:avLst/>
                <a:gdLst>
                  <a:gd name="T0" fmla="*/ 0 w 11"/>
                  <a:gd name="T1" fmla="*/ 2147483647 h 44"/>
                  <a:gd name="T2" fmla="*/ 0 w 11"/>
                  <a:gd name="T3" fmla="*/ 2147483647 h 44"/>
                  <a:gd name="T4" fmla="*/ 0 w 11"/>
                  <a:gd name="T5" fmla="*/ 2147483647 h 44"/>
                  <a:gd name="T6" fmla="*/ 0 w 11"/>
                  <a:gd name="T7" fmla="*/ 2147483647 h 44"/>
                  <a:gd name="T8" fmla="*/ 0 w 11"/>
                  <a:gd name="T9" fmla="*/ 2147483647 h 44"/>
                  <a:gd name="T10" fmla="*/ 0 w 11"/>
                  <a:gd name="T11" fmla="*/ 2147483647 h 44"/>
                  <a:gd name="T12" fmla="*/ 2147483647 w 11"/>
                  <a:gd name="T13" fmla="*/ 0 h 44"/>
                  <a:gd name="T14" fmla="*/ 2147483647 w 11"/>
                  <a:gd name="T15" fmla="*/ 0 h 44"/>
                  <a:gd name="T16" fmla="*/ 0 w 11"/>
                  <a:gd name="T17" fmla="*/ 2147483647 h 44"/>
                  <a:gd name="T18" fmla="*/ 0 w 11"/>
                  <a:gd name="T19" fmla="*/ 2147483647 h 44"/>
                  <a:gd name="T20" fmla="*/ 0 w 11"/>
                  <a:gd name="T21" fmla="*/ 2147483647 h 44"/>
                  <a:gd name="T22" fmla="*/ 0 w 11"/>
                  <a:gd name="T23" fmla="*/ 2147483647 h 44"/>
                  <a:gd name="T24" fmla="*/ 0 w 11"/>
                  <a:gd name="T25" fmla="*/ 2147483647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
                  <a:gd name="T40" fmla="*/ 0 h 44"/>
                  <a:gd name="T41" fmla="*/ 11 w 11"/>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 h="44">
                    <a:moveTo>
                      <a:pt x="0" y="39"/>
                    </a:moveTo>
                    <a:lnTo>
                      <a:pt x="0" y="39"/>
                    </a:lnTo>
                    <a:lnTo>
                      <a:pt x="0" y="44"/>
                    </a:lnTo>
                    <a:lnTo>
                      <a:pt x="0" y="39"/>
                    </a:lnTo>
                    <a:lnTo>
                      <a:pt x="11" y="0"/>
                    </a:lnTo>
                    <a:lnTo>
                      <a:pt x="0" y="11"/>
                    </a:lnTo>
                    <a:lnTo>
                      <a:pt x="0" y="22"/>
                    </a:lnTo>
                    <a:lnTo>
                      <a:pt x="0" y="3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sz="600">
                  <a:solidFill>
                    <a:schemeClr val="bg1">
                      <a:lumMod val="65000"/>
                    </a:schemeClr>
                  </a:solidFill>
                  <a:latin typeface="Lato" panose="020F0502020204030203" pitchFamily="34" charset="0"/>
                </a:endParaRPr>
              </a:p>
            </p:txBody>
          </p:sp>
          <p:sp>
            <p:nvSpPr>
              <p:cNvPr id="215" name="Freeform 1582"/>
              <p:cNvSpPr>
                <a:spLocks noEditPoints="1"/>
              </p:cNvSpPr>
              <p:nvPr/>
            </p:nvSpPr>
            <p:spPr bwMode="auto">
              <a:xfrm>
                <a:off x="302413" y="1726628"/>
                <a:ext cx="173251" cy="93497"/>
              </a:xfrm>
              <a:custGeom>
                <a:avLst/>
                <a:gdLst>
                  <a:gd name="T0" fmla="*/ 2147483647 w 202"/>
                  <a:gd name="T1" fmla="*/ 2147483647 h 109"/>
                  <a:gd name="T2" fmla="*/ 2147483647 w 202"/>
                  <a:gd name="T3" fmla="*/ 2147483647 h 109"/>
                  <a:gd name="T4" fmla="*/ 2147483647 w 202"/>
                  <a:gd name="T5" fmla="*/ 2147483647 h 109"/>
                  <a:gd name="T6" fmla="*/ 2147483647 w 202"/>
                  <a:gd name="T7" fmla="*/ 2147483647 h 109"/>
                  <a:gd name="T8" fmla="*/ 2147483647 w 202"/>
                  <a:gd name="T9" fmla="*/ 2147483647 h 109"/>
                  <a:gd name="T10" fmla="*/ 2147483647 w 202"/>
                  <a:gd name="T11" fmla="*/ 2147483647 h 109"/>
                  <a:gd name="T12" fmla="*/ 2147483647 w 202"/>
                  <a:gd name="T13" fmla="*/ 2147483647 h 109"/>
                  <a:gd name="T14" fmla="*/ 2147483647 w 202"/>
                  <a:gd name="T15" fmla="*/ 2147483647 h 109"/>
                  <a:gd name="T16" fmla="*/ 2147483647 w 202"/>
                  <a:gd name="T17" fmla="*/ 2147483647 h 109"/>
                  <a:gd name="T18" fmla="*/ 2147483647 w 202"/>
                  <a:gd name="T19" fmla="*/ 2147483647 h 109"/>
                  <a:gd name="T20" fmla="*/ 2147483647 w 202"/>
                  <a:gd name="T21" fmla="*/ 2147483647 h 109"/>
                  <a:gd name="T22" fmla="*/ 2147483647 w 202"/>
                  <a:gd name="T23" fmla="*/ 2147483647 h 109"/>
                  <a:gd name="T24" fmla="*/ 2147483647 w 202"/>
                  <a:gd name="T25" fmla="*/ 2147483647 h 109"/>
                  <a:gd name="T26" fmla="*/ 2147483647 w 202"/>
                  <a:gd name="T27" fmla="*/ 2147483647 h 109"/>
                  <a:gd name="T28" fmla="*/ 2147483647 w 202"/>
                  <a:gd name="T29" fmla="*/ 2147483647 h 109"/>
                  <a:gd name="T30" fmla="*/ 2147483647 w 202"/>
                  <a:gd name="T31" fmla="*/ 0 h 109"/>
                  <a:gd name="T32" fmla="*/ 0 w 202"/>
                  <a:gd name="T33" fmla="*/ 0 h 109"/>
                  <a:gd name="T34" fmla="*/ 0 w 202"/>
                  <a:gd name="T35" fmla="*/ 2147483647 h 109"/>
                  <a:gd name="T36" fmla="*/ 0 w 202"/>
                  <a:gd name="T37" fmla="*/ 2147483647 h 109"/>
                  <a:gd name="T38" fmla="*/ 0 w 202"/>
                  <a:gd name="T39" fmla="*/ 2147483647 h 109"/>
                  <a:gd name="T40" fmla="*/ 2147483647 w 202"/>
                  <a:gd name="T41" fmla="*/ 2147483647 h 109"/>
                  <a:gd name="T42" fmla="*/ 2147483647 w 202"/>
                  <a:gd name="T43" fmla="*/ 2147483647 h 109"/>
                  <a:gd name="T44" fmla="*/ 2147483647 w 202"/>
                  <a:gd name="T45" fmla="*/ 2147483647 h 109"/>
                  <a:gd name="T46" fmla="*/ 2147483647 w 202"/>
                  <a:gd name="T47" fmla="*/ 2147483647 h 109"/>
                  <a:gd name="T48" fmla="*/ 2147483647 w 202"/>
                  <a:gd name="T49" fmla="*/ 2147483647 h 109"/>
                  <a:gd name="T50" fmla="*/ 2147483647 w 202"/>
                  <a:gd name="T51" fmla="*/ 2147483647 h 109"/>
                  <a:gd name="T52" fmla="*/ 2147483647 w 202"/>
                  <a:gd name="T53" fmla="*/ 2147483647 h 109"/>
                  <a:gd name="T54" fmla="*/ 2147483647 w 202"/>
                  <a:gd name="T55" fmla="*/ 2147483647 h 109"/>
                  <a:gd name="T56" fmla="*/ 2147483647 w 202"/>
                  <a:gd name="T57" fmla="*/ 2147483647 h 109"/>
                  <a:gd name="T58" fmla="*/ 2147483647 w 202"/>
                  <a:gd name="T59" fmla="*/ 2147483647 h 109"/>
                  <a:gd name="T60" fmla="*/ 2147483647 w 202"/>
                  <a:gd name="T61" fmla="*/ 2147483647 h 109"/>
                  <a:gd name="T62" fmla="*/ 2147483647 w 202"/>
                  <a:gd name="T63" fmla="*/ 2147483647 h 109"/>
                  <a:gd name="T64" fmla="*/ 2147483647 w 202"/>
                  <a:gd name="T65" fmla="*/ 2147483647 h 109"/>
                  <a:gd name="T66" fmla="*/ 2147483647 w 202"/>
                  <a:gd name="T67" fmla="*/ 2147483647 h 109"/>
                  <a:gd name="T68" fmla="*/ 2147483647 w 202"/>
                  <a:gd name="T69" fmla="*/ 2147483647 h 109"/>
                  <a:gd name="T70" fmla="*/ 2147483647 w 202"/>
                  <a:gd name="T71" fmla="*/ 2147483647 h 109"/>
                  <a:gd name="T72" fmla="*/ 2147483647 w 202"/>
                  <a:gd name="T73" fmla="*/ 2147483647 h 109"/>
                  <a:gd name="T74" fmla="*/ 2147483647 w 202"/>
                  <a:gd name="T75" fmla="*/ 2147483647 h 109"/>
                  <a:gd name="T76" fmla="*/ 2147483647 w 202"/>
                  <a:gd name="T77" fmla="*/ 2147483647 h 109"/>
                  <a:gd name="T78" fmla="*/ 2147483647 w 202"/>
                  <a:gd name="T79" fmla="*/ 2147483647 h 109"/>
                  <a:gd name="T80" fmla="*/ 2147483647 w 202"/>
                  <a:gd name="T81" fmla="*/ 2147483647 h 109"/>
                  <a:gd name="T82" fmla="*/ 2147483647 w 202"/>
                  <a:gd name="T83" fmla="*/ 2147483647 h 109"/>
                  <a:gd name="T84" fmla="*/ 2147483647 w 202"/>
                  <a:gd name="T85" fmla="*/ 2147483647 h 109"/>
                  <a:gd name="T86" fmla="*/ 2147483647 w 202"/>
                  <a:gd name="T87" fmla="*/ 2147483647 h 109"/>
                  <a:gd name="T88" fmla="*/ 2147483647 w 202"/>
                  <a:gd name="T89" fmla="*/ 2147483647 h 109"/>
                  <a:gd name="T90" fmla="*/ 2147483647 w 202"/>
                  <a:gd name="T91" fmla="*/ 2147483647 h 109"/>
                  <a:gd name="T92" fmla="*/ 2147483647 w 202"/>
                  <a:gd name="T93" fmla="*/ 2147483647 h 109"/>
                  <a:gd name="T94" fmla="*/ 2147483647 w 202"/>
                  <a:gd name="T95" fmla="*/ 2147483647 h 109"/>
                  <a:gd name="T96" fmla="*/ 2147483647 w 202"/>
                  <a:gd name="T97" fmla="*/ 2147483647 h 109"/>
                  <a:gd name="T98" fmla="*/ 2147483647 w 202"/>
                  <a:gd name="T99" fmla="*/ 2147483647 h 109"/>
                  <a:gd name="T100" fmla="*/ 2147483647 w 202"/>
                  <a:gd name="T101" fmla="*/ 2147483647 h 109"/>
                  <a:gd name="T102" fmla="*/ 2147483647 w 202"/>
                  <a:gd name="T103" fmla="*/ 2147483647 h 109"/>
                  <a:gd name="T104" fmla="*/ 2147483647 w 202"/>
                  <a:gd name="T105" fmla="*/ 2147483647 h 109"/>
                  <a:gd name="T106" fmla="*/ 2147483647 w 202"/>
                  <a:gd name="T107" fmla="*/ 2147483647 h 109"/>
                  <a:gd name="T108" fmla="*/ 2147483647 w 202"/>
                  <a:gd name="T109" fmla="*/ 2147483647 h 109"/>
                  <a:gd name="T110" fmla="*/ 2147483647 w 202"/>
                  <a:gd name="T111" fmla="*/ 2147483647 h 109"/>
                  <a:gd name="T112" fmla="*/ 2147483647 w 202"/>
                  <a:gd name="T113" fmla="*/ 2147483647 h 109"/>
                  <a:gd name="T114" fmla="*/ 2147483647 w 202"/>
                  <a:gd name="T115" fmla="*/ 2147483647 h 109"/>
                  <a:gd name="T116" fmla="*/ 2147483647 w 202"/>
                  <a:gd name="T117" fmla="*/ 2147483647 h 1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02"/>
                  <a:gd name="T178" fmla="*/ 0 h 109"/>
                  <a:gd name="T179" fmla="*/ 202 w 202"/>
                  <a:gd name="T180" fmla="*/ 109 h 1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02" h="109">
                    <a:moveTo>
                      <a:pt x="202" y="71"/>
                    </a:moveTo>
                    <a:lnTo>
                      <a:pt x="202" y="71"/>
                    </a:lnTo>
                    <a:lnTo>
                      <a:pt x="202" y="60"/>
                    </a:lnTo>
                    <a:lnTo>
                      <a:pt x="197" y="54"/>
                    </a:lnTo>
                    <a:lnTo>
                      <a:pt x="175" y="38"/>
                    </a:lnTo>
                    <a:lnTo>
                      <a:pt x="148" y="32"/>
                    </a:lnTo>
                    <a:lnTo>
                      <a:pt x="137" y="38"/>
                    </a:lnTo>
                    <a:lnTo>
                      <a:pt x="131" y="43"/>
                    </a:lnTo>
                    <a:lnTo>
                      <a:pt x="126" y="43"/>
                    </a:lnTo>
                    <a:lnTo>
                      <a:pt x="115" y="38"/>
                    </a:lnTo>
                    <a:lnTo>
                      <a:pt x="55" y="11"/>
                    </a:lnTo>
                    <a:lnTo>
                      <a:pt x="16" y="0"/>
                    </a:lnTo>
                    <a:lnTo>
                      <a:pt x="0" y="0"/>
                    </a:lnTo>
                    <a:lnTo>
                      <a:pt x="0" y="5"/>
                    </a:lnTo>
                    <a:lnTo>
                      <a:pt x="11" y="5"/>
                    </a:lnTo>
                    <a:lnTo>
                      <a:pt x="49" y="22"/>
                    </a:lnTo>
                    <a:lnTo>
                      <a:pt x="82" y="43"/>
                    </a:lnTo>
                    <a:lnTo>
                      <a:pt x="120" y="65"/>
                    </a:lnTo>
                    <a:lnTo>
                      <a:pt x="115" y="76"/>
                    </a:lnTo>
                    <a:lnTo>
                      <a:pt x="120" y="87"/>
                    </a:lnTo>
                    <a:lnTo>
                      <a:pt x="126" y="98"/>
                    </a:lnTo>
                    <a:lnTo>
                      <a:pt x="142" y="109"/>
                    </a:lnTo>
                    <a:lnTo>
                      <a:pt x="159" y="109"/>
                    </a:lnTo>
                    <a:lnTo>
                      <a:pt x="175" y="109"/>
                    </a:lnTo>
                    <a:lnTo>
                      <a:pt x="181" y="104"/>
                    </a:lnTo>
                    <a:lnTo>
                      <a:pt x="191" y="98"/>
                    </a:lnTo>
                    <a:lnTo>
                      <a:pt x="202" y="82"/>
                    </a:lnTo>
                    <a:lnTo>
                      <a:pt x="202" y="71"/>
                    </a:lnTo>
                    <a:close/>
                    <a:moveTo>
                      <a:pt x="77" y="82"/>
                    </a:moveTo>
                    <a:lnTo>
                      <a:pt x="77" y="82"/>
                    </a:lnTo>
                    <a:lnTo>
                      <a:pt x="60" y="71"/>
                    </a:lnTo>
                    <a:lnTo>
                      <a:pt x="55" y="65"/>
                    </a:lnTo>
                    <a:lnTo>
                      <a:pt x="55" y="49"/>
                    </a:lnTo>
                    <a:lnTo>
                      <a:pt x="60" y="38"/>
                    </a:lnTo>
                    <a:lnTo>
                      <a:pt x="66" y="27"/>
                    </a:lnTo>
                    <a:lnTo>
                      <a:pt x="77" y="22"/>
                    </a:lnTo>
                    <a:lnTo>
                      <a:pt x="82" y="22"/>
                    </a:lnTo>
                    <a:lnTo>
                      <a:pt x="93" y="27"/>
                    </a:lnTo>
                    <a:lnTo>
                      <a:pt x="115" y="38"/>
                    </a:lnTo>
                    <a:lnTo>
                      <a:pt x="120" y="49"/>
                    </a:lnTo>
                    <a:lnTo>
                      <a:pt x="115" y="60"/>
                    </a:lnTo>
                    <a:lnTo>
                      <a:pt x="109" y="76"/>
                    </a:lnTo>
                    <a:lnTo>
                      <a:pt x="98" y="82"/>
                    </a:lnTo>
                    <a:lnTo>
                      <a:pt x="77" y="8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sz="600">
                  <a:solidFill>
                    <a:schemeClr val="bg1">
                      <a:lumMod val="65000"/>
                    </a:schemeClr>
                  </a:solidFill>
                  <a:latin typeface="Lato" panose="020F0502020204030203" pitchFamily="34" charset="0"/>
                </a:endParaRPr>
              </a:p>
            </p:txBody>
          </p:sp>
          <p:sp>
            <p:nvSpPr>
              <p:cNvPr id="216" name="Freeform 1583"/>
              <p:cNvSpPr>
                <a:spLocks/>
              </p:cNvSpPr>
              <p:nvPr/>
            </p:nvSpPr>
            <p:spPr bwMode="auto">
              <a:xfrm>
                <a:off x="288691" y="1918766"/>
                <a:ext cx="112354" cy="385137"/>
              </a:xfrm>
              <a:custGeom>
                <a:avLst/>
                <a:gdLst>
                  <a:gd name="T0" fmla="*/ 0 w 131"/>
                  <a:gd name="T1" fmla="*/ 2147483647 h 449"/>
                  <a:gd name="T2" fmla="*/ 0 w 131"/>
                  <a:gd name="T3" fmla="*/ 2147483647 h 449"/>
                  <a:gd name="T4" fmla="*/ 2147483647 w 131"/>
                  <a:gd name="T5" fmla="*/ 2147483647 h 449"/>
                  <a:gd name="T6" fmla="*/ 2147483647 w 131"/>
                  <a:gd name="T7" fmla="*/ 2147483647 h 449"/>
                  <a:gd name="T8" fmla="*/ 2147483647 w 131"/>
                  <a:gd name="T9" fmla="*/ 2147483647 h 449"/>
                  <a:gd name="T10" fmla="*/ 2147483647 w 131"/>
                  <a:gd name="T11" fmla="*/ 2147483647 h 449"/>
                  <a:gd name="T12" fmla="*/ 2147483647 w 131"/>
                  <a:gd name="T13" fmla="*/ 2147483647 h 449"/>
                  <a:gd name="T14" fmla="*/ 2147483647 w 131"/>
                  <a:gd name="T15" fmla="*/ 2147483647 h 449"/>
                  <a:gd name="T16" fmla="*/ 2147483647 w 131"/>
                  <a:gd name="T17" fmla="*/ 2147483647 h 449"/>
                  <a:gd name="T18" fmla="*/ 2147483647 w 131"/>
                  <a:gd name="T19" fmla="*/ 2147483647 h 449"/>
                  <a:gd name="T20" fmla="*/ 2147483647 w 131"/>
                  <a:gd name="T21" fmla="*/ 2147483647 h 449"/>
                  <a:gd name="T22" fmla="*/ 2147483647 w 131"/>
                  <a:gd name="T23" fmla="*/ 2147483647 h 449"/>
                  <a:gd name="T24" fmla="*/ 2147483647 w 131"/>
                  <a:gd name="T25" fmla="*/ 2147483647 h 449"/>
                  <a:gd name="T26" fmla="*/ 2147483647 w 131"/>
                  <a:gd name="T27" fmla="*/ 2147483647 h 449"/>
                  <a:gd name="T28" fmla="*/ 2147483647 w 131"/>
                  <a:gd name="T29" fmla="*/ 2147483647 h 449"/>
                  <a:gd name="T30" fmla="*/ 2147483647 w 131"/>
                  <a:gd name="T31" fmla="*/ 2147483647 h 449"/>
                  <a:gd name="T32" fmla="*/ 2147483647 w 131"/>
                  <a:gd name="T33" fmla="*/ 2147483647 h 449"/>
                  <a:gd name="T34" fmla="*/ 2147483647 w 131"/>
                  <a:gd name="T35" fmla="*/ 2147483647 h 449"/>
                  <a:gd name="T36" fmla="*/ 2147483647 w 131"/>
                  <a:gd name="T37" fmla="*/ 2147483647 h 449"/>
                  <a:gd name="T38" fmla="*/ 2147483647 w 131"/>
                  <a:gd name="T39" fmla="*/ 2147483647 h 449"/>
                  <a:gd name="T40" fmla="*/ 2147483647 w 131"/>
                  <a:gd name="T41" fmla="*/ 2147483647 h 449"/>
                  <a:gd name="T42" fmla="*/ 2147483647 w 131"/>
                  <a:gd name="T43" fmla="*/ 2147483647 h 449"/>
                  <a:gd name="T44" fmla="*/ 2147483647 w 131"/>
                  <a:gd name="T45" fmla="*/ 2147483647 h 449"/>
                  <a:gd name="T46" fmla="*/ 2147483647 w 131"/>
                  <a:gd name="T47" fmla="*/ 2147483647 h 449"/>
                  <a:gd name="T48" fmla="*/ 2147483647 w 131"/>
                  <a:gd name="T49" fmla="*/ 2147483647 h 449"/>
                  <a:gd name="T50" fmla="*/ 2147483647 w 131"/>
                  <a:gd name="T51" fmla="*/ 2147483647 h 449"/>
                  <a:gd name="T52" fmla="*/ 2147483647 w 131"/>
                  <a:gd name="T53" fmla="*/ 2147483647 h 449"/>
                  <a:gd name="T54" fmla="*/ 2147483647 w 131"/>
                  <a:gd name="T55" fmla="*/ 2147483647 h 449"/>
                  <a:gd name="T56" fmla="*/ 2147483647 w 131"/>
                  <a:gd name="T57" fmla="*/ 0 h 449"/>
                  <a:gd name="T58" fmla="*/ 2147483647 w 131"/>
                  <a:gd name="T59" fmla="*/ 0 h 449"/>
                  <a:gd name="T60" fmla="*/ 2147483647 w 131"/>
                  <a:gd name="T61" fmla="*/ 2147483647 h 449"/>
                  <a:gd name="T62" fmla="*/ 2147483647 w 131"/>
                  <a:gd name="T63" fmla="*/ 2147483647 h 449"/>
                  <a:gd name="T64" fmla="*/ 0 w 131"/>
                  <a:gd name="T65" fmla="*/ 2147483647 h 4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1"/>
                  <a:gd name="T100" fmla="*/ 0 h 449"/>
                  <a:gd name="T101" fmla="*/ 131 w 131"/>
                  <a:gd name="T102" fmla="*/ 449 h 44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1" h="449">
                    <a:moveTo>
                      <a:pt x="0" y="55"/>
                    </a:moveTo>
                    <a:lnTo>
                      <a:pt x="0" y="55"/>
                    </a:lnTo>
                    <a:lnTo>
                      <a:pt x="11" y="60"/>
                    </a:lnTo>
                    <a:lnTo>
                      <a:pt x="21" y="77"/>
                    </a:lnTo>
                    <a:lnTo>
                      <a:pt x="32" y="104"/>
                    </a:lnTo>
                    <a:lnTo>
                      <a:pt x="54" y="186"/>
                    </a:lnTo>
                    <a:lnTo>
                      <a:pt x="76" y="273"/>
                    </a:lnTo>
                    <a:lnTo>
                      <a:pt x="98" y="323"/>
                    </a:lnTo>
                    <a:lnTo>
                      <a:pt x="120" y="372"/>
                    </a:lnTo>
                    <a:lnTo>
                      <a:pt x="125" y="410"/>
                    </a:lnTo>
                    <a:lnTo>
                      <a:pt x="125" y="449"/>
                    </a:lnTo>
                    <a:lnTo>
                      <a:pt x="131" y="399"/>
                    </a:lnTo>
                    <a:lnTo>
                      <a:pt x="131" y="350"/>
                    </a:lnTo>
                    <a:lnTo>
                      <a:pt x="120" y="235"/>
                    </a:lnTo>
                    <a:lnTo>
                      <a:pt x="109" y="126"/>
                    </a:lnTo>
                    <a:lnTo>
                      <a:pt x="93" y="27"/>
                    </a:lnTo>
                    <a:lnTo>
                      <a:pt x="87" y="22"/>
                    </a:lnTo>
                    <a:lnTo>
                      <a:pt x="76" y="22"/>
                    </a:lnTo>
                    <a:lnTo>
                      <a:pt x="60" y="22"/>
                    </a:lnTo>
                    <a:lnTo>
                      <a:pt x="49" y="16"/>
                    </a:lnTo>
                    <a:lnTo>
                      <a:pt x="38" y="5"/>
                    </a:lnTo>
                    <a:lnTo>
                      <a:pt x="32" y="5"/>
                    </a:lnTo>
                    <a:lnTo>
                      <a:pt x="21" y="0"/>
                    </a:lnTo>
                    <a:lnTo>
                      <a:pt x="11" y="16"/>
                    </a:lnTo>
                    <a:lnTo>
                      <a:pt x="5" y="44"/>
                    </a:lnTo>
                    <a:lnTo>
                      <a:pt x="0" y="5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sz="600">
                  <a:solidFill>
                    <a:schemeClr val="bg1">
                      <a:lumMod val="65000"/>
                    </a:schemeClr>
                  </a:solidFill>
                  <a:latin typeface="Lato" panose="020F0502020204030203" pitchFamily="34" charset="0"/>
                </a:endParaRPr>
              </a:p>
            </p:txBody>
          </p:sp>
          <p:sp>
            <p:nvSpPr>
              <p:cNvPr id="217" name="Freeform 1584"/>
              <p:cNvSpPr>
                <a:spLocks/>
              </p:cNvSpPr>
              <p:nvPr/>
            </p:nvSpPr>
            <p:spPr bwMode="auto">
              <a:xfrm>
                <a:off x="316135" y="1923054"/>
                <a:ext cx="108067" cy="408298"/>
              </a:xfrm>
              <a:custGeom>
                <a:avLst/>
                <a:gdLst>
                  <a:gd name="T0" fmla="*/ 2147483647 w 126"/>
                  <a:gd name="T1" fmla="*/ 2147483647 h 476"/>
                  <a:gd name="T2" fmla="*/ 0 w 126"/>
                  <a:gd name="T3" fmla="*/ 2147483647 h 476"/>
                  <a:gd name="T4" fmla="*/ 2147483647 w 126"/>
                  <a:gd name="T5" fmla="*/ 2147483647 h 476"/>
                  <a:gd name="T6" fmla="*/ 2147483647 w 126"/>
                  <a:gd name="T7" fmla="*/ 2147483647 h 476"/>
                  <a:gd name="T8" fmla="*/ 2147483647 w 126"/>
                  <a:gd name="T9" fmla="*/ 2147483647 h 476"/>
                  <a:gd name="T10" fmla="*/ 2147483647 w 126"/>
                  <a:gd name="T11" fmla="*/ 2147483647 h 476"/>
                  <a:gd name="T12" fmla="*/ 2147483647 w 126"/>
                  <a:gd name="T13" fmla="*/ 2147483647 h 476"/>
                  <a:gd name="T14" fmla="*/ 2147483647 w 126"/>
                  <a:gd name="T15" fmla="*/ 2147483647 h 476"/>
                  <a:gd name="T16" fmla="*/ 2147483647 w 126"/>
                  <a:gd name="T17" fmla="*/ 2147483647 h 476"/>
                  <a:gd name="T18" fmla="*/ 2147483647 w 126"/>
                  <a:gd name="T19" fmla="*/ 2147483647 h 476"/>
                  <a:gd name="T20" fmla="*/ 2147483647 w 126"/>
                  <a:gd name="T21" fmla="*/ 2147483647 h 476"/>
                  <a:gd name="T22" fmla="*/ 2147483647 w 126"/>
                  <a:gd name="T23" fmla="*/ 2147483647 h 476"/>
                  <a:gd name="T24" fmla="*/ 2147483647 w 126"/>
                  <a:gd name="T25" fmla="*/ 2147483647 h 476"/>
                  <a:gd name="T26" fmla="*/ 2147483647 w 126"/>
                  <a:gd name="T27" fmla="*/ 2147483647 h 476"/>
                  <a:gd name="T28" fmla="*/ 2147483647 w 126"/>
                  <a:gd name="T29" fmla="*/ 2147483647 h 476"/>
                  <a:gd name="T30" fmla="*/ 2147483647 w 126"/>
                  <a:gd name="T31" fmla="*/ 2147483647 h 476"/>
                  <a:gd name="T32" fmla="*/ 2147483647 w 126"/>
                  <a:gd name="T33" fmla="*/ 2147483647 h 476"/>
                  <a:gd name="T34" fmla="*/ 2147483647 w 126"/>
                  <a:gd name="T35" fmla="*/ 2147483647 h 476"/>
                  <a:gd name="T36" fmla="*/ 2147483647 w 126"/>
                  <a:gd name="T37" fmla="*/ 0 h 476"/>
                  <a:gd name="T38" fmla="*/ 2147483647 w 126"/>
                  <a:gd name="T39" fmla="*/ 0 h 476"/>
                  <a:gd name="T40" fmla="*/ 2147483647 w 126"/>
                  <a:gd name="T41" fmla="*/ 2147483647 h 476"/>
                  <a:gd name="T42" fmla="*/ 2147483647 w 126"/>
                  <a:gd name="T43" fmla="*/ 2147483647 h 47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6"/>
                  <a:gd name="T67" fmla="*/ 0 h 476"/>
                  <a:gd name="T68" fmla="*/ 126 w 126"/>
                  <a:gd name="T69" fmla="*/ 476 h 47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6" h="476">
                    <a:moveTo>
                      <a:pt x="11" y="6"/>
                    </a:moveTo>
                    <a:lnTo>
                      <a:pt x="0" y="17"/>
                    </a:lnTo>
                    <a:lnTo>
                      <a:pt x="22" y="55"/>
                    </a:lnTo>
                    <a:lnTo>
                      <a:pt x="28" y="88"/>
                    </a:lnTo>
                    <a:lnTo>
                      <a:pt x="39" y="121"/>
                    </a:lnTo>
                    <a:lnTo>
                      <a:pt x="44" y="214"/>
                    </a:lnTo>
                    <a:lnTo>
                      <a:pt x="44" y="323"/>
                    </a:lnTo>
                    <a:lnTo>
                      <a:pt x="77" y="444"/>
                    </a:lnTo>
                    <a:lnTo>
                      <a:pt x="99" y="476"/>
                    </a:lnTo>
                    <a:lnTo>
                      <a:pt x="126" y="372"/>
                    </a:lnTo>
                    <a:lnTo>
                      <a:pt x="82" y="148"/>
                    </a:lnTo>
                    <a:lnTo>
                      <a:pt x="44" y="50"/>
                    </a:lnTo>
                    <a:lnTo>
                      <a:pt x="50" y="17"/>
                    </a:lnTo>
                    <a:lnTo>
                      <a:pt x="39" y="6"/>
                    </a:lnTo>
                    <a:lnTo>
                      <a:pt x="22" y="0"/>
                    </a:lnTo>
                    <a:lnTo>
                      <a:pt x="17" y="0"/>
                    </a:lnTo>
                    <a:lnTo>
                      <a:pt x="11" y="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sz="600">
                  <a:solidFill>
                    <a:schemeClr val="bg1">
                      <a:lumMod val="65000"/>
                    </a:schemeClr>
                  </a:solidFill>
                  <a:latin typeface="Lato" panose="020F0502020204030203" pitchFamily="34" charset="0"/>
                </a:endParaRPr>
              </a:p>
            </p:txBody>
          </p:sp>
        </p:grpSp>
        <p:grpSp>
          <p:nvGrpSpPr>
            <p:cNvPr id="58" name="Gruppe 291"/>
            <p:cNvGrpSpPr>
              <a:grpSpLocks/>
            </p:cNvGrpSpPr>
            <p:nvPr/>
          </p:nvGrpSpPr>
          <p:grpSpPr bwMode="auto">
            <a:xfrm>
              <a:off x="2727325" y="1208088"/>
              <a:ext cx="600075" cy="1108075"/>
              <a:chOff x="-1" y="-1241699"/>
              <a:chExt cx="5000630" cy="9231491"/>
            </a:xfrm>
          </p:grpSpPr>
          <p:grpSp>
            <p:nvGrpSpPr>
              <p:cNvPr id="100" name="Gruppe 111"/>
              <p:cNvGrpSpPr/>
              <p:nvPr/>
            </p:nvGrpSpPr>
            <p:grpSpPr>
              <a:xfrm>
                <a:off x="-1" y="-1241699"/>
                <a:ext cx="5000630" cy="9231491"/>
                <a:chOff x="3295650" y="3451225"/>
                <a:chExt cx="1392238" cy="2570163"/>
              </a:xfrm>
              <a:solidFill>
                <a:schemeClr val="tx1"/>
              </a:solidFill>
            </p:grpSpPr>
            <p:sp>
              <p:nvSpPr>
                <p:cNvPr id="104" name="Freeform 207"/>
                <p:cNvSpPr>
                  <a:spLocks/>
                </p:cNvSpPr>
                <p:nvPr/>
              </p:nvSpPr>
              <p:spPr bwMode="auto">
                <a:xfrm>
                  <a:off x="4586288" y="4176713"/>
                  <a:ext cx="30162" cy="30162"/>
                </a:xfrm>
                <a:custGeom>
                  <a:avLst/>
                  <a:gdLst>
                    <a:gd name="T0" fmla="*/ 20637 w 19"/>
                    <a:gd name="T1" fmla="*/ 0 h 19"/>
                    <a:gd name="T2" fmla="*/ 20637 w 19"/>
                    <a:gd name="T3" fmla="*/ 0 h 19"/>
                    <a:gd name="T4" fmla="*/ 20637 w 19"/>
                    <a:gd name="T5" fmla="*/ 9525 h 19"/>
                    <a:gd name="T6" fmla="*/ 9525 w 19"/>
                    <a:gd name="T7" fmla="*/ 9525 h 19"/>
                    <a:gd name="T8" fmla="*/ 0 w 19"/>
                    <a:gd name="T9" fmla="*/ 0 h 19"/>
                    <a:gd name="T10" fmla="*/ 0 w 19"/>
                    <a:gd name="T11" fmla="*/ 0 h 19"/>
                    <a:gd name="T12" fmla="*/ 0 w 19"/>
                    <a:gd name="T13" fmla="*/ 30162 h 19"/>
                    <a:gd name="T14" fmla="*/ 0 w 19"/>
                    <a:gd name="T15" fmla="*/ 30162 h 19"/>
                    <a:gd name="T16" fmla="*/ 9525 w 19"/>
                    <a:gd name="T17" fmla="*/ 30162 h 19"/>
                    <a:gd name="T18" fmla="*/ 30162 w 19"/>
                    <a:gd name="T19" fmla="*/ 20637 h 19"/>
                    <a:gd name="T20" fmla="*/ 30162 w 19"/>
                    <a:gd name="T21" fmla="*/ 9525 h 19"/>
                    <a:gd name="T22" fmla="*/ 20637 w 19"/>
                    <a:gd name="T23" fmla="*/ 0 h 19"/>
                    <a:gd name="T24" fmla="*/ 20637 w 19"/>
                    <a:gd name="T25" fmla="*/ 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19"/>
                    <a:gd name="T41" fmla="*/ 19 w 19"/>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19">
                      <a:moveTo>
                        <a:pt x="13" y="0"/>
                      </a:moveTo>
                      <a:lnTo>
                        <a:pt x="13" y="0"/>
                      </a:lnTo>
                      <a:lnTo>
                        <a:pt x="13" y="6"/>
                      </a:lnTo>
                      <a:lnTo>
                        <a:pt x="6" y="6"/>
                      </a:lnTo>
                      <a:lnTo>
                        <a:pt x="0" y="0"/>
                      </a:lnTo>
                      <a:lnTo>
                        <a:pt x="0" y="19"/>
                      </a:lnTo>
                      <a:lnTo>
                        <a:pt x="6" y="19"/>
                      </a:lnTo>
                      <a:lnTo>
                        <a:pt x="19" y="13"/>
                      </a:lnTo>
                      <a:lnTo>
                        <a:pt x="19" y="6"/>
                      </a:lnTo>
                      <a:lnTo>
                        <a:pt x="13"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05" name="Freeform 212"/>
                <p:cNvSpPr>
                  <a:spLocks/>
                </p:cNvSpPr>
                <p:nvPr/>
              </p:nvSpPr>
              <p:spPr bwMode="auto">
                <a:xfrm>
                  <a:off x="4465638" y="4348163"/>
                  <a:ext cx="80962" cy="20637"/>
                </a:xfrm>
                <a:custGeom>
                  <a:avLst/>
                  <a:gdLst>
                    <a:gd name="T0" fmla="*/ 0 w 51"/>
                    <a:gd name="T1" fmla="*/ 0 h 13"/>
                    <a:gd name="T2" fmla="*/ 0 w 51"/>
                    <a:gd name="T3" fmla="*/ 0 h 13"/>
                    <a:gd name="T4" fmla="*/ 0 w 51"/>
                    <a:gd name="T5" fmla="*/ 9525 h 13"/>
                    <a:gd name="T6" fmla="*/ 9525 w 51"/>
                    <a:gd name="T7" fmla="*/ 20637 h 13"/>
                    <a:gd name="T8" fmla="*/ 30162 w 51"/>
                    <a:gd name="T9" fmla="*/ 20637 h 13"/>
                    <a:gd name="T10" fmla="*/ 50800 w 51"/>
                    <a:gd name="T11" fmla="*/ 20637 h 13"/>
                    <a:gd name="T12" fmla="*/ 80962 w 51"/>
                    <a:gd name="T13" fmla="*/ 20637 h 13"/>
                    <a:gd name="T14" fmla="*/ 80962 w 51"/>
                    <a:gd name="T15" fmla="*/ 20637 h 13"/>
                    <a:gd name="T16" fmla="*/ 80962 w 51"/>
                    <a:gd name="T17" fmla="*/ 9525 h 13"/>
                    <a:gd name="T18" fmla="*/ 69850 w 51"/>
                    <a:gd name="T19" fmla="*/ 0 h 13"/>
                    <a:gd name="T20" fmla="*/ 39687 w 51"/>
                    <a:gd name="T21" fmla="*/ 0 h 13"/>
                    <a:gd name="T22" fmla="*/ 9525 w 51"/>
                    <a:gd name="T23" fmla="*/ 0 h 13"/>
                    <a:gd name="T24" fmla="*/ 0 w 51"/>
                    <a:gd name="T25" fmla="*/ 0 h 13"/>
                    <a:gd name="T26" fmla="*/ 0 w 51"/>
                    <a:gd name="T27" fmla="*/ 0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1"/>
                    <a:gd name="T43" fmla="*/ 0 h 13"/>
                    <a:gd name="T44" fmla="*/ 51 w 51"/>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1" h="13">
                      <a:moveTo>
                        <a:pt x="0" y="0"/>
                      </a:moveTo>
                      <a:lnTo>
                        <a:pt x="0" y="0"/>
                      </a:lnTo>
                      <a:lnTo>
                        <a:pt x="0" y="6"/>
                      </a:lnTo>
                      <a:lnTo>
                        <a:pt x="6" y="13"/>
                      </a:lnTo>
                      <a:lnTo>
                        <a:pt x="19" y="13"/>
                      </a:lnTo>
                      <a:lnTo>
                        <a:pt x="32" y="13"/>
                      </a:lnTo>
                      <a:lnTo>
                        <a:pt x="51" y="13"/>
                      </a:lnTo>
                      <a:lnTo>
                        <a:pt x="51" y="6"/>
                      </a:lnTo>
                      <a:lnTo>
                        <a:pt x="44" y="0"/>
                      </a:lnTo>
                      <a:lnTo>
                        <a:pt x="25" y="0"/>
                      </a:lnTo>
                      <a:lnTo>
                        <a:pt x="6" y="0"/>
                      </a:ln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06" name="Freeform 214"/>
                <p:cNvSpPr>
                  <a:spLocks/>
                </p:cNvSpPr>
                <p:nvPr/>
              </p:nvSpPr>
              <p:spPr bwMode="auto">
                <a:xfrm>
                  <a:off x="4475163" y="4378325"/>
                  <a:ext cx="71437" cy="30163"/>
                </a:xfrm>
                <a:custGeom>
                  <a:avLst/>
                  <a:gdLst>
                    <a:gd name="T0" fmla="*/ 0 w 45"/>
                    <a:gd name="T1" fmla="*/ 0 h 19"/>
                    <a:gd name="T2" fmla="*/ 0 w 45"/>
                    <a:gd name="T3" fmla="*/ 0 h 19"/>
                    <a:gd name="T4" fmla="*/ 0 w 45"/>
                    <a:gd name="T5" fmla="*/ 30163 h 19"/>
                    <a:gd name="T6" fmla="*/ 0 w 45"/>
                    <a:gd name="T7" fmla="*/ 30163 h 19"/>
                    <a:gd name="T8" fmla="*/ 41275 w 45"/>
                    <a:gd name="T9" fmla="*/ 20638 h 19"/>
                    <a:gd name="T10" fmla="*/ 71437 w 45"/>
                    <a:gd name="T11" fmla="*/ 20638 h 19"/>
                    <a:gd name="T12" fmla="*/ 71437 w 45"/>
                    <a:gd name="T13" fmla="*/ 20638 h 19"/>
                    <a:gd name="T14" fmla="*/ 60325 w 45"/>
                    <a:gd name="T15" fmla="*/ 0 h 19"/>
                    <a:gd name="T16" fmla="*/ 41275 w 45"/>
                    <a:gd name="T17" fmla="*/ 0 h 19"/>
                    <a:gd name="T18" fmla="*/ 0 w 45"/>
                    <a:gd name="T19" fmla="*/ 0 h 19"/>
                    <a:gd name="T20" fmla="*/ 0 w 45"/>
                    <a:gd name="T21" fmla="*/ 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
                    <a:gd name="T34" fmla="*/ 0 h 19"/>
                    <a:gd name="T35" fmla="*/ 45 w 45"/>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 h="19">
                      <a:moveTo>
                        <a:pt x="0" y="0"/>
                      </a:moveTo>
                      <a:lnTo>
                        <a:pt x="0" y="0"/>
                      </a:lnTo>
                      <a:lnTo>
                        <a:pt x="0" y="19"/>
                      </a:lnTo>
                      <a:lnTo>
                        <a:pt x="26" y="13"/>
                      </a:lnTo>
                      <a:lnTo>
                        <a:pt x="45" y="13"/>
                      </a:lnTo>
                      <a:lnTo>
                        <a:pt x="38" y="0"/>
                      </a:lnTo>
                      <a:lnTo>
                        <a:pt x="26" y="0"/>
                      </a:ln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07" name="Freeform 216"/>
                <p:cNvSpPr>
                  <a:spLocks/>
                </p:cNvSpPr>
                <p:nvPr/>
              </p:nvSpPr>
              <p:spPr bwMode="auto">
                <a:xfrm>
                  <a:off x="4465638" y="4408488"/>
                  <a:ext cx="60325" cy="20637"/>
                </a:xfrm>
                <a:custGeom>
                  <a:avLst/>
                  <a:gdLst>
                    <a:gd name="T0" fmla="*/ 60325 w 38"/>
                    <a:gd name="T1" fmla="*/ 20637 h 13"/>
                    <a:gd name="T2" fmla="*/ 60325 w 38"/>
                    <a:gd name="T3" fmla="*/ 20637 h 13"/>
                    <a:gd name="T4" fmla="*/ 60325 w 38"/>
                    <a:gd name="T5" fmla="*/ 11112 h 13"/>
                    <a:gd name="T6" fmla="*/ 50800 w 38"/>
                    <a:gd name="T7" fmla="*/ 0 h 13"/>
                    <a:gd name="T8" fmla="*/ 30163 w 38"/>
                    <a:gd name="T9" fmla="*/ 0 h 13"/>
                    <a:gd name="T10" fmla="*/ 0 w 38"/>
                    <a:gd name="T11" fmla="*/ 0 h 13"/>
                    <a:gd name="T12" fmla="*/ 0 w 38"/>
                    <a:gd name="T13" fmla="*/ 11112 h 13"/>
                    <a:gd name="T14" fmla="*/ 0 w 38"/>
                    <a:gd name="T15" fmla="*/ 20637 h 13"/>
                    <a:gd name="T16" fmla="*/ 0 w 38"/>
                    <a:gd name="T17" fmla="*/ 20637 h 13"/>
                    <a:gd name="T18" fmla="*/ 9525 w 38"/>
                    <a:gd name="T19" fmla="*/ 20637 h 13"/>
                    <a:gd name="T20" fmla="*/ 30163 w 38"/>
                    <a:gd name="T21" fmla="*/ 20637 h 13"/>
                    <a:gd name="T22" fmla="*/ 50800 w 38"/>
                    <a:gd name="T23" fmla="*/ 11112 h 13"/>
                    <a:gd name="T24" fmla="*/ 60325 w 38"/>
                    <a:gd name="T25" fmla="*/ 20637 h 13"/>
                    <a:gd name="T26" fmla="*/ 60325 w 38"/>
                    <a:gd name="T27" fmla="*/ 20637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
                    <a:gd name="T43" fmla="*/ 0 h 13"/>
                    <a:gd name="T44" fmla="*/ 38 w 38"/>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 h="13">
                      <a:moveTo>
                        <a:pt x="38" y="13"/>
                      </a:moveTo>
                      <a:lnTo>
                        <a:pt x="38" y="13"/>
                      </a:lnTo>
                      <a:lnTo>
                        <a:pt x="38" y="7"/>
                      </a:lnTo>
                      <a:lnTo>
                        <a:pt x="32" y="0"/>
                      </a:lnTo>
                      <a:lnTo>
                        <a:pt x="19" y="0"/>
                      </a:lnTo>
                      <a:lnTo>
                        <a:pt x="0" y="0"/>
                      </a:lnTo>
                      <a:lnTo>
                        <a:pt x="0" y="7"/>
                      </a:lnTo>
                      <a:lnTo>
                        <a:pt x="0" y="13"/>
                      </a:lnTo>
                      <a:lnTo>
                        <a:pt x="6" y="13"/>
                      </a:lnTo>
                      <a:lnTo>
                        <a:pt x="19" y="13"/>
                      </a:lnTo>
                      <a:lnTo>
                        <a:pt x="32" y="7"/>
                      </a:lnTo>
                      <a:lnTo>
                        <a:pt x="38" y="13"/>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08" name="Freeform 219"/>
                <p:cNvSpPr>
                  <a:spLocks/>
                </p:cNvSpPr>
                <p:nvPr/>
              </p:nvSpPr>
              <p:spPr bwMode="auto">
                <a:xfrm>
                  <a:off x="4475163" y="4176713"/>
                  <a:ext cx="50800" cy="30162"/>
                </a:xfrm>
                <a:custGeom>
                  <a:avLst/>
                  <a:gdLst>
                    <a:gd name="T0" fmla="*/ 50800 w 32"/>
                    <a:gd name="T1" fmla="*/ 30162 h 19"/>
                    <a:gd name="T2" fmla="*/ 50800 w 32"/>
                    <a:gd name="T3" fmla="*/ 30162 h 19"/>
                    <a:gd name="T4" fmla="*/ 50800 w 32"/>
                    <a:gd name="T5" fmla="*/ 9525 h 19"/>
                    <a:gd name="T6" fmla="*/ 41275 w 32"/>
                    <a:gd name="T7" fmla="*/ 0 h 19"/>
                    <a:gd name="T8" fmla="*/ 41275 w 32"/>
                    <a:gd name="T9" fmla="*/ 0 h 19"/>
                    <a:gd name="T10" fmla="*/ 30162 w 32"/>
                    <a:gd name="T11" fmla="*/ 9525 h 19"/>
                    <a:gd name="T12" fmla="*/ 11112 w 32"/>
                    <a:gd name="T13" fmla="*/ 20637 h 19"/>
                    <a:gd name="T14" fmla="*/ 0 w 32"/>
                    <a:gd name="T15" fmla="*/ 20637 h 19"/>
                    <a:gd name="T16" fmla="*/ 0 w 32"/>
                    <a:gd name="T17" fmla="*/ 30162 h 19"/>
                    <a:gd name="T18" fmla="*/ 0 w 32"/>
                    <a:gd name="T19" fmla="*/ 30162 h 19"/>
                    <a:gd name="T20" fmla="*/ 11112 w 32"/>
                    <a:gd name="T21" fmla="*/ 30162 h 19"/>
                    <a:gd name="T22" fmla="*/ 20637 w 32"/>
                    <a:gd name="T23" fmla="*/ 30162 h 19"/>
                    <a:gd name="T24" fmla="*/ 50800 w 32"/>
                    <a:gd name="T25" fmla="*/ 30162 h 19"/>
                    <a:gd name="T26" fmla="*/ 50800 w 32"/>
                    <a:gd name="T27" fmla="*/ 30162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9"/>
                    <a:gd name="T44" fmla="*/ 32 w 3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9">
                      <a:moveTo>
                        <a:pt x="32" y="19"/>
                      </a:moveTo>
                      <a:lnTo>
                        <a:pt x="32" y="19"/>
                      </a:lnTo>
                      <a:lnTo>
                        <a:pt x="32" y="6"/>
                      </a:lnTo>
                      <a:lnTo>
                        <a:pt x="26" y="0"/>
                      </a:lnTo>
                      <a:lnTo>
                        <a:pt x="19" y="6"/>
                      </a:lnTo>
                      <a:lnTo>
                        <a:pt x="7" y="13"/>
                      </a:lnTo>
                      <a:lnTo>
                        <a:pt x="0" y="13"/>
                      </a:lnTo>
                      <a:lnTo>
                        <a:pt x="0" y="19"/>
                      </a:lnTo>
                      <a:lnTo>
                        <a:pt x="7" y="19"/>
                      </a:lnTo>
                      <a:lnTo>
                        <a:pt x="13" y="19"/>
                      </a:lnTo>
                      <a:lnTo>
                        <a:pt x="32" y="19"/>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09" name="Freeform 220"/>
                <p:cNvSpPr>
                  <a:spLocks/>
                </p:cNvSpPr>
                <p:nvPr/>
              </p:nvSpPr>
              <p:spPr bwMode="auto">
                <a:xfrm>
                  <a:off x="4586288" y="4176713"/>
                  <a:ext cx="30162" cy="30162"/>
                </a:xfrm>
                <a:custGeom>
                  <a:avLst/>
                  <a:gdLst>
                    <a:gd name="T0" fmla="*/ 20637 w 19"/>
                    <a:gd name="T1" fmla="*/ 0 h 19"/>
                    <a:gd name="T2" fmla="*/ 20637 w 19"/>
                    <a:gd name="T3" fmla="*/ 0 h 19"/>
                    <a:gd name="T4" fmla="*/ 20637 w 19"/>
                    <a:gd name="T5" fmla="*/ 9525 h 19"/>
                    <a:gd name="T6" fmla="*/ 9525 w 19"/>
                    <a:gd name="T7" fmla="*/ 9525 h 19"/>
                    <a:gd name="T8" fmla="*/ 0 w 19"/>
                    <a:gd name="T9" fmla="*/ 0 h 19"/>
                    <a:gd name="T10" fmla="*/ 0 w 19"/>
                    <a:gd name="T11" fmla="*/ 0 h 19"/>
                    <a:gd name="T12" fmla="*/ 0 w 19"/>
                    <a:gd name="T13" fmla="*/ 30162 h 19"/>
                    <a:gd name="T14" fmla="*/ 0 w 19"/>
                    <a:gd name="T15" fmla="*/ 30162 h 19"/>
                    <a:gd name="T16" fmla="*/ 9525 w 19"/>
                    <a:gd name="T17" fmla="*/ 30162 h 19"/>
                    <a:gd name="T18" fmla="*/ 30162 w 19"/>
                    <a:gd name="T19" fmla="*/ 20637 h 19"/>
                    <a:gd name="T20" fmla="*/ 30162 w 19"/>
                    <a:gd name="T21" fmla="*/ 9525 h 19"/>
                    <a:gd name="T22" fmla="*/ 20637 w 19"/>
                    <a:gd name="T23" fmla="*/ 0 h 19"/>
                    <a:gd name="T24" fmla="*/ 20637 w 19"/>
                    <a:gd name="T25" fmla="*/ 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19"/>
                    <a:gd name="T41" fmla="*/ 19 w 19"/>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19">
                      <a:moveTo>
                        <a:pt x="13" y="0"/>
                      </a:moveTo>
                      <a:lnTo>
                        <a:pt x="13" y="0"/>
                      </a:lnTo>
                      <a:lnTo>
                        <a:pt x="13" y="6"/>
                      </a:lnTo>
                      <a:lnTo>
                        <a:pt x="6" y="6"/>
                      </a:lnTo>
                      <a:lnTo>
                        <a:pt x="0" y="0"/>
                      </a:lnTo>
                      <a:lnTo>
                        <a:pt x="0" y="19"/>
                      </a:lnTo>
                      <a:lnTo>
                        <a:pt x="6" y="19"/>
                      </a:lnTo>
                      <a:lnTo>
                        <a:pt x="19" y="13"/>
                      </a:lnTo>
                      <a:lnTo>
                        <a:pt x="19" y="6"/>
                      </a:lnTo>
                      <a:lnTo>
                        <a:pt x="13"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10" name="Freeform 226"/>
                <p:cNvSpPr>
                  <a:spLocks/>
                </p:cNvSpPr>
                <p:nvPr/>
              </p:nvSpPr>
              <p:spPr bwMode="auto">
                <a:xfrm>
                  <a:off x="4465638" y="4348163"/>
                  <a:ext cx="80962" cy="20637"/>
                </a:xfrm>
                <a:custGeom>
                  <a:avLst/>
                  <a:gdLst>
                    <a:gd name="T0" fmla="*/ 0 w 51"/>
                    <a:gd name="T1" fmla="*/ 0 h 13"/>
                    <a:gd name="T2" fmla="*/ 0 w 51"/>
                    <a:gd name="T3" fmla="*/ 0 h 13"/>
                    <a:gd name="T4" fmla="*/ 0 w 51"/>
                    <a:gd name="T5" fmla="*/ 9525 h 13"/>
                    <a:gd name="T6" fmla="*/ 9525 w 51"/>
                    <a:gd name="T7" fmla="*/ 20637 h 13"/>
                    <a:gd name="T8" fmla="*/ 30162 w 51"/>
                    <a:gd name="T9" fmla="*/ 20637 h 13"/>
                    <a:gd name="T10" fmla="*/ 50800 w 51"/>
                    <a:gd name="T11" fmla="*/ 20637 h 13"/>
                    <a:gd name="T12" fmla="*/ 80962 w 51"/>
                    <a:gd name="T13" fmla="*/ 20637 h 13"/>
                    <a:gd name="T14" fmla="*/ 80962 w 51"/>
                    <a:gd name="T15" fmla="*/ 20637 h 13"/>
                    <a:gd name="T16" fmla="*/ 80962 w 51"/>
                    <a:gd name="T17" fmla="*/ 9525 h 13"/>
                    <a:gd name="T18" fmla="*/ 69850 w 51"/>
                    <a:gd name="T19" fmla="*/ 0 h 13"/>
                    <a:gd name="T20" fmla="*/ 39687 w 51"/>
                    <a:gd name="T21" fmla="*/ 0 h 13"/>
                    <a:gd name="T22" fmla="*/ 9525 w 51"/>
                    <a:gd name="T23" fmla="*/ 0 h 13"/>
                    <a:gd name="T24" fmla="*/ 0 w 51"/>
                    <a:gd name="T25" fmla="*/ 0 h 13"/>
                    <a:gd name="T26" fmla="*/ 0 w 51"/>
                    <a:gd name="T27" fmla="*/ 0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1"/>
                    <a:gd name="T43" fmla="*/ 0 h 13"/>
                    <a:gd name="T44" fmla="*/ 51 w 51"/>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1" h="13">
                      <a:moveTo>
                        <a:pt x="0" y="0"/>
                      </a:moveTo>
                      <a:lnTo>
                        <a:pt x="0" y="0"/>
                      </a:lnTo>
                      <a:lnTo>
                        <a:pt x="0" y="6"/>
                      </a:lnTo>
                      <a:lnTo>
                        <a:pt x="6" y="13"/>
                      </a:lnTo>
                      <a:lnTo>
                        <a:pt x="19" y="13"/>
                      </a:lnTo>
                      <a:lnTo>
                        <a:pt x="32" y="13"/>
                      </a:lnTo>
                      <a:lnTo>
                        <a:pt x="51" y="13"/>
                      </a:lnTo>
                      <a:lnTo>
                        <a:pt x="51" y="6"/>
                      </a:lnTo>
                      <a:lnTo>
                        <a:pt x="44" y="0"/>
                      </a:lnTo>
                      <a:lnTo>
                        <a:pt x="25" y="0"/>
                      </a:lnTo>
                      <a:lnTo>
                        <a:pt x="6" y="0"/>
                      </a:ln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11" name="Freeform 228"/>
                <p:cNvSpPr>
                  <a:spLocks/>
                </p:cNvSpPr>
                <p:nvPr/>
              </p:nvSpPr>
              <p:spPr bwMode="auto">
                <a:xfrm>
                  <a:off x="4475163" y="4378325"/>
                  <a:ext cx="71437" cy="30163"/>
                </a:xfrm>
                <a:custGeom>
                  <a:avLst/>
                  <a:gdLst>
                    <a:gd name="T0" fmla="*/ 0 w 45"/>
                    <a:gd name="T1" fmla="*/ 0 h 19"/>
                    <a:gd name="T2" fmla="*/ 0 w 45"/>
                    <a:gd name="T3" fmla="*/ 0 h 19"/>
                    <a:gd name="T4" fmla="*/ 0 w 45"/>
                    <a:gd name="T5" fmla="*/ 30163 h 19"/>
                    <a:gd name="T6" fmla="*/ 0 w 45"/>
                    <a:gd name="T7" fmla="*/ 30163 h 19"/>
                    <a:gd name="T8" fmla="*/ 41275 w 45"/>
                    <a:gd name="T9" fmla="*/ 20638 h 19"/>
                    <a:gd name="T10" fmla="*/ 71437 w 45"/>
                    <a:gd name="T11" fmla="*/ 20638 h 19"/>
                    <a:gd name="T12" fmla="*/ 71437 w 45"/>
                    <a:gd name="T13" fmla="*/ 20638 h 19"/>
                    <a:gd name="T14" fmla="*/ 60325 w 45"/>
                    <a:gd name="T15" fmla="*/ 0 h 19"/>
                    <a:gd name="T16" fmla="*/ 41275 w 45"/>
                    <a:gd name="T17" fmla="*/ 0 h 19"/>
                    <a:gd name="T18" fmla="*/ 0 w 45"/>
                    <a:gd name="T19" fmla="*/ 0 h 19"/>
                    <a:gd name="T20" fmla="*/ 0 w 45"/>
                    <a:gd name="T21" fmla="*/ 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
                    <a:gd name="T34" fmla="*/ 0 h 19"/>
                    <a:gd name="T35" fmla="*/ 45 w 45"/>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 h="19">
                      <a:moveTo>
                        <a:pt x="0" y="0"/>
                      </a:moveTo>
                      <a:lnTo>
                        <a:pt x="0" y="0"/>
                      </a:lnTo>
                      <a:lnTo>
                        <a:pt x="0" y="19"/>
                      </a:lnTo>
                      <a:lnTo>
                        <a:pt x="26" y="13"/>
                      </a:lnTo>
                      <a:lnTo>
                        <a:pt x="45" y="13"/>
                      </a:lnTo>
                      <a:lnTo>
                        <a:pt x="38" y="0"/>
                      </a:lnTo>
                      <a:lnTo>
                        <a:pt x="26" y="0"/>
                      </a:ln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12" name="Freeform 231"/>
                <p:cNvSpPr>
                  <a:spLocks/>
                </p:cNvSpPr>
                <p:nvPr/>
              </p:nvSpPr>
              <p:spPr bwMode="auto">
                <a:xfrm>
                  <a:off x="4475163" y="4498975"/>
                  <a:ext cx="50800" cy="30163"/>
                </a:xfrm>
                <a:custGeom>
                  <a:avLst/>
                  <a:gdLst>
                    <a:gd name="T0" fmla="*/ 50800 w 32"/>
                    <a:gd name="T1" fmla="*/ 30163 h 19"/>
                    <a:gd name="T2" fmla="*/ 50800 w 32"/>
                    <a:gd name="T3" fmla="*/ 30163 h 19"/>
                    <a:gd name="T4" fmla="*/ 50800 w 32"/>
                    <a:gd name="T5" fmla="*/ 11113 h 19"/>
                    <a:gd name="T6" fmla="*/ 41275 w 32"/>
                    <a:gd name="T7" fmla="*/ 0 h 19"/>
                    <a:gd name="T8" fmla="*/ 41275 w 32"/>
                    <a:gd name="T9" fmla="*/ 0 h 19"/>
                    <a:gd name="T10" fmla="*/ 30162 w 32"/>
                    <a:gd name="T11" fmla="*/ 11113 h 19"/>
                    <a:gd name="T12" fmla="*/ 11112 w 32"/>
                    <a:gd name="T13" fmla="*/ 20638 h 19"/>
                    <a:gd name="T14" fmla="*/ 0 w 32"/>
                    <a:gd name="T15" fmla="*/ 20638 h 19"/>
                    <a:gd name="T16" fmla="*/ 0 w 32"/>
                    <a:gd name="T17" fmla="*/ 30163 h 19"/>
                    <a:gd name="T18" fmla="*/ 0 w 32"/>
                    <a:gd name="T19" fmla="*/ 30163 h 19"/>
                    <a:gd name="T20" fmla="*/ 11112 w 32"/>
                    <a:gd name="T21" fmla="*/ 30163 h 19"/>
                    <a:gd name="T22" fmla="*/ 20637 w 32"/>
                    <a:gd name="T23" fmla="*/ 30163 h 19"/>
                    <a:gd name="T24" fmla="*/ 50800 w 32"/>
                    <a:gd name="T25" fmla="*/ 30163 h 19"/>
                    <a:gd name="T26" fmla="*/ 50800 w 32"/>
                    <a:gd name="T27" fmla="*/ 30163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9"/>
                    <a:gd name="T44" fmla="*/ 32 w 3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9">
                      <a:moveTo>
                        <a:pt x="32" y="19"/>
                      </a:moveTo>
                      <a:lnTo>
                        <a:pt x="32" y="19"/>
                      </a:lnTo>
                      <a:lnTo>
                        <a:pt x="32" y="7"/>
                      </a:lnTo>
                      <a:lnTo>
                        <a:pt x="26" y="0"/>
                      </a:lnTo>
                      <a:lnTo>
                        <a:pt x="19" y="7"/>
                      </a:lnTo>
                      <a:lnTo>
                        <a:pt x="7" y="13"/>
                      </a:lnTo>
                      <a:lnTo>
                        <a:pt x="0" y="13"/>
                      </a:lnTo>
                      <a:lnTo>
                        <a:pt x="0" y="19"/>
                      </a:lnTo>
                      <a:lnTo>
                        <a:pt x="7" y="19"/>
                      </a:lnTo>
                      <a:lnTo>
                        <a:pt x="13" y="19"/>
                      </a:lnTo>
                      <a:lnTo>
                        <a:pt x="32" y="19"/>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13" name="Freeform 234"/>
                <p:cNvSpPr>
                  <a:spLocks/>
                </p:cNvSpPr>
                <p:nvPr/>
              </p:nvSpPr>
              <p:spPr bwMode="auto">
                <a:xfrm>
                  <a:off x="4465638" y="4579938"/>
                  <a:ext cx="80962" cy="20637"/>
                </a:xfrm>
                <a:custGeom>
                  <a:avLst/>
                  <a:gdLst>
                    <a:gd name="T0" fmla="*/ 80962 w 51"/>
                    <a:gd name="T1" fmla="*/ 0 h 13"/>
                    <a:gd name="T2" fmla="*/ 80962 w 51"/>
                    <a:gd name="T3" fmla="*/ 0 h 13"/>
                    <a:gd name="T4" fmla="*/ 39687 w 51"/>
                    <a:gd name="T5" fmla="*/ 0 h 13"/>
                    <a:gd name="T6" fmla="*/ 20637 w 51"/>
                    <a:gd name="T7" fmla="*/ 0 h 13"/>
                    <a:gd name="T8" fmla="*/ 0 w 51"/>
                    <a:gd name="T9" fmla="*/ 20637 h 13"/>
                    <a:gd name="T10" fmla="*/ 0 w 51"/>
                    <a:gd name="T11" fmla="*/ 20637 h 13"/>
                    <a:gd name="T12" fmla="*/ 50800 w 51"/>
                    <a:gd name="T13" fmla="*/ 20637 h 13"/>
                    <a:gd name="T14" fmla="*/ 69850 w 51"/>
                    <a:gd name="T15" fmla="*/ 9525 h 13"/>
                    <a:gd name="T16" fmla="*/ 80962 w 51"/>
                    <a:gd name="T17" fmla="*/ 0 h 13"/>
                    <a:gd name="T18" fmla="*/ 80962 w 51"/>
                    <a:gd name="T19" fmla="*/ 0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13"/>
                    <a:gd name="T32" fmla="*/ 51 w 51"/>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13">
                      <a:moveTo>
                        <a:pt x="51" y="0"/>
                      </a:moveTo>
                      <a:lnTo>
                        <a:pt x="51" y="0"/>
                      </a:lnTo>
                      <a:lnTo>
                        <a:pt x="25" y="0"/>
                      </a:lnTo>
                      <a:lnTo>
                        <a:pt x="13" y="0"/>
                      </a:lnTo>
                      <a:lnTo>
                        <a:pt x="0" y="13"/>
                      </a:lnTo>
                      <a:lnTo>
                        <a:pt x="32" y="13"/>
                      </a:lnTo>
                      <a:lnTo>
                        <a:pt x="44" y="6"/>
                      </a:lnTo>
                      <a:lnTo>
                        <a:pt x="51"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14" name="Freeform 236"/>
                <p:cNvSpPr>
                  <a:spLocks/>
                </p:cNvSpPr>
                <p:nvPr/>
              </p:nvSpPr>
              <p:spPr bwMode="auto">
                <a:xfrm>
                  <a:off x="4465638" y="4610100"/>
                  <a:ext cx="60325" cy="20638"/>
                </a:xfrm>
                <a:custGeom>
                  <a:avLst/>
                  <a:gdLst>
                    <a:gd name="T0" fmla="*/ 9525 w 38"/>
                    <a:gd name="T1" fmla="*/ 20638 h 13"/>
                    <a:gd name="T2" fmla="*/ 9525 w 38"/>
                    <a:gd name="T3" fmla="*/ 20638 h 13"/>
                    <a:gd name="T4" fmla="*/ 30163 w 38"/>
                    <a:gd name="T5" fmla="*/ 20638 h 13"/>
                    <a:gd name="T6" fmla="*/ 60325 w 38"/>
                    <a:gd name="T7" fmla="*/ 20638 h 13"/>
                    <a:gd name="T8" fmla="*/ 60325 w 38"/>
                    <a:gd name="T9" fmla="*/ 20638 h 13"/>
                    <a:gd name="T10" fmla="*/ 60325 w 38"/>
                    <a:gd name="T11" fmla="*/ 0 h 13"/>
                    <a:gd name="T12" fmla="*/ 60325 w 38"/>
                    <a:gd name="T13" fmla="*/ 0 h 13"/>
                    <a:gd name="T14" fmla="*/ 60325 w 38"/>
                    <a:gd name="T15" fmla="*/ 0 h 13"/>
                    <a:gd name="T16" fmla="*/ 50800 w 38"/>
                    <a:gd name="T17" fmla="*/ 0 h 13"/>
                    <a:gd name="T18" fmla="*/ 50800 w 38"/>
                    <a:gd name="T19" fmla="*/ 0 h 13"/>
                    <a:gd name="T20" fmla="*/ 39687 w 38"/>
                    <a:gd name="T21" fmla="*/ 0 h 13"/>
                    <a:gd name="T22" fmla="*/ 20637 w 38"/>
                    <a:gd name="T23" fmla="*/ 11113 h 13"/>
                    <a:gd name="T24" fmla="*/ 0 w 38"/>
                    <a:gd name="T25" fmla="*/ 11113 h 13"/>
                    <a:gd name="T26" fmla="*/ 0 w 38"/>
                    <a:gd name="T27" fmla="*/ 11113 h 13"/>
                    <a:gd name="T28" fmla="*/ 9525 w 38"/>
                    <a:gd name="T29" fmla="*/ 20638 h 13"/>
                    <a:gd name="T30" fmla="*/ 9525 w 38"/>
                    <a:gd name="T31" fmla="*/ 20638 h 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
                    <a:gd name="T49" fmla="*/ 0 h 13"/>
                    <a:gd name="T50" fmla="*/ 38 w 38"/>
                    <a:gd name="T51" fmla="*/ 13 h 1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 h="13">
                      <a:moveTo>
                        <a:pt x="6" y="13"/>
                      </a:moveTo>
                      <a:lnTo>
                        <a:pt x="6" y="13"/>
                      </a:lnTo>
                      <a:lnTo>
                        <a:pt x="19" y="13"/>
                      </a:lnTo>
                      <a:lnTo>
                        <a:pt x="38" y="13"/>
                      </a:lnTo>
                      <a:lnTo>
                        <a:pt x="38" y="0"/>
                      </a:lnTo>
                      <a:lnTo>
                        <a:pt x="32" y="0"/>
                      </a:lnTo>
                      <a:lnTo>
                        <a:pt x="25" y="0"/>
                      </a:lnTo>
                      <a:lnTo>
                        <a:pt x="13" y="7"/>
                      </a:lnTo>
                      <a:lnTo>
                        <a:pt x="0" y="7"/>
                      </a:lnTo>
                      <a:lnTo>
                        <a:pt x="6" y="13"/>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15" name="Freeform 238"/>
                <p:cNvSpPr>
                  <a:spLocks/>
                </p:cNvSpPr>
                <p:nvPr/>
              </p:nvSpPr>
              <p:spPr bwMode="auto">
                <a:xfrm>
                  <a:off x="4465638" y="4540250"/>
                  <a:ext cx="60325" cy="30163"/>
                </a:xfrm>
                <a:custGeom>
                  <a:avLst/>
                  <a:gdLst>
                    <a:gd name="T0" fmla="*/ 50800 w 38"/>
                    <a:gd name="T1" fmla="*/ 0 h 19"/>
                    <a:gd name="T2" fmla="*/ 50800 w 38"/>
                    <a:gd name="T3" fmla="*/ 0 h 19"/>
                    <a:gd name="T4" fmla="*/ 50800 w 38"/>
                    <a:gd name="T5" fmla="*/ 9525 h 19"/>
                    <a:gd name="T6" fmla="*/ 50800 w 38"/>
                    <a:gd name="T7" fmla="*/ 9525 h 19"/>
                    <a:gd name="T8" fmla="*/ 30163 w 38"/>
                    <a:gd name="T9" fmla="*/ 9525 h 19"/>
                    <a:gd name="T10" fmla="*/ 9525 w 38"/>
                    <a:gd name="T11" fmla="*/ 9525 h 19"/>
                    <a:gd name="T12" fmla="*/ 0 w 38"/>
                    <a:gd name="T13" fmla="*/ 9525 h 19"/>
                    <a:gd name="T14" fmla="*/ 0 w 38"/>
                    <a:gd name="T15" fmla="*/ 30163 h 19"/>
                    <a:gd name="T16" fmla="*/ 0 w 38"/>
                    <a:gd name="T17" fmla="*/ 30163 h 19"/>
                    <a:gd name="T18" fmla="*/ 50800 w 38"/>
                    <a:gd name="T19" fmla="*/ 30163 h 19"/>
                    <a:gd name="T20" fmla="*/ 60325 w 38"/>
                    <a:gd name="T21" fmla="*/ 19050 h 19"/>
                    <a:gd name="T22" fmla="*/ 50800 w 38"/>
                    <a:gd name="T23" fmla="*/ 0 h 19"/>
                    <a:gd name="T24" fmla="*/ 50800 w 38"/>
                    <a:gd name="T25" fmla="*/ 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
                    <a:gd name="T40" fmla="*/ 0 h 19"/>
                    <a:gd name="T41" fmla="*/ 38 w 38"/>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 h="19">
                      <a:moveTo>
                        <a:pt x="32" y="0"/>
                      </a:moveTo>
                      <a:lnTo>
                        <a:pt x="32" y="0"/>
                      </a:lnTo>
                      <a:lnTo>
                        <a:pt x="32" y="6"/>
                      </a:lnTo>
                      <a:lnTo>
                        <a:pt x="19" y="6"/>
                      </a:lnTo>
                      <a:lnTo>
                        <a:pt x="6" y="6"/>
                      </a:lnTo>
                      <a:lnTo>
                        <a:pt x="0" y="6"/>
                      </a:lnTo>
                      <a:lnTo>
                        <a:pt x="0" y="19"/>
                      </a:lnTo>
                      <a:lnTo>
                        <a:pt x="32" y="19"/>
                      </a:lnTo>
                      <a:lnTo>
                        <a:pt x="38" y="12"/>
                      </a:lnTo>
                      <a:lnTo>
                        <a:pt x="32"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16" name="Freeform 241"/>
                <p:cNvSpPr>
                  <a:spLocks/>
                </p:cNvSpPr>
                <p:nvPr/>
              </p:nvSpPr>
              <p:spPr bwMode="auto">
                <a:xfrm>
                  <a:off x="4465638" y="4579938"/>
                  <a:ext cx="80962" cy="20637"/>
                </a:xfrm>
                <a:custGeom>
                  <a:avLst/>
                  <a:gdLst>
                    <a:gd name="T0" fmla="*/ 80962 w 51"/>
                    <a:gd name="T1" fmla="*/ 0 h 13"/>
                    <a:gd name="T2" fmla="*/ 80962 w 51"/>
                    <a:gd name="T3" fmla="*/ 0 h 13"/>
                    <a:gd name="T4" fmla="*/ 39687 w 51"/>
                    <a:gd name="T5" fmla="*/ 0 h 13"/>
                    <a:gd name="T6" fmla="*/ 20637 w 51"/>
                    <a:gd name="T7" fmla="*/ 0 h 13"/>
                    <a:gd name="T8" fmla="*/ 0 w 51"/>
                    <a:gd name="T9" fmla="*/ 20637 h 13"/>
                    <a:gd name="T10" fmla="*/ 0 w 51"/>
                    <a:gd name="T11" fmla="*/ 20637 h 13"/>
                    <a:gd name="T12" fmla="*/ 50800 w 51"/>
                    <a:gd name="T13" fmla="*/ 20637 h 13"/>
                    <a:gd name="T14" fmla="*/ 69850 w 51"/>
                    <a:gd name="T15" fmla="*/ 9525 h 13"/>
                    <a:gd name="T16" fmla="*/ 80962 w 51"/>
                    <a:gd name="T17" fmla="*/ 0 h 13"/>
                    <a:gd name="T18" fmla="*/ 80962 w 51"/>
                    <a:gd name="T19" fmla="*/ 0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13"/>
                    <a:gd name="T32" fmla="*/ 51 w 51"/>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13">
                      <a:moveTo>
                        <a:pt x="51" y="0"/>
                      </a:moveTo>
                      <a:lnTo>
                        <a:pt x="51" y="0"/>
                      </a:lnTo>
                      <a:lnTo>
                        <a:pt x="25" y="0"/>
                      </a:lnTo>
                      <a:lnTo>
                        <a:pt x="13" y="0"/>
                      </a:lnTo>
                      <a:lnTo>
                        <a:pt x="0" y="13"/>
                      </a:lnTo>
                      <a:lnTo>
                        <a:pt x="32" y="13"/>
                      </a:lnTo>
                      <a:lnTo>
                        <a:pt x="44" y="6"/>
                      </a:lnTo>
                      <a:lnTo>
                        <a:pt x="51"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17" name="Freeform 243"/>
                <p:cNvSpPr>
                  <a:spLocks/>
                </p:cNvSpPr>
                <p:nvPr/>
              </p:nvSpPr>
              <p:spPr bwMode="auto">
                <a:xfrm>
                  <a:off x="4465638" y="4610100"/>
                  <a:ext cx="60325" cy="20638"/>
                </a:xfrm>
                <a:custGeom>
                  <a:avLst/>
                  <a:gdLst>
                    <a:gd name="T0" fmla="*/ 9525 w 38"/>
                    <a:gd name="T1" fmla="*/ 20638 h 13"/>
                    <a:gd name="T2" fmla="*/ 9525 w 38"/>
                    <a:gd name="T3" fmla="*/ 20638 h 13"/>
                    <a:gd name="T4" fmla="*/ 30163 w 38"/>
                    <a:gd name="T5" fmla="*/ 20638 h 13"/>
                    <a:gd name="T6" fmla="*/ 60325 w 38"/>
                    <a:gd name="T7" fmla="*/ 20638 h 13"/>
                    <a:gd name="T8" fmla="*/ 60325 w 38"/>
                    <a:gd name="T9" fmla="*/ 20638 h 13"/>
                    <a:gd name="T10" fmla="*/ 60325 w 38"/>
                    <a:gd name="T11" fmla="*/ 0 h 13"/>
                    <a:gd name="T12" fmla="*/ 60325 w 38"/>
                    <a:gd name="T13" fmla="*/ 0 h 13"/>
                    <a:gd name="T14" fmla="*/ 60325 w 38"/>
                    <a:gd name="T15" fmla="*/ 0 h 13"/>
                    <a:gd name="T16" fmla="*/ 50800 w 38"/>
                    <a:gd name="T17" fmla="*/ 0 h 13"/>
                    <a:gd name="T18" fmla="*/ 50800 w 38"/>
                    <a:gd name="T19" fmla="*/ 0 h 13"/>
                    <a:gd name="T20" fmla="*/ 39687 w 38"/>
                    <a:gd name="T21" fmla="*/ 0 h 13"/>
                    <a:gd name="T22" fmla="*/ 20637 w 38"/>
                    <a:gd name="T23" fmla="*/ 11113 h 13"/>
                    <a:gd name="T24" fmla="*/ 0 w 38"/>
                    <a:gd name="T25" fmla="*/ 11113 h 13"/>
                    <a:gd name="T26" fmla="*/ 0 w 38"/>
                    <a:gd name="T27" fmla="*/ 11113 h 13"/>
                    <a:gd name="T28" fmla="*/ 9525 w 38"/>
                    <a:gd name="T29" fmla="*/ 20638 h 13"/>
                    <a:gd name="T30" fmla="*/ 9525 w 38"/>
                    <a:gd name="T31" fmla="*/ 20638 h 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
                    <a:gd name="T49" fmla="*/ 0 h 13"/>
                    <a:gd name="T50" fmla="*/ 38 w 38"/>
                    <a:gd name="T51" fmla="*/ 13 h 1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 h="13">
                      <a:moveTo>
                        <a:pt x="6" y="13"/>
                      </a:moveTo>
                      <a:lnTo>
                        <a:pt x="6" y="13"/>
                      </a:lnTo>
                      <a:lnTo>
                        <a:pt x="19" y="13"/>
                      </a:lnTo>
                      <a:lnTo>
                        <a:pt x="38" y="13"/>
                      </a:lnTo>
                      <a:lnTo>
                        <a:pt x="38" y="0"/>
                      </a:lnTo>
                      <a:lnTo>
                        <a:pt x="32" y="0"/>
                      </a:lnTo>
                      <a:lnTo>
                        <a:pt x="25" y="0"/>
                      </a:lnTo>
                      <a:lnTo>
                        <a:pt x="13" y="7"/>
                      </a:lnTo>
                      <a:lnTo>
                        <a:pt x="0" y="7"/>
                      </a:lnTo>
                      <a:lnTo>
                        <a:pt x="6" y="13"/>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18" name="Freeform 245"/>
                <p:cNvSpPr>
                  <a:spLocks/>
                </p:cNvSpPr>
                <p:nvPr/>
              </p:nvSpPr>
              <p:spPr bwMode="auto">
                <a:xfrm>
                  <a:off x="4465638" y="4540250"/>
                  <a:ext cx="60325" cy="30163"/>
                </a:xfrm>
                <a:custGeom>
                  <a:avLst/>
                  <a:gdLst>
                    <a:gd name="T0" fmla="*/ 50800 w 38"/>
                    <a:gd name="T1" fmla="*/ 0 h 19"/>
                    <a:gd name="T2" fmla="*/ 50800 w 38"/>
                    <a:gd name="T3" fmla="*/ 0 h 19"/>
                    <a:gd name="T4" fmla="*/ 50800 w 38"/>
                    <a:gd name="T5" fmla="*/ 9525 h 19"/>
                    <a:gd name="T6" fmla="*/ 50800 w 38"/>
                    <a:gd name="T7" fmla="*/ 9525 h 19"/>
                    <a:gd name="T8" fmla="*/ 30163 w 38"/>
                    <a:gd name="T9" fmla="*/ 9525 h 19"/>
                    <a:gd name="T10" fmla="*/ 9525 w 38"/>
                    <a:gd name="T11" fmla="*/ 9525 h 19"/>
                    <a:gd name="T12" fmla="*/ 0 w 38"/>
                    <a:gd name="T13" fmla="*/ 9525 h 19"/>
                    <a:gd name="T14" fmla="*/ 0 w 38"/>
                    <a:gd name="T15" fmla="*/ 30163 h 19"/>
                    <a:gd name="T16" fmla="*/ 0 w 38"/>
                    <a:gd name="T17" fmla="*/ 30163 h 19"/>
                    <a:gd name="T18" fmla="*/ 50800 w 38"/>
                    <a:gd name="T19" fmla="*/ 30163 h 19"/>
                    <a:gd name="T20" fmla="*/ 60325 w 38"/>
                    <a:gd name="T21" fmla="*/ 19050 h 19"/>
                    <a:gd name="T22" fmla="*/ 50800 w 38"/>
                    <a:gd name="T23" fmla="*/ 0 h 19"/>
                    <a:gd name="T24" fmla="*/ 50800 w 38"/>
                    <a:gd name="T25" fmla="*/ 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
                    <a:gd name="T40" fmla="*/ 0 h 19"/>
                    <a:gd name="T41" fmla="*/ 38 w 38"/>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 h="19">
                      <a:moveTo>
                        <a:pt x="32" y="0"/>
                      </a:moveTo>
                      <a:lnTo>
                        <a:pt x="32" y="0"/>
                      </a:lnTo>
                      <a:lnTo>
                        <a:pt x="32" y="6"/>
                      </a:lnTo>
                      <a:lnTo>
                        <a:pt x="19" y="6"/>
                      </a:lnTo>
                      <a:lnTo>
                        <a:pt x="6" y="6"/>
                      </a:lnTo>
                      <a:lnTo>
                        <a:pt x="0" y="6"/>
                      </a:lnTo>
                      <a:lnTo>
                        <a:pt x="0" y="19"/>
                      </a:lnTo>
                      <a:lnTo>
                        <a:pt x="32" y="19"/>
                      </a:lnTo>
                      <a:lnTo>
                        <a:pt x="38" y="12"/>
                      </a:lnTo>
                      <a:lnTo>
                        <a:pt x="32"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19" name="Freeform 281"/>
                <p:cNvSpPr>
                  <a:spLocks/>
                </p:cNvSpPr>
                <p:nvPr/>
              </p:nvSpPr>
              <p:spPr bwMode="auto">
                <a:xfrm>
                  <a:off x="3629025" y="34512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20" name="Freeform 282"/>
                <p:cNvSpPr>
                  <a:spLocks/>
                </p:cNvSpPr>
                <p:nvPr/>
              </p:nvSpPr>
              <p:spPr bwMode="auto">
                <a:xfrm>
                  <a:off x="3629025" y="3511550"/>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w 1588"/>
                    <a:gd name="T15" fmla="*/ 0 h 1588"/>
                    <a:gd name="T16" fmla="*/ 0 w 1588"/>
                    <a:gd name="T17" fmla="*/ 0 h 1588"/>
                    <a:gd name="T18" fmla="*/ 0 w 1588"/>
                    <a:gd name="T19" fmla="*/ 0 h 1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8"/>
                    <a:gd name="T31" fmla="*/ 0 h 1588"/>
                    <a:gd name="T32" fmla="*/ 1588 w 1588"/>
                    <a:gd name="T33" fmla="*/ 1588 h 15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21" name="Freeform 283"/>
                <p:cNvSpPr>
                  <a:spLocks/>
                </p:cNvSpPr>
                <p:nvPr/>
              </p:nvSpPr>
              <p:spPr bwMode="auto">
                <a:xfrm>
                  <a:off x="3629025" y="3511550"/>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22" name="Rectangle 284"/>
                <p:cNvSpPr>
                  <a:spLocks noChangeArrowheads="1"/>
                </p:cNvSpPr>
                <p:nvPr/>
              </p:nvSpPr>
              <p:spPr bwMode="auto">
                <a:xfrm>
                  <a:off x="3629025" y="3521075"/>
                  <a:ext cx="1588" cy="1588"/>
                </a:xfrm>
                <a:prstGeom prst="rect">
                  <a:avLst/>
                </a:prstGeom>
                <a:grpFill/>
                <a:ln w="9525">
                  <a:noFill/>
                  <a:miter lim="800000"/>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23" name="Freeform 285"/>
                <p:cNvSpPr>
                  <a:spLocks/>
                </p:cNvSpPr>
                <p:nvPr/>
              </p:nvSpPr>
              <p:spPr bwMode="auto">
                <a:xfrm>
                  <a:off x="3608388" y="3532188"/>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24" name="Freeform 286"/>
                <p:cNvSpPr>
                  <a:spLocks/>
                </p:cNvSpPr>
                <p:nvPr/>
              </p:nvSpPr>
              <p:spPr bwMode="auto">
                <a:xfrm>
                  <a:off x="3629025" y="3532188"/>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25" name="Freeform 287"/>
                <p:cNvSpPr>
                  <a:spLocks/>
                </p:cNvSpPr>
                <p:nvPr/>
              </p:nvSpPr>
              <p:spPr bwMode="auto">
                <a:xfrm>
                  <a:off x="3648075" y="3551238"/>
                  <a:ext cx="1588"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w 1588"/>
                    <a:gd name="T15" fmla="*/ 0 h 1588"/>
                    <a:gd name="T16" fmla="*/ 0 w 1588"/>
                    <a:gd name="T17" fmla="*/ 0 h 15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8"/>
                    <a:gd name="T28" fmla="*/ 0 h 1588"/>
                    <a:gd name="T29" fmla="*/ 1588 w 1588"/>
                    <a:gd name="T30" fmla="*/ 1588 h 15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26" name="Rectangle 290"/>
                <p:cNvSpPr>
                  <a:spLocks noChangeArrowheads="1"/>
                </p:cNvSpPr>
                <p:nvPr/>
              </p:nvSpPr>
              <p:spPr bwMode="auto">
                <a:xfrm>
                  <a:off x="3648075" y="3833813"/>
                  <a:ext cx="1588" cy="1587"/>
                </a:xfrm>
                <a:prstGeom prst="rect">
                  <a:avLst/>
                </a:prstGeom>
                <a:grpFill/>
                <a:ln w="9525">
                  <a:noFill/>
                  <a:miter lim="800000"/>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27" name="Freeform 291"/>
                <p:cNvSpPr>
                  <a:spLocks/>
                </p:cNvSpPr>
                <p:nvPr/>
              </p:nvSpPr>
              <p:spPr bwMode="auto">
                <a:xfrm>
                  <a:off x="3659188" y="3833813"/>
                  <a:ext cx="1587" cy="11112"/>
                </a:xfrm>
                <a:custGeom>
                  <a:avLst/>
                  <a:gdLst>
                    <a:gd name="T0" fmla="*/ 0 w 1588"/>
                    <a:gd name="T1" fmla="*/ 11112 h 7"/>
                    <a:gd name="T2" fmla="*/ 0 w 1588"/>
                    <a:gd name="T3" fmla="*/ 11112 h 7"/>
                    <a:gd name="T4" fmla="*/ 0 w 1588"/>
                    <a:gd name="T5" fmla="*/ 0 h 7"/>
                    <a:gd name="T6" fmla="*/ 0 w 1588"/>
                    <a:gd name="T7" fmla="*/ 11112 h 7"/>
                    <a:gd name="T8" fmla="*/ 0 w 1588"/>
                    <a:gd name="T9" fmla="*/ 11112 h 7"/>
                    <a:gd name="T10" fmla="*/ 0 60000 65536"/>
                    <a:gd name="T11" fmla="*/ 0 60000 65536"/>
                    <a:gd name="T12" fmla="*/ 0 60000 65536"/>
                    <a:gd name="T13" fmla="*/ 0 60000 65536"/>
                    <a:gd name="T14" fmla="*/ 0 60000 65536"/>
                    <a:gd name="T15" fmla="*/ 0 w 1588"/>
                    <a:gd name="T16" fmla="*/ 0 h 7"/>
                    <a:gd name="T17" fmla="*/ 1588 w 1588"/>
                    <a:gd name="T18" fmla="*/ 7 h 7"/>
                  </a:gdLst>
                  <a:ahLst/>
                  <a:cxnLst>
                    <a:cxn ang="T10">
                      <a:pos x="T0" y="T1"/>
                    </a:cxn>
                    <a:cxn ang="T11">
                      <a:pos x="T2" y="T3"/>
                    </a:cxn>
                    <a:cxn ang="T12">
                      <a:pos x="T4" y="T5"/>
                    </a:cxn>
                    <a:cxn ang="T13">
                      <a:pos x="T6" y="T7"/>
                    </a:cxn>
                    <a:cxn ang="T14">
                      <a:pos x="T8" y="T9"/>
                    </a:cxn>
                  </a:cxnLst>
                  <a:rect l="T15" t="T16" r="T17" b="T18"/>
                  <a:pathLst>
                    <a:path w="1588" h="7">
                      <a:moveTo>
                        <a:pt x="0" y="7"/>
                      </a:moveTo>
                      <a:lnTo>
                        <a:pt x="0" y="7"/>
                      </a:lnTo>
                      <a:lnTo>
                        <a:pt x="0" y="0"/>
                      </a:lnTo>
                      <a:lnTo>
                        <a:pt x="0" y="7"/>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28" name="Rectangle 292"/>
                <p:cNvSpPr>
                  <a:spLocks noChangeArrowheads="1"/>
                </p:cNvSpPr>
                <p:nvPr/>
              </p:nvSpPr>
              <p:spPr bwMode="auto">
                <a:xfrm>
                  <a:off x="3538538" y="3844925"/>
                  <a:ext cx="1587" cy="1588"/>
                </a:xfrm>
                <a:prstGeom prst="rect">
                  <a:avLst/>
                </a:prstGeom>
                <a:grpFill/>
                <a:ln w="9525">
                  <a:noFill/>
                  <a:miter lim="800000"/>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29" name="Rectangle 293"/>
                <p:cNvSpPr>
                  <a:spLocks noChangeArrowheads="1"/>
                </p:cNvSpPr>
                <p:nvPr/>
              </p:nvSpPr>
              <p:spPr bwMode="auto">
                <a:xfrm>
                  <a:off x="3659188" y="3844925"/>
                  <a:ext cx="1587" cy="1588"/>
                </a:xfrm>
                <a:prstGeom prst="rect">
                  <a:avLst/>
                </a:prstGeom>
                <a:grpFill/>
                <a:ln w="9525">
                  <a:noFill/>
                  <a:miter lim="800000"/>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30" name="Freeform 294"/>
                <p:cNvSpPr>
                  <a:spLocks/>
                </p:cNvSpPr>
                <p:nvPr/>
              </p:nvSpPr>
              <p:spPr bwMode="auto">
                <a:xfrm>
                  <a:off x="3648075" y="38449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31" name="Freeform 295"/>
                <p:cNvSpPr>
                  <a:spLocks/>
                </p:cNvSpPr>
                <p:nvPr/>
              </p:nvSpPr>
              <p:spPr bwMode="auto">
                <a:xfrm>
                  <a:off x="3648075" y="38449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32" name="Rectangle 296"/>
                <p:cNvSpPr>
                  <a:spLocks noChangeArrowheads="1"/>
                </p:cNvSpPr>
                <p:nvPr/>
              </p:nvSpPr>
              <p:spPr bwMode="auto">
                <a:xfrm>
                  <a:off x="3659188" y="3914775"/>
                  <a:ext cx="1587" cy="1588"/>
                </a:xfrm>
                <a:prstGeom prst="rect">
                  <a:avLst/>
                </a:prstGeom>
                <a:grpFill/>
                <a:ln w="9525">
                  <a:noFill/>
                  <a:miter lim="800000"/>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33" name="Freeform 297"/>
                <p:cNvSpPr>
                  <a:spLocks/>
                </p:cNvSpPr>
                <p:nvPr/>
              </p:nvSpPr>
              <p:spPr bwMode="auto">
                <a:xfrm>
                  <a:off x="3638550" y="39147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34" name="Rectangle 298"/>
                <p:cNvSpPr>
                  <a:spLocks noChangeArrowheads="1"/>
                </p:cNvSpPr>
                <p:nvPr/>
              </p:nvSpPr>
              <p:spPr bwMode="auto">
                <a:xfrm>
                  <a:off x="3668713" y="3914775"/>
                  <a:ext cx="1587" cy="1588"/>
                </a:xfrm>
                <a:prstGeom prst="rect">
                  <a:avLst/>
                </a:prstGeom>
                <a:grpFill/>
                <a:ln w="9525">
                  <a:noFill/>
                  <a:miter lim="800000"/>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35" name="Freeform 299"/>
                <p:cNvSpPr>
                  <a:spLocks/>
                </p:cNvSpPr>
                <p:nvPr/>
              </p:nvSpPr>
              <p:spPr bwMode="auto">
                <a:xfrm>
                  <a:off x="3679825" y="3914775"/>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36" name="Rectangle 300"/>
                <p:cNvSpPr>
                  <a:spLocks noChangeArrowheads="1"/>
                </p:cNvSpPr>
                <p:nvPr/>
              </p:nvSpPr>
              <p:spPr bwMode="auto">
                <a:xfrm>
                  <a:off x="3709988" y="3914775"/>
                  <a:ext cx="1587" cy="1588"/>
                </a:xfrm>
                <a:prstGeom prst="rect">
                  <a:avLst/>
                </a:prstGeom>
                <a:grpFill/>
                <a:ln w="9525">
                  <a:noFill/>
                  <a:miter lim="800000"/>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37" name="Freeform 301"/>
                <p:cNvSpPr>
                  <a:spLocks/>
                </p:cNvSpPr>
                <p:nvPr/>
              </p:nvSpPr>
              <p:spPr bwMode="auto">
                <a:xfrm>
                  <a:off x="3587750" y="3914775"/>
                  <a:ext cx="1588" cy="30163"/>
                </a:xfrm>
                <a:custGeom>
                  <a:avLst/>
                  <a:gdLst>
                    <a:gd name="T0" fmla="*/ 0 w 1588"/>
                    <a:gd name="T1" fmla="*/ 30163 h 19"/>
                    <a:gd name="T2" fmla="*/ 0 w 1588"/>
                    <a:gd name="T3" fmla="*/ 30163 h 19"/>
                    <a:gd name="T4" fmla="*/ 0 w 1588"/>
                    <a:gd name="T5" fmla="*/ 0 h 19"/>
                    <a:gd name="T6" fmla="*/ 0 w 1588"/>
                    <a:gd name="T7" fmla="*/ 0 h 19"/>
                    <a:gd name="T8" fmla="*/ 0 w 1588"/>
                    <a:gd name="T9" fmla="*/ 30163 h 19"/>
                    <a:gd name="T10" fmla="*/ 0 w 1588"/>
                    <a:gd name="T11" fmla="*/ 30163 h 19"/>
                    <a:gd name="T12" fmla="*/ 0 60000 65536"/>
                    <a:gd name="T13" fmla="*/ 0 60000 65536"/>
                    <a:gd name="T14" fmla="*/ 0 60000 65536"/>
                    <a:gd name="T15" fmla="*/ 0 60000 65536"/>
                    <a:gd name="T16" fmla="*/ 0 60000 65536"/>
                    <a:gd name="T17" fmla="*/ 0 60000 65536"/>
                    <a:gd name="T18" fmla="*/ 0 w 1588"/>
                    <a:gd name="T19" fmla="*/ 0 h 19"/>
                    <a:gd name="T20" fmla="*/ 1588 w 1588"/>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1588" h="19">
                      <a:moveTo>
                        <a:pt x="0" y="19"/>
                      </a:moveTo>
                      <a:lnTo>
                        <a:pt x="0" y="19"/>
                      </a:lnTo>
                      <a:lnTo>
                        <a:pt x="0" y="0"/>
                      </a:lnTo>
                      <a:lnTo>
                        <a:pt x="0" y="19"/>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38" name="Freeform 302"/>
                <p:cNvSpPr>
                  <a:spLocks/>
                </p:cNvSpPr>
                <p:nvPr/>
              </p:nvSpPr>
              <p:spPr bwMode="auto">
                <a:xfrm>
                  <a:off x="3698875" y="3914775"/>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9525 h 6"/>
                    <a:gd name="T10" fmla="*/ 0 w 1588"/>
                    <a:gd name="T11" fmla="*/ 9525 h 6"/>
                    <a:gd name="T12" fmla="*/ 0 w 1588"/>
                    <a:gd name="T13" fmla="*/ 0 h 6"/>
                    <a:gd name="T14" fmla="*/ 0 w 1588"/>
                    <a:gd name="T15" fmla="*/ 0 h 6"/>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6"/>
                    <a:gd name="T26" fmla="*/ 1588 w 1588"/>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39" name="Freeform 303"/>
                <p:cNvSpPr>
                  <a:spLocks/>
                </p:cNvSpPr>
                <p:nvPr/>
              </p:nvSpPr>
              <p:spPr bwMode="auto">
                <a:xfrm>
                  <a:off x="3587750" y="3924300"/>
                  <a:ext cx="1588" cy="20638"/>
                </a:xfrm>
                <a:custGeom>
                  <a:avLst/>
                  <a:gdLst>
                    <a:gd name="T0" fmla="*/ 0 w 1588"/>
                    <a:gd name="T1" fmla="*/ 20638 h 13"/>
                    <a:gd name="T2" fmla="*/ 0 w 1588"/>
                    <a:gd name="T3" fmla="*/ 20638 h 13"/>
                    <a:gd name="T4" fmla="*/ 0 w 1588"/>
                    <a:gd name="T5" fmla="*/ 0 h 13"/>
                    <a:gd name="T6" fmla="*/ 0 w 1588"/>
                    <a:gd name="T7" fmla="*/ 0 h 13"/>
                    <a:gd name="T8" fmla="*/ 0 w 1588"/>
                    <a:gd name="T9" fmla="*/ 11113 h 13"/>
                    <a:gd name="T10" fmla="*/ 0 w 1588"/>
                    <a:gd name="T11" fmla="*/ 20638 h 13"/>
                    <a:gd name="T12" fmla="*/ 0 w 1588"/>
                    <a:gd name="T13" fmla="*/ 20638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0"/>
                      </a:lnTo>
                      <a:lnTo>
                        <a:pt x="0" y="7"/>
                      </a:lnTo>
                      <a:lnTo>
                        <a:pt x="0" y="13"/>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40" name="Rectangle 304"/>
                <p:cNvSpPr>
                  <a:spLocks noChangeArrowheads="1"/>
                </p:cNvSpPr>
                <p:nvPr/>
              </p:nvSpPr>
              <p:spPr bwMode="auto">
                <a:xfrm>
                  <a:off x="3659188" y="3924300"/>
                  <a:ext cx="1587" cy="1588"/>
                </a:xfrm>
                <a:prstGeom prst="rect">
                  <a:avLst/>
                </a:prstGeom>
                <a:grpFill/>
                <a:ln w="9525">
                  <a:noFill/>
                  <a:miter lim="800000"/>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41" name="Freeform 305"/>
                <p:cNvSpPr>
                  <a:spLocks/>
                </p:cNvSpPr>
                <p:nvPr/>
              </p:nvSpPr>
              <p:spPr bwMode="auto">
                <a:xfrm>
                  <a:off x="3578225" y="3924300"/>
                  <a:ext cx="1588" cy="30163"/>
                </a:xfrm>
                <a:custGeom>
                  <a:avLst/>
                  <a:gdLst>
                    <a:gd name="T0" fmla="*/ 0 w 1588"/>
                    <a:gd name="T1" fmla="*/ 30163 h 19"/>
                    <a:gd name="T2" fmla="*/ 0 w 1588"/>
                    <a:gd name="T3" fmla="*/ 30163 h 19"/>
                    <a:gd name="T4" fmla="*/ 0 w 1588"/>
                    <a:gd name="T5" fmla="*/ 0 h 19"/>
                    <a:gd name="T6" fmla="*/ 0 w 1588"/>
                    <a:gd name="T7" fmla="*/ 0 h 19"/>
                    <a:gd name="T8" fmla="*/ 0 w 1588"/>
                    <a:gd name="T9" fmla="*/ 20638 h 19"/>
                    <a:gd name="T10" fmla="*/ 0 w 1588"/>
                    <a:gd name="T11" fmla="*/ 30163 h 19"/>
                    <a:gd name="T12" fmla="*/ 0 w 1588"/>
                    <a:gd name="T13" fmla="*/ 30163 h 19"/>
                    <a:gd name="T14" fmla="*/ 0 60000 65536"/>
                    <a:gd name="T15" fmla="*/ 0 60000 65536"/>
                    <a:gd name="T16" fmla="*/ 0 60000 65536"/>
                    <a:gd name="T17" fmla="*/ 0 60000 65536"/>
                    <a:gd name="T18" fmla="*/ 0 60000 65536"/>
                    <a:gd name="T19" fmla="*/ 0 60000 65536"/>
                    <a:gd name="T20" fmla="*/ 0 60000 65536"/>
                    <a:gd name="T21" fmla="*/ 0 w 1588"/>
                    <a:gd name="T22" fmla="*/ 0 h 19"/>
                    <a:gd name="T23" fmla="*/ 1588 w 158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9">
                      <a:moveTo>
                        <a:pt x="0" y="19"/>
                      </a:moveTo>
                      <a:lnTo>
                        <a:pt x="0" y="19"/>
                      </a:lnTo>
                      <a:lnTo>
                        <a:pt x="0" y="0"/>
                      </a:lnTo>
                      <a:lnTo>
                        <a:pt x="0" y="13"/>
                      </a:lnTo>
                      <a:lnTo>
                        <a:pt x="0" y="19"/>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42" name="Freeform 306"/>
                <p:cNvSpPr>
                  <a:spLocks/>
                </p:cNvSpPr>
                <p:nvPr/>
              </p:nvSpPr>
              <p:spPr bwMode="auto">
                <a:xfrm>
                  <a:off x="3568700" y="3924300"/>
                  <a:ext cx="9525" cy="30163"/>
                </a:xfrm>
                <a:custGeom>
                  <a:avLst/>
                  <a:gdLst>
                    <a:gd name="T0" fmla="*/ 0 w 6"/>
                    <a:gd name="T1" fmla="*/ 0 h 19"/>
                    <a:gd name="T2" fmla="*/ 0 w 6"/>
                    <a:gd name="T3" fmla="*/ 0 h 19"/>
                    <a:gd name="T4" fmla="*/ 0 w 6"/>
                    <a:gd name="T5" fmla="*/ 20638 h 19"/>
                    <a:gd name="T6" fmla="*/ 9525 w 6"/>
                    <a:gd name="T7" fmla="*/ 30163 h 19"/>
                    <a:gd name="T8" fmla="*/ 9525 w 6"/>
                    <a:gd name="T9" fmla="*/ 30163 h 19"/>
                    <a:gd name="T10" fmla="*/ 0 w 6"/>
                    <a:gd name="T11" fmla="*/ 0 h 19"/>
                    <a:gd name="T12" fmla="*/ 0 w 6"/>
                    <a:gd name="T13" fmla="*/ 0 h 19"/>
                    <a:gd name="T14" fmla="*/ 0 60000 65536"/>
                    <a:gd name="T15" fmla="*/ 0 60000 65536"/>
                    <a:gd name="T16" fmla="*/ 0 60000 65536"/>
                    <a:gd name="T17" fmla="*/ 0 60000 65536"/>
                    <a:gd name="T18" fmla="*/ 0 60000 65536"/>
                    <a:gd name="T19" fmla="*/ 0 60000 65536"/>
                    <a:gd name="T20" fmla="*/ 0 60000 65536"/>
                    <a:gd name="T21" fmla="*/ 0 w 6"/>
                    <a:gd name="T22" fmla="*/ 0 h 19"/>
                    <a:gd name="T23" fmla="*/ 6 w 6"/>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19">
                      <a:moveTo>
                        <a:pt x="0" y="0"/>
                      </a:moveTo>
                      <a:lnTo>
                        <a:pt x="0" y="0"/>
                      </a:lnTo>
                      <a:lnTo>
                        <a:pt x="0" y="13"/>
                      </a:lnTo>
                      <a:lnTo>
                        <a:pt x="6" y="19"/>
                      </a:ln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43" name="Rectangle 307"/>
                <p:cNvSpPr>
                  <a:spLocks noChangeArrowheads="1"/>
                </p:cNvSpPr>
                <p:nvPr/>
              </p:nvSpPr>
              <p:spPr bwMode="auto">
                <a:xfrm>
                  <a:off x="3648075" y="3935413"/>
                  <a:ext cx="1588" cy="1587"/>
                </a:xfrm>
                <a:prstGeom prst="rect">
                  <a:avLst/>
                </a:prstGeom>
                <a:grpFill/>
                <a:ln w="9525">
                  <a:noFill/>
                  <a:miter lim="800000"/>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44" name="Rectangle 308"/>
                <p:cNvSpPr>
                  <a:spLocks noChangeArrowheads="1"/>
                </p:cNvSpPr>
                <p:nvPr/>
              </p:nvSpPr>
              <p:spPr bwMode="auto">
                <a:xfrm>
                  <a:off x="3648075" y="3935413"/>
                  <a:ext cx="1588" cy="1587"/>
                </a:xfrm>
                <a:prstGeom prst="rect">
                  <a:avLst/>
                </a:prstGeom>
                <a:grpFill/>
                <a:ln w="9525">
                  <a:noFill/>
                  <a:miter lim="800000"/>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45" name="Freeform 309"/>
                <p:cNvSpPr>
                  <a:spLocks/>
                </p:cNvSpPr>
                <p:nvPr/>
              </p:nvSpPr>
              <p:spPr bwMode="auto">
                <a:xfrm>
                  <a:off x="3557588" y="3944938"/>
                  <a:ext cx="1587" cy="9525"/>
                </a:xfrm>
                <a:custGeom>
                  <a:avLst/>
                  <a:gdLst>
                    <a:gd name="T0" fmla="*/ 0 w 1588"/>
                    <a:gd name="T1" fmla="*/ 0 h 6"/>
                    <a:gd name="T2" fmla="*/ 0 w 1588"/>
                    <a:gd name="T3" fmla="*/ 0 h 6"/>
                    <a:gd name="T4" fmla="*/ 0 w 1588"/>
                    <a:gd name="T5" fmla="*/ 0 h 6"/>
                    <a:gd name="T6" fmla="*/ 0 w 1588"/>
                    <a:gd name="T7" fmla="*/ 0 h 6"/>
                    <a:gd name="T8" fmla="*/ 0 w 1588"/>
                    <a:gd name="T9" fmla="*/ 9525 h 6"/>
                    <a:gd name="T10" fmla="*/ 0 w 1588"/>
                    <a:gd name="T11" fmla="*/ 9525 h 6"/>
                    <a:gd name="T12" fmla="*/ 0 w 1588"/>
                    <a:gd name="T13" fmla="*/ 0 h 6"/>
                    <a:gd name="T14" fmla="*/ 0 w 1588"/>
                    <a:gd name="T15" fmla="*/ 0 h 6"/>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6"/>
                    <a:gd name="T26" fmla="*/ 1588 w 1588"/>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46" name="Freeform 310"/>
                <p:cNvSpPr>
                  <a:spLocks/>
                </p:cNvSpPr>
                <p:nvPr/>
              </p:nvSpPr>
              <p:spPr bwMode="auto">
                <a:xfrm>
                  <a:off x="3557588" y="3954463"/>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47" name="Freeform 311"/>
                <p:cNvSpPr>
                  <a:spLocks/>
                </p:cNvSpPr>
                <p:nvPr/>
              </p:nvSpPr>
              <p:spPr bwMode="auto">
                <a:xfrm>
                  <a:off x="3557588" y="3954463"/>
                  <a:ext cx="11112" cy="11112"/>
                </a:xfrm>
                <a:custGeom>
                  <a:avLst/>
                  <a:gdLst>
                    <a:gd name="T0" fmla="*/ 11112 w 7"/>
                    <a:gd name="T1" fmla="*/ 0 h 7"/>
                    <a:gd name="T2" fmla="*/ 11112 w 7"/>
                    <a:gd name="T3" fmla="*/ 0 h 7"/>
                    <a:gd name="T4" fmla="*/ 0 w 7"/>
                    <a:gd name="T5" fmla="*/ 0 h 7"/>
                    <a:gd name="T6" fmla="*/ 0 w 7"/>
                    <a:gd name="T7" fmla="*/ 11112 h 7"/>
                    <a:gd name="T8" fmla="*/ 0 w 7"/>
                    <a:gd name="T9" fmla="*/ 11112 h 7"/>
                    <a:gd name="T10" fmla="*/ 11112 w 7"/>
                    <a:gd name="T11" fmla="*/ 11112 h 7"/>
                    <a:gd name="T12" fmla="*/ 11112 w 7"/>
                    <a:gd name="T13" fmla="*/ 0 h 7"/>
                    <a:gd name="T14" fmla="*/ 11112 w 7"/>
                    <a:gd name="T15" fmla="*/ 0 h 7"/>
                    <a:gd name="T16" fmla="*/ 11112 w 7"/>
                    <a:gd name="T17" fmla="*/ 0 h 7"/>
                    <a:gd name="T18" fmla="*/ 11112 w 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7"/>
                    <a:gd name="T32" fmla="*/ 7 w 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7">
                      <a:moveTo>
                        <a:pt x="7" y="0"/>
                      </a:moveTo>
                      <a:lnTo>
                        <a:pt x="7" y="0"/>
                      </a:lnTo>
                      <a:lnTo>
                        <a:pt x="0" y="0"/>
                      </a:lnTo>
                      <a:lnTo>
                        <a:pt x="0" y="7"/>
                      </a:lnTo>
                      <a:lnTo>
                        <a:pt x="7" y="7"/>
                      </a:lnTo>
                      <a:lnTo>
                        <a:pt x="7"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48" name="Freeform 312"/>
                <p:cNvSpPr>
                  <a:spLocks/>
                </p:cNvSpPr>
                <p:nvPr/>
              </p:nvSpPr>
              <p:spPr bwMode="auto">
                <a:xfrm>
                  <a:off x="3587750" y="3954463"/>
                  <a:ext cx="1588" cy="20637"/>
                </a:xfrm>
                <a:custGeom>
                  <a:avLst/>
                  <a:gdLst>
                    <a:gd name="T0" fmla="*/ 0 w 1588"/>
                    <a:gd name="T1" fmla="*/ 20637 h 13"/>
                    <a:gd name="T2" fmla="*/ 0 w 1588"/>
                    <a:gd name="T3" fmla="*/ 20637 h 13"/>
                    <a:gd name="T4" fmla="*/ 0 w 1588"/>
                    <a:gd name="T5" fmla="*/ 11112 h 13"/>
                    <a:gd name="T6" fmla="*/ 0 w 1588"/>
                    <a:gd name="T7" fmla="*/ 0 h 13"/>
                    <a:gd name="T8" fmla="*/ 0 w 1588"/>
                    <a:gd name="T9" fmla="*/ 0 h 13"/>
                    <a:gd name="T10" fmla="*/ 0 w 1588"/>
                    <a:gd name="T11" fmla="*/ 20637 h 13"/>
                    <a:gd name="T12" fmla="*/ 0 w 1588"/>
                    <a:gd name="T13" fmla="*/ 20637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7"/>
                      </a:lnTo>
                      <a:lnTo>
                        <a:pt x="0" y="0"/>
                      </a:lnTo>
                      <a:lnTo>
                        <a:pt x="0" y="13"/>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49" name="Freeform 313"/>
                <p:cNvSpPr>
                  <a:spLocks/>
                </p:cNvSpPr>
                <p:nvPr/>
              </p:nvSpPr>
              <p:spPr bwMode="auto">
                <a:xfrm>
                  <a:off x="3587750" y="3954463"/>
                  <a:ext cx="1588" cy="30162"/>
                </a:xfrm>
                <a:custGeom>
                  <a:avLst/>
                  <a:gdLst>
                    <a:gd name="T0" fmla="*/ 0 w 1588"/>
                    <a:gd name="T1" fmla="*/ 30162 h 19"/>
                    <a:gd name="T2" fmla="*/ 0 w 1588"/>
                    <a:gd name="T3" fmla="*/ 30162 h 19"/>
                    <a:gd name="T4" fmla="*/ 0 w 1588"/>
                    <a:gd name="T5" fmla="*/ 11112 h 19"/>
                    <a:gd name="T6" fmla="*/ 0 w 1588"/>
                    <a:gd name="T7" fmla="*/ 0 h 19"/>
                    <a:gd name="T8" fmla="*/ 0 w 1588"/>
                    <a:gd name="T9" fmla="*/ 0 h 19"/>
                    <a:gd name="T10" fmla="*/ 0 w 1588"/>
                    <a:gd name="T11" fmla="*/ 30162 h 19"/>
                    <a:gd name="T12" fmla="*/ 0 w 1588"/>
                    <a:gd name="T13" fmla="*/ 30162 h 19"/>
                    <a:gd name="T14" fmla="*/ 0 60000 65536"/>
                    <a:gd name="T15" fmla="*/ 0 60000 65536"/>
                    <a:gd name="T16" fmla="*/ 0 60000 65536"/>
                    <a:gd name="T17" fmla="*/ 0 60000 65536"/>
                    <a:gd name="T18" fmla="*/ 0 60000 65536"/>
                    <a:gd name="T19" fmla="*/ 0 60000 65536"/>
                    <a:gd name="T20" fmla="*/ 0 60000 65536"/>
                    <a:gd name="T21" fmla="*/ 0 w 1588"/>
                    <a:gd name="T22" fmla="*/ 0 h 19"/>
                    <a:gd name="T23" fmla="*/ 1588 w 158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9">
                      <a:moveTo>
                        <a:pt x="0" y="19"/>
                      </a:moveTo>
                      <a:lnTo>
                        <a:pt x="0" y="19"/>
                      </a:lnTo>
                      <a:lnTo>
                        <a:pt x="0" y="7"/>
                      </a:lnTo>
                      <a:lnTo>
                        <a:pt x="0" y="0"/>
                      </a:lnTo>
                      <a:lnTo>
                        <a:pt x="0" y="19"/>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50" name="Freeform 314"/>
                <p:cNvSpPr>
                  <a:spLocks/>
                </p:cNvSpPr>
                <p:nvPr/>
              </p:nvSpPr>
              <p:spPr bwMode="auto">
                <a:xfrm>
                  <a:off x="3578225" y="3965575"/>
                  <a:ext cx="1588" cy="19050"/>
                </a:xfrm>
                <a:custGeom>
                  <a:avLst/>
                  <a:gdLst>
                    <a:gd name="T0" fmla="*/ 0 w 1588"/>
                    <a:gd name="T1" fmla="*/ 0 h 12"/>
                    <a:gd name="T2" fmla="*/ 0 w 1588"/>
                    <a:gd name="T3" fmla="*/ 0 h 12"/>
                    <a:gd name="T4" fmla="*/ 0 w 1588"/>
                    <a:gd name="T5" fmla="*/ 9525 h 12"/>
                    <a:gd name="T6" fmla="*/ 0 w 1588"/>
                    <a:gd name="T7" fmla="*/ 19050 h 12"/>
                    <a:gd name="T8" fmla="*/ 0 w 1588"/>
                    <a:gd name="T9" fmla="*/ 19050 h 12"/>
                    <a:gd name="T10" fmla="*/ 0 w 1588"/>
                    <a:gd name="T11" fmla="*/ 9525 h 12"/>
                    <a:gd name="T12" fmla="*/ 0 w 1588"/>
                    <a:gd name="T13" fmla="*/ 0 h 12"/>
                    <a:gd name="T14" fmla="*/ 0 w 1588"/>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12"/>
                    <a:gd name="T26" fmla="*/ 1588 w 1588"/>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12">
                      <a:moveTo>
                        <a:pt x="0" y="0"/>
                      </a:moveTo>
                      <a:lnTo>
                        <a:pt x="0" y="0"/>
                      </a:lnTo>
                      <a:lnTo>
                        <a:pt x="0" y="6"/>
                      </a:lnTo>
                      <a:lnTo>
                        <a:pt x="0" y="12"/>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51" name="Freeform 315"/>
                <p:cNvSpPr>
                  <a:spLocks/>
                </p:cNvSpPr>
                <p:nvPr/>
              </p:nvSpPr>
              <p:spPr bwMode="auto">
                <a:xfrm>
                  <a:off x="3568700" y="3965575"/>
                  <a:ext cx="9525" cy="19050"/>
                </a:xfrm>
                <a:custGeom>
                  <a:avLst/>
                  <a:gdLst>
                    <a:gd name="T0" fmla="*/ 9525 w 6"/>
                    <a:gd name="T1" fmla="*/ 19050 h 12"/>
                    <a:gd name="T2" fmla="*/ 9525 w 6"/>
                    <a:gd name="T3" fmla="*/ 19050 h 12"/>
                    <a:gd name="T4" fmla="*/ 0 w 6"/>
                    <a:gd name="T5" fmla="*/ 0 h 12"/>
                    <a:gd name="T6" fmla="*/ 0 w 6"/>
                    <a:gd name="T7" fmla="*/ 0 h 12"/>
                    <a:gd name="T8" fmla="*/ 9525 w 6"/>
                    <a:gd name="T9" fmla="*/ 19050 h 12"/>
                    <a:gd name="T10" fmla="*/ 9525 w 6"/>
                    <a:gd name="T11" fmla="*/ 19050 h 12"/>
                    <a:gd name="T12" fmla="*/ 0 60000 65536"/>
                    <a:gd name="T13" fmla="*/ 0 60000 65536"/>
                    <a:gd name="T14" fmla="*/ 0 60000 65536"/>
                    <a:gd name="T15" fmla="*/ 0 60000 65536"/>
                    <a:gd name="T16" fmla="*/ 0 60000 65536"/>
                    <a:gd name="T17" fmla="*/ 0 60000 65536"/>
                    <a:gd name="T18" fmla="*/ 0 w 6"/>
                    <a:gd name="T19" fmla="*/ 0 h 12"/>
                    <a:gd name="T20" fmla="*/ 6 w 6"/>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6" h="12">
                      <a:moveTo>
                        <a:pt x="6" y="12"/>
                      </a:moveTo>
                      <a:lnTo>
                        <a:pt x="6" y="12"/>
                      </a:lnTo>
                      <a:lnTo>
                        <a:pt x="0" y="0"/>
                      </a:lnTo>
                      <a:lnTo>
                        <a:pt x="6" y="12"/>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52" name="Freeform 316"/>
                <p:cNvSpPr>
                  <a:spLocks/>
                </p:cNvSpPr>
                <p:nvPr/>
              </p:nvSpPr>
              <p:spPr bwMode="auto">
                <a:xfrm>
                  <a:off x="3648075" y="39655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53" name="Freeform 317"/>
                <p:cNvSpPr>
                  <a:spLocks/>
                </p:cNvSpPr>
                <p:nvPr/>
              </p:nvSpPr>
              <p:spPr bwMode="auto">
                <a:xfrm>
                  <a:off x="3568700" y="3965575"/>
                  <a:ext cx="1588" cy="30163"/>
                </a:xfrm>
                <a:custGeom>
                  <a:avLst/>
                  <a:gdLst>
                    <a:gd name="T0" fmla="*/ 0 w 1588"/>
                    <a:gd name="T1" fmla="*/ 30163 h 19"/>
                    <a:gd name="T2" fmla="*/ 0 w 1588"/>
                    <a:gd name="T3" fmla="*/ 30163 h 19"/>
                    <a:gd name="T4" fmla="*/ 0 w 1588"/>
                    <a:gd name="T5" fmla="*/ 19050 h 19"/>
                    <a:gd name="T6" fmla="*/ 0 w 1588"/>
                    <a:gd name="T7" fmla="*/ 0 h 19"/>
                    <a:gd name="T8" fmla="*/ 0 w 1588"/>
                    <a:gd name="T9" fmla="*/ 0 h 19"/>
                    <a:gd name="T10" fmla="*/ 0 w 1588"/>
                    <a:gd name="T11" fmla="*/ 30163 h 19"/>
                    <a:gd name="T12" fmla="*/ 0 w 1588"/>
                    <a:gd name="T13" fmla="*/ 30163 h 19"/>
                    <a:gd name="T14" fmla="*/ 0 60000 65536"/>
                    <a:gd name="T15" fmla="*/ 0 60000 65536"/>
                    <a:gd name="T16" fmla="*/ 0 60000 65536"/>
                    <a:gd name="T17" fmla="*/ 0 60000 65536"/>
                    <a:gd name="T18" fmla="*/ 0 60000 65536"/>
                    <a:gd name="T19" fmla="*/ 0 60000 65536"/>
                    <a:gd name="T20" fmla="*/ 0 60000 65536"/>
                    <a:gd name="T21" fmla="*/ 0 w 1588"/>
                    <a:gd name="T22" fmla="*/ 0 h 19"/>
                    <a:gd name="T23" fmla="*/ 1588 w 158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9">
                      <a:moveTo>
                        <a:pt x="0" y="19"/>
                      </a:moveTo>
                      <a:lnTo>
                        <a:pt x="0" y="19"/>
                      </a:lnTo>
                      <a:lnTo>
                        <a:pt x="0" y="12"/>
                      </a:lnTo>
                      <a:lnTo>
                        <a:pt x="0" y="0"/>
                      </a:lnTo>
                      <a:lnTo>
                        <a:pt x="0" y="19"/>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54" name="Freeform 318"/>
                <p:cNvSpPr>
                  <a:spLocks/>
                </p:cNvSpPr>
                <p:nvPr/>
              </p:nvSpPr>
              <p:spPr bwMode="auto">
                <a:xfrm>
                  <a:off x="3557588" y="3975100"/>
                  <a:ext cx="1587" cy="20638"/>
                </a:xfrm>
                <a:custGeom>
                  <a:avLst/>
                  <a:gdLst>
                    <a:gd name="T0" fmla="*/ 0 w 1588"/>
                    <a:gd name="T1" fmla="*/ 20638 h 13"/>
                    <a:gd name="T2" fmla="*/ 0 w 1588"/>
                    <a:gd name="T3" fmla="*/ 20638 h 13"/>
                    <a:gd name="T4" fmla="*/ 0 w 1588"/>
                    <a:gd name="T5" fmla="*/ 0 h 13"/>
                    <a:gd name="T6" fmla="*/ 0 w 1588"/>
                    <a:gd name="T7" fmla="*/ 0 h 13"/>
                    <a:gd name="T8" fmla="*/ 0 w 1588"/>
                    <a:gd name="T9" fmla="*/ 9525 h 13"/>
                    <a:gd name="T10" fmla="*/ 0 w 1588"/>
                    <a:gd name="T11" fmla="*/ 20638 h 13"/>
                    <a:gd name="T12" fmla="*/ 0 w 1588"/>
                    <a:gd name="T13" fmla="*/ 20638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0"/>
                      </a:lnTo>
                      <a:lnTo>
                        <a:pt x="0" y="6"/>
                      </a:lnTo>
                      <a:lnTo>
                        <a:pt x="0" y="13"/>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55" name="Freeform 319"/>
                <p:cNvSpPr>
                  <a:spLocks/>
                </p:cNvSpPr>
                <p:nvPr/>
              </p:nvSpPr>
              <p:spPr bwMode="auto">
                <a:xfrm>
                  <a:off x="3659188" y="3984625"/>
                  <a:ext cx="1587"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56" name="Freeform 320"/>
                <p:cNvSpPr>
                  <a:spLocks/>
                </p:cNvSpPr>
                <p:nvPr/>
              </p:nvSpPr>
              <p:spPr bwMode="auto">
                <a:xfrm>
                  <a:off x="3729038" y="3984625"/>
                  <a:ext cx="1587" cy="20638"/>
                </a:xfrm>
                <a:custGeom>
                  <a:avLst/>
                  <a:gdLst>
                    <a:gd name="T0" fmla="*/ 0 w 1588"/>
                    <a:gd name="T1" fmla="*/ 20638 h 13"/>
                    <a:gd name="T2" fmla="*/ 0 w 1588"/>
                    <a:gd name="T3" fmla="*/ 20638 h 13"/>
                    <a:gd name="T4" fmla="*/ 0 w 1588"/>
                    <a:gd name="T5" fmla="*/ 0 h 13"/>
                    <a:gd name="T6" fmla="*/ 0 w 1588"/>
                    <a:gd name="T7" fmla="*/ 0 h 13"/>
                    <a:gd name="T8" fmla="*/ 0 w 1588"/>
                    <a:gd name="T9" fmla="*/ 20638 h 13"/>
                    <a:gd name="T10" fmla="*/ 0 w 1588"/>
                    <a:gd name="T11" fmla="*/ 20638 h 13"/>
                    <a:gd name="T12" fmla="*/ 0 60000 65536"/>
                    <a:gd name="T13" fmla="*/ 0 60000 65536"/>
                    <a:gd name="T14" fmla="*/ 0 60000 65536"/>
                    <a:gd name="T15" fmla="*/ 0 60000 65536"/>
                    <a:gd name="T16" fmla="*/ 0 60000 65536"/>
                    <a:gd name="T17" fmla="*/ 0 60000 65536"/>
                    <a:gd name="T18" fmla="*/ 0 w 1588"/>
                    <a:gd name="T19" fmla="*/ 0 h 13"/>
                    <a:gd name="T20" fmla="*/ 1588 w 1588"/>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588" h="13">
                      <a:moveTo>
                        <a:pt x="0" y="13"/>
                      </a:moveTo>
                      <a:lnTo>
                        <a:pt x="0" y="13"/>
                      </a:lnTo>
                      <a:lnTo>
                        <a:pt x="0" y="0"/>
                      </a:lnTo>
                      <a:lnTo>
                        <a:pt x="0" y="13"/>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57" name="Freeform 322"/>
                <p:cNvSpPr>
                  <a:spLocks/>
                </p:cNvSpPr>
                <p:nvPr/>
              </p:nvSpPr>
              <p:spPr bwMode="auto">
                <a:xfrm>
                  <a:off x="3659188" y="3995738"/>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58" name="Rectangle 323"/>
                <p:cNvSpPr>
                  <a:spLocks noChangeArrowheads="1"/>
                </p:cNvSpPr>
                <p:nvPr/>
              </p:nvSpPr>
              <p:spPr bwMode="auto">
                <a:xfrm>
                  <a:off x="3648075" y="3995738"/>
                  <a:ext cx="1588" cy="1587"/>
                </a:xfrm>
                <a:prstGeom prst="rect">
                  <a:avLst/>
                </a:prstGeom>
                <a:grpFill/>
                <a:ln w="9525">
                  <a:noFill/>
                  <a:miter lim="800000"/>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59" name="Freeform 324"/>
                <p:cNvSpPr>
                  <a:spLocks/>
                </p:cNvSpPr>
                <p:nvPr/>
              </p:nvSpPr>
              <p:spPr bwMode="auto">
                <a:xfrm>
                  <a:off x="3538538" y="3995738"/>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60" name="Freeform 325"/>
                <p:cNvSpPr>
                  <a:spLocks/>
                </p:cNvSpPr>
                <p:nvPr/>
              </p:nvSpPr>
              <p:spPr bwMode="auto">
                <a:xfrm>
                  <a:off x="3587750" y="3995738"/>
                  <a:ext cx="1588" cy="20637"/>
                </a:xfrm>
                <a:custGeom>
                  <a:avLst/>
                  <a:gdLst>
                    <a:gd name="T0" fmla="*/ 0 w 1588"/>
                    <a:gd name="T1" fmla="*/ 20637 h 13"/>
                    <a:gd name="T2" fmla="*/ 0 w 1588"/>
                    <a:gd name="T3" fmla="*/ 20637 h 13"/>
                    <a:gd name="T4" fmla="*/ 0 w 1588"/>
                    <a:gd name="T5" fmla="*/ 0 h 13"/>
                    <a:gd name="T6" fmla="*/ 0 w 1588"/>
                    <a:gd name="T7" fmla="*/ 0 h 13"/>
                    <a:gd name="T8" fmla="*/ 0 w 1588"/>
                    <a:gd name="T9" fmla="*/ 9525 h 13"/>
                    <a:gd name="T10" fmla="*/ 0 w 1588"/>
                    <a:gd name="T11" fmla="*/ 20637 h 13"/>
                    <a:gd name="T12" fmla="*/ 0 w 1588"/>
                    <a:gd name="T13" fmla="*/ 20637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0"/>
                      </a:lnTo>
                      <a:lnTo>
                        <a:pt x="0" y="6"/>
                      </a:lnTo>
                      <a:lnTo>
                        <a:pt x="0" y="13"/>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61" name="Rectangle 326"/>
                <p:cNvSpPr>
                  <a:spLocks noChangeArrowheads="1"/>
                </p:cNvSpPr>
                <p:nvPr/>
              </p:nvSpPr>
              <p:spPr bwMode="auto">
                <a:xfrm>
                  <a:off x="3538538" y="3995738"/>
                  <a:ext cx="1587" cy="1587"/>
                </a:xfrm>
                <a:prstGeom prst="rect">
                  <a:avLst/>
                </a:prstGeom>
                <a:grpFill/>
                <a:ln w="9525">
                  <a:noFill/>
                  <a:miter lim="800000"/>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62" name="Freeform 327"/>
                <p:cNvSpPr>
                  <a:spLocks/>
                </p:cNvSpPr>
                <p:nvPr/>
              </p:nvSpPr>
              <p:spPr bwMode="auto">
                <a:xfrm>
                  <a:off x="3587750" y="4005263"/>
                  <a:ext cx="11113" cy="11112"/>
                </a:xfrm>
                <a:custGeom>
                  <a:avLst/>
                  <a:gdLst>
                    <a:gd name="T0" fmla="*/ 0 w 7"/>
                    <a:gd name="T1" fmla="*/ 11112 h 7"/>
                    <a:gd name="T2" fmla="*/ 0 w 7"/>
                    <a:gd name="T3" fmla="*/ 11112 h 7"/>
                    <a:gd name="T4" fmla="*/ 11113 w 7"/>
                    <a:gd name="T5" fmla="*/ 0 h 7"/>
                    <a:gd name="T6" fmla="*/ 0 w 7"/>
                    <a:gd name="T7" fmla="*/ 0 h 7"/>
                    <a:gd name="T8" fmla="*/ 0 w 7"/>
                    <a:gd name="T9" fmla="*/ 0 h 7"/>
                    <a:gd name="T10" fmla="*/ 0 w 7"/>
                    <a:gd name="T11" fmla="*/ 11112 h 7"/>
                    <a:gd name="T12" fmla="*/ 0 w 7"/>
                    <a:gd name="T13" fmla="*/ 11112 h 7"/>
                    <a:gd name="T14" fmla="*/ 0 60000 65536"/>
                    <a:gd name="T15" fmla="*/ 0 60000 65536"/>
                    <a:gd name="T16" fmla="*/ 0 60000 65536"/>
                    <a:gd name="T17" fmla="*/ 0 60000 65536"/>
                    <a:gd name="T18" fmla="*/ 0 60000 65536"/>
                    <a:gd name="T19" fmla="*/ 0 60000 65536"/>
                    <a:gd name="T20" fmla="*/ 0 60000 65536"/>
                    <a:gd name="T21" fmla="*/ 0 w 7"/>
                    <a:gd name="T22" fmla="*/ 0 h 7"/>
                    <a:gd name="T23" fmla="*/ 7 w 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7">
                      <a:moveTo>
                        <a:pt x="0" y="7"/>
                      </a:moveTo>
                      <a:lnTo>
                        <a:pt x="0" y="7"/>
                      </a:lnTo>
                      <a:lnTo>
                        <a:pt x="7" y="0"/>
                      </a:lnTo>
                      <a:lnTo>
                        <a:pt x="0" y="0"/>
                      </a:lnTo>
                      <a:lnTo>
                        <a:pt x="0" y="7"/>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63" name="Rectangle 328"/>
                <p:cNvSpPr>
                  <a:spLocks noChangeArrowheads="1"/>
                </p:cNvSpPr>
                <p:nvPr/>
              </p:nvSpPr>
              <p:spPr bwMode="auto">
                <a:xfrm>
                  <a:off x="3527425" y="4005263"/>
                  <a:ext cx="1588" cy="1587"/>
                </a:xfrm>
                <a:prstGeom prst="rect">
                  <a:avLst/>
                </a:prstGeom>
                <a:grpFill/>
                <a:ln w="9525">
                  <a:noFill/>
                  <a:miter lim="800000"/>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64" name="Freeform 329"/>
                <p:cNvSpPr>
                  <a:spLocks/>
                </p:cNvSpPr>
                <p:nvPr/>
              </p:nvSpPr>
              <p:spPr bwMode="auto">
                <a:xfrm>
                  <a:off x="3578225" y="4005263"/>
                  <a:ext cx="1588" cy="11112"/>
                </a:xfrm>
                <a:custGeom>
                  <a:avLst/>
                  <a:gdLst>
                    <a:gd name="T0" fmla="*/ 0 w 1588"/>
                    <a:gd name="T1" fmla="*/ 0 h 7"/>
                    <a:gd name="T2" fmla="*/ 0 w 1588"/>
                    <a:gd name="T3" fmla="*/ 0 h 7"/>
                    <a:gd name="T4" fmla="*/ 0 w 1588"/>
                    <a:gd name="T5" fmla="*/ 0 h 7"/>
                    <a:gd name="T6" fmla="*/ 0 w 1588"/>
                    <a:gd name="T7" fmla="*/ 11112 h 7"/>
                    <a:gd name="T8" fmla="*/ 0 w 1588"/>
                    <a:gd name="T9" fmla="*/ 11112 h 7"/>
                    <a:gd name="T10" fmla="*/ 0 w 1588"/>
                    <a:gd name="T11" fmla="*/ 0 h 7"/>
                    <a:gd name="T12" fmla="*/ 0 w 1588"/>
                    <a:gd name="T13" fmla="*/ 0 h 7"/>
                    <a:gd name="T14" fmla="*/ 0 60000 65536"/>
                    <a:gd name="T15" fmla="*/ 0 60000 65536"/>
                    <a:gd name="T16" fmla="*/ 0 60000 65536"/>
                    <a:gd name="T17" fmla="*/ 0 60000 65536"/>
                    <a:gd name="T18" fmla="*/ 0 60000 65536"/>
                    <a:gd name="T19" fmla="*/ 0 60000 65536"/>
                    <a:gd name="T20" fmla="*/ 0 60000 65536"/>
                    <a:gd name="T21" fmla="*/ 0 w 1588"/>
                    <a:gd name="T22" fmla="*/ 0 h 7"/>
                    <a:gd name="T23" fmla="*/ 1588 w 158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7">
                      <a:moveTo>
                        <a:pt x="0" y="0"/>
                      </a:moveTo>
                      <a:lnTo>
                        <a:pt x="0" y="0"/>
                      </a:lnTo>
                      <a:lnTo>
                        <a:pt x="0" y="7"/>
                      </a:ln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65" name="Freeform 330"/>
                <p:cNvSpPr>
                  <a:spLocks/>
                </p:cNvSpPr>
                <p:nvPr/>
              </p:nvSpPr>
              <p:spPr bwMode="auto">
                <a:xfrm>
                  <a:off x="3568700" y="4005263"/>
                  <a:ext cx="9525" cy="20637"/>
                </a:xfrm>
                <a:custGeom>
                  <a:avLst/>
                  <a:gdLst>
                    <a:gd name="T0" fmla="*/ 9525 w 6"/>
                    <a:gd name="T1" fmla="*/ 0 h 13"/>
                    <a:gd name="T2" fmla="*/ 9525 w 6"/>
                    <a:gd name="T3" fmla="*/ 0 h 13"/>
                    <a:gd name="T4" fmla="*/ 0 w 6"/>
                    <a:gd name="T5" fmla="*/ 0 h 13"/>
                    <a:gd name="T6" fmla="*/ 9525 w 6"/>
                    <a:gd name="T7" fmla="*/ 20637 h 13"/>
                    <a:gd name="T8" fmla="*/ 9525 w 6"/>
                    <a:gd name="T9" fmla="*/ 20637 h 13"/>
                    <a:gd name="T10" fmla="*/ 9525 w 6"/>
                    <a:gd name="T11" fmla="*/ 0 h 13"/>
                    <a:gd name="T12" fmla="*/ 9525 w 6"/>
                    <a:gd name="T13" fmla="*/ 0 h 13"/>
                    <a:gd name="T14" fmla="*/ 0 60000 65536"/>
                    <a:gd name="T15" fmla="*/ 0 60000 65536"/>
                    <a:gd name="T16" fmla="*/ 0 60000 65536"/>
                    <a:gd name="T17" fmla="*/ 0 60000 65536"/>
                    <a:gd name="T18" fmla="*/ 0 60000 65536"/>
                    <a:gd name="T19" fmla="*/ 0 60000 65536"/>
                    <a:gd name="T20" fmla="*/ 0 60000 65536"/>
                    <a:gd name="T21" fmla="*/ 0 w 6"/>
                    <a:gd name="T22" fmla="*/ 0 h 13"/>
                    <a:gd name="T23" fmla="*/ 6 w 6"/>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13">
                      <a:moveTo>
                        <a:pt x="6" y="0"/>
                      </a:moveTo>
                      <a:lnTo>
                        <a:pt x="6" y="0"/>
                      </a:lnTo>
                      <a:lnTo>
                        <a:pt x="0" y="0"/>
                      </a:lnTo>
                      <a:lnTo>
                        <a:pt x="6" y="13"/>
                      </a:lnTo>
                      <a:lnTo>
                        <a:pt x="6"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66" name="Freeform 331"/>
                <p:cNvSpPr>
                  <a:spLocks/>
                </p:cNvSpPr>
                <p:nvPr/>
              </p:nvSpPr>
              <p:spPr bwMode="auto">
                <a:xfrm>
                  <a:off x="3648075" y="4005263"/>
                  <a:ext cx="11113" cy="11112"/>
                </a:xfrm>
                <a:custGeom>
                  <a:avLst/>
                  <a:gdLst>
                    <a:gd name="T0" fmla="*/ 0 w 7"/>
                    <a:gd name="T1" fmla="*/ 0 h 7"/>
                    <a:gd name="T2" fmla="*/ 0 w 7"/>
                    <a:gd name="T3" fmla="*/ 0 h 7"/>
                    <a:gd name="T4" fmla="*/ 0 w 7"/>
                    <a:gd name="T5" fmla="*/ 11112 h 7"/>
                    <a:gd name="T6" fmla="*/ 0 w 7"/>
                    <a:gd name="T7" fmla="*/ 11112 h 7"/>
                    <a:gd name="T8" fmla="*/ 0 w 7"/>
                    <a:gd name="T9" fmla="*/ 0 h 7"/>
                    <a:gd name="T10" fmla="*/ 0 w 7"/>
                    <a:gd name="T11" fmla="*/ 0 h 7"/>
                    <a:gd name="T12" fmla="*/ 11113 w 7"/>
                    <a:gd name="T13" fmla="*/ 0 h 7"/>
                    <a:gd name="T14" fmla="*/ 11113 w 7"/>
                    <a:gd name="T15" fmla="*/ 0 h 7"/>
                    <a:gd name="T16" fmla="*/ 0 w 7"/>
                    <a:gd name="T17" fmla="*/ 0 h 7"/>
                    <a:gd name="T18" fmla="*/ 0 w 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7"/>
                    <a:gd name="T32" fmla="*/ 7 w 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7">
                      <a:moveTo>
                        <a:pt x="0" y="0"/>
                      </a:moveTo>
                      <a:lnTo>
                        <a:pt x="0" y="0"/>
                      </a:lnTo>
                      <a:lnTo>
                        <a:pt x="0" y="7"/>
                      </a:lnTo>
                      <a:lnTo>
                        <a:pt x="0" y="0"/>
                      </a:lnTo>
                      <a:lnTo>
                        <a:pt x="7" y="0"/>
                      </a:ln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67" name="Rectangle 332"/>
                <p:cNvSpPr>
                  <a:spLocks noChangeArrowheads="1"/>
                </p:cNvSpPr>
                <p:nvPr/>
              </p:nvSpPr>
              <p:spPr bwMode="auto">
                <a:xfrm>
                  <a:off x="3648075" y="4005263"/>
                  <a:ext cx="1588" cy="1587"/>
                </a:xfrm>
                <a:prstGeom prst="rect">
                  <a:avLst/>
                </a:prstGeom>
                <a:grpFill/>
                <a:ln w="9525">
                  <a:noFill/>
                  <a:miter lim="800000"/>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68" name="Rectangle 333"/>
                <p:cNvSpPr>
                  <a:spLocks noChangeArrowheads="1"/>
                </p:cNvSpPr>
                <p:nvPr/>
              </p:nvSpPr>
              <p:spPr bwMode="auto">
                <a:xfrm>
                  <a:off x="3779838" y="4005263"/>
                  <a:ext cx="1587" cy="1587"/>
                </a:xfrm>
                <a:prstGeom prst="rect">
                  <a:avLst/>
                </a:prstGeom>
                <a:grpFill/>
                <a:ln w="9525">
                  <a:noFill/>
                  <a:miter lim="800000"/>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69" name="Freeform 334"/>
                <p:cNvSpPr>
                  <a:spLocks/>
                </p:cNvSpPr>
                <p:nvPr/>
              </p:nvSpPr>
              <p:spPr bwMode="auto">
                <a:xfrm>
                  <a:off x="3729038" y="4016375"/>
                  <a:ext cx="1587"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w 1588"/>
                    <a:gd name="T13" fmla="*/ 9525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6"/>
                      </a:moveTo>
                      <a:lnTo>
                        <a:pt x="0" y="6"/>
                      </a:lnTo>
                      <a:lnTo>
                        <a:pt x="0" y="0"/>
                      </a:lnTo>
                      <a:lnTo>
                        <a:pt x="0" y="6"/>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70" name="Rectangle 335"/>
                <p:cNvSpPr>
                  <a:spLocks noChangeArrowheads="1"/>
                </p:cNvSpPr>
                <p:nvPr/>
              </p:nvSpPr>
              <p:spPr bwMode="auto">
                <a:xfrm>
                  <a:off x="3648075" y="4016375"/>
                  <a:ext cx="1588" cy="1588"/>
                </a:xfrm>
                <a:prstGeom prst="rect">
                  <a:avLst/>
                </a:prstGeom>
                <a:grpFill/>
                <a:ln w="9525">
                  <a:noFill/>
                  <a:miter lim="800000"/>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71" name="Freeform 336"/>
                <p:cNvSpPr>
                  <a:spLocks/>
                </p:cNvSpPr>
                <p:nvPr/>
              </p:nvSpPr>
              <p:spPr bwMode="auto">
                <a:xfrm>
                  <a:off x="3729038" y="4016375"/>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72" name="Freeform 337"/>
                <p:cNvSpPr>
                  <a:spLocks/>
                </p:cNvSpPr>
                <p:nvPr/>
              </p:nvSpPr>
              <p:spPr bwMode="auto">
                <a:xfrm>
                  <a:off x="3648075" y="40163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w 1588"/>
                    <a:gd name="T15" fmla="*/ 0 h 1588"/>
                    <a:gd name="T16" fmla="*/ 0 w 1588"/>
                    <a:gd name="T17" fmla="*/ 0 h 1588"/>
                    <a:gd name="T18" fmla="*/ 0 w 1588"/>
                    <a:gd name="T19" fmla="*/ 0 h 1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8"/>
                    <a:gd name="T31" fmla="*/ 0 h 1588"/>
                    <a:gd name="T32" fmla="*/ 1588 w 1588"/>
                    <a:gd name="T33" fmla="*/ 1588 h 15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73" name="Freeform 338"/>
                <p:cNvSpPr>
                  <a:spLocks/>
                </p:cNvSpPr>
                <p:nvPr/>
              </p:nvSpPr>
              <p:spPr bwMode="auto">
                <a:xfrm>
                  <a:off x="3648075" y="4016375"/>
                  <a:ext cx="1588" cy="9525"/>
                </a:xfrm>
                <a:custGeom>
                  <a:avLst/>
                  <a:gdLst>
                    <a:gd name="T0" fmla="*/ 0 w 1588"/>
                    <a:gd name="T1" fmla="*/ 0 h 6"/>
                    <a:gd name="T2" fmla="*/ 0 w 1588"/>
                    <a:gd name="T3" fmla="*/ 0 h 6"/>
                    <a:gd name="T4" fmla="*/ 0 w 1588"/>
                    <a:gd name="T5" fmla="*/ 9525 h 6"/>
                    <a:gd name="T6" fmla="*/ 0 w 1588"/>
                    <a:gd name="T7" fmla="*/ 0 h 6"/>
                    <a:gd name="T8" fmla="*/ 0 w 1588"/>
                    <a:gd name="T9" fmla="*/ 0 h 6"/>
                    <a:gd name="T10" fmla="*/ 0 60000 65536"/>
                    <a:gd name="T11" fmla="*/ 0 60000 65536"/>
                    <a:gd name="T12" fmla="*/ 0 60000 65536"/>
                    <a:gd name="T13" fmla="*/ 0 60000 65536"/>
                    <a:gd name="T14" fmla="*/ 0 60000 65536"/>
                    <a:gd name="T15" fmla="*/ 0 w 1588"/>
                    <a:gd name="T16" fmla="*/ 0 h 6"/>
                    <a:gd name="T17" fmla="*/ 1588 w 1588"/>
                    <a:gd name="T18" fmla="*/ 6 h 6"/>
                  </a:gdLst>
                  <a:ahLst/>
                  <a:cxnLst>
                    <a:cxn ang="T10">
                      <a:pos x="T0" y="T1"/>
                    </a:cxn>
                    <a:cxn ang="T11">
                      <a:pos x="T2" y="T3"/>
                    </a:cxn>
                    <a:cxn ang="T12">
                      <a:pos x="T4" y="T5"/>
                    </a:cxn>
                    <a:cxn ang="T13">
                      <a:pos x="T6" y="T7"/>
                    </a:cxn>
                    <a:cxn ang="T14">
                      <a:pos x="T8" y="T9"/>
                    </a:cxn>
                  </a:cxnLst>
                  <a:rect l="T15" t="T16" r="T17" b="T18"/>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74" name="Rectangle 339"/>
                <p:cNvSpPr>
                  <a:spLocks noChangeArrowheads="1"/>
                </p:cNvSpPr>
                <p:nvPr/>
              </p:nvSpPr>
              <p:spPr bwMode="auto">
                <a:xfrm>
                  <a:off x="3587750" y="4025900"/>
                  <a:ext cx="1588" cy="1588"/>
                </a:xfrm>
                <a:prstGeom prst="rect">
                  <a:avLst/>
                </a:prstGeom>
                <a:grpFill/>
                <a:ln w="9525">
                  <a:noFill/>
                  <a:miter lim="800000"/>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75" name="Freeform 340"/>
                <p:cNvSpPr>
                  <a:spLocks/>
                </p:cNvSpPr>
                <p:nvPr/>
              </p:nvSpPr>
              <p:spPr bwMode="auto">
                <a:xfrm>
                  <a:off x="3587750" y="4025900"/>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76" name="Freeform 341"/>
                <p:cNvSpPr>
                  <a:spLocks/>
                </p:cNvSpPr>
                <p:nvPr/>
              </p:nvSpPr>
              <p:spPr bwMode="auto">
                <a:xfrm>
                  <a:off x="3587750" y="4025900"/>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77" name="Rectangle 342"/>
                <p:cNvSpPr>
                  <a:spLocks noChangeArrowheads="1"/>
                </p:cNvSpPr>
                <p:nvPr/>
              </p:nvSpPr>
              <p:spPr bwMode="auto">
                <a:xfrm>
                  <a:off x="3578225" y="4025900"/>
                  <a:ext cx="1588" cy="1588"/>
                </a:xfrm>
                <a:prstGeom prst="rect">
                  <a:avLst/>
                </a:prstGeom>
                <a:grpFill/>
                <a:ln w="9525">
                  <a:noFill/>
                  <a:miter lim="800000"/>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78" name="Freeform 343"/>
                <p:cNvSpPr>
                  <a:spLocks/>
                </p:cNvSpPr>
                <p:nvPr/>
              </p:nvSpPr>
              <p:spPr bwMode="auto">
                <a:xfrm>
                  <a:off x="3578225" y="4025900"/>
                  <a:ext cx="1588" cy="20638"/>
                </a:xfrm>
                <a:custGeom>
                  <a:avLst/>
                  <a:gdLst>
                    <a:gd name="T0" fmla="*/ 0 w 1588"/>
                    <a:gd name="T1" fmla="*/ 20638 h 13"/>
                    <a:gd name="T2" fmla="*/ 0 w 1588"/>
                    <a:gd name="T3" fmla="*/ 20638 h 13"/>
                    <a:gd name="T4" fmla="*/ 0 w 1588"/>
                    <a:gd name="T5" fmla="*/ 0 h 13"/>
                    <a:gd name="T6" fmla="*/ 0 w 1588"/>
                    <a:gd name="T7" fmla="*/ 0 h 13"/>
                    <a:gd name="T8" fmla="*/ 0 w 1588"/>
                    <a:gd name="T9" fmla="*/ 20638 h 13"/>
                    <a:gd name="T10" fmla="*/ 0 w 1588"/>
                    <a:gd name="T11" fmla="*/ 20638 h 13"/>
                    <a:gd name="T12" fmla="*/ 0 60000 65536"/>
                    <a:gd name="T13" fmla="*/ 0 60000 65536"/>
                    <a:gd name="T14" fmla="*/ 0 60000 65536"/>
                    <a:gd name="T15" fmla="*/ 0 60000 65536"/>
                    <a:gd name="T16" fmla="*/ 0 60000 65536"/>
                    <a:gd name="T17" fmla="*/ 0 60000 65536"/>
                    <a:gd name="T18" fmla="*/ 0 w 1588"/>
                    <a:gd name="T19" fmla="*/ 0 h 13"/>
                    <a:gd name="T20" fmla="*/ 1588 w 1588"/>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588" h="13">
                      <a:moveTo>
                        <a:pt x="0" y="13"/>
                      </a:moveTo>
                      <a:lnTo>
                        <a:pt x="0" y="13"/>
                      </a:lnTo>
                      <a:lnTo>
                        <a:pt x="0" y="0"/>
                      </a:lnTo>
                      <a:lnTo>
                        <a:pt x="0" y="13"/>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79" name="Freeform 344"/>
                <p:cNvSpPr>
                  <a:spLocks/>
                </p:cNvSpPr>
                <p:nvPr/>
              </p:nvSpPr>
              <p:spPr bwMode="auto">
                <a:xfrm>
                  <a:off x="3648075" y="4025900"/>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w 1588"/>
                    <a:gd name="T13" fmla="*/ 9525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6"/>
                      </a:moveTo>
                      <a:lnTo>
                        <a:pt x="0" y="6"/>
                      </a:lnTo>
                      <a:lnTo>
                        <a:pt x="0" y="0"/>
                      </a:lnTo>
                      <a:lnTo>
                        <a:pt x="0" y="6"/>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80" name="Freeform 345"/>
                <p:cNvSpPr>
                  <a:spLocks/>
                </p:cNvSpPr>
                <p:nvPr/>
              </p:nvSpPr>
              <p:spPr bwMode="auto">
                <a:xfrm>
                  <a:off x="3568700" y="4025900"/>
                  <a:ext cx="9525" cy="20638"/>
                </a:xfrm>
                <a:custGeom>
                  <a:avLst/>
                  <a:gdLst>
                    <a:gd name="T0" fmla="*/ 0 w 6"/>
                    <a:gd name="T1" fmla="*/ 0 h 13"/>
                    <a:gd name="T2" fmla="*/ 0 w 6"/>
                    <a:gd name="T3" fmla="*/ 0 h 13"/>
                    <a:gd name="T4" fmla="*/ 0 w 6"/>
                    <a:gd name="T5" fmla="*/ 9525 h 13"/>
                    <a:gd name="T6" fmla="*/ 9525 w 6"/>
                    <a:gd name="T7" fmla="*/ 20638 h 13"/>
                    <a:gd name="T8" fmla="*/ 9525 w 6"/>
                    <a:gd name="T9" fmla="*/ 20638 h 13"/>
                    <a:gd name="T10" fmla="*/ 9525 w 6"/>
                    <a:gd name="T11" fmla="*/ 9525 h 13"/>
                    <a:gd name="T12" fmla="*/ 0 w 6"/>
                    <a:gd name="T13" fmla="*/ 0 h 13"/>
                    <a:gd name="T14" fmla="*/ 0 w 6"/>
                    <a:gd name="T15" fmla="*/ 0 h 13"/>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3"/>
                    <a:gd name="T26" fmla="*/ 6 w 6"/>
                    <a:gd name="T27" fmla="*/ 13 h 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3">
                      <a:moveTo>
                        <a:pt x="0" y="0"/>
                      </a:moveTo>
                      <a:lnTo>
                        <a:pt x="0" y="0"/>
                      </a:lnTo>
                      <a:lnTo>
                        <a:pt x="0" y="6"/>
                      </a:lnTo>
                      <a:lnTo>
                        <a:pt x="6" y="13"/>
                      </a:lnTo>
                      <a:lnTo>
                        <a:pt x="6" y="6"/>
                      </a:ln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81" name="Freeform 346"/>
                <p:cNvSpPr>
                  <a:spLocks/>
                </p:cNvSpPr>
                <p:nvPr/>
              </p:nvSpPr>
              <p:spPr bwMode="auto">
                <a:xfrm>
                  <a:off x="3587750" y="4025900"/>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82" name="Freeform 347"/>
                <p:cNvSpPr>
                  <a:spLocks/>
                </p:cNvSpPr>
                <p:nvPr/>
              </p:nvSpPr>
              <p:spPr bwMode="auto">
                <a:xfrm>
                  <a:off x="3527425" y="4035425"/>
                  <a:ext cx="11113" cy="11113"/>
                </a:xfrm>
                <a:custGeom>
                  <a:avLst/>
                  <a:gdLst>
                    <a:gd name="T0" fmla="*/ 11113 w 7"/>
                    <a:gd name="T1" fmla="*/ 11113 h 7"/>
                    <a:gd name="T2" fmla="*/ 11113 w 7"/>
                    <a:gd name="T3" fmla="*/ 11113 h 7"/>
                    <a:gd name="T4" fmla="*/ 11113 w 7"/>
                    <a:gd name="T5" fmla="*/ 0 h 7"/>
                    <a:gd name="T6" fmla="*/ 11113 w 7"/>
                    <a:gd name="T7" fmla="*/ 0 h 7"/>
                    <a:gd name="T8" fmla="*/ 0 w 7"/>
                    <a:gd name="T9" fmla="*/ 0 h 7"/>
                    <a:gd name="T10" fmla="*/ 0 w 7"/>
                    <a:gd name="T11" fmla="*/ 0 h 7"/>
                    <a:gd name="T12" fmla="*/ 0 w 7"/>
                    <a:gd name="T13" fmla="*/ 11113 h 7"/>
                    <a:gd name="T14" fmla="*/ 0 w 7"/>
                    <a:gd name="T15" fmla="*/ 11113 h 7"/>
                    <a:gd name="T16" fmla="*/ 11113 w 7"/>
                    <a:gd name="T17" fmla="*/ 11113 h 7"/>
                    <a:gd name="T18" fmla="*/ 11113 w 7"/>
                    <a:gd name="T19" fmla="*/ 11113 h 7"/>
                    <a:gd name="T20" fmla="*/ 11113 w 7"/>
                    <a:gd name="T21" fmla="*/ 11113 h 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
                    <a:gd name="T34" fmla="*/ 0 h 7"/>
                    <a:gd name="T35" fmla="*/ 7 w 7"/>
                    <a:gd name="T36" fmla="*/ 7 h 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 h="7">
                      <a:moveTo>
                        <a:pt x="7" y="7"/>
                      </a:moveTo>
                      <a:lnTo>
                        <a:pt x="7" y="7"/>
                      </a:lnTo>
                      <a:lnTo>
                        <a:pt x="7" y="0"/>
                      </a:lnTo>
                      <a:lnTo>
                        <a:pt x="0" y="0"/>
                      </a:lnTo>
                      <a:lnTo>
                        <a:pt x="0" y="7"/>
                      </a:lnTo>
                      <a:lnTo>
                        <a:pt x="7" y="7"/>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83" name="Rectangle 348"/>
                <p:cNvSpPr>
                  <a:spLocks noChangeArrowheads="1"/>
                </p:cNvSpPr>
                <p:nvPr/>
              </p:nvSpPr>
              <p:spPr bwMode="auto">
                <a:xfrm>
                  <a:off x="3648075" y="4035425"/>
                  <a:ext cx="1588" cy="1588"/>
                </a:xfrm>
                <a:prstGeom prst="rect">
                  <a:avLst/>
                </a:prstGeom>
                <a:grpFill/>
                <a:ln w="9525">
                  <a:noFill/>
                  <a:miter lim="800000"/>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84" name="Freeform 349"/>
                <p:cNvSpPr>
                  <a:spLocks/>
                </p:cNvSpPr>
                <p:nvPr/>
              </p:nvSpPr>
              <p:spPr bwMode="auto">
                <a:xfrm>
                  <a:off x="3648075" y="40354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85" name="Freeform 350"/>
                <p:cNvSpPr>
                  <a:spLocks/>
                </p:cNvSpPr>
                <p:nvPr/>
              </p:nvSpPr>
              <p:spPr bwMode="auto">
                <a:xfrm>
                  <a:off x="3729038" y="4035425"/>
                  <a:ext cx="1587"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86" name="Freeform 351"/>
                <p:cNvSpPr>
                  <a:spLocks/>
                </p:cNvSpPr>
                <p:nvPr/>
              </p:nvSpPr>
              <p:spPr bwMode="auto">
                <a:xfrm>
                  <a:off x="3587750" y="4046538"/>
                  <a:ext cx="11113" cy="19050"/>
                </a:xfrm>
                <a:custGeom>
                  <a:avLst/>
                  <a:gdLst>
                    <a:gd name="T0" fmla="*/ 0 w 7"/>
                    <a:gd name="T1" fmla="*/ 0 h 12"/>
                    <a:gd name="T2" fmla="*/ 0 w 7"/>
                    <a:gd name="T3" fmla="*/ 0 h 12"/>
                    <a:gd name="T4" fmla="*/ 0 w 7"/>
                    <a:gd name="T5" fmla="*/ 9525 h 12"/>
                    <a:gd name="T6" fmla="*/ 11113 w 7"/>
                    <a:gd name="T7" fmla="*/ 19050 h 12"/>
                    <a:gd name="T8" fmla="*/ 11113 w 7"/>
                    <a:gd name="T9" fmla="*/ 19050 h 12"/>
                    <a:gd name="T10" fmla="*/ 0 w 7"/>
                    <a:gd name="T11" fmla="*/ 0 h 12"/>
                    <a:gd name="T12" fmla="*/ 0 w 7"/>
                    <a:gd name="T13" fmla="*/ 0 h 12"/>
                    <a:gd name="T14" fmla="*/ 0 60000 65536"/>
                    <a:gd name="T15" fmla="*/ 0 60000 65536"/>
                    <a:gd name="T16" fmla="*/ 0 60000 65536"/>
                    <a:gd name="T17" fmla="*/ 0 60000 65536"/>
                    <a:gd name="T18" fmla="*/ 0 60000 65536"/>
                    <a:gd name="T19" fmla="*/ 0 60000 65536"/>
                    <a:gd name="T20" fmla="*/ 0 60000 65536"/>
                    <a:gd name="T21" fmla="*/ 0 w 7"/>
                    <a:gd name="T22" fmla="*/ 0 h 12"/>
                    <a:gd name="T23" fmla="*/ 7 w 7"/>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12">
                      <a:moveTo>
                        <a:pt x="0" y="0"/>
                      </a:moveTo>
                      <a:lnTo>
                        <a:pt x="0" y="0"/>
                      </a:lnTo>
                      <a:lnTo>
                        <a:pt x="0" y="6"/>
                      </a:lnTo>
                      <a:lnTo>
                        <a:pt x="7" y="12"/>
                      </a:ln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87" name="Freeform 352"/>
                <p:cNvSpPr>
                  <a:spLocks/>
                </p:cNvSpPr>
                <p:nvPr/>
              </p:nvSpPr>
              <p:spPr bwMode="auto">
                <a:xfrm>
                  <a:off x="3729038" y="4046538"/>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88" name="Freeform 353"/>
                <p:cNvSpPr>
                  <a:spLocks/>
                </p:cNvSpPr>
                <p:nvPr/>
              </p:nvSpPr>
              <p:spPr bwMode="auto">
                <a:xfrm>
                  <a:off x="3729038" y="4046538"/>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89" name="Freeform 354"/>
                <p:cNvSpPr>
                  <a:spLocks/>
                </p:cNvSpPr>
                <p:nvPr/>
              </p:nvSpPr>
              <p:spPr bwMode="auto">
                <a:xfrm>
                  <a:off x="3578225" y="4056063"/>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w 1588"/>
                    <a:gd name="T13" fmla="*/ 9525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6"/>
                      </a:moveTo>
                      <a:lnTo>
                        <a:pt x="0" y="6"/>
                      </a:lnTo>
                      <a:lnTo>
                        <a:pt x="0" y="0"/>
                      </a:lnTo>
                      <a:lnTo>
                        <a:pt x="0" y="6"/>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90" name="Freeform 355"/>
                <p:cNvSpPr>
                  <a:spLocks/>
                </p:cNvSpPr>
                <p:nvPr/>
              </p:nvSpPr>
              <p:spPr bwMode="auto">
                <a:xfrm>
                  <a:off x="3587750" y="4056063"/>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91" name="Freeform 356"/>
                <p:cNvSpPr>
                  <a:spLocks/>
                </p:cNvSpPr>
                <p:nvPr/>
              </p:nvSpPr>
              <p:spPr bwMode="auto">
                <a:xfrm>
                  <a:off x="3568700" y="4056063"/>
                  <a:ext cx="9525" cy="9525"/>
                </a:xfrm>
                <a:custGeom>
                  <a:avLst/>
                  <a:gdLst>
                    <a:gd name="T0" fmla="*/ 0 w 6"/>
                    <a:gd name="T1" fmla="*/ 0 h 6"/>
                    <a:gd name="T2" fmla="*/ 0 w 6"/>
                    <a:gd name="T3" fmla="*/ 0 h 6"/>
                    <a:gd name="T4" fmla="*/ 0 w 6"/>
                    <a:gd name="T5" fmla="*/ 9525 h 6"/>
                    <a:gd name="T6" fmla="*/ 9525 w 6"/>
                    <a:gd name="T7" fmla="*/ 9525 h 6"/>
                    <a:gd name="T8" fmla="*/ 9525 w 6"/>
                    <a:gd name="T9" fmla="*/ 9525 h 6"/>
                    <a:gd name="T10" fmla="*/ 9525 w 6"/>
                    <a:gd name="T11" fmla="*/ 0 h 6"/>
                    <a:gd name="T12" fmla="*/ 0 w 6"/>
                    <a:gd name="T13" fmla="*/ 0 h 6"/>
                    <a:gd name="T14" fmla="*/ 0 w 6"/>
                    <a:gd name="T15" fmla="*/ 0 h 6"/>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6"/>
                    <a:gd name="T26" fmla="*/ 6 w 6"/>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6">
                      <a:moveTo>
                        <a:pt x="0" y="0"/>
                      </a:moveTo>
                      <a:lnTo>
                        <a:pt x="0" y="0"/>
                      </a:lnTo>
                      <a:lnTo>
                        <a:pt x="0" y="6"/>
                      </a:lnTo>
                      <a:lnTo>
                        <a:pt x="6" y="6"/>
                      </a:lnTo>
                      <a:lnTo>
                        <a:pt x="6" y="0"/>
                      </a:ln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92" name="Freeform 357"/>
                <p:cNvSpPr>
                  <a:spLocks/>
                </p:cNvSpPr>
                <p:nvPr/>
              </p:nvSpPr>
              <p:spPr bwMode="auto">
                <a:xfrm>
                  <a:off x="3568700" y="4056063"/>
                  <a:ext cx="1588" cy="20637"/>
                </a:xfrm>
                <a:custGeom>
                  <a:avLst/>
                  <a:gdLst>
                    <a:gd name="T0" fmla="*/ 0 w 1588"/>
                    <a:gd name="T1" fmla="*/ 20637 h 13"/>
                    <a:gd name="T2" fmla="*/ 0 w 1588"/>
                    <a:gd name="T3" fmla="*/ 20637 h 13"/>
                    <a:gd name="T4" fmla="*/ 0 w 1588"/>
                    <a:gd name="T5" fmla="*/ 9525 h 13"/>
                    <a:gd name="T6" fmla="*/ 0 w 1588"/>
                    <a:gd name="T7" fmla="*/ 0 h 13"/>
                    <a:gd name="T8" fmla="*/ 0 w 1588"/>
                    <a:gd name="T9" fmla="*/ 0 h 13"/>
                    <a:gd name="T10" fmla="*/ 0 w 1588"/>
                    <a:gd name="T11" fmla="*/ 9525 h 13"/>
                    <a:gd name="T12" fmla="*/ 0 w 1588"/>
                    <a:gd name="T13" fmla="*/ 20637 h 13"/>
                    <a:gd name="T14" fmla="*/ 0 w 1588"/>
                    <a:gd name="T15" fmla="*/ 20637 h 13"/>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13"/>
                    <a:gd name="T26" fmla="*/ 1588 w 1588"/>
                    <a:gd name="T27" fmla="*/ 13 h 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13">
                      <a:moveTo>
                        <a:pt x="0" y="13"/>
                      </a:moveTo>
                      <a:lnTo>
                        <a:pt x="0" y="13"/>
                      </a:lnTo>
                      <a:lnTo>
                        <a:pt x="0" y="6"/>
                      </a:lnTo>
                      <a:lnTo>
                        <a:pt x="0" y="0"/>
                      </a:lnTo>
                      <a:lnTo>
                        <a:pt x="0" y="6"/>
                      </a:lnTo>
                      <a:lnTo>
                        <a:pt x="0" y="13"/>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93" name="Freeform 358"/>
                <p:cNvSpPr>
                  <a:spLocks/>
                </p:cNvSpPr>
                <p:nvPr/>
              </p:nvSpPr>
              <p:spPr bwMode="auto">
                <a:xfrm>
                  <a:off x="3557588" y="4056063"/>
                  <a:ext cx="1587" cy="20637"/>
                </a:xfrm>
                <a:custGeom>
                  <a:avLst/>
                  <a:gdLst>
                    <a:gd name="T0" fmla="*/ 0 w 1588"/>
                    <a:gd name="T1" fmla="*/ 20637 h 13"/>
                    <a:gd name="T2" fmla="*/ 0 w 1588"/>
                    <a:gd name="T3" fmla="*/ 20637 h 13"/>
                    <a:gd name="T4" fmla="*/ 0 w 1588"/>
                    <a:gd name="T5" fmla="*/ 9525 h 13"/>
                    <a:gd name="T6" fmla="*/ 0 w 1588"/>
                    <a:gd name="T7" fmla="*/ 0 h 13"/>
                    <a:gd name="T8" fmla="*/ 0 w 1588"/>
                    <a:gd name="T9" fmla="*/ 0 h 13"/>
                    <a:gd name="T10" fmla="*/ 0 w 1588"/>
                    <a:gd name="T11" fmla="*/ 20637 h 13"/>
                    <a:gd name="T12" fmla="*/ 0 w 1588"/>
                    <a:gd name="T13" fmla="*/ 20637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6"/>
                      </a:lnTo>
                      <a:lnTo>
                        <a:pt x="0" y="0"/>
                      </a:lnTo>
                      <a:lnTo>
                        <a:pt x="0" y="13"/>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94" name="Rectangle 359"/>
                <p:cNvSpPr>
                  <a:spLocks noChangeArrowheads="1"/>
                </p:cNvSpPr>
                <p:nvPr/>
              </p:nvSpPr>
              <p:spPr bwMode="auto">
                <a:xfrm>
                  <a:off x="3729038" y="4065588"/>
                  <a:ext cx="1587" cy="1587"/>
                </a:xfrm>
                <a:prstGeom prst="rect">
                  <a:avLst/>
                </a:prstGeom>
                <a:grpFill/>
                <a:ln w="9525">
                  <a:noFill/>
                  <a:miter lim="800000"/>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95" name="Freeform 360"/>
                <p:cNvSpPr>
                  <a:spLocks/>
                </p:cNvSpPr>
                <p:nvPr/>
              </p:nvSpPr>
              <p:spPr bwMode="auto">
                <a:xfrm>
                  <a:off x="3729038" y="4065588"/>
                  <a:ext cx="1587" cy="11112"/>
                </a:xfrm>
                <a:custGeom>
                  <a:avLst/>
                  <a:gdLst>
                    <a:gd name="T0" fmla="*/ 0 w 1588"/>
                    <a:gd name="T1" fmla="*/ 0 h 7"/>
                    <a:gd name="T2" fmla="*/ 0 w 1588"/>
                    <a:gd name="T3" fmla="*/ 0 h 7"/>
                    <a:gd name="T4" fmla="*/ 0 w 1588"/>
                    <a:gd name="T5" fmla="*/ 11112 h 7"/>
                    <a:gd name="T6" fmla="*/ 0 w 1588"/>
                    <a:gd name="T7" fmla="*/ 11112 h 7"/>
                    <a:gd name="T8" fmla="*/ 0 w 1588"/>
                    <a:gd name="T9" fmla="*/ 0 h 7"/>
                    <a:gd name="T10" fmla="*/ 0 w 1588"/>
                    <a:gd name="T11" fmla="*/ 0 h 7"/>
                    <a:gd name="T12" fmla="*/ 0 60000 65536"/>
                    <a:gd name="T13" fmla="*/ 0 60000 65536"/>
                    <a:gd name="T14" fmla="*/ 0 60000 65536"/>
                    <a:gd name="T15" fmla="*/ 0 60000 65536"/>
                    <a:gd name="T16" fmla="*/ 0 60000 65536"/>
                    <a:gd name="T17" fmla="*/ 0 60000 65536"/>
                    <a:gd name="T18" fmla="*/ 0 w 1588"/>
                    <a:gd name="T19" fmla="*/ 0 h 7"/>
                    <a:gd name="T20" fmla="*/ 1588 w 1588"/>
                    <a:gd name="T21" fmla="*/ 7 h 7"/>
                  </a:gdLst>
                  <a:ahLst/>
                  <a:cxnLst>
                    <a:cxn ang="T12">
                      <a:pos x="T0" y="T1"/>
                    </a:cxn>
                    <a:cxn ang="T13">
                      <a:pos x="T2" y="T3"/>
                    </a:cxn>
                    <a:cxn ang="T14">
                      <a:pos x="T4" y="T5"/>
                    </a:cxn>
                    <a:cxn ang="T15">
                      <a:pos x="T6" y="T7"/>
                    </a:cxn>
                    <a:cxn ang="T16">
                      <a:pos x="T8" y="T9"/>
                    </a:cxn>
                    <a:cxn ang="T17">
                      <a:pos x="T10" y="T11"/>
                    </a:cxn>
                  </a:cxnLst>
                  <a:rect l="T18" t="T19" r="T20" b="T21"/>
                  <a:pathLst>
                    <a:path w="1588" h="7">
                      <a:moveTo>
                        <a:pt x="0" y="0"/>
                      </a:moveTo>
                      <a:lnTo>
                        <a:pt x="0" y="0"/>
                      </a:lnTo>
                      <a:lnTo>
                        <a:pt x="0" y="7"/>
                      </a:ln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96" name="Freeform 361"/>
                <p:cNvSpPr>
                  <a:spLocks/>
                </p:cNvSpPr>
                <p:nvPr/>
              </p:nvSpPr>
              <p:spPr bwMode="auto">
                <a:xfrm>
                  <a:off x="3729038" y="4076700"/>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97" name="Freeform 362"/>
                <p:cNvSpPr>
                  <a:spLocks/>
                </p:cNvSpPr>
                <p:nvPr/>
              </p:nvSpPr>
              <p:spPr bwMode="auto">
                <a:xfrm>
                  <a:off x="3578225" y="4076700"/>
                  <a:ext cx="1588" cy="19050"/>
                </a:xfrm>
                <a:custGeom>
                  <a:avLst/>
                  <a:gdLst>
                    <a:gd name="T0" fmla="*/ 0 w 1588"/>
                    <a:gd name="T1" fmla="*/ 0 h 12"/>
                    <a:gd name="T2" fmla="*/ 0 w 1588"/>
                    <a:gd name="T3" fmla="*/ 0 h 12"/>
                    <a:gd name="T4" fmla="*/ 0 w 1588"/>
                    <a:gd name="T5" fmla="*/ 19050 h 12"/>
                    <a:gd name="T6" fmla="*/ 0 w 1588"/>
                    <a:gd name="T7" fmla="*/ 19050 h 12"/>
                    <a:gd name="T8" fmla="*/ 0 w 1588"/>
                    <a:gd name="T9" fmla="*/ 9525 h 12"/>
                    <a:gd name="T10" fmla="*/ 0 w 1588"/>
                    <a:gd name="T11" fmla="*/ 0 h 12"/>
                    <a:gd name="T12" fmla="*/ 0 w 1588"/>
                    <a:gd name="T13" fmla="*/ 0 h 12"/>
                    <a:gd name="T14" fmla="*/ 0 60000 65536"/>
                    <a:gd name="T15" fmla="*/ 0 60000 65536"/>
                    <a:gd name="T16" fmla="*/ 0 60000 65536"/>
                    <a:gd name="T17" fmla="*/ 0 60000 65536"/>
                    <a:gd name="T18" fmla="*/ 0 60000 65536"/>
                    <a:gd name="T19" fmla="*/ 0 60000 65536"/>
                    <a:gd name="T20" fmla="*/ 0 60000 65536"/>
                    <a:gd name="T21" fmla="*/ 0 w 1588"/>
                    <a:gd name="T22" fmla="*/ 0 h 12"/>
                    <a:gd name="T23" fmla="*/ 1588 w 158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2">
                      <a:moveTo>
                        <a:pt x="0" y="0"/>
                      </a:moveTo>
                      <a:lnTo>
                        <a:pt x="0" y="0"/>
                      </a:lnTo>
                      <a:lnTo>
                        <a:pt x="0" y="12"/>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98" name="Rectangle 363"/>
                <p:cNvSpPr>
                  <a:spLocks noChangeArrowheads="1"/>
                </p:cNvSpPr>
                <p:nvPr/>
              </p:nvSpPr>
              <p:spPr bwMode="auto">
                <a:xfrm>
                  <a:off x="3568700" y="4076700"/>
                  <a:ext cx="1588" cy="1588"/>
                </a:xfrm>
                <a:prstGeom prst="rect">
                  <a:avLst/>
                </a:prstGeom>
                <a:grpFill/>
                <a:ln w="9525">
                  <a:noFill/>
                  <a:miter lim="800000"/>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199" name="Freeform 364"/>
                <p:cNvSpPr>
                  <a:spLocks/>
                </p:cNvSpPr>
                <p:nvPr/>
              </p:nvSpPr>
              <p:spPr bwMode="auto">
                <a:xfrm>
                  <a:off x="3578225" y="4076700"/>
                  <a:ext cx="1588" cy="19050"/>
                </a:xfrm>
                <a:custGeom>
                  <a:avLst/>
                  <a:gdLst>
                    <a:gd name="T0" fmla="*/ 0 w 1588"/>
                    <a:gd name="T1" fmla="*/ 0 h 12"/>
                    <a:gd name="T2" fmla="*/ 0 w 1588"/>
                    <a:gd name="T3" fmla="*/ 0 h 12"/>
                    <a:gd name="T4" fmla="*/ 0 w 1588"/>
                    <a:gd name="T5" fmla="*/ 19050 h 12"/>
                    <a:gd name="T6" fmla="*/ 0 w 1588"/>
                    <a:gd name="T7" fmla="*/ 19050 h 12"/>
                    <a:gd name="T8" fmla="*/ 0 w 1588"/>
                    <a:gd name="T9" fmla="*/ 19050 h 12"/>
                    <a:gd name="T10" fmla="*/ 0 w 1588"/>
                    <a:gd name="T11" fmla="*/ 0 h 12"/>
                    <a:gd name="T12" fmla="*/ 0 w 1588"/>
                    <a:gd name="T13" fmla="*/ 0 h 12"/>
                    <a:gd name="T14" fmla="*/ 0 60000 65536"/>
                    <a:gd name="T15" fmla="*/ 0 60000 65536"/>
                    <a:gd name="T16" fmla="*/ 0 60000 65536"/>
                    <a:gd name="T17" fmla="*/ 0 60000 65536"/>
                    <a:gd name="T18" fmla="*/ 0 60000 65536"/>
                    <a:gd name="T19" fmla="*/ 0 60000 65536"/>
                    <a:gd name="T20" fmla="*/ 0 60000 65536"/>
                    <a:gd name="T21" fmla="*/ 0 w 1588"/>
                    <a:gd name="T22" fmla="*/ 0 h 12"/>
                    <a:gd name="T23" fmla="*/ 1588 w 158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2">
                      <a:moveTo>
                        <a:pt x="0" y="0"/>
                      </a:moveTo>
                      <a:lnTo>
                        <a:pt x="0" y="0"/>
                      </a:lnTo>
                      <a:lnTo>
                        <a:pt x="0" y="12"/>
                      </a:ln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200" name="Freeform 365"/>
                <p:cNvSpPr>
                  <a:spLocks/>
                </p:cNvSpPr>
                <p:nvPr/>
              </p:nvSpPr>
              <p:spPr bwMode="auto">
                <a:xfrm>
                  <a:off x="3527425" y="4076700"/>
                  <a:ext cx="11113" cy="9525"/>
                </a:xfrm>
                <a:custGeom>
                  <a:avLst/>
                  <a:gdLst>
                    <a:gd name="T0" fmla="*/ 11113 w 7"/>
                    <a:gd name="T1" fmla="*/ 9525 h 6"/>
                    <a:gd name="T2" fmla="*/ 11113 w 7"/>
                    <a:gd name="T3" fmla="*/ 9525 h 6"/>
                    <a:gd name="T4" fmla="*/ 0 w 7"/>
                    <a:gd name="T5" fmla="*/ 9525 h 6"/>
                    <a:gd name="T6" fmla="*/ 0 w 7"/>
                    <a:gd name="T7" fmla="*/ 9525 h 6"/>
                    <a:gd name="T8" fmla="*/ 0 w 7"/>
                    <a:gd name="T9" fmla="*/ 9525 h 6"/>
                    <a:gd name="T10" fmla="*/ 0 w 7"/>
                    <a:gd name="T11" fmla="*/ 9525 h 6"/>
                    <a:gd name="T12" fmla="*/ 0 w 7"/>
                    <a:gd name="T13" fmla="*/ 9525 h 6"/>
                    <a:gd name="T14" fmla="*/ 11113 w 7"/>
                    <a:gd name="T15" fmla="*/ 9525 h 6"/>
                    <a:gd name="T16" fmla="*/ 11113 w 7"/>
                    <a:gd name="T17" fmla="*/ 9525 h 6"/>
                    <a:gd name="T18" fmla="*/ 11113 w 7"/>
                    <a:gd name="T19" fmla="*/ 0 h 6"/>
                    <a:gd name="T20" fmla="*/ 11113 w 7"/>
                    <a:gd name="T21" fmla="*/ 0 h 6"/>
                    <a:gd name="T22" fmla="*/ 11113 w 7"/>
                    <a:gd name="T23" fmla="*/ 9525 h 6"/>
                    <a:gd name="T24" fmla="*/ 11113 w 7"/>
                    <a:gd name="T25" fmla="*/ 9525 h 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6"/>
                    <a:gd name="T41" fmla="*/ 7 w 7"/>
                    <a:gd name="T42" fmla="*/ 6 h 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6">
                      <a:moveTo>
                        <a:pt x="7" y="6"/>
                      </a:moveTo>
                      <a:lnTo>
                        <a:pt x="7" y="6"/>
                      </a:lnTo>
                      <a:lnTo>
                        <a:pt x="0" y="6"/>
                      </a:lnTo>
                      <a:lnTo>
                        <a:pt x="7" y="6"/>
                      </a:lnTo>
                      <a:lnTo>
                        <a:pt x="7" y="0"/>
                      </a:lnTo>
                      <a:lnTo>
                        <a:pt x="7" y="6"/>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201" name="Freeform 366"/>
                <p:cNvSpPr>
                  <a:spLocks/>
                </p:cNvSpPr>
                <p:nvPr/>
              </p:nvSpPr>
              <p:spPr bwMode="auto">
                <a:xfrm>
                  <a:off x="3587750" y="4076700"/>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202" name="Freeform 367"/>
                <p:cNvSpPr>
                  <a:spLocks/>
                </p:cNvSpPr>
                <p:nvPr/>
              </p:nvSpPr>
              <p:spPr bwMode="auto">
                <a:xfrm>
                  <a:off x="3587750" y="4076700"/>
                  <a:ext cx="11113" cy="9525"/>
                </a:xfrm>
                <a:custGeom>
                  <a:avLst/>
                  <a:gdLst>
                    <a:gd name="T0" fmla="*/ 0 w 7"/>
                    <a:gd name="T1" fmla="*/ 0 h 6"/>
                    <a:gd name="T2" fmla="*/ 0 w 7"/>
                    <a:gd name="T3" fmla="*/ 0 h 6"/>
                    <a:gd name="T4" fmla="*/ 11113 w 7"/>
                    <a:gd name="T5" fmla="*/ 9525 h 6"/>
                    <a:gd name="T6" fmla="*/ 11113 w 7"/>
                    <a:gd name="T7" fmla="*/ 9525 h 6"/>
                    <a:gd name="T8" fmla="*/ 11113 w 7"/>
                    <a:gd name="T9" fmla="*/ 9525 h 6"/>
                    <a:gd name="T10" fmla="*/ 0 w 7"/>
                    <a:gd name="T11" fmla="*/ 0 h 6"/>
                    <a:gd name="T12" fmla="*/ 0 w 7"/>
                    <a:gd name="T13" fmla="*/ 0 h 6"/>
                    <a:gd name="T14" fmla="*/ 0 60000 65536"/>
                    <a:gd name="T15" fmla="*/ 0 60000 65536"/>
                    <a:gd name="T16" fmla="*/ 0 60000 65536"/>
                    <a:gd name="T17" fmla="*/ 0 60000 65536"/>
                    <a:gd name="T18" fmla="*/ 0 60000 65536"/>
                    <a:gd name="T19" fmla="*/ 0 60000 65536"/>
                    <a:gd name="T20" fmla="*/ 0 60000 65536"/>
                    <a:gd name="T21" fmla="*/ 0 w 7"/>
                    <a:gd name="T22" fmla="*/ 0 h 6"/>
                    <a:gd name="T23" fmla="*/ 7 w 7"/>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6">
                      <a:moveTo>
                        <a:pt x="0" y="0"/>
                      </a:moveTo>
                      <a:lnTo>
                        <a:pt x="0" y="0"/>
                      </a:lnTo>
                      <a:lnTo>
                        <a:pt x="7" y="6"/>
                      </a:ln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203" name="Freeform 368"/>
                <p:cNvSpPr>
                  <a:spLocks/>
                </p:cNvSpPr>
                <p:nvPr/>
              </p:nvSpPr>
              <p:spPr bwMode="auto">
                <a:xfrm>
                  <a:off x="3557588" y="4086225"/>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9525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204" name="Freeform 369"/>
                <p:cNvSpPr>
                  <a:spLocks/>
                </p:cNvSpPr>
                <p:nvPr/>
              </p:nvSpPr>
              <p:spPr bwMode="auto">
                <a:xfrm>
                  <a:off x="3568700" y="4086225"/>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9525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205" name="Freeform 370"/>
                <p:cNvSpPr>
                  <a:spLocks/>
                </p:cNvSpPr>
                <p:nvPr/>
              </p:nvSpPr>
              <p:spPr bwMode="auto">
                <a:xfrm>
                  <a:off x="3729038" y="4086225"/>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9525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206" name="Oval 371"/>
                <p:cNvSpPr>
                  <a:spLocks noChangeArrowheads="1"/>
                </p:cNvSpPr>
                <p:nvPr/>
              </p:nvSpPr>
              <p:spPr bwMode="auto">
                <a:xfrm>
                  <a:off x="3538538" y="4086225"/>
                  <a:ext cx="1587" cy="9525"/>
                </a:xfrm>
                <a:prstGeom prst="ellipse">
                  <a:avLst/>
                </a:pr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207" name="Freeform 372"/>
                <p:cNvSpPr>
                  <a:spLocks/>
                </p:cNvSpPr>
                <p:nvPr/>
              </p:nvSpPr>
              <p:spPr bwMode="auto">
                <a:xfrm>
                  <a:off x="3729038" y="4095750"/>
                  <a:ext cx="1587"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path>
                  </a:pathLst>
                </a:custGeom>
                <a:grp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208" name="Rectangle 373"/>
                <p:cNvSpPr>
                  <a:spLocks noChangeArrowheads="1"/>
                </p:cNvSpPr>
                <p:nvPr/>
              </p:nvSpPr>
              <p:spPr bwMode="auto">
                <a:xfrm>
                  <a:off x="3598863" y="4095750"/>
                  <a:ext cx="1587" cy="1588"/>
                </a:xfrm>
                <a:prstGeom prst="rect">
                  <a:avLst/>
                </a:prstGeom>
                <a:grpFill/>
                <a:ln w="9525">
                  <a:noFill/>
                  <a:miter lim="800000"/>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209" name="Freeform 380"/>
                <p:cNvSpPr>
                  <a:spLocks/>
                </p:cNvSpPr>
                <p:nvPr/>
              </p:nvSpPr>
              <p:spPr bwMode="auto">
                <a:xfrm>
                  <a:off x="4264025" y="3824288"/>
                  <a:ext cx="261938" cy="331787"/>
                </a:xfrm>
                <a:custGeom>
                  <a:avLst/>
                  <a:gdLst>
                    <a:gd name="T0" fmla="*/ 141288 w 165"/>
                    <a:gd name="T1" fmla="*/ 9525 h 209"/>
                    <a:gd name="T2" fmla="*/ 141288 w 165"/>
                    <a:gd name="T3" fmla="*/ 9525 h 209"/>
                    <a:gd name="T4" fmla="*/ 100013 w 165"/>
                    <a:gd name="T5" fmla="*/ 0 h 209"/>
                    <a:gd name="T6" fmla="*/ 100013 w 165"/>
                    <a:gd name="T7" fmla="*/ 0 h 209"/>
                    <a:gd name="T8" fmla="*/ 90488 w 165"/>
                    <a:gd name="T9" fmla="*/ 9525 h 209"/>
                    <a:gd name="T10" fmla="*/ 80963 w 165"/>
                    <a:gd name="T11" fmla="*/ 20637 h 209"/>
                    <a:gd name="T12" fmla="*/ 80963 w 165"/>
                    <a:gd name="T13" fmla="*/ 20637 h 209"/>
                    <a:gd name="T14" fmla="*/ 50800 w 165"/>
                    <a:gd name="T15" fmla="*/ 60325 h 209"/>
                    <a:gd name="T16" fmla="*/ 39688 w 165"/>
                    <a:gd name="T17" fmla="*/ 111125 h 209"/>
                    <a:gd name="T18" fmla="*/ 39688 w 165"/>
                    <a:gd name="T19" fmla="*/ 111125 h 209"/>
                    <a:gd name="T20" fmla="*/ 39688 w 165"/>
                    <a:gd name="T21" fmla="*/ 160337 h 209"/>
                    <a:gd name="T22" fmla="*/ 30163 w 165"/>
                    <a:gd name="T23" fmla="*/ 211137 h 209"/>
                    <a:gd name="T24" fmla="*/ 30163 w 165"/>
                    <a:gd name="T25" fmla="*/ 211137 h 209"/>
                    <a:gd name="T26" fmla="*/ 9525 w 165"/>
                    <a:gd name="T27" fmla="*/ 252412 h 209"/>
                    <a:gd name="T28" fmla="*/ 0 w 165"/>
                    <a:gd name="T29" fmla="*/ 282575 h 209"/>
                    <a:gd name="T30" fmla="*/ 9525 w 165"/>
                    <a:gd name="T31" fmla="*/ 312737 h 209"/>
                    <a:gd name="T32" fmla="*/ 9525 w 165"/>
                    <a:gd name="T33" fmla="*/ 312737 h 209"/>
                    <a:gd name="T34" fmla="*/ 39688 w 165"/>
                    <a:gd name="T35" fmla="*/ 331787 h 209"/>
                    <a:gd name="T36" fmla="*/ 39688 w 165"/>
                    <a:gd name="T37" fmla="*/ 331787 h 209"/>
                    <a:gd name="T38" fmla="*/ 60325 w 165"/>
                    <a:gd name="T39" fmla="*/ 331787 h 209"/>
                    <a:gd name="T40" fmla="*/ 80963 w 165"/>
                    <a:gd name="T41" fmla="*/ 322262 h 209"/>
                    <a:gd name="T42" fmla="*/ 80963 w 165"/>
                    <a:gd name="T43" fmla="*/ 322262 h 209"/>
                    <a:gd name="T44" fmla="*/ 160338 w 165"/>
                    <a:gd name="T45" fmla="*/ 322262 h 209"/>
                    <a:gd name="T46" fmla="*/ 241300 w 165"/>
                    <a:gd name="T47" fmla="*/ 322262 h 209"/>
                    <a:gd name="T48" fmla="*/ 241300 w 165"/>
                    <a:gd name="T49" fmla="*/ 322262 h 209"/>
                    <a:gd name="T50" fmla="*/ 261938 w 165"/>
                    <a:gd name="T51" fmla="*/ 312737 h 209"/>
                    <a:gd name="T52" fmla="*/ 261938 w 165"/>
                    <a:gd name="T53" fmla="*/ 312737 h 209"/>
                    <a:gd name="T54" fmla="*/ 261938 w 165"/>
                    <a:gd name="T55" fmla="*/ 282575 h 209"/>
                    <a:gd name="T56" fmla="*/ 261938 w 165"/>
                    <a:gd name="T57" fmla="*/ 282575 h 209"/>
                    <a:gd name="T58" fmla="*/ 252413 w 165"/>
                    <a:gd name="T59" fmla="*/ 252412 h 209"/>
                    <a:gd name="T60" fmla="*/ 241300 w 165"/>
                    <a:gd name="T61" fmla="*/ 222250 h 209"/>
                    <a:gd name="T62" fmla="*/ 241300 w 165"/>
                    <a:gd name="T63" fmla="*/ 222250 h 209"/>
                    <a:gd name="T64" fmla="*/ 231775 w 165"/>
                    <a:gd name="T65" fmla="*/ 201612 h 209"/>
                    <a:gd name="T66" fmla="*/ 222250 w 165"/>
                    <a:gd name="T67" fmla="*/ 171450 h 209"/>
                    <a:gd name="T68" fmla="*/ 222250 w 165"/>
                    <a:gd name="T69" fmla="*/ 120650 h 209"/>
                    <a:gd name="T70" fmla="*/ 222250 w 165"/>
                    <a:gd name="T71" fmla="*/ 120650 h 209"/>
                    <a:gd name="T72" fmla="*/ 211138 w 165"/>
                    <a:gd name="T73" fmla="*/ 60325 h 209"/>
                    <a:gd name="T74" fmla="*/ 211138 w 165"/>
                    <a:gd name="T75" fmla="*/ 60325 h 209"/>
                    <a:gd name="T76" fmla="*/ 211138 w 165"/>
                    <a:gd name="T77" fmla="*/ 39687 h 209"/>
                    <a:gd name="T78" fmla="*/ 201613 w 165"/>
                    <a:gd name="T79" fmla="*/ 20637 h 209"/>
                    <a:gd name="T80" fmla="*/ 201613 w 165"/>
                    <a:gd name="T81" fmla="*/ 20637 h 209"/>
                    <a:gd name="T82" fmla="*/ 171450 w 165"/>
                    <a:gd name="T83" fmla="*/ 9525 h 209"/>
                    <a:gd name="T84" fmla="*/ 171450 w 165"/>
                    <a:gd name="T85" fmla="*/ 9525 h 209"/>
                    <a:gd name="T86" fmla="*/ 150813 w 165"/>
                    <a:gd name="T87" fmla="*/ 0 h 209"/>
                    <a:gd name="T88" fmla="*/ 141288 w 165"/>
                    <a:gd name="T89" fmla="*/ 0 h 209"/>
                    <a:gd name="T90" fmla="*/ 141288 w 165"/>
                    <a:gd name="T91" fmla="*/ 9525 h 20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5"/>
                    <a:gd name="T139" fmla="*/ 0 h 209"/>
                    <a:gd name="T140" fmla="*/ 165 w 165"/>
                    <a:gd name="T141" fmla="*/ 209 h 20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5" h="209">
                      <a:moveTo>
                        <a:pt x="89" y="6"/>
                      </a:moveTo>
                      <a:lnTo>
                        <a:pt x="89" y="6"/>
                      </a:lnTo>
                      <a:lnTo>
                        <a:pt x="63" y="0"/>
                      </a:lnTo>
                      <a:lnTo>
                        <a:pt x="57" y="6"/>
                      </a:lnTo>
                      <a:lnTo>
                        <a:pt x="51" y="13"/>
                      </a:lnTo>
                      <a:lnTo>
                        <a:pt x="32" y="38"/>
                      </a:lnTo>
                      <a:lnTo>
                        <a:pt x="25" y="70"/>
                      </a:lnTo>
                      <a:lnTo>
                        <a:pt x="25" y="101"/>
                      </a:lnTo>
                      <a:lnTo>
                        <a:pt x="19" y="133"/>
                      </a:lnTo>
                      <a:lnTo>
                        <a:pt x="6" y="159"/>
                      </a:lnTo>
                      <a:lnTo>
                        <a:pt x="0" y="178"/>
                      </a:lnTo>
                      <a:lnTo>
                        <a:pt x="6" y="197"/>
                      </a:lnTo>
                      <a:lnTo>
                        <a:pt x="25" y="209"/>
                      </a:lnTo>
                      <a:lnTo>
                        <a:pt x="38" y="209"/>
                      </a:lnTo>
                      <a:lnTo>
                        <a:pt x="51" y="203"/>
                      </a:lnTo>
                      <a:lnTo>
                        <a:pt x="101" y="203"/>
                      </a:lnTo>
                      <a:lnTo>
                        <a:pt x="152" y="203"/>
                      </a:lnTo>
                      <a:lnTo>
                        <a:pt x="165" y="197"/>
                      </a:lnTo>
                      <a:lnTo>
                        <a:pt x="165" y="178"/>
                      </a:lnTo>
                      <a:lnTo>
                        <a:pt x="159" y="159"/>
                      </a:lnTo>
                      <a:lnTo>
                        <a:pt x="152" y="140"/>
                      </a:lnTo>
                      <a:lnTo>
                        <a:pt x="146" y="127"/>
                      </a:lnTo>
                      <a:lnTo>
                        <a:pt x="140" y="108"/>
                      </a:lnTo>
                      <a:lnTo>
                        <a:pt x="140" y="76"/>
                      </a:lnTo>
                      <a:lnTo>
                        <a:pt x="133" y="38"/>
                      </a:lnTo>
                      <a:lnTo>
                        <a:pt x="133" y="25"/>
                      </a:lnTo>
                      <a:lnTo>
                        <a:pt x="127" y="13"/>
                      </a:lnTo>
                      <a:lnTo>
                        <a:pt x="108" y="6"/>
                      </a:lnTo>
                      <a:lnTo>
                        <a:pt x="95" y="0"/>
                      </a:lnTo>
                      <a:lnTo>
                        <a:pt x="89" y="0"/>
                      </a:lnTo>
                      <a:lnTo>
                        <a:pt x="89" y="6"/>
                      </a:lnTo>
                      <a:close/>
                    </a:path>
                  </a:pathLst>
                </a:custGeom>
                <a:solidFill>
                  <a:schemeClr val="bg1">
                    <a:lumMod val="95000"/>
                  </a:schemeClr>
                </a:solid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sp>
              <p:nvSpPr>
                <p:cNvPr id="210" name="Freeform 381"/>
                <p:cNvSpPr>
                  <a:spLocks/>
                </p:cNvSpPr>
                <p:nvPr/>
              </p:nvSpPr>
              <p:spPr bwMode="auto">
                <a:xfrm>
                  <a:off x="3295650" y="3733800"/>
                  <a:ext cx="1392238" cy="2287588"/>
                </a:xfrm>
                <a:custGeom>
                  <a:avLst/>
                  <a:gdLst>
                    <a:gd name="T0" fmla="*/ 161925 w 877"/>
                    <a:gd name="T1" fmla="*/ 211138 h 1441"/>
                    <a:gd name="T2" fmla="*/ 242888 w 877"/>
                    <a:gd name="T3" fmla="*/ 90488 h 1441"/>
                    <a:gd name="T4" fmla="*/ 333375 w 877"/>
                    <a:gd name="T5" fmla="*/ 201613 h 1441"/>
                    <a:gd name="T6" fmla="*/ 342900 w 877"/>
                    <a:gd name="T7" fmla="*/ 271463 h 1441"/>
                    <a:gd name="T8" fmla="*/ 463550 w 877"/>
                    <a:gd name="T9" fmla="*/ 422275 h 1441"/>
                    <a:gd name="T10" fmla="*/ 685800 w 877"/>
                    <a:gd name="T11" fmla="*/ 292100 h 1441"/>
                    <a:gd name="T12" fmla="*/ 685800 w 877"/>
                    <a:gd name="T13" fmla="*/ 141288 h 1441"/>
                    <a:gd name="T14" fmla="*/ 736600 w 877"/>
                    <a:gd name="T15" fmla="*/ 19050 h 1441"/>
                    <a:gd name="T16" fmla="*/ 847725 w 877"/>
                    <a:gd name="T17" fmla="*/ 19050 h 1441"/>
                    <a:gd name="T18" fmla="*/ 887413 w 877"/>
                    <a:gd name="T19" fmla="*/ 171450 h 1441"/>
                    <a:gd name="T20" fmla="*/ 836613 w 877"/>
                    <a:gd name="T21" fmla="*/ 301625 h 1441"/>
                    <a:gd name="T22" fmla="*/ 1049338 w 877"/>
                    <a:gd name="T23" fmla="*/ 331788 h 1441"/>
                    <a:gd name="T24" fmla="*/ 1028700 w 877"/>
                    <a:gd name="T25" fmla="*/ 282575 h 1441"/>
                    <a:gd name="T26" fmla="*/ 1049338 w 877"/>
                    <a:gd name="T27" fmla="*/ 120650 h 1441"/>
                    <a:gd name="T28" fmla="*/ 1179513 w 877"/>
                    <a:gd name="T29" fmla="*/ 211138 h 1441"/>
                    <a:gd name="T30" fmla="*/ 1169988 w 877"/>
                    <a:gd name="T31" fmla="*/ 312738 h 1441"/>
                    <a:gd name="T32" fmla="*/ 1160463 w 877"/>
                    <a:gd name="T33" fmla="*/ 342900 h 1441"/>
                    <a:gd name="T34" fmla="*/ 1320800 w 877"/>
                    <a:gd name="T35" fmla="*/ 433388 h 1441"/>
                    <a:gd name="T36" fmla="*/ 1290638 w 877"/>
                    <a:gd name="T37" fmla="*/ 584200 h 1441"/>
                    <a:gd name="T38" fmla="*/ 1281113 w 877"/>
                    <a:gd name="T39" fmla="*/ 1411288 h 1441"/>
                    <a:gd name="T40" fmla="*/ 1270000 w 877"/>
                    <a:gd name="T41" fmla="*/ 1522413 h 1441"/>
                    <a:gd name="T42" fmla="*/ 1350963 w 877"/>
                    <a:gd name="T43" fmla="*/ 1944688 h 1441"/>
                    <a:gd name="T44" fmla="*/ 1239838 w 877"/>
                    <a:gd name="T45" fmla="*/ 1955801 h 1441"/>
                    <a:gd name="T46" fmla="*/ 1160463 w 877"/>
                    <a:gd name="T47" fmla="*/ 1874838 h 1441"/>
                    <a:gd name="T48" fmla="*/ 1160463 w 877"/>
                    <a:gd name="T49" fmla="*/ 1511300 h 1441"/>
                    <a:gd name="T50" fmla="*/ 1058863 w 877"/>
                    <a:gd name="T51" fmla="*/ 1077913 h 1441"/>
                    <a:gd name="T52" fmla="*/ 1068388 w 877"/>
                    <a:gd name="T53" fmla="*/ 1450975 h 1441"/>
                    <a:gd name="T54" fmla="*/ 1139825 w 877"/>
                    <a:gd name="T55" fmla="*/ 1814513 h 1441"/>
                    <a:gd name="T56" fmla="*/ 1089025 w 877"/>
                    <a:gd name="T57" fmla="*/ 1865313 h 1441"/>
                    <a:gd name="T58" fmla="*/ 989013 w 877"/>
                    <a:gd name="T59" fmla="*/ 1874838 h 1441"/>
                    <a:gd name="T60" fmla="*/ 977900 w 877"/>
                    <a:gd name="T61" fmla="*/ 1592263 h 1441"/>
                    <a:gd name="T62" fmla="*/ 908050 w 877"/>
                    <a:gd name="T63" fmla="*/ 1784351 h 1441"/>
                    <a:gd name="T64" fmla="*/ 817563 w 877"/>
                    <a:gd name="T65" fmla="*/ 2046288 h 1441"/>
                    <a:gd name="T66" fmla="*/ 787400 w 877"/>
                    <a:gd name="T67" fmla="*/ 1965326 h 1441"/>
                    <a:gd name="T68" fmla="*/ 787400 w 877"/>
                    <a:gd name="T69" fmla="*/ 1712913 h 1441"/>
                    <a:gd name="T70" fmla="*/ 766763 w 877"/>
                    <a:gd name="T71" fmla="*/ 1279525 h 1441"/>
                    <a:gd name="T72" fmla="*/ 715963 w 877"/>
                    <a:gd name="T73" fmla="*/ 1481138 h 1441"/>
                    <a:gd name="T74" fmla="*/ 695325 w 877"/>
                    <a:gd name="T75" fmla="*/ 2016126 h 1441"/>
                    <a:gd name="T76" fmla="*/ 685800 w 877"/>
                    <a:gd name="T77" fmla="*/ 2097088 h 1441"/>
                    <a:gd name="T78" fmla="*/ 646113 w 877"/>
                    <a:gd name="T79" fmla="*/ 2206626 h 1441"/>
                    <a:gd name="T80" fmla="*/ 514350 w 877"/>
                    <a:gd name="T81" fmla="*/ 2278063 h 1441"/>
                    <a:gd name="T82" fmla="*/ 554038 w 877"/>
                    <a:gd name="T83" fmla="*/ 1925638 h 1441"/>
                    <a:gd name="T84" fmla="*/ 554038 w 877"/>
                    <a:gd name="T85" fmla="*/ 1370013 h 1441"/>
                    <a:gd name="T86" fmla="*/ 544513 w 877"/>
                    <a:gd name="T87" fmla="*/ 1089025 h 1441"/>
                    <a:gd name="T88" fmla="*/ 463550 w 877"/>
                    <a:gd name="T89" fmla="*/ 1179513 h 1441"/>
                    <a:gd name="T90" fmla="*/ 523875 w 877"/>
                    <a:gd name="T91" fmla="*/ 1733551 h 1441"/>
                    <a:gd name="T92" fmla="*/ 514350 w 877"/>
                    <a:gd name="T93" fmla="*/ 2025651 h 1441"/>
                    <a:gd name="T94" fmla="*/ 423863 w 877"/>
                    <a:gd name="T95" fmla="*/ 2076451 h 1441"/>
                    <a:gd name="T96" fmla="*/ 403225 w 877"/>
                    <a:gd name="T97" fmla="*/ 1884363 h 1441"/>
                    <a:gd name="T98" fmla="*/ 292100 w 877"/>
                    <a:gd name="T99" fmla="*/ 1309688 h 1441"/>
                    <a:gd name="T100" fmla="*/ 292100 w 877"/>
                    <a:gd name="T101" fmla="*/ 1582738 h 1441"/>
                    <a:gd name="T102" fmla="*/ 303213 w 877"/>
                    <a:gd name="T103" fmla="*/ 1895476 h 1441"/>
                    <a:gd name="T104" fmla="*/ 212725 w 877"/>
                    <a:gd name="T105" fmla="*/ 1974851 h 1441"/>
                    <a:gd name="T106" fmla="*/ 171450 w 877"/>
                    <a:gd name="T107" fmla="*/ 1874838 h 1441"/>
                    <a:gd name="T108" fmla="*/ 141288 w 877"/>
                    <a:gd name="T109" fmla="*/ 1622425 h 1441"/>
                    <a:gd name="T110" fmla="*/ 11113 w 877"/>
                    <a:gd name="T111" fmla="*/ 1098550 h 1441"/>
                    <a:gd name="T112" fmla="*/ 50800 w 877"/>
                    <a:gd name="T113" fmla="*/ 533400 h 14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77"/>
                    <a:gd name="T172" fmla="*/ 0 h 1441"/>
                    <a:gd name="T173" fmla="*/ 877 w 877"/>
                    <a:gd name="T174" fmla="*/ 1441 h 144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77" h="1441">
                      <a:moveTo>
                        <a:pt x="57" y="279"/>
                      </a:moveTo>
                      <a:lnTo>
                        <a:pt x="127" y="247"/>
                      </a:lnTo>
                      <a:lnTo>
                        <a:pt x="134" y="222"/>
                      </a:lnTo>
                      <a:lnTo>
                        <a:pt x="121" y="216"/>
                      </a:lnTo>
                      <a:lnTo>
                        <a:pt x="108" y="184"/>
                      </a:lnTo>
                      <a:lnTo>
                        <a:pt x="102" y="133"/>
                      </a:lnTo>
                      <a:lnTo>
                        <a:pt x="102" y="101"/>
                      </a:lnTo>
                      <a:lnTo>
                        <a:pt x="108" y="89"/>
                      </a:lnTo>
                      <a:lnTo>
                        <a:pt x="121" y="70"/>
                      </a:lnTo>
                      <a:lnTo>
                        <a:pt x="134" y="63"/>
                      </a:lnTo>
                      <a:lnTo>
                        <a:pt x="153" y="57"/>
                      </a:lnTo>
                      <a:lnTo>
                        <a:pt x="172" y="70"/>
                      </a:lnTo>
                      <a:lnTo>
                        <a:pt x="197" y="89"/>
                      </a:lnTo>
                      <a:lnTo>
                        <a:pt x="203" y="101"/>
                      </a:lnTo>
                      <a:lnTo>
                        <a:pt x="210" y="127"/>
                      </a:lnTo>
                      <a:lnTo>
                        <a:pt x="216" y="127"/>
                      </a:lnTo>
                      <a:lnTo>
                        <a:pt x="216" y="133"/>
                      </a:lnTo>
                      <a:lnTo>
                        <a:pt x="216" y="146"/>
                      </a:lnTo>
                      <a:lnTo>
                        <a:pt x="216" y="165"/>
                      </a:lnTo>
                      <a:lnTo>
                        <a:pt x="216" y="171"/>
                      </a:lnTo>
                      <a:lnTo>
                        <a:pt x="210" y="165"/>
                      </a:lnTo>
                      <a:lnTo>
                        <a:pt x="210" y="197"/>
                      </a:lnTo>
                      <a:lnTo>
                        <a:pt x="216" y="216"/>
                      </a:lnTo>
                      <a:lnTo>
                        <a:pt x="222" y="228"/>
                      </a:lnTo>
                      <a:lnTo>
                        <a:pt x="248" y="247"/>
                      </a:lnTo>
                      <a:lnTo>
                        <a:pt x="292" y="266"/>
                      </a:lnTo>
                      <a:lnTo>
                        <a:pt x="343" y="235"/>
                      </a:lnTo>
                      <a:lnTo>
                        <a:pt x="381" y="216"/>
                      </a:lnTo>
                      <a:lnTo>
                        <a:pt x="419" y="209"/>
                      </a:lnTo>
                      <a:lnTo>
                        <a:pt x="426" y="190"/>
                      </a:lnTo>
                      <a:lnTo>
                        <a:pt x="432" y="184"/>
                      </a:lnTo>
                      <a:lnTo>
                        <a:pt x="432" y="133"/>
                      </a:lnTo>
                      <a:lnTo>
                        <a:pt x="426" y="114"/>
                      </a:lnTo>
                      <a:lnTo>
                        <a:pt x="419" y="95"/>
                      </a:lnTo>
                      <a:lnTo>
                        <a:pt x="426" y="89"/>
                      </a:lnTo>
                      <a:lnTo>
                        <a:pt x="432" y="89"/>
                      </a:lnTo>
                      <a:lnTo>
                        <a:pt x="438" y="57"/>
                      </a:lnTo>
                      <a:lnTo>
                        <a:pt x="445" y="31"/>
                      </a:lnTo>
                      <a:lnTo>
                        <a:pt x="451" y="19"/>
                      </a:lnTo>
                      <a:lnTo>
                        <a:pt x="464" y="12"/>
                      </a:lnTo>
                      <a:lnTo>
                        <a:pt x="470" y="12"/>
                      </a:lnTo>
                      <a:lnTo>
                        <a:pt x="489" y="6"/>
                      </a:lnTo>
                      <a:lnTo>
                        <a:pt x="508" y="0"/>
                      </a:lnTo>
                      <a:lnTo>
                        <a:pt x="521" y="6"/>
                      </a:lnTo>
                      <a:lnTo>
                        <a:pt x="534" y="12"/>
                      </a:lnTo>
                      <a:lnTo>
                        <a:pt x="546" y="25"/>
                      </a:lnTo>
                      <a:lnTo>
                        <a:pt x="559" y="44"/>
                      </a:lnTo>
                      <a:lnTo>
                        <a:pt x="559" y="57"/>
                      </a:lnTo>
                      <a:lnTo>
                        <a:pt x="559" y="70"/>
                      </a:lnTo>
                      <a:lnTo>
                        <a:pt x="559" y="108"/>
                      </a:lnTo>
                      <a:lnTo>
                        <a:pt x="559" y="127"/>
                      </a:lnTo>
                      <a:lnTo>
                        <a:pt x="553" y="146"/>
                      </a:lnTo>
                      <a:lnTo>
                        <a:pt x="546" y="152"/>
                      </a:lnTo>
                      <a:lnTo>
                        <a:pt x="527" y="190"/>
                      </a:lnTo>
                      <a:lnTo>
                        <a:pt x="521" y="222"/>
                      </a:lnTo>
                      <a:lnTo>
                        <a:pt x="527" y="241"/>
                      </a:lnTo>
                      <a:lnTo>
                        <a:pt x="584" y="260"/>
                      </a:lnTo>
                      <a:lnTo>
                        <a:pt x="635" y="254"/>
                      </a:lnTo>
                      <a:lnTo>
                        <a:pt x="661" y="222"/>
                      </a:lnTo>
                      <a:lnTo>
                        <a:pt x="661" y="209"/>
                      </a:lnTo>
                      <a:lnTo>
                        <a:pt x="654" y="203"/>
                      </a:lnTo>
                      <a:lnTo>
                        <a:pt x="642" y="209"/>
                      </a:lnTo>
                      <a:lnTo>
                        <a:pt x="648" y="190"/>
                      </a:lnTo>
                      <a:lnTo>
                        <a:pt x="648" y="178"/>
                      </a:lnTo>
                      <a:lnTo>
                        <a:pt x="642" y="165"/>
                      </a:lnTo>
                      <a:lnTo>
                        <a:pt x="642" y="152"/>
                      </a:lnTo>
                      <a:lnTo>
                        <a:pt x="642" y="133"/>
                      </a:lnTo>
                      <a:lnTo>
                        <a:pt x="642" y="108"/>
                      </a:lnTo>
                      <a:lnTo>
                        <a:pt x="661" y="76"/>
                      </a:lnTo>
                      <a:lnTo>
                        <a:pt x="667" y="63"/>
                      </a:lnTo>
                      <a:lnTo>
                        <a:pt x="686" y="63"/>
                      </a:lnTo>
                      <a:lnTo>
                        <a:pt x="699" y="63"/>
                      </a:lnTo>
                      <a:lnTo>
                        <a:pt x="724" y="70"/>
                      </a:lnTo>
                      <a:lnTo>
                        <a:pt x="743" y="101"/>
                      </a:lnTo>
                      <a:lnTo>
                        <a:pt x="743" y="133"/>
                      </a:lnTo>
                      <a:lnTo>
                        <a:pt x="743" y="146"/>
                      </a:lnTo>
                      <a:lnTo>
                        <a:pt x="743" y="158"/>
                      </a:lnTo>
                      <a:lnTo>
                        <a:pt x="737" y="171"/>
                      </a:lnTo>
                      <a:lnTo>
                        <a:pt x="737" y="197"/>
                      </a:lnTo>
                      <a:lnTo>
                        <a:pt x="731" y="197"/>
                      </a:lnTo>
                      <a:lnTo>
                        <a:pt x="724" y="197"/>
                      </a:lnTo>
                      <a:lnTo>
                        <a:pt x="724" y="209"/>
                      </a:lnTo>
                      <a:lnTo>
                        <a:pt x="731" y="216"/>
                      </a:lnTo>
                      <a:lnTo>
                        <a:pt x="756" y="235"/>
                      </a:lnTo>
                      <a:lnTo>
                        <a:pt x="800" y="235"/>
                      </a:lnTo>
                      <a:lnTo>
                        <a:pt x="819" y="247"/>
                      </a:lnTo>
                      <a:lnTo>
                        <a:pt x="832" y="260"/>
                      </a:lnTo>
                      <a:lnTo>
                        <a:pt x="832" y="273"/>
                      </a:lnTo>
                      <a:lnTo>
                        <a:pt x="832" y="279"/>
                      </a:lnTo>
                      <a:lnTo>
                        <a:pt x="832" y="292"/>
                      </a:lnTo>
                      <a:lnTo>
                        <a:pt x="819" y="324"/>
                      </a:lnTo>
                      <a:lnTo>
                        <a:pt x="813" y="368"/>
                      </a:lnTo>
                      <a:lnTo>
                        <a:pt x="800" y="406"/>
                      </a:lnTo>
                      <a:lnTo>
                        <a:pt x="788" y="444"/>
                      </a:lnTo>
                      <a:lnTo>
                        <a:pt x="826" y="597"/>
                      </a:lnTo>
                      <a:lnTo>
                        <a:pt x="794" y="609"/>
                      </a:lnTo>
                      <a:lnTo>
                        <a:pt x="807" y="889"/>
                      </a:lnTo>
                      <a:lnTo>
                        <a:pt x="807" y="895"/>
                      </a:lnTo>
                      <a:lnTo>
                        <a:pt x="807" y="901"/>
                      </a:lnTo>
                      <a:lnTo>
                        <a:pt x="807" y="914"/>
                      </a:lnTo>
                      <a:lnTo>
                        <a:pt x="800" y="940"/>
                      </a:lnTo>
                      <a:lnTo>
                        <a:pt x="800" y="959"/>
                      </a:lnTo>
                      <a:lnTo>
                        <a:pt x="800" y="1009"/>
                      </a:lnTo>
                      <a:lnTo>
                        <a:pt x="794" y="1048"/>
                      </a:lnTo>
                      <a:lnTo>
                        <a:pt x="800" y="1111"/>
                      </a:lnTo>
                      <a:lnTo>
                        <a:pt x="807" y="1187"/>
                      </a:lnTo>
                      <a:lnTo>
                        <a:pt x="826" y="1206"/>
                      </a:lnTo>
                      <a:lnTo>
                        <a:pt x="851" y="1225"/>
                      </a:lnTo>
                      <a:lnTo>
                        <a:pt x="870" y="1238"/>
                      </a:lnTo>
                      <a:lnTo>
                        <a:pt x="877" y="1251"/>
                      </a:lnTo>
                      <a:lnTo>
                        <a:pt x="794" y="1238"/>
                      </a:lnTo>
                      <a:lnTo>
                        <a:pt x="788" y="1238"/>
                      </a:lnTo>
                      <a:lnTo>
                        <a:pt x="781" y="1232"/>
                      </a:lnTo>
                      <a:lnTo>
                        <a:pt x="775" y="1219"/>
                      </a:lnTo>
                      <a:lnTo>
                        <a:pt x="762" y="1200"/>
                      </a:lnTo>
                      <a:lnTo>
                        <a:pt x="743" y="1187"/>
                      </a:lnTo>
                      <a:lnTo>
                        <a:pt x="737" y="1213"/>
                      </a:lnTo>
                      <a:lnTo>
                        <a:pt x="731" y="1213"/>
                      </a:lnTo>
                      <a:lnTo>
                        <a:pt x="731" y="1181"/>
                      </a:lnTo>
                      <a:lnTo>
                        <a:pt x="724" y="1175"/>
                      </a:lnTo>
                      <a:lnTo>
                        <a:pt x="724" y="1117"/>
                      </a:lnTo>
                      <a:lnTo>
                        <a:pt x="731" y="1073"/>
                      </a:lnTo>
                      <a:lnTo>
                        <a:pt x="731" y="990"/>
                      </a:lnTo>
                      <a:lnTo>
                        <a:pt x="731" y="971"/>
                      </a:lnTo>
                      <a:lnTo>
                        <a:pt x="731" y="952"/>
                      </a:lnTo>
                      <a:lnTo>
                        <a:pt x="718" y="921"/>
                      </a:lnTo>
                      <a:lnTo>
                        <a:pt x="718" y="876"/>
                      </a:lnTo>
                      <a:lnTo>
                        <a:pt x="711" y="800"/>
                      </a:lnTo>
                      <a:lnTo>
                        <a:pt x="692" y="724"/>
                      </a:lnTo>
                      <a:lnTo>
                        <a:pt x="673" y="673"/>
                      </a:lnTo>
                      <a:lnTo>
                        <a:pt x="667" y="679"/>
                      </a:lnTo>
                      <a:lnTo>
                        <a:pt x="667" y="705"/>
                      </a:lnTo>
                      <a:lnTo>
                        <a:pt x="667" y="774"/>
                      </a:lnTo>
                      <a:lnTo>
                        <a:pt x="667" y="844"/>
                      </a:lnTo>
                      <a:lnTo>
                        <a:pt x="667" y="870"/>
                      </a:lnTo>
                      <a:lnTo>
                        <a:pt x="673" y="889"/>
                      </a:lnTo>
                      <a:lnTo>
                        <a:pt x="673" y="914"/>
                      </a:lnTo>
                      <a:lnTo>
                        <a:pt x="680" y="952"/>
                      </a:lnTo>
                      <a:lnTo>
                        <a:pt x="686" y="990"/>
                      </a:lnTo>
                      <a:lnTo>
                        <a:pt x="699" y="1028"/>
                      </a:lnTo>
                      <a:lnTo>
                        <a:pt x="705" y="1060"/>
                      </a:lnTo>
                      <a:lnTo>
                        <a:pt x="718" y="1098"/>
                      </a:lnTo>
                      <a:lnTo>
                        <a:pt x="718" y="1143"/>
                      </a:lnTo>
                      <a:lnTo>
                        <a:pt x="711" y="1143"/>
                      </a:lnTo>
                      <a:lnTo>
                        <a:pt x="705" y="1168"/>
                      </a:lnTo>
                      <a:lnTo>
                        <a:pt x="699" y="1175"/>
                      </a:lnTo>
                      <a:lnTo>
                        <a:pt x="692" y="1149"/>
                      </a:lnTo>
                      <a:lnTo>
                        <a:pt x="686" y="1175"/>
                      </a:lnTo>
                      <a:lnTo>
                        <a:pt x="680" y="1181"/>
                      </a:lnTo>
                      <a:lnTo>
                        <a:pt x="673" y="1194"/>
                      </a:lnTo>
                      <a:lnTo>
                        <a:pt x="661" y="1200"/>
                      </a:lnTo>
                      <a:lnTo>
                        <a:pt x="610" y="1213"/>
                      </a:lnTo>
                      <a:lnTo>
                        <a:pt x="604" y="1200"/>
                      </a:lnTo>
                      <a:lnTo>
                        <a:pt x="623" y="1181"/>
                      </a:lnTo>
                      <a:lnTo>
                        <a:pt x="629" y="1162"/>
                      </a:lnTo>
                      <a:lnTo>
                        <a:pt x="642" y="1149"/>
                      </a:lnTo>
                      <a:lnTo>
                        <a:pt x="648" y="1124"/>
                      </a:lnTo>
                      <a:lnTo>
                        <a:pt x="635" y="1086"/>
                      </a:lnTo>
                      <a:lnTo>
                        <a:pt x="629" y="1048"/>
                      </a:lnTo>
                      <a:lnTo>
                        <a:pt x="616" y="1003"/>
                      </a:lnTo>
                      <a:lnTo>
                        <a:pt x="610" y="952"/>
                      </a:lnTo>
                      <a:lnTo>
                        <a:pt x="604" y="908"/>
                      </a:lnTo>
                      <a:lnTo>
                        <a:pt x="597" y="844"/>
                      </a:lnTo>
                      <a:lnTo>
                        <a:pt x="578" y="959"/>
                      </a:lnTo>
                      <a:lnTo>
                        <a:pt x="572" y="1022"/>
                      </a:lnTo>
                      <a:lnTo>
                        <a:pt x="572" y="1124"/>
                      </a:lnTo>
                      <a:lnTo>
                        <a:pt x="546" y="1200"/>
                      </a:lnTo>
                      <a:lnTo>
                        <a:pt x="559" y="1244"/>
                      </a:lnTo>
                      <a:lnTo>
                        <a:pt x="578" y="1263"/>
                      </a:lnTo>
                      <a:lnTo>
                        <a:pt x="578" y="1308"/>
                      </a:lnTo>
                      <a:lnTo>
                        <a:pt x="540" y="1314"/>
                      </a:lnTo>
                      <a:lnTo>
                        <a:pt x="515" y="1289"/>
                      </a:lnTo>
                      <a:lnTo>
                        <a:pt x="508" y="1282"/>
                      </a:lnTo>
                      <a:lnTo>
                        <a:pt x="502" y="1276"/>
                      </a:lnTo>
                      <a:lnTo>
                        <a:pt x="502" y="1257"/>
                      </a:lnTo>
                      <a:lnTo>
                        <a:pt x="496" y="1238"/>
                      </a:lnTo>
                      <a:lnTo>
                        <a:pt x="477" y="1225"/>
                      </a:lnTo>
                      <a:lnTo>
                        <a:pt x="477" y="1206"/>
                      </a:lnTo>
                      <a:lnTo>
                        <a:pt x="483" y="1181"/>
                      </a:lnTo>
                      <a:lnTo>
                        <a:pt x="483" y="1143"/>
                      </a:lnTo>
                      <a:lnTo>
                        <a:pt x="483" y="1117"/>
                      </a:lnTo>
                      <a:lnTo>
                        <a:pt x="496" y="1079"/>
                      </a:lnTo>
                      <a:lnTo>
                        <a:pt x="496" y="1022"/>
                      </a:lnTo>
                      <a:lnTo>
                        <a:pt x="496" y="952"/>
                      </a:lnTo>
                      <a:lnTo>
                        <a:pt x="489" y="895"/>
                      </a:lnTo>
                      <a:lnTo>
                        <a:pt x="489" y="844"/>
                      </a:lnTo>
                      <a:lnTo>
                        <a:pt x="483" y="819"/>
                      </a:lnTo>
                      <a:lnTo>
                        <a:pt x="483" y="806"/>
                      </a:lnTo>
                      <a:lnTo>
                        <a:pt x="477" y="819"/>
                      </a:lnTo>
                      <a:lnTo>
                        <a:pt x="457" y="889"/>
                      </a:lnTo>
                      <a:lnTo>
                        <a:pt x="451" y="927"/>
                      </a:lnTo>
                      <a:lnTo>
                        <a:pt x="451" y="933"/>
                      </a:lnTo>
                      <a:lnTo>
                        <a:pt x="451" y="1003"/>
                      </a:lnTo>
                      <a:lnTo>
                        <a:pt x="451" y="1086"/>
                      </a:lnTo>
                      <a:lnTo>
                        <a:pt x="451" y="1155"/>
                      </a:lnTo>
                      <a:lnTo>
                        <a:pt x="445" y="1238"/>
                      </a:lnTo>
                      <a:lnTo>
                        <a:pt x="438" y="1270"/>
                      </a:lnTo>
                      <a:lnTo>
                        <a:pt x="432" y="1282"/>
                      </a:lnTo>
                      <a:lnTo>
                        <a:pt x="426" y="1289"/>
                      </a:lnTo>
                      <a:lnTo>
                        <a:pt x="432" y="1295"/>
                      </a:lnTo>
                      <a:lnTo>
                        <a:pt x="432" y="1314"/>
                      </a:lnTo>
                      <a:lnTo>
                        <a:pt x="432" y="1321"/>
                      </a:lnTo>
                      <a:lnTo>
                        <a:pt x="432" y="1327"/>
                      </a:lnTo>
                      <a:lnTo>
                        <a:pt x="419" y="1352"/>
                      </a:lnTo>
                      <a:lnTo>
                        <a:pt x="407" y="1352"/>
                      </a:lnTo>
                      <a:lnTo>
                        <a:pt x="407" y="1378"/>
                      </a:lnTo>
                      <a:lnTo>
                        <a:pt x="407" y="1390"/>
                      </a:lnTo>
                      <a:lnTo>
                        <a:pt x="400" y="1403"/>
                      </a:lnTo>
                      <a:lnTo>
                        <a:pt x="394" y="1416"/>
                      </a:lnTo>
                      <a:lnTo>
                        <a:pt x="375" y="1435"/>
                      </a:lnTo>
                      <a:lnTo>
                        <a:pt x="369" y="1441"/>
                      </a:lnTo>
                      <a:lnTo>
                        <a:pt x="324" y="1435"/>
                      </a:lnTo>
                      <a:lnTo>
                        <a:pt x="324" y="1390"/>
                      </a:lnTo>
                      <a:lnTo>
                        <a:pt x="330" y="1378"/>
                      </a:lnTo>
                      <a:lnTo>
                        <a:pt x="349" y="1327"/>
                      </a:lnTo>
                      <a:lnTo>
                        <a:pt x="356" y="1308"/>
                      </a:lnTo>
                      <a:lnTo>
                        <a:pt x="349" y="1270"/>
                      </a:lnTo>
                      <a:lnTo>
                        <a:pt x="349" y="1213"/>
                      </a:lnTo>
                      <a:lnTo>
                        <a:pt x="343" y="1143"/>
                      </a:lnTo>
                      <a:lnTo>
                        <a:pt x="349" y="1079"/>
                      </a:lnTo>
                      <a:lnTo>
                        <a:pt x="349" y="1016"/>
                      </a:lnTo>
                      <a:lnTo>
                        <a:pt x="356" y="946"/>
                      </a:lnTo>
                      <a:lnTo>
                        <a:pt x="349" y="908"/>
                      </a:lnTo>
                      <a:lnTo>
                        <a:pt x="349" y="863"/>
                      </a:lnTo>
                      <a:lnTo>
                        <a:pt x="349" y="781"/>
                      </a:lnTo>
                      <a:lnTo>
                        <a:pt x="356" y="736"/>
                      </a:lnTo>
                      <a:lnTo>
                        <a:pt x="362" y="698"/>
                      </a:lnTo>
                      <a:lnTo>
                        <a:pt x="362" y="692"/>
                      </a:lnTo>
                      <a:lnTo>
                        <a:pt x="356" y="686"/>
                      </a:lnTo>
                      <a:lnTo>
                        <a:pt x="343" y="686"/>
                      </a:lnTo>
                      <a:lnTo>
                        <a:pt x="337" y="679"/>
                      </a:lnTo>
                      <a:lnTo>
                        <a:pt x="330" y="667"/>
                      </a:lnTo>
                      <a:lnTo>
                        <a:pt x="305" y="698"/>
                      </a:lnTo>
                      <a:lnTo>
                        <a:pt x="299" y="698"/>
                      </a:lnTo>
                      <a:lnTo>
                        <a:pt x="299" y="717"/>
                      </a:lnTo>
                      <a:lnTo>
                        <a:pt x="292" y="743"/>
                      </a:lnTo>
                      <a:lnTo>
                        <a:pt x="292" y="876"/>
                      </a:lnTo>
                      <a:lnTo>
                        <a:pt x="305" y="914"/>
                      </a:lnTo>
                      <a:lnTo>
                        <a:pt x="311" y="952"/>
                      </a:lnTo>
                      <a:lnTo>
                        <a:pt x="311" y="997"/>
                      </a:lnTo>
                      <a:lnTo>
                        <a:pt x="324" y="1048"/>
                      </a:lnTo>
                      <a:lnTo>
                        <a:pt x="330" y="1092"/>
                      </a:lnTo>
                      <a:lnTo>
                        <a:pt x="337" y="1149"/>
                      </a:lnTo>
                      <a:lnTo>
                        <a:pt x="330" y="1162"/>
                      </a:lnTo>
                      <a:lnTo>
                        <a:pt x="337" y="1181"/>
                      </a:lnTo>
                      <a:lnTo>
                        <a:pt x="324" y="1206"/>
                      </a:lnTo>
                      <a:lnTo>
                        <a:pt x="324" y="1276"/>
                      </a:lnTo>
                      <a:lnTo>
                        <a:pt x="324" y="1282"/>
                      </a:lnTo>
                      <a:lnTo>
                        <a:pt x="318" y="1295"/>
                      </a:lnTo>
                      <a:lnTo>
                        <a:pt x="305" y="1302"/>
                      </a:lnTo>
                      <a:lnTo>
                        <a:pt x="280" y="1308"/>
                      </a:lnTo>
                      <a:lnTo>
                        <a:pt x="267" y="1308"/>
                      </a:lnTo>
                      <a:lnTo>
                        <a:pt x="254" y="1302"/>
                      </a:lnTo>
                      <a:lnTo>
                        <a:pt x="248" y="1282"/>
                      </a:lnTo>
                      <a:lnTo>
                        <a:pt x="254" y="1257"/>
                      </a:lnTo>
                      <a:lnTo>
                        <a:pt x="261" y="1238"/>
                      </a:lnTo>
                      <a:lnTo>
                        <a:pt x="267" y="1213"/>
                      </a:lnTo>
                      <a:lnTo>
                        <a:pt x="254" y="1187"/>
                      </a:lnTo>
                      <a:lnTo>
                        <a:pt x="261" y="1168"/>
                      </a:lnTo>
                      <a:lnTo>
                        <a:pt x="242" y="1130"/>
                      </a:lnTo>
                      <a:lnTo>
                        <a:pt x="222" y="1041"/>
                      </a:lnTo>
                      <a:lnTo>
                        <a:pt x="203" y="940"/>
                      </a:lnTo>
                      <a:lnTo>
                        <a:pt x="191" y="876"/>
                      </a:lnTo>
                      <a:lnTo>
                        <a:pt x="184" y="825"/>
                      </a:lnTo>
                      <a:lnTo>
                        <a:pt x="172" y="838"/>
                      </a:lnTo>
                      <a:lnTo>
                        <a:pt x="172" y="882"/>
                      </a:lnTo>
                      <a:lnTo>
                        <a:pt x="172" y="908"/>
                      </a:lnTo>
                      <a:lnTo>
                        <a:pt x="178" y="933"/>
                      </a:lnTo>
                      <a:lnTo>
                        <a:pt x="178" y="959"/>
                      </a:lnTo>
                      <a:lnTo>
                        <a:pt x="184" y="997"/>
                      </a:lnTo>
                      <a:lnTo>
                        <a:pt x="184" y="1054"/>
                      </a:lnTo>
                      <a:lnTo>
                        <a:pt x="191" y="1098"/>
                      </a:lnTo>
                      <a:lnTo>
                        <a:pt x="197" y="1111"/>
                      </a:lnTo>
                      <a:lnTo>
                        <a:pt x="203" y="1136"/>
                      </a:lnTo>
                      <a:lnTo>
                        <a:pt x="191" y="1155"/>
                      </a:lnTo>
                      <a:lnTo>
                        <a:pt x="191" y="1194"/>
                      </a:lnTo>
                      <a:lnTo>
                        <a:pt x="172" y="1206"/>
                      </a:lnTo>
                      <a:lnTo>
                        <a:pt x="165" y="1200"/>
                      </a:lnTo>
                      <a:lnTo>
                        <a:pt x="146" y="1225"/>
                      </a:lnTo>
                      <a:lnTo>
                        <a:pt x="140" y="1238"/>
                      </a:lnTo>
                      <a:lnTo>
                        <a:pt x="134" y="1244"/>
                      </a:lnTo>
                      <a:lnTo>
                        <a:pt x="121" y="1251"/>
                      </a:lnTo>
                      <a:lnTo>
                        <a:pt x="102" y="1251"/>
                      </a:lnTo>
                      <a:lnTo>
                        <a:pt x="76" y="1238"/>
                      </a:lnTo>
                      <a:lnTo>
                        <a:pt x="70" y="1225"/>
                      </a:lnTo>
                      <a:lnTo>
                        <a:pt x="89" y="1206"/>
                      </a:lnTo>
                      <a:lnTo>
                        <a:pt x="108" y="1181"/>
                      </a:lnTo>
                      <a:lnTo>
                        <a:pt x="121" y="1162"/>
                      </a:lnTo>
                      <a:lnTo>
                        <a:pt x="121" y="1136"/>
                      </a:lnTo>
                      <a:lnTo>
                        <a:pt x="102" y="1124"/>
                      </a:lnTo>
                      <a:lnTo>
                        <a:pt x="102" y="1111"/>
                      </a:lnTo>
                      <a:lnTo>
                        <a:pt x="95" y="1060"/>
                      </a:lnTo>
                      <a:lnTo>
                        <a:pt x="89" y="1022"/>
                      </a:lnTo>
                      <a:lnTo>
                        <a:pt x="83" y="965"/>
                      </a:lnTo>
                      <a:lnTo>
                        <a:pt x="64" y="889"/>
                      </a:lnTo>
                      <a:lnTo>
                        <a:pt x="51" y="819"/>
                      </a:lnTo>
                      <a:lnTo>
                        <a:pt x="38" y="749"/>
                      </a:lnTo>
                      <a:lnTo>
                        <a:pt x="32" y="730"/>
                      </a:lnTo>
                      <a:lnTo>
                        <a:pt x="7" y="692"/>
                      </a:lnTo>
                      <a:lnTo>
                        <a:pt x="0" y="654"/>
                      </a:lnTo>
                      <a:lnTo>
                        <a:pt x="7" y="597"/>
                      </a:lnTo>
                      <a:lnTo>
                        <a:pt x="7" y="520"/>
                      </a:lnTo>
                      <a:lnTo>
                        <a:pt x="19" y="470"/>
                      </a:lnTo>
                      <a:lnTo>
                        <a:pt x="26" y="406"/>
                      </a:lnTo>
                      <a:lnTo>
                        <a:pt x="32" y="336"/>
                      </a:lnTo>
                      <a:lnTo>
                        <a:pt x="38" y="298"/>
                      </a:lnTo>
                      <a:lnTo>
                        <a:pt x="38" y="292"/>
                      </a:lnTo>
                      <a:lnTo>
                        <a:pt x="57" y="279"/>
                      </a:lnTo>
                      <a:close/>
                    </a:path>
                  </a:pathLst>
                </a:custGeom>
                <a:solidFill>
                  <a:schemeClr val="accent1"/>
                </a:solidFill>
                <a:ln w="9525">
                  <a:noFill/>
                  <a:round/>
                  <a:headEnd/>
                  <a:tailEnd/>
                </a:ln>
              </p:spPr>
              <p:txBody>
                <a:bodyPr/>
                <a:lstStyle/>
                <a:p>
                  <a:pPr fontAlgn="auto">
                    <a:spcBef>
                      <a:spcPts val="0"/>
                    </a:spcBef>
                    <a:spcAft>
                      <a:spcPts val="0"/>
                    </a:spcAft>
                    <a:defRPr/>
                  </a:pPr>
                  <a:endParaRPr lang="da-DK" sz="600" dirty="0">
                    <a:solidFill>
                      <a:schemeClr val="bg1">
                        <a:lumMod val="65000"/>
                      </a:schemeClr>
                    </a:solidFill>
                    <a:latin typeface="Lato" panose="020F0502020204030203" pitchFamily="34" charset="0"/>
                  </a:endParaRPr>
                </a:p>
              </p:txBody>
            </p:sp>
          </p:grpSp>
          <p:sp>
            <p:nvSpPr>
              <p:cNvPr id="101" name="Freeform 382"/>
              <p:cNvSpPr>
                <a:spLocks/>
              </p:cNvSpPr>
              <p:nvPr/>
            </p:nvSpPr>
            <p:spPr bwMode="auto">
              <a:xfrm>
                <a:off x="507474" y="1004876"/>
                <a:ext cx="758359" cy="2064115"/>
              </a:xfrm>
              <a:custGeom>
                <a:avLst/>
                <a:gdLst>
                  <a:gd name="T0" fmla="*/ 2147483647 w 133"/>
                  <a:gd name="T1" fmla="*/ 0 h 362"/>
                  <a:gd name="T2" fmla="*/ 2147483647 w 133"/>
                  <a:gd name="T3" fmla="*/ 2147483647 h 362"/>
                  <a:gd name="T4" fmla="*/ 2147483647 w 133"/>
                  <a:gd name="T5" fmla="*/ 2147483647 h 362"/>
                  <a:gd name="T6" fmla="*/ 2147483647 w 133"/>
                  <a:gd name="T7" fmla="*/ 2147483647 h 362"/>
                  <a:gd name="T8" fmla="*/ 2147483647 w 133"/>
                  <a:gd name="T9" fmla="*/ 2147483647 h 362"/>
                  <a:gd name="T10" fmla="*/ 2147483647 w 133"/>
                  <a:gd name="T11" fmla="*/ 2147483647 h 362"/>
                  <a:gd name="T12" fmla="*/ 2147483647 w 133"/>
                  <a:gd name="T13" fmla="*/ 2147483647 h 362"/>
                  <a:gd name="T14" fmla="*/ 2147483647 w 133"/>
                  <a:gd name="T15" fmla="*/ 2147483647 h 362"/>
                  <a:gd name="T16" fmla="*/ 2147483647 w 133"/>
                  <a:gd name="T17" fmla="*/ 2147483647 h 362"/>
                  <a:gd name="T18" fmla="*/ 2147483647 w 133"/>
                  <a:gd name="T19" fmla="*/ 2147483647 h 362"/>
                  <a:gd name="T20" fmla="*/ 0 w 133"/>
                  <a:gd name="T21" fmla="*/ 2147483647 h 362"/>
                  <a:gd name="T22" fmla="*/ 2147483647 w 133"/>
                  <a:gd name="T23" fmla="*/ 2147483647 h 362"/>
                  <a:gd name="T24" fmla="*/ 2147483647 w 133"/>
                  <a:gd name="T25" fmla="*/ 2147483647 h 362"/>
                  <a:gd name="T26" fmla="*/ 2147483647 w 133"/>
                  <a:gd name="T27" fmla="*/ 2147483647 h 362"/>
                  <a:gd name="T28" fmla="*/ 2147483647 w 133"/>
                  <a:gd name="T29" fmla="*/ 2147483647 h 362"/>
                  <a:gd name="T30" fmla="*/ 2147483647 w 133"/>
                  <a:gd name="T31" fmla="*/ 2147483647 h 362"/>
                  <a:gd name="T32" fmla="*/ 2147483647 w 133"/>
                  <a:gd name="T33" fmla="*/ 2147483647 h 362"/>
                  <a:gd name="T34" fmla="*/ 2147483647 w 133"/>
                  <a:gd name="T35" fmla="*/ 2147483647 h 362"/>
                  <a:gd name="T36" fmla="*/ 2147483647 w 133"/>
                  <a:gd name="T37" fmla="*/ 2147483647 h 362"/>
                  <a:gd name="T38" fmla="*/ 2147483647 w 133"/>
                  <a:gd name="T39" fmla="*/ 2147483647 h 362"/>
                  <a:gd name="T40" fmla="*/ 2147483647 w 133"/>
                  <a:gd name="T41" fmla="*/ 2147483647 h 362"/>
                  <a:gd name="T42" fmla="*/ 2147483647 w 133"/>
                  <a:gd name="T43" fmla="*/ 2147483647 h 362"/>
                  <a:gd name="T44" fmla="*/ 2147483647 w 133"/>
                  <a:gd name="T45" fmla="*/ 2147483647 h 362"/>
                  <a:gd name="T46" fmla="*/ 2147483647 w 133"/>
                  <a:gd name="T47" fmla="*/ 2147483647 h 362"/>
                  <a:gd name="T48" fmla="*/ 2147483647 w 133"/>
                  <a:gd name="T49" fmla="*/ 2147483647 h 362"/>
                  <a:gd name="T50" fmla="*/ 2147483647 w 133"/>
                  <a:gd name="T51" fmla="*/ 2147483647 h 362"/>
                  <a:gd name="T52" fmla="*/ 2147483647 w 133"/>
                  <a:gd name="T53" fmla="*/ 2147483647 h 362"/>
                  <a:gd name="T54" fmla="*/ 2147483647 w 133"/>
                  <a:gd name="T55" fmla="*/ 2147483647 h 362"/>
                  <a:gd name="T56" fmla="*/ 2147483647 w 133"/>
                  <a:gd name="T57" fmla="*/ 2147483647 h 362"/>
                  <a:gd name="T58" fmla="*/ 2147483647 w 133"/>
                  <a:gd name="T59" fmla="*/ 2147483647 h 362"/>
                  <a:gd name="T60" fmla="*/ 2147483647 w 133"/>
                  <a:gd name="T61" fmla="*/ 2147483647 h 362"/>
                  <a:gd name="T62" fmla="*/ 2147483647 w 133"/>
                  <a:gd name="T63" fmla="*/ 2147483647 h 362"/>
                  <a:gd name="T64" fmla="*/ 2147483647 w 133"/>
                  <a:gd name="T65" fmla="*/ 2147483647 h 362"/>
                  <a:gd name="T66" fmla="*/ 2147483647 w 133"/>
                  <a:gd name="T67" fmla="*/ 2147483647 h 362"/>
                  <a:gd name="T68" fmla="*/ 2147483647 w 133"/>
                  <a:gd name="T69" fmla="*/ 2147483647 h 362"/>
                  <a:gd name="T70" fmla="*/ 2147483647 w 133"/>
                  <a:gd name="T71" fmla="*/ 2147483647 h 362"/>
                  <a:gd name="T72" fmla="*/ 2147483647 w 133"/>
                  <a:gd name="T73" fmla="*/ 0 h 362"/>
                  <a:gd name="T74" fmla="*/ 2147483647 w 133"/>
                  <a:gd name="T75" fmla="*/ 0 h 36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362"/>
                  <a:gd name="T116" fmla="*/ 133 w 133"/>
                  <a:gd name="T117" fmla="*/ 362 h 36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362">
                    <a:moveTo>
                      <a:pt x="127" y="0"/>
                    </a:moveTo>
                    <a:lnTo>
                      <a:pt x="133" y="12"/>
                    </a:lnTo>
                    <a:lnTo>
                      <a:pt x="102" y="165"/>
                    </a:lnTo>
                    <a:lnTo>
                      <a:pt x="83" y="279"/>
                    </a:lnTo>
                    <a:lnTo>
                      <a:pt x="83" y="330"/>
                    </a:lnTo>
                    <a:lnTo>
                      <a:pt x="89" y="355"/>
                    </a:lnTo>
                    <a:lnTo>
                      <a:pt x="57" y="362"/>
                    </a:lnTo>
                    <a:lnTo>
                      <a:pt x="25" y="362"/>
                    </a:lnTo>
                    <a:lnTo>
                      <a:pt x="0" y="355"/>
                    </a:lnTo>
                    <a:lnTo>
                      <a:pt x="6" y="304"/>
                    </a:lnTo>
                    <a:lnTo>
                      <a:pt x="13" y="298"/>
                    </a:lnTo>
                    <a:lnTo>
                      <a:pt x="38" y="317"/>
                    </a:lnTo>
                    <a:lnTo>
                      <a:pt x="76" y="292"/>
                    </a:lnTo>
                    <a:lnTo>
                      <a:pt x="76" y="228"/>
                    </a:lnTo>
                    <a:lnTo>
                      <a:pt x="83" y="165"/>
                    </a:lnTo>
                    <a:lnTo>
                      <a:pt x="76" y="108"/>
                    </a:lnTo>
                    <a:lnTo>
                      <a:pt x="76" y="63"/>
                    </a:lnTo>
                    <a:lnTo>
                      <a:pt x="83" y="44"/>
                    </a:lnTo>
                    <a:lnTo>
                      <a:pt x="57" y="44"/>
                    </a:lnTo>
                    <a:lnTo>
                      <a:pt x="45" y="57"/>
                    </a:lnTo>
                    <a:lnTo>
                      <a:pt x="57" y="69"/>
                    </a:lnTo>
                    <a:lnTo>
                      <a:pt x="45" y="146"/>
                    </a:lnTo>
                    <a:lnTo>
                      <a:pt x="25" y="216"/>
                    </a:lnTo>
                    <a:lnTo>
                      <a:pt x="32" y="165"/>
                    </a:lnTo>
                    <a:lnTo>
                      <a:pt x="32" y="101"/>
                    </a:lnTo>
                    <a:lnTo>
                      <a:pt x="38" y="63"/>
                    </a:lnTo>
                    <a:lnTo>
                      <a:pt x="38" y="31"/>
                    </a:lnTo>
                    <a:lnTo>
                      <a:pt x="45" y="25"/>
                    </a:lnTo>
                    <a:lnTo>
                      <a:pt x="64" y="38"/>
                    </a:lnTo>
                    <a:lnTo>
                      <a:pt x="76" y="38"/>
                    </a:lnTo>
                    <a:lnTo>
                      <a:pt x="102" y="19"/>
                    </a:lnTo>
                    <a:lnTo>
                      <a:pt x="121" y="6"/>
                    </a:lnTo>
                    <a:lnTo>
                      <a:pt x="127" y="0"/>
                    </a:lnTo>
                    <a:close/>
                  </a:path>
                </a:pathLst>
              </a:custGeom>
              <a:solidFill>
                <a:schemeClr val="bg2">
                  <a:lumMod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sz="600">
                  <a:solidFill>
                    <a:schemeClr val="bg1">
                      <a:lumMod val="65000"/>
                    </a:schemeClr>
                  </a:solidFill>
                  <a:latin typeface="Lato" panose="020F0502020204030203" pitchFamily="34" charset="0"/>
                </a:endParaRPr>
              </a:p>
            </p:txBody>
          </p:sp>
          <p:sp>
            <p:nvSpPr>
              <p:cNvPr id="102" name="Freeform 383"/>
              <p:cNvSpPr>
                <a:spLocks/>
              </p:cNvSpPr>
              <p:nvPr/>
            </p:nvSpPr>
            <p:spPr bwMode="auto">
              <a:xfrm>
                <a:off x="2605801" y="1147430"/>
                <a:ext cx="473259" cy="1699187"/>
              </a:xfrm>
              <a:custGeom>
                <a:avLst/>
                <a:gdLst>
                  <a:gd name="T0" fmla="*/ 2147483647 w 83"/>
                  <a:gd name="T1" fmla="*/ 0 h 298"/>
                  <a:gd name="T2" fmla="*/ 2147483647 w 83"/>
                  <a:gd name="T3" fmla="*/ 2147483647 h 298"/>
                  <a:gd name="T4" fmla="*/ 2147483647 w 83"/>
                  <a:gd name="T5" fmla="*/ 2147483647 h 298"/>
                  <a:gd name="T6" fmla="*/ 2147483647 w 83"/>
                  <a:gd name="T7" fmla="*/ 2147483647 h 298"/>
                  <a:gd name="T8" fmla="*/ 2147483647 w 83"/>
                  <a:gd name="T9" fmla="*/ 2147483647 h 298"/>
                  <a:gd name="T10" fmla="*/ 2147483647 w 83"/>
                  <a:gd name="T11" fmla="*/ 2147483647 h 298"/>
                  <a:gd name="T12" fmla="*/ 2147483647 w 83"/>
                  <a:gd name="T13" fmla="*/ 2147483647 h 298"/>
                  <a:gd name="T14" fmla="*/ 2147483647 w 83"/>
                  <a:gd name="T15" fmla="*/ 2147483647 h 298"/>
                  <a:gd name="T16" fmla="*/ 2147483647 w 83"/>
                  <a:gd name="T17" fmla="*/ 2147483647 h 298"/>
                  <a:gd name="T18" fmla="*/ 2147483647 w 83"/>
                  <a:gd name="T19" fmla="*/ 2147483647 h 298"/>
                  <a:gd name="T20" fmla="*/ 2147483647 w 83"/>
                  <a:gd name="T21" fmla="*/ 2147483647 h 298"/>
                  <a:gd name="T22" fmla="*/ 2147483647 w 83"/>
                  <a:gd name="T23" fmla="*/ 2147483647 h 298"/>
                  <a:gd name="T24" fmla="*/ 2147483647 w 83"/>
                  <a:gd name="T25" fmla="*/ 2147483647 h 298"/>
                  <a:gd name="T26" fmla="*/ 2147483647 w 83"/>
                  <a:gd name="T27" fmla="*/ 2147483647 h 298"/>
                  <a:gd name="T28" fmla="*/ 2147483647 w 83"/>
                  <a:gd name="T29" fmla="*/ 2147483647 h 298"/>
                  <a:gd name="T30" fmla="*/ 2147483647 w 83"/>
                  <a:gd name="T31" fmla="*/ 2147483647 h 298"/>
                  <a:gd name="T32" fmla="*/ 0 w 83"/>
                  <a:gd name="T33" fmla="*/ 2147483647 h 298"/>
                  <a:gd name="T34" fmla="*/ 2147483647 w 83"/>
                  <a:gd name="T35" fmla="*/ 0 h 2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3"/>
                  <a:gd name="T55" fmla="*/ 0 h 298"/>
                  <a:gd name="T56" fmla="*/ 83 w 83"/>
                  <a:gd name="T57" fmla="*/ 298 h 29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3" h="298">
                    <a:moveTo>
                      <a:pt x="13" y="0"/>
                    </a:moveTo>
                    <a:lnTo>
                      <a:pt x="32" y="6"/>
                    </a:lnTo>
                    <a:lnTo>
                      <a:pt x="45" y="25"/>
                    </a:lnTo>
                    <a:lnTo>
                      <a:pt x="39" y="44"/>
                    </a:lnTo>
                    <a:lnTo>
                      <a:pt x="64" y="95"/>
                    </a:lnTo>
                    <a:lnTo>
                      <a:pt x="64" y="114"/>
                    </a:lnTo>
                    <a:lnTo>
                      <a:pt x="70" y="146"/>
                    </a:lnTo>
                    <a:lnTo>
                      <a:pt x="83" y="241"/>
                    </a:lnTo>
                    <a:lnTo>
                      <a:pt x="83" y="267"/>
                    </a:lnTo>
                    <a:lnTo>
                      <a:pt x="58" y="298"/>
                    </a:lnTo>
                    <a:lnTo>
                      <a:pt x="20" y="273"/>
                    </a:lnTo>
                    <a:lnTo>
                      <a:pt x="7" y="133"/>
                    </a:lnTo>
                    <a:lnTo>
                      <a:pt x="7" y="70"/>
                    </a:lnTo>
                    <a:lnTo>
                      <a:pt x="20" y="38"/>
                    </a:lnTo>
                    <a:lnTo>
                      <a:pt x="0" y="19"/>
                    </a:lnTo>
                    <a:lnTo>
                      <a:pt x="13" y="0"/>
                    </a:lnTo>
                    <a:close/>
                  </a:path>
                </a:pathLst>
              </a:custGeom>
              <a:solidFill>
                <a:schemeClr val="bg2">
                  <a:lumMod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sz="600">
                  <a:solidFill>
                    <a:schemeClr val="bg1">
                      <a:lumMod val="65000"/>
                    </a:schemeClr>
                  </a:solidFill>
                  <a:latin typeface="Lato" panose="020F0502020204030203" pitchFamily="34" charset="0"/>
                </a:endParaRPr>
              </a:p>
            </p:txBody>
          </p:sp>
          <p:sp>
            <p:nvSpPr>
              <p:cNvPr id="103" name="Freeform 384"/>
              <p:cNvSpPr>
                <a:spLocks/>
              </p:cNvSpPr>
              <p:nvPr/>
            </p:nvSpPr>
            <p:spPr bwMode="auto">
              <a:xfrm>
                <a:off x="3694877" y="1039092"/>
                <a:ext cx="473267" cy="650026"/>
              </a:xfrm>
              <a:custGeom>
                <a:avLst/>
                <a:gdLst>
                  <a:gd name="T0" fmla="*/ 2147483647 w 83"/>
                  <a:gd name="T1" fmla="*/ 2147483647 h 114"/>
                  <a:gd name="T2" fmla="*/ 2147483647 w 83"/>
                  <a:gd name="T3" fmla="*/ 2147483647 h 114"/>
                  <a:gd name="T4" fmla="*/ 2147483647 w 83"/>
                  <a:gd name="T5" fmla="*/ 2147483647 h 114"/>
                  <a:gd name="T6" fmla="*/ 0 w 83"/>
                  <a:gd name="T7" fmla="*/ 2147483647 h 114"/>
                  <a:gd name="T8" fmla="*/ 2147483647 w 83"/>
                  <a:gd name="T9" fmla="*/ 2147483647 h 114"/>
                  <a:gd name="T10" fmla="*/ 2147483647 w 83"/>
                  <a:gd name="T11" fmla="*/ 2147483647 h 114"/>
                  <a:gd name="T12" fmla="*/ 2147483647 w 83"/>
                  <a:gd name="T13" fmla="*/ 2147483647 h 114"/>
                  <a:gd name="T14" fmla="*/ 2147483647 w 83"/>
                  <a:gd name="T15" fmla="*/ 2147483647 h 114"/>
                  <a:gd name="T16" fmla="*/ 2147483647 w 83"/>
                  <a:gd name="T17" fmla="*/ 2147483647 h 114"/>
                  <a:gd name="T18" fmla="*/ 2147483647 w 83"/>
                  <a:gd name="T19" fmla="*/ 0 h 114"/>
                  <a:gd name="T20" fmla="*/ 2147483647 w 83"/>
                  <a:gd name="T21" fmla="*/ 2147483647 h 114"/>
                  <a:gd name="T22" fmla="*/ 2147483647 w 83"/>
                  <a:gd name="T23" fmla="*/ 2147483647 h 114"/>
                  <a:gd name="T24" fmla="*/ 2147483647 w 83"/>
                  <a:gd name="T25" fmla="*/ 2147483647 h 114"/>
                  <a:gd name="T26" fmla="*/ 2147483647 w 83"/>
                  <a:gd name="T27" fmla="*/ 2147483647 h 1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3"/>
                  <a:gd name="T43" fmla="*/ 0 h 114"/>
                  <a:gd name="T44" fmla="*/ 83 w 83"/>
                  <a:gd name="T45" fmla="*/ 114 h 1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3" h="114">
                    <a:moveTo>
                      <a:pt x="25" y="114"/>
                    </a:moveTo>
                    <a:lnTo>
                      <a:pt x="19" y="114"/>
                    </a:lnTo>
                    <a:lnTo>
                      <a:pt x="13" y="76"/>
                    </a:lnTo>
                    <a:lnTo>
                      <a:pt x="0" y="57"/>
                    </a:lnTo>
                    <a:lnTo>
                      <a:pt x="6" y="32"/>
                    </a:lnTo>
                    <a:lnTo>
                      <a:pt x="13" y="13"/>
                    </a:lnTo>
                    <a:lnTo>
                      <a:pt x="25" y="32"/>
                    </a:lnTo>
                    <a:lnTo>
                      <a:pt x="44" y="32"/>
                    </a:lnTo>
                    <a:lnTo>
                      <a:pt x="70" y="19"/>
                    </a:lnTo>
                    <a:lnTo>
                      <a:pt x="83" y="0"/>
                    </a:lnTo>
                    <a:lnTo>
                      <a:pt x="83" y="32"/>
                    </a:lnTo>
                    <a:lnTo>
                      <a:pt x="57" y="57"/>
                    </a:lnTo>
                    <a:lnTo>
                      <a:pt x="44" y="76"/>
                    </a:lnTo>
                    <a:lnTo>
                      <a:pt x="25" y="114"/>
                    </a:lnTo>
                    <a:close/>
                  </a:path>
                </a:pathLst>
              </a:custGeom>
              <a:solidFill>
                <a:schemeClr val="bg2">
                  <a:lumMod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sz="600">
                  <a:solidFill>
                    <a:schemeClr val="bg1">
                      <a:lumMod val="65000"/>
                    </a:schemeClr>
                  </a:solidFill>
                  <a:latin typeface="Lato" panose="020F0502020204030203" pitchFamily="34" charset="0"/>
                </a:endParaRPr>
              </a:p>
            </p:txBody>
          </p:sp>
        </p:grpSp>
        <p:grpSp>
          <p:nvGrpSpPr>
            <p:cNvPr id="59" name="Group 58"/>
            <p:cNvGrpSpPr/>
            <p:nvPr/>
          </p:nvGrpSpPr>
          <p:grpSpPr>
            <a:xfrm>
              <a:off x="2670209" y="2914105"/>
              <a:ext cx="660451" cy="729794"/>
              <a:chOff x="4699861" y="3091545"/>
              <a:chExt cx="409730" cy="452750"/>
            </a:xfrm>
            <a:solidFill>
              <a:schemeClr val="bg1">
                <a:lumMod val="95000"/>
              </a:schemeClr>
            </a:solidFill>
            <a:effectLst/>
          </p:grpSpPr>
          <p:sp>
            <p:nvSpPr>
              <p:cNvPr id="96" name="Freeform 88"/>
              <p:cNvSpPr>
                <a:spLocks/>
              </p:cNvSpPr>
              <p:nvPr/>
            </p:nvSpPr>
            <p:spPr bwMode="auto">
              <a:xfrm>
                <a:off x="4699861" y="3152727"/>
                <a:ext cx="409730" cy="391568"/>
              </a:xfrm>
              <a:custGeom>
                <a:avLst/>
                <a:gdLst>
                  <a:gd name="T0" fmla="*/ 2147483647 w 268"/>
                  <a:gd name="T1" fmla="*/ 0 h 256"/>
                  <a:gd name="T2" fmla="*/ 2147483647 w 268"/>
                  <a:gd name="T3" fmla="*/ 2147483647 h 256"/>
                  <a:gd name="T4" fmla="*/ 2147483647 w 268"/>
                  <a:gd name="T5" fmla="*/ 2147483647 h 256"/>
                  <a:gd name="T6" fmla="*/ 0 w 268"/>
                  <a:gd name="T7" fmla="*/ 2147483647 h 256"/>
                  <a:gd name="T8" fmla="*/ 2147483647 w 268"/>
                  <a:gd name="T9" fmla="*/ 0 h 256"/>
                  <a:gd name="T10" fmla="*/ 0 60000 65536"/>
                  <a:gd name="T11" fmla="*/ 0 60000 65536"/>
                  <a:gd name="T12" fmla="*/ 0 60000 65536"/>
                  <a:gd name="T13" fmla="*/ 0 60000 65536"/>
                  <a:gd name="T14" fmla="*/ 0 60000 65536"/>
                  <a:gd name="T15" fmla="*/ 0 w 268"/>
                  <a:gd name="T16" fmla="*/ 0 h 256"/>
                  <a:gd name="T17" fmla="*/ 268 w 268"/>
                  <a:gd name="T18" fmla="*/ 256 h 256"/>
                </a:gdLst>
                <a:ahLst/>
                <a:cxnLst>
                  <a:cxn ang="T10">
                    <a:pos x="T0" y="T1"/>
                  </a:cxn>
                  <a:cxn ang="T11">
                    <a:pos x="T2" y="T3"/>
                  </a:cxn>
                  <a:cxn ang="T12">
                    <a:pos x="T4" y="T5"/>
                  </a:cxn>
                  <a:cxn ang="T13">
                    <a:pos x="T6" y="T7"/>
                  </a:cxn>
                  <a:cxn ang="T14">
                    <a:pos x="T8" y="T9"/>
                  </a:cxn>
                </a:cxnLst>
                <a:rect l="T15" t="T16" r="T17" b="T18"/>
                <a:pathLst>
                  <a:path w="268" h="256">
                    <a:moveTo>
                      <a:pt x="68" y="0"/>
                    </a:moveTo>
                    <a:lnTo>
                      <a:pt x="268" y="6"/>
                    </a:lnTo>
                    <a:lnTo>
                      <a:pt x="232" y="256"/>
                    </a:lnTo>
                    <a:lnTo>
                      <a:pt x="0" y="246"/>
                    </a:lnTo>
                    <a:lnTo>
                      <a:pt x="68" y="0"/>
                    </a:lnTo>
                    <a:close/>
                  </a:path>
                </a:pathLst>
              </a:custGeom>
              <a:solidFill>
                <a:schemeClr val="accent3"/>
              </a:solidFill>
              <a:ln w="9525">
                <a:noFill/>
                <a:round/>
                <a:headEnd/>
                <a:tailEnd/>
              </a:ln>
            </p:spPr>
            <p:txBody>
              <a:bodyPr/>
              <a:lstStyle/>
              <a:p>
                <a:pPr fontAlgn="auto">
                  <a:spcBef>
                    <a:spcPts val="0"/>
                  </a:spcBef>
                  <a:spcAft>
                    <a:spcPts val="0"/>
                  </a:spcAft>
                  <a:defRPr/>
                </a:pPr>
                <a:endParaRPr lang="en-US" sz="600">
                  <a:solidFill>
                    <a:schemeClr val="bg1">
                      <a:lumMod val="65000"/>
                    </a:schemeClr>
                  </a:solidFill>
                  <a:latin typeface="Lato" panose="020F0502020204030203" pitchFamily="34" charset="0"/>
                </a:endParaRPr>
              </a:p>
            </p:txBody>
          </p:sp>
          <p:sp>
            <p:nvSpPr>
              <p:cNvPr id="97" name="Freeform 89"/>
              <p:cNvSpPr>
                <a:spLocks noEditPoints="1"/>
              </p:cNvSpPr>
              <p:nvPr/>
            </p:nvSpPr>
            <p:spPr bwMode="auto">
              <a:xfrm>
                <a:off x="4745726" y="3186377"/>
                <a:ext cx="327172" cy="324268"/>
              </a:xfrm>
              <a:custGeom>
                <a:avLst/>
                <a:gdLst>
                  <a:gd name="T0" fmla="*/ 2147483647 w 214"/>
                  <a:gd name="T1" fmla="*/ 2147483647 h 212"/>
                  <a:gd name="T2" fmla="*/ 2147483647 w 214"/>
                  <a:gd name="T3" fmla="*/ 2147483647 h 212"/>
                  <a:gd name="T4" fmla="*/ 2147483647 w 214"/>
                  <a:gd name="T5" fmla="*/ 2147483647 h 212"/>
                  <a:gd name="T6" fmla="*/ 2147483647 w 214"/>
                  <a:gd name="T7" fmla="*/ 2147483647 h 212"/>
                  <a:gd name="T8" fmla="*/ 2147483647 w 214"/>
                  <a:gd name="T9" fmla="*/ 2147483647 h 212"/>
                  <a:gd name="T10" fmla="*/ 2147483647 w 214"/>
                  <a:gd name="T11" fmla="*/ 2147483647 h 212"/>
                  <a:gd name="T12" fmla="*/ 2147483647 w 214"/>
                  <a:gd name="T13" fmla="*/ 2147483647 h 212"/>
                  <a:gd name="T14" fmla="*/ 2147483647 w 214"/>
                  <a:gd name="T15" fmla="*/ 2147483647 h 212"/>
                  <a:gd name="T16" fmla="*/ 2147483647 w 214"/>
                  <a:gd name="T17" fmla="*/ 2147483647 h 212"/>
                  <a:gd name="T18" fmla="*/ 2147483647 w 214"/>
                  <a:gd name="T19" fmla="*/ 2147483647 h 212"/>
                  <a:gd name="T20" fmla="*/ 2147483647 w 214"/>
                  <a:gd name="T21" fmla="*/ 2147483647 h 212"/>
                  <a:gd name="T22" fmla="*/ 2147483647 w 214"/>
                  <a:gd name="T23" fmla="*/ 2147483647 h 212"/>
                  <a:gd name="T24" fmla="*/ 2147483647 w 214"/>
                  <a:gd name="T25" fmla="*/ 2147483647 h 212"/>
                  <a:gd name="T26" fmla="*/ 2147483647 w 214"/>
                  <a:gd name="T27" fmla="*/ 2147483647 h 212"/>
                  <a:gd name="T28" fmla="*/ 2147483647 w 214"/>
                  <a:gd name="T29" fmla="*/ 2147483647 h 212"/>
                  <a:gd name="T30" fmla="*/ 2147483647 w 214"/>
                  <a:gd name="T31" fmla="*/ 2147483647 h 212"/>
                  <a:gd name="T32" fmla="*/ 2147483647 w 214"/>
                  <a:gd name="T33" fmla="*/ 2147483647 h 212"/>
                  <a:gd name="T34" fmla="*/ 2147483647 w 214"/>
                  <a:gd name="T35" fmla="*/ 2147483647 h 212"/>
                  <a:gd name="T36" fmla="*/ 2147483647 w 214"/>
                  <a:gd name="T37" fmla="*/ 2147483647 h 212"/>
                  <a:gd name="T38" fmla="*/ 2147483647 w 214"/>
                  <a:gd name="T39" fmla="*/ 2147483647 h 212"/>
                  <a:gd name="T40" fmla="*/ 2147483647 w 214"/>
                  <a:gd name="T41" fmla="*/ 2147483647 h 212"/>
                  <a:gd name="T42" fmla="*/ 2147483647 w 214"/>
                  <a:gd name="T43" fmla="*/ 2147483647 h 212"/>
                  <a:gd name="T44" fmla="*/ 2147483647 w 214"/>
                  <a:gd name="T45" fmla="*/ 2147483647 h 212"/>
                  <a:gd name="T46" fmla="*/ 2147483647 w 214"/>
                  <a:gd name="T47" fmla="*/ 2147483647 h 212"/>
                  <a:gd name="T48" fmla="*/ 2147483647 w 214"/>
                  <a:gd name="T49" fmla="*/ 2147483647 h 212"/>
                  <a:gd name="T50" fmla="*/ 2147483647 w 214"/>
                  <a:gd name="T51" fmla="*/ 2147483647 h 212"/>
                  <a:gd name="T52" fmla="*/ 2147483647 w 214"/>
                  <a:gd name="T53" fmla="*/ 2147483647 h 212"/>
                  <a:gd name="T54" fmla="*/ 2147483647 w 214"/>
                  <a:gd name="T55" fmla="*/ 2147483647 h 212"/>
                  <a:gd name="T56" fmla="*/ 2147483647 w 214"/>
                  <a:gd name="T57" fmla="*/ 2147483647 h 212"/>
                  <a:gd name="T58" fmla="*/ 2147483647 w 214"/>
                  <a:gd name="T59" fmla="*/ 2147483647 h 212"/>
                  <a:gd name="T60" fmla="*/ 2147483647 w 214"/>
                  <a:gd name="T61" fmla="*/ 2147483647 h 212"/>
                  <a:gd name="T62" fmla="*/ 2147483647 w 214"/>
                  <a:gd name="T63" fmla="*/ 2147483647 h 212"/>
                  <a:gd name="T64" fmla="*/ 2147483647 w 214"/>
                  <a:gd name="T65" fmla="*/ 2147483647 h 212"/>
                  <a:gd name="T66" fmla="*/ 0 w 214"/>
                  <a:gd name="T67" fmla="*/ 2147483647 h 212"/>
                  <a:gd name="T68" fmla="*/ 2147483647 w 214"/>
                  <a:gd name="T69" fmla="*/ 2147483647 h 212"/>
                  <a:gd name="T70" fmla="*/ 2147483647 w 214"/>
                  <a:gd name="T71" fmla="*/ 2147483647 h 212"/>
                  <a:gd name="T72" fmla="*/ 2147483647 w 214"/>
                  <a:gd name="T73" fmla="*/ 0 h 212"/>
                  <a:gd name="T74" fmla="*/ 2147483647 w 214"/>
                  <a:gd name="T75" fmla="*/ 2147483647 h 212"/>
                  <a:gd name="T76" fmla="*/ 2147483647 w 214"/>
                  <a:gd name="T77" fmla="*/ 2147483647 h 212"/>
                  <a:gd name="T78" fmla="*/ 2147483647 w 214"/>
                  <a:gd name="T79" fmla="*/ 2147483647 h 212"/>
                  <a:gd name="T80" fmla="*/ 2147483647 w 214"/>
                  <a:gd name="T81" fmla="*/ 0 h 2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14"/>
                  <a:gd name="T124" fmla="*/ 0 h 212"/>
                  <a:gd name="T125" fmla="*/ 214 w 214"/>
                  <a:gd name="T126" fmla="*/ 212 h 21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14" h="212">
                    <a:moveTo>
                      <a:pt x="44" y="32"/>
                    </a:moveTo>
                    <a:lnTo>
                      <a:pt x="208" y="38"/>
                    </a:lnTo>
                    <a:lnTo>
                      <a:pt x="206" y="50"/>
                    </a:lnTo>
                    <a:lnTo>
                      <a:pt x="40" y="44"/>
                    </a:lnTo>
                    <a:lnTo>
                      <a:pt x="44" y="32"/>
                    </a:lnTo>
                    <a:close/>
                    <a:moveTo>
                      <a:pt x="36" y="64"/>
                    </a:moveTo>
                    <a:lnTo>
                      <a:pt x="204" y="70"/>
                    </a:lnTo>
                    <a:lnTo>
                      <a:pt x="202" y="84"/>
                    </a:lnTo>
                    <a:lnTo>
                      <a:pt x="32" y="78"/>
                    </a:lnTo>
                    <a:lnTo>
                      <a:pt x="36" y="64"/>
                    </a:lnTo>
                    <a:close/>
                    <a:moveTo>
                      <a:pt x="28" y="96"/>
                    </a:moveTo>
                    <a:lnTo>
                      <a:pt x="198" y="102"/>
                    </a:lnTo>
                    <a:lnTo>
                      <a:pt x="196" y="116"/>
                    </a:lnTo>
                    <a:lnTo>
                      <a:pt x="24" y="108"/>
                    </a:lnTo>
                    <a:lnTo>
                      <a:pt x="28" y="96"/>
                    </a:lnTo>
                    <a:close/>
                    <a:moveTo>
                      <a:pt x="20" y="128"/>
                    </a:moveTo>
                    <a:lnTo>
                      <a:pt x="194" y="134"/>
                    </a:lnTo>
                    <a:lnTo>
                      <a:pt x="192" y="148"/>
                    </a:lnTo>
                    <a:lnTo>
                      <a:pt x="16" y="140"/>
                    </a:lnTo>
                    <a:lnTo>
                      <a:pt x="20" y="128"/>
                    </a:lnTo>
                    <a:close/>
                    <a:moveTo>
                      <a:pt x="10" y="160"/>
                    </a:moveTo>
                    <a:lnTo>
                      <a:pt x="188" y="166"/>
                    </a:lnTo>
                    <a:lnTo>
                      <a:pt x="186" y="180"/>
                    </a:lnTo>
                    <a:lnTo>
                      <a:pt x="6" y="172"/>
                    </a:lnTo>
                    <a:lnTo>
                      <a:pt x="10" y="160"/>
                    </a:lnTo>
                    <a:close/>
                    <a:moveTo>
                      <a:pt x="2" y="192"/>
                    </a:moveTo>
                    <a:lnTo>
                      <a:pt x="184" y="200"/>
                    </a:lnTo>
                    <a:lnTo>
                      <a:pt x="182" y="212"/>
                    </a:lnTo>
                    <a:lnTo>
                      <a:pt x="0" y="204"/>
                    </a:lnTo>
                    <a:lnTo>
                      <a:pt x="2" y="192"/>
                    </a:lnTo>
                    <a:close/>
                    <a:moveTo>
                      <a:pt x="52" y="0"/>
                    </a:moveTo>
                    <a:lnTo>
                      <a:pt x="214" y="6"/>
                    </a:lnTo>
                    <a:lnTo>
                      <a:pt x="212" y="18"/>
                    </a:lnTo>
                    <a:lnTo>
                      <a:pt x="50" y="12"/>
                    </a:lnTo>
                    <a:lnTo>
                      <a:pt x="52" y="0"/>
                    </a:lnTo>
                    <a:close/>
                  </a:path>
                </a:pathLst>
              </a:custGeom>
              <a:solidFill>
                <a:schemeClr val="bg2">
                  <a:lumMod val="10000"/>
                </a:schemeClr>
              </a:solidFill>
              <a:ln>
                <a:noFill/>
              </a:ln>
            </p:spPr>
            <p:txBody>
              <a:bodyPr/>
              <a:lstStyle/>
              <a:p>
                <a:pPr fontAlgn="auto">
                  <a:spcBef>
                    <a:spcPts val="0"/>
                  </a:spcBef>
                  <a:spcAft>
                    <a:spcPts val="0"/>
                  </a:spcAft>
                  <a:defRPr/>
                </a:pPr>
                <a:endParaRPr lang="en-US" sz="600">
                  <a:solidFill>
                    <a:schemeClr val="bg1">
                      <a:lumMod val="65000"/>
                    </a:schemeClr>
                  </a:solidFill>
                  <a:latin typeface="Lato" panose="020F0502020204030203" pitchFamily="34" charset="0"/>
                </a:endParaRPr>
              </a:p>
            </p:txBody>
          </p:sp>
          <p:sp>
            <p:nvSpPr>
              <p:cNvPr id="98" name="Freeform 90"/>
              <p:cNvSpPr>
                <a:spLocks/>
              </p:cNvSpPr>
              <p:nvPr/>
            </p:nvSpPr>
            <p:spPr bwMode="auto">
              <a:xfrm>
                <a:off x="4699865" y="3091545"/>
                <a:ext cx="379153" cy="437455"/>
              </a:xfrm>
              <a:custGeom>
                <a:avLst/>
                <a:gdLst>
                  <a:gd name="T0" fmla="*/ 2147483647 w 248"/>
                  <a:gd name="T1" fmla="*/ 2147483647 h 286"/>
                  <a:gd name="T2" fmla="*/ 2147483647 w 248"/>
                  <a:gd name="T3" fmla="*/ 2147483647 h 286"/>
                  <a:gd name="T4" fmla="*/ 2147483647 w 248"/>
                  <a:gd name="T5" fmla="*/ 2147483647 h 286"/>
                  <a:gd name="T6" fmla="*/ 2147483647 w 248"/>
                  <a:gd name="T7" fmla="*/ 2147483647 h 286"/>
                  <a:gd name="T8" fmla="*/ 2147483647 w 248"/>
                  <a:gd name="T9" fmla="*/ 2147483647 h 286"/>
                  <a:gd name="T10" fmla="*/ 2147483647 w 248"/>
                  <a:gd name="T11" fmla="*/ 0 h 286"/>
                  <a:gd name="T12" fmla="*/ 2147483647 w 248"/>
                  <a:gd name="T13" fmla="*/ 2147483647 h 286"/>
                  <a:gd name="T14" fmla="*/ 2147483647 w 248"/>
                  <a:gd name="T15" fmla="*/ 2147483647 h 286"/>
                  <a:gd name="T16" fmla="*/ 2147483647 w 248"/>
                  <a:gd name="T17" fmla="*/ 2147483647 h 286"/>
                  <a:gd name="T18" fmla="*/ 2147483647 w 248"/>
                  <a:gd name="T19" fmla="*/ 2147483647 h 286"/>
                  <a:gd name="T20" fmla="*/ 2147483647 w 248"/>
                  <a:gd name="T21" fmla="*/ 2147483647 h 286"/>
                  <a:gd name="T22" fmla="*/ 0 w 248"/>
                  <a:gd name="T23" fmla="*/ 2147483647 h 286"/>
                  <a:gd name="T24" fmla="*/ 2147483647 w 248"/>
                  <a:gd name="T25" fmla="*/ 2147483647 h 28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8"/>
                  <a:gd name="T40" fmla="*/ 0 h 286"/>
                  <a:gd name="T41" fmla="*/ 248 w 248"/>
                  <a:gd name="T42" fmla="*/ 286 h 28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8" h="286">
                    <a:moveTo>
                      <a:pt x="68" y="40"/>
                    </a:moveTo>
                    <a:lnTo>
                      <a:pt x="68" y="40"/>
                    </a:lnTo>
                    <a:lnTo>
                      <a:pt x="114" y="36"/>
                    </a:lnTo>
                    <a:lnTo>
                      <a:pt x="160" y="28"/>
                    </a:lnTo>
                    <a:lnTo>
                      <a:pt x="204" y="16"/>
                    </a:lnTo>
                    <a:lnTo>
                      <a:pt x="248" y="0"/>
                    </a:lnTo>
                    <a:lnTo>
                      <a:pt x="196" y="244"/>
                    </a:lnTo>
                    <a:lnTo>
                      <a:pt x="148" y="260"/>
                    </a:lnTo>
                    <a:lnTo>
                      <a:pt x="100" y="274"/>
                    </a:lnTo>
                    <a:lnTo>
                      <a:pt x="50" y="282"/>
                    </a:lnTo>
                    <a:lnTo>
                      <a:pt x="0" y="286"/>
                    </a:lnTo>
                    <a:lnTo>
                      <a:pt x="68" y="40"/>
                    </a:lnTo>
                    <a:close/>
                  </a:path>
                </a:pathLst>
              </a:custGeom>
              <a:solidFill>
                <a:schemeClr val="accent3"/>
              </a:solidFill>
              <a:ln w="9525">
                <a:noFill/>
                <a:round/>
                <a:headEnd/>
                <a:tailEnd/>
              </a:ln>
            </p:spPr>
            <p:txBody>
              <a:bodyPr/>
              <a:lstStyle/>
              <a:p>
                <a:pPr fontAlgn="auto">
                  <a:spcBef>
                    <a:spcPts val="0"/>
                  </a:spcBef>
                  <a:spcAft>
                    <a:spcPts val="0"/>
                  </a:spcAft>
                  <a:defRPr/>
                </a:pPr>
                <a:endParaRPr lang="en-US" sz="600">
                  <a:solidFill>
                    <a:schemeClr val="bg1">
                      <a:lumMod val="65000"/>
                    </a:schemeClr>
                  </a:solidFill>
                  <a:latin typeface="Lato" panose="020F0502020204030203" pitchFamily="34" charset="0"/>
                </a:endParaRPr>
              </a:p>
            </p:txBody>
          </p:sp>
          <p:sp>
            <p:nvSpPr>
              <p:cNvPr id="99" name="Freeform 92"/>
              <p:cNvSpPr>
                <a:spLocks/>
              </p:cNvSpPr>
              <p:nvPr/>
            </p:nvSpPr>
            <p:spPr bwMode="auto">
              <a:xfrm>
                <a:off x="4776308" y="3220026"/>
                <a:ext cx="128423" cy="131543"/>
              </a:xfrm>
              <a:custGeom>
                <a:avLst/>
                <a:gdLst>
                  <a:gd name="T0" fmla="*/ 2147483647 w 84"/>
                  <a:gd name="T1" fmla="*/ 2147483647 h 86"/>
                  <a:gd name="T2" fmla="*/ 2147483647 w 84"/>
                  <a:gd name="T3" fmla="*/ 2147483647 h 86"/>
                  <a:gd name="T4" fmla="*/ 2147483647 w 84"/>
                  <a:gd name="T5" fmla="*/ 2147483647 h 86"/>
                  <a:gd name="T6" fmla="*/ 2147483647 w 84"/>
                  <a:gd name="T7" fmla="*/ 0 h 86"/>
                  <a:gd name="T8" fmla="*/ 2147483647 w 84"/>
                  <a:gd name="T9" fmla="*/ 2147483647 h 86"/>
                  <a:gd name="T10" fmla="*/ 2147483647 w 84"/>
                  <a:gd name="T11" fmla="*/ 2147483647 h 86"/>
                  <a:gd name="T12" fmla="*/ 2147483647 w 84"/>
                  <a:gd name="T13" fmla="*/ 2147483647 h 86"/>
                  <a:gd name="T14" fmla="*/ 0 w 84"/>
                  <a:gd name="T15" fmla="*/ 2147483647 h 86"/>
                  <a:gd name="T16" fmla="*/ 2147483647 w 84"/>
                  <a:gd name="T17" fmla="*/ 2147483647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
                  <a:gd name="T28" fmla="*/ 0 h 86"/>
                  <a:gd name="T29" fmla="*/ 84 w 84"/>
                  <a:gd name="T30" fmla="*/ 86 h 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 h="86">
                    <a:moveTo>
                      <a:pt x="22" y="10"/>
                    </a:moveTo>
                    <a:lnTo>
                      <a:pt x="22" y="10"/>
                    </a:lnTo>
                    <a:lnTo>
                      <a:pt x="52" y="6"/>
                    </a:lnTo>
                    <a:lnTo>
                      <a:pt x="84" y="0"/>
                    </a:lnTo>
                    <a:lnTo>
                      <a:pt x="64" y="78"/>
                    </a:lnTo>
                    <a:lnTo>
                      <a:pt x="32" y="82"/>
                    </a:lnTo>
                    <a:lnTo>
                      <a:pt x="0" y="86"/>
                    </a:lnTo>
                    <a:lnTo>
                      <a:pt x="22" y="10"/>
                    </a:lnTo>
                    <a:close/>
                  </a:path>
                </a:pathLst>
              </a:custGeom>
              <a:solidFill>
                <a:schemeClr val="bg2">
                  <a:lumMod val="10000"/>
                </a:schemeClr>
              </a:solidFill>
              <a:ln>
                <a:noFill/>
              </a:ln>
            </p:spPr>
            <p:txBody>
              <a:bodyPr/>
              <a:lstStyle/>
              <a:p>
                <a:pPr fontAlgn="auto">
                  <a:spcBef>
                    <a:spcPts val="0"/>
                  </a:spcBef>
                  <a:spcAft>
                    <a:spcPts val="0"/>
                  </a:spcAft>
                  <a:defRPr/>
                </a:pPr>
                <a:endParaRPr lang="en-US" sz="600">
                  <a:solidFill>
                    <a:schemeClr val="bg1">
                      <a:lumMod val="65000"/>
                    </a:schemeClr>
                  </a:solidFill>
                  <a:latin typeface="Lato" panose="020F0502020204030203" pitchFamily="34" charset="0"/>
                </a:endParaRPr>
              </a:p>
            </p:txBody>
          </p:sp>
        </p:grpSp>
        <p:grpSp>
          <p:nvGrpSpPr>
            <p:cNvPr id="60" name="Group 287"/>
            <p:cNvGrpSpPr>
              <a:grpSpLocks/>
            </p:cNvGrpSpPr>
            <p:nvPr/>
          </p:nvGrpSpPr>
          <p:grpSpPr bwMode="auto">
            <a:xfrm>
              <a:off x="5676900" y="1547813"/>
              <a:ext cx="828675" cy="450850"/>
              <a:chOff x="5038125" y="4776246"/>
              <a:chExt cx="829402" cy="451390"/>
            </a:xfrm>
          </p:grpSpPr>
          <p:sp>
            <p:nvSpPr>
              <p:cNvPr id="93" name="Freeform 92"/>
              <p:cNvSpPr>
                <a:spLocks/>
              </p:cNvSpPr>
              <p:nvPr/>
            </p:nvSpPr>
            <p:spPr bwMode="auto">
              <a:xfrm>
                <a:off x="5217670" y="4776246"/>
                <a:ext cx="475078" cy="451390"/>
              </a:xfrm>
              <a:custGeom>
                <a:avLst/>
                <a:gdLst>
                  <a:gd name="T0" fmla="*/ 836 w 1482"/>
                  <a:gd name="T1" fmla="*/ 11 h 1412"/>
                  <a:gd name="T2" fmla="*/ 888 w 1482"/>
                  <a:gd name="T3" fmla="*/ 35 h 1412"/>
                  <a:gd name="T4" fmla="*/ 943 w 1482"/>
                  <a:gd name="T5" fmla="*/ 89 h 1412"/>
                  <a:gd name="T6" fmla="*/ 999 w 1482"/>
                  <a:gd name="T7" fmla="*/ 170 h 1412"/>
                  <a:gd name="T8" fmla="*/ 1027 w 1482"/>
                  <a:gd name="T9" fmla="*/ 254 h 1412"/>
                  <a:gd name="T10" fmla="*/ 1017 w 1482"/>
                  <a:gd name="T11" fmla="*/ 402 h 1412"/>
                  <a:gd name="T12" fmla="*/ 1024 w 1482"/>
                  <a:gd name="T13" fmla="*/ 459 h 1412"/>
                  <a:gd name="T14" fmla="*/ 1041 w 1482"/>
                  <a:gd name="T15" fmla="*/ 464 h 1412"/>
                  <a:gd name="T16" fmla="*/ 1038 w 1482"/>
                  <a:gd name="T17" fmla="*/ 532 h 1412"/>
                  <a:gd name="T18" fmla="*/ 1009 w 1482"/>
                  <a:gd name="T19" fmla="*/ 669 h 1412"/>
                  <a:gd name="T20" fmla="*/ 996 w 1482"/>
                  <a:gd name="T21" fmla="*/ 681 h 1412"/>
                  <a:gd name="T22" fmla="*/ 966 w 1482"/>
                  <a:gd name="T23" fmla="*/ 748 h 1412"/>
                  <a:gd name="T24" fmla="*/ 947 w 1482"/>
                  <a:gd name="T25" fmla="*/ 796 h 1412"/>
                  <a:gd name="T26" fmla="*/ 907 w 1482"/>
                  <a:gd name="T27" fmla="*/ 867 h 1412"/>
                  <a:gd name="T28" fmla="*/ 949 w 1482"/>
                  <a:gd name="T29" fmla="*/ 896 h 1412"/>
                  <a:gd name="T30" fmla="*/ 976 w 1482"/>
                  <a:gd name="T31" fmla="*/ 933 h 1412"/>
                  <a:gd name="T32" fmla="*/ 1092 w 1482"/>
                  <a:gd name="T33" fmla="*/ 991 h 1412"/>
                  <a:gd name="T34" fmla="*/ 1358 w 1482"/>
                  <a:gd name="T35" fmla="*/ 1104 h 1412"/>
                  <a:gd name="T36" fmla="*/ 1439 w 1482"/>
                  <a:gd name="T37" fmla="*/ 1152 h 1412"/>
                  <a:gd name="T38" fmla="*/ 1473 w 1482"/>
                  <a:gd name="T39" fmla="*/ 1189 h 1412"/>
                  <a:gd name="T40" fmla="*/ 1482 w 1482"/>
                  <a:gd name="T41" fmla="*/ 1232 h 1412"/>
                  <a:gd name="T42" fmla="*/ 1475 w 1482"/>
                  <a:gd name="T43" fmla="*/ 1397 h 1412"/>
                  <a:gd name="T44" fmla="*/ 828 w 1482"/>
                  <a:gd name="T45" fmla="*/ 1224 h 1412"/>
                  <a:gd name="T46" fmla="*/ 816 w 1482"/>
                  <a:gd name="T47" fmla="*/ 1179 h 1412"/>
                  <a:gd name="T48" fmla="*/ 874 w 1482"/>
                  <a:gd name="T49" fmla="*/ 1106 h 1412"/>
                  <a:gd name="T50" fmla="*/ 943 w 1482"/>
                  <a:gd name="T51" fmla="*/ 989 h 1412"/>
                  <a:gd name="T52" fmla="*/ 831 w 1482"/>
                  <a:gd name="T53" fmla="*/ 1093 h 1412"/>
                  <a:gd name="T54" fmla="*/ 742 w 1482"/>
                  <a:gd name="T55" fmla="*/ 1125 h 1412"/>
                  <a:gd name="T56" fmla="*/ 693 w 1482"/>
                  <a:gd name="T57" fmla="*/ 1119 h 1412"/>
                  <a:gd name="T58" fmla="*/ 601 w 1482"/>
                  <a:gd name="T59" fmla="*/ 1052 h 1412"/>
                  <a:gd name="T60" fmla="*/ 566 w 1482"/>
                  <a:gd name="T61" fmla="*/ 1037 h 1412"/>
                  <a:gd name="T62" fmla="*/ 653 w 1482"/>
                  <a:gd name="T63" fmla="*/ 1145 h 1412"/>
                  <a:gd name="T64" fmla="*/ 677 w 1482"/>
                  <a:gd name="T65" fmla="*/ 1191 h 1412"/>
                  <a:gd name="T66" fmla="*/ 676 w 1482"/>
                  <a:gd name="T67" fmla="*/ 1232 h 1412"/>
                  <a:gd name="T68" fmla="*/ 691 w 1482"/>
                  <a:gd name="T69" fmla="*/ 1262 h 1412"/>
                  <a:gd name="T70" fmla="*/ 689 w 1482"/>
                  <a:gd name="T71" fmla="*/ 1377 h 1412"/>
                  <a:gd name="T72" fmla="*/ 4 w 1482"/>
                  <a:gd name="T73" fmla="*/ 1333 h 1412"/>
                  <a:gd name="T74" fmla="*/ 1 w 1482"/>
                  <a:gd name="T75" fmla="*/ 1213 h 1412"/>
                  <a:gd name="T76" fmla="*/ 20 w 1482"/>
                  <a:gd name="T77" fmla="*/ 1175 h 1412"/>
                  <a:gd name="T78" fmla="*/ 67 w 1482"/>
                  <a:gd name="T79" fmla="*/ 1135 h 1412"/>
                  <a:gd name="T80" fmla="*/ 208 w 1482"/>
                  <a:gd name="T81" fmla="*/ 1066 h 1412"/>
                  <a:gd name="T82" fmla="*/ 473 w 1482"/>
                  <a:gd name="T83" fmla="*/ 954 h 1412"/>
                  <a:gd name="T84" fmla="*/ 521 w 1482"/>
                  <a:gd name="T85" fmla="*/ 917 h 1412"/>
                  <a:gd name="T86" fmla="*/ 539 w 1482"/>
                  <a:gd name="T87" fmla="*/ 874 h 1412"/>
                  <a:gd name="T88" fmla="*/ 569 w 1482"/>
                  <a:gd name="T89" fmla="*/ 832 h 1412"/>
                  <a:gd name="T90" fmla="*/ 528 w 1482"/>
                  <a:gd name="T91" fmla="*/ 784 h 1412"/>
                  <a:gd name="T92" fmla="*/ 507 w 1482"/>
                  <a:gd name="T93" fmla="*/ 690 h 1412"/>
                  <a:gd name="T94" fmla="*/ 481 w 1482"/>
                  <a:gd name="T95" fmla="*/ 680 h 1412"/>
                  <a:gd name="T96" fmla="*/ 462 w 1482"/>
                  <a:gd name="T97" fmla="*/ 631 h 1412"/>
                  <a:gd name="T98" fmla="*/ 438 w 1482"/>
                  <a:gd name="T99" fmla="*/ 481 h 1412"/>
                  <a:gd name="T100" fmla="*/ 442 w 1482"/>
                  <a:gd name="T101" fmla="*/ 462 h 1412"/>
                  <a:gd name="T102" fmla="*/ 461 w 1482"/>
                  <a:gd name="T103" fmla="*/ 460 h 1412"/>
                  <a:gd name="T104" fmla="*/ 455 w 1482"/>
                  <a:gd name="T105" fmla="*/ 432 h 1412"/>
                  <a:gd name="T106" fmla="*/ 438 w 1482"/>
                  <a:gd name="T107" fmla="*/ 359 h 1412"/>
                  <a:gd name="T108" fmla="*/ 440 w 1482"/>
                  <a:gd name="T109" fmla="*/ 246 h 1412"/>
                  <a:gd name="T110" fmla="*/ 459 w 1482"/>
                  <a:gd name="T111" fmla="*/ 140 h 1412"/>
                  <a:gd name="T112" fmla="*/ 485 w 1482"/>
                  <a:gd name="T113" fmla="*/ 90 h 1412"/>
                  <a:gd name="T114" fmla="*/ 510 w 1482"/>
                  <a:gd name="T115" fmla="*/ 77 h 1412"/>
                  <a:gd name="T116" fmla="*/ 557 w 1482"/>
                  <a:gd name="T117" fmla="*/ 69 h 1412"/>
                  <a:gd name="T118" fmla="*/ 604 w 1482"/>
                  <a:gd name="T119" fmla="*/ 28 h 1412"/>
                  <a:gd name="T120" fmla="*/ 670 w 1482"/>
                  <a:gd name="T121" fmla="*/ 6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82" h="1412">
                    <a:moveTo>
                      <a:pt x="741" y="0"/>
                    </a:moveTo>
                    <a:lnTo>
                      <a:pt x="765" y="1"/>
                    </a:lnTo>
                    <a:lnTo>
                      <a:pt x="788" y="2"/>
                    </a:lnTo>
                    <a:lnTo>
                      <a:pt x="812" y="6"/>
                    </a:lnTo>
                    <a:lnTo>
                      <a:pt x="836" y="11"/>
                    </a:lnTo>
                    <a:lnTo>
                      <a:pt x="846" y="15"/>
                    </a:lnTo>
                    <a:lnTo>
                      <a:pt x="857" y="19"/>
                    </a:lnTo>
                    <a:lnTo>
                      <a:pt x="868" y="24"/>
                    </a:lnTo>
                    <a:lnTo>
                      <a:pt x="878" y="28"/>
                    </a:lnTo>
                    <a:lnTo>
                      <a:pt x="888" y="35"/>
                    </a:lnTo>
                    <a:lnTo>
                      <a:pt x="897" y="41"/>
                    </a:lnTo>
                    <a:lnTo>
                      <a:pt x="905" y="49"/>
                    </a:lnTo>
                    <a:lnTo>
                      <a:pt x="914" y="57"/>
                    </a:lnTo>
                    <a:lnTo>
                      <a:pt x="929" y="74"/>
                    </a:lnTo>
                    <a:lnTo>
                      <a:pt x="943" y="89"/>
                    </a:lnTo>
                    <a:lnTo>
                      <a:pt x="956" y="105"/>
                    </a:lnTo>
                    <a:lnTo>
                      <a:pt x="968" y="121"/>
                    </a:lnTo>
                    <a:lnTo>
                      <a:pt x="979" y="138"/>
                    </a:lnTo>
                    <a:lnTo>
                      <a:pt x="989" y="154"/>
                    </a:lnTo>
                    <a:lnTo>
                      <a:pt x="999" y="170"/>
                    </a:lnTo>
                    <a:lnTo>
                      <a:pt x="1006" y="185"/>
                    </a:lnTo>
                    <a:lnTo>
                      <a:pt x="1013" y="202"/>
                    </a:lnTo>
                    <a:lnTo>
                      <a:pt x="1019" y="219"/>
                    </a:lnTo>
                    <a:lnTo>
                      <a:pt x="1023" y="237"/>
                    </a:lnTo>
                    <a:lnTo>
                      <a:pt x="1027" y="254"/>
                    </a:lnTo>
                    <a:lnTo>
                      <a:pt x="1029" y="273"/>
                    </a:lnTo>
                    <a:lnTo>
                      <a:pt x="1029" y="293"/>
                    </a:lnTo>
                    <a:lnTo>
                      <a:pt x="1028" y="312"/>
                    </a:lnTo>
                    <a:lnTo>
                      <a:pt x="1027" y="333"/>
                    </a:lnTo>
                    <a:lnTo>
                      <a:pt x="1017" y="402"/>
                    </a:lnTo>
                    <a:lnTo>
                      <a:pt x="1009" y="444"/>
                    </a:lnTo>
                    <a:lnTo>
                      <a:pt x="1004" y="464"/>
                    </a:lnTo>
                    <a:lnTo>
                      <a:pt x="1003" y="470"/>
                    </a:lnTo>
                    <a:lnTo>
                      <a:pt x="1010" y="465"/>
                    </a:lnTo>
                    <a:lnTo>
                      <a:pt x="1024" y="459"/>
                    </a:lnTo>
                    <a:lnTo>
                      <a:pt x="1028" y="459"/>
                    </a:lnTo>
                    <a:lnTo>
                      <a:pt x="1032" y="459"/>
                    </a:lnTo>
                    <a:lnTo>
                      <a:pt x="1036" y="459"/>
                    </a:lnTo>
                    <a:lnTo>
                      <a:pt x="1039" y="461"/>
                    </a:lnTo>
                    <a:lnTo>
                      <a:pt x="1041" y="464"/>
                    </a:lnTo>
                    <a:lnTo>
                      <a:pt x="1044" y="468"/>
                    </a:lnTo>
                    <a:lnTo>
                      <a:pt x="1044" y="474"/>
                    </a:lnTo>
                    <a:lnTo>
                      <a:pt x="1044" y="481"/>
                    </a:lnTo>
                    <a:lnTo>
                      <a:pt x="1043" y="503"/>
                    </a:lnTo>
                    <a:lnTo>
                      <a:pt x="1038" y="532"/>
                    </a:lnTo>
                    <a:lnTo>
                      <a:pt x="1034" y="566"/>
                    </a:lnTo>
                    <a:lnTo>
                      <a:pt x="1027" y="600"/>
                    </a:lnTo>
                    <a:lnTo>
                      <a:pt x="1020" y="631"/>
                    </a:lnTo>
                    <a:lnTo>
                      <a:pt x="1012" y="659"/>
                    </a:lnTo>
                    <a:lnTo>
                      <a:pt x="1009" y="669"/>
                    </a:lnTo>
                    <a:lnTo>
                      <a:pt x="1004" y="676"/>
                    </a:lnTo>
                    <a:lnTo>
                      <a:pt x="1003" y="678"/>
                    </a:lnTo>
                    <a:lnTo>
                      <a:pt x="1001" y="680"/>
                    </a:lnTo>
                    <a:lnTo>
                      <a:pt x="999" y="681"/>
                    </a:lnTo>
                    <a:lnTo>
                      <a:pt x="996" y="681"/>
                    </a:lnTo>
                    <a:lnTo>
                      <a:pt x="978" y="676"/>
                    </a:lnTo>
                    <a:lnTo>
                      <a:pt x="976" y="674"/>
                    </a:lnTo>
                    <a:lnTo>
                      <a:pt x="975" y="690"/>
                    </a:lnTo>
                    <a:lnTo>
                      <a:pt x="970" y="726"/>
                    </a:lnTo>
                    <a:lnTo>
                      <a:pt x="966" y="748"/>
                    </a:lnTo>
                    <a:lnTo>
                      <a:pt x="961" y="767"/>
                    </a:lnTo>
                    <a:lnTo>
                      <a:pt x="958" y="776"/>
                    </a:lnTo>
                    <a:lnTo>
                      <a:pt x="954" y="784"/>
                    </a:lnTo>
                    <a:lnTo>
                      <a:pt x="950" y="791"/>
                    </a:lnTo>
                    <a:lnTo>
                      <a:pt x="947" y="796"/>
                    </a:lnTo>
                    <a:lnTo>
                      <a:pt x="931" y="812"/>
                    </a:lnTo>
                    <a:lnTo>
                      <a:pt x="919" y="825"/>
                    </a:lnTo>
                    <a:lnTo>
                      <a:pt x="913" y="832"/>
                    </a:lnTo>
                    <a:lnTo>
                      <a:pt x="910" y="835"/>
                    </a:lnTo>
                    <a:lnTo>
                      <a:pt x="907" y="867"/>
                    </a:lnTo>
                    <a:lnTo>
                      <a:pt x="943" y="865"/>
                    </a:lnTo>
                    <a:lnTo>
                      <a:pt x="943" y="867"/>
                    </a:lnTo>
                    <a:lnTo>
                      <a:pt x="943" y="874"/>
                    </a:lnTo>
                    <a:lnTo>
                      <a:pt x="945" y="883"/>
                    </a:lnTo>
                    <a:lnTo>
                      <a:pt x="949" y="896"/>
                    </a:lnTo>
                    <a:lnTo>
                      <a:pt x="952" y="903"/>
                    </a:lnTo>
                    <a:lnTo>
                      <a:pt x="957" y="910"/>
                    </a:lnTo>
                    <a:lnTo>
                      <a:pt x="961" y="917"/>
                    </a:lnTo>
                    <a:lnTo>
                      <a:pt x="968" y="925"/>
                    </a:lnTo>
                    <a:lnTo>
                      <a:pt x="976" y="933"/>
                    </a:lnTo>
                    <a:lnTo>
                      <a:pt x="985" y="940"/>
                    </a:lnTo>
                    <a:lnTo>
                      <a:pt x="996" y="947"/>
                    </a:lnTo>
                    <a:lnTo>
                      <a:pt x="1009" y="954"/>
                    </a:lnTo>
                    <a:lnTo>
                      <a:pt x="1044" y="970"/>
                    </a:lnTo>
                    <a:lnTo>
                      <a:pt x="1092" y="991"/>
                    </a:lnTo>
                    <a:lnTo>
                      <a:pt x="1150" y="1014"/>
                    </a:lnTo>
                    <a:lnTo>
                      <a:pt x="1212" y="1040"/>
                    </a:lnTo>
                    <a:lnTo>
                      <a:pt x="1274" y="1066"/>
                    </a:lnTo>
                    <a:lnTo>
                      <a:pt x="1332" y="1092"/>
                    </a:lnTo>
                    <a:lnTo>
                      <a:pt x="1358" y="1104"/>
                    </a:lnTo>
                    <a:lnTo>
                      <a:pt x="1380" y="1115"/>
                    </a:lnTo>
                    <a:lnTo>
                      <a:pt x="1401" y="1126"/>
                    </a:lnTo>
                    <a:lnTo>
                      <a:pt x="1415" y="1135"/>
                    </a:lnTo>
                    <a:lnTo>
                      <a:pt x="1428" y="1144"/>
                    </a:lnTo>
                    <a:lnTo>
                      <a:pt x="1439" y="1152"/>
                    </a:lnTo>
                    <a:lnTo>
                      <a:pt x="1448" y="1160"/>
                    </a:lnTo>
                    <a:lnTo>
                      <a:pt x="1456" y="1167"/>
                    </a:lnTo>
                    <a:lnTo>
                      <a:pt x="1463" y="1175"/>
                    </a:lnTo>
                    <a:lnTo>
                      <a:pt x="1468" y="1181"/>
                    </a:lnTo>
                    <a:lnTo>
                      <a:pt x="1473" y="1189"/>
                    </a:lnTo>
                    <a:lnTo>
                      <a:pt x="1476" y="1197"/>
                    </a:lnTo>
                    <a:lnTo>
                      <a:pt x="1478" y="1205"/>
                    </a:lnTo>
                    <a:lnTo>
                      <a:pt x="1481" y="1213"/>
                    </a:lnTo>
                    <a:lnTo>
                      <a:pt x="1482" y="1222"/>
                    </a:lnTo>
                    <a:lnTo>
                      <a:pt x="1482" y="1232"/>
                    </a:lnTo>
                    <a:lnTo>
                      <a:pt x="1482" y="1255"/>
                    </a:lnTo>
                    <a:lnTo>
                      <a:pt x="1481" y="1281"/>
                    </a:lnTo>
                    <a:lnTo>
                      <a:pt x="1478" y="1333"/>
                    </a:lnTo>
                    <a:lnTo>
                      <a:pt x="1477" y="1372"/>
                    </a:lnTo>
                    <a:lnTo>
                      <a:pt x="1475" y="1397"/>
                    </a:lnTo>
                    <a:lnTo>
                      <a:pt x="1475" y="1406"/>
                    </a:lnTo>
                    <a:lnTo>
                      <a:pt x="859" y="1412"/>
                    </a:lnTo>
                    <a:lnTo>
                      <a:pt x="822" y="1265"/>
                    </a:lnTo>
                    <a:lnTo>
                      <a:pt x="826" y="1242"/>
                    </a:lnTo>
                    <a:lnTo>
                      <a:pt x="828" y="1224"/>
                    </a:lnTo>
                    <a:lnTo>
                      <a:pt x="828" y="1210"/>
                    </a:lnTo>
                    <a:lnTo>
                      <a:pt x="827" y="1200"/>
                    </a:lnTo>
                    <a:lnTo>
                      <a:pt x="823" y="1191"/>
                    </a:lnTo>
                    <a:lnTo>
                      <a:pt x="820" y="1184"/>
                    </a:lnTo>
                    <a:lnTo>
                      <a:pt x="816" y="1179"/>
                    </a:lnTo>
                    <a:lnTo>
                      <a:pt x="810" y="1175"/>
                    </a:lnTo>
                    <a:lnTo>
                      <a:pt x="826" y="1158"/>
                    </a:lnTo>
                    <a:lnTo>
                      <a:pt x="842" y="1142"/>
                    </a:lnTo>
                    <a:lnTo>
                      <a:pt x="857" y="1125"/>
                    </a:lnTo>
                    <a:lnTo>
                      <a:pt x="874" y="1106"/>
                    </a:lnTo>
                    <a:lnTo>
                      <a:pt x="892" y="1083"/>
                    </a:lnTo>
                    <a:lnTo>
                      <a:pt x="914" y="1053"/>
                    </a:lnTo>
                    <a:lnTo>
                      <a:pt x="938" y="1015"/>
                    </a:lnTo>
                    <a:lnTo>
                      <a:pt x="966" y="968"/>
                    </a:lnTo>
                    <a:lnTo>
                      <a:pt x="943" y="989"/>
                    </a:lnTo>
                    <a:lnTo>
                      <a:pt x="921" y="1010"/>
                    </a:lnTo>
                    <a:lnTo>
                      <a:pt x="899" y="1030"/>
                    </a:lnTo>
                    <a:lnTo>
                      <a:pt x="877" y="1052"/>
                    </a:lnTo>
                    <a:lnTo>
                      <a:pt x="854" y="1072"/>
                    </a:lnTo>
                    <a:lnTo>
                      <a:pt x="831" y="1093"/>
                    </a:lnTo>
                    <a:lnTo>
                      <a:pt x="810" y="1114"/>
                    </a:lnTo>
                    <a:lnTo>
                      <a:pt x="787" y="1135"/>
                    </a:lnTo>
                    <a:lnTo>
                      <a:pt x="769" y="1130"/>
                    </a:lnTo>
                    <a:lnTo>
                      <a:pt x="751" y="1126"/>
                    </a:lnTo>
                    <a:lnTo>
                      <a:pt x="742" y="1125"/>
                    </a:lnTo>
                    <a:lnTo>
                      <a:pt x="733" y="1125"/>
                    </a:lnTo>
                    <a:lnTo>
                      <a:pt x="725" y="1126"/>
                    </a:lnTo>
                    <a:lnTo>
                      <a:pt x="716" y="1128"/>
                    </a:lnTo>
                    <a:lnTo>
                      <a:pt x="704" y="1125"/>
                    </a:lnTo>
                    <a:lnTo>
                      <a:pt x="693" y="1119"/>
                    </a:lnTo>
                    <a:lnTo>
                      <a:pt x="681" y="1114"/>
                    </a:lnTo>
                    <a:lnTo>
                      <a:pt x="670" y="1107"/>
                    </a:lnTo>
                    <a:lnTo>
                      <a:pt x="646" y="1091"/>
                    </a:lnTo>
                    <a:lnTo>
                      <a:pt x="624" y="1072"/>
                    </a:lnTo>
                    <a:lnTo>
                      <a:pt x="601" y="1052"/>
                    </a:lnTo>
                    <a:lnTo>
                      <a:pt x="577" y="1029"/>
                    </a:lnTo>
                    <a:lnTo>
                      <a:pt x="555" y="1005"/>
                    </a:lnTo>
                    <a:lnTo>
                      <a:pt x="531" y="980"/>
                    </a:lnTo>
                    <a:lnTo>
                      <a:pt x="549" y="1009"/>
                    </a:lnTo>
                    <a:lnTo>
                      <a:pt x="566" y="1037"/>
                    </a:lnTo>
                    <a:lnTo>
                      <a:pt x="584" y="1064"/>
                    </a:lnTo>
                    <a:lnTo>
                      <a:pt x="603" y="1090"/>
                    </a:lnTo>
                    <a:lnTo>
                      <a:pt x="623" y="1114"/>
                    </a:lnTo>
                    <a:lnTo>
                      <a:pt x="642" y="1136"/>
                    </a:lnTo>
                    <a:lnTo>
                      <a:pt x="653" y="1145"/>
                    </a:lnTo>
                    <a:lnTo>
                      <a:pt x="663" y="1154"/>
                    </a:lnTo>
                    <a:lnTo>
                      <a:pt x="674" y="1163"/>
                    </a:lnTo>
                    <a:lnTo>
                      <a:pt x="686" y="1170"/>
                    </a:lnTo>
                    <a:lnTo>
                      <a:pt x="681" y="1180"/>
                    </a:lnTo>
                    <a:lnTo>
                      <a:pt x="677" y="1191"/>
                    </a:lnTo>
                    <a:lnTo>
                      <a:pt x="674" y="1200"/>
                    </a:lnTo>
                    <a:lnTo>
                      <a:pt x="673" y="1209"/>
                    </a:lnTo>
                    <a:lnTo>
                      <a:pt x="673" y="1218"/>
                    </a:lnTo>
                    <a:lnTo>
                      <a:pt x="673" y="1226"/>
                    </a:lnTo>
                    <a:lnTo>
                      <a:pt x="676" y="1232"/>
                    </a:lnTo>
                    <a:lnTo>
                      <a:pt x="678" y="1239"/>
                    </a:lnTo>
                    <a:lnTo>
                      <a:pt x="680" y="1246"/>
                    </a:lnTo>
                    <a:lnTo>
                      <a:pt x="683" y="1251"/>
                    </a:lnTo>
                    <a:lnTo>
                      <a:pt x="688" y="1257"/>
                    </a:lnTo>
                    <a:lnTo>
                      <a:pt x="691" y="1262"/>
                    </a:lnTo>
                    <a:lnTo>
                      <a:pt x="700" y="1270"/>
                    </a:lnTo>
                    <a:lnTo>
                      <a:pt x="709" y="1275"/>
                    </a:lnTo>
                    <a:lnTo>
                      <a:pt x="702" y="1308"/>
                    </a:lnTo>
                    <a:lnTo>
                      <a:pt x="695" y="1342"/>
                    </a:lnTo>
                    <a:lnTo>
                      <a:pt x="689" y="1377"/>
                    </a:lnTo>
                    <a:lnTo>
                      <a:pt x="682" y="1412"/>
                    </a:lnTo>
                    <a:lnTo>
                      <a:pt x="7" y="1406"/>
                    </a:lnTo>
                    <a:lnTo>
                      <a:pt x="7" y="1397"/>
                    </a:lnTo>
                    <a:lnTo>
                      <a:pt x="6" y="1372"/>
                    </a:lnTo>
                    <a:lnTo>
                      <a:pt x="4" y="1333"/>
                    </a:lnTo>
                    <a:lnTo>
                      <a:pt x="1" y="1281"/>
                    </a:lnTo>
                    <a:lnTo>
                      <a:pt x="0" y="1255"/>
                    </a:lnTo>
                    <a:lnTo>
                      <a:pt x="0" y="1232"/>
                    </a:lnTo>
                    <a:lnTo>
                      <a:pt x="0" y="1222"/>
                    </a:lnTo>
                    <a:lnTo>
                      <a:pt x="1" y="1213"/>
                    </a:lnTo>
                    <a:lnTo>
                      <a:pt x="4" y="1205"/>
                    </a:lnTo>
                    <a:lnTo>
                      <a:pt x="6" y="1197"/>
                    </a:lnTo>
                    <a:lnTo>
                      <a:pt x="9" y="1189"/>
                    </a:lnTo>
                    <a:lnTo>
                      <a:pt x="14" y="1181"/>
                    </a:lnTo>
                    <a:lnTo>
                      <a:pt x="20" y="1175"/>
                    </a:lnTo>
                    <a:lnTo>
                      <a:pt x="26" y="1167"/>
                    </a:lnTo>
                    <a:lnTo>
                      <a:pt x="34" y="1160"/>
                    </a:lnTo>
                    <a:lnTo>
                      <a:pt x="43" y="1152"/>
                    </a:lnTo>
                    <a:lnTo>
                      <a:pt x="55" y="1144"/>
                    </a:lnTo>
                    <a:lnTo>
                      <a:pt x="67" y="1135"/>
                    </a:lnTo>
                    <a:lnTo>
                      <a:pt x="82" y="1126"/>
                    </a:lnTo>
                    <a:lnTo>
                      <a:pt x="102" y="1115"/>
                    </a:lnTo>
                    <a:lnTo>
                      <a:pt x="125" y="1104"/>
                    </a:lnTo>
                    <a:lnTo>
                      <a:pt x="150" y="1092"/>
                    </a:lnTo>
                    <a:lnTo>
                      <a:pt x="208" y="1066"/>
                    </a:lnTo>
                    <a:lnTo>
                      <a:pt x="270" y="1040"/>
                    </a:lnTo>
                    <a:lnTo>
                      <a:pt x="332" y="1014"/>
                    </a:lnTo>
                    <a:lnTo>
                      <a:pt x="390" y="991"/>
                    </a:lnTo>
                    <a:lnTo>
                      <a:pt x="438" y="970"/>
                    </a:lnTo>
                    <a:lnTo>
                      <a:pt x="473" y="954"/>
                    </a:lnTo>
                    <a:lnTo>
                      <a:pt x="486" y="947"/>
                    </a:lnTo>
                    <a:lnTo>
                      <a:pt x="497" y="940"/>
                    </a:lnTo>
                    <a:lnTo>
                      <a:pt x="506" y="933"/>
                    </a:lnTo>
                    <a:lnTo>
                      <a:pt x="514" y="925"/>
                    </a:lnTo>
                    <a:lnTo>
                      <a:pt x="521" y="917"/>
                    </a:lnTo>
                    <a:lnTo>
                      <a:pt x="525" y="910"/>
                    </a:lnTo>
                    <a:lnTo>
                      <a:pt x="530" y="903"/>
                    </a:lnTo>
                    <a:lnTo>
                      <a:pt x="533" y="896"/>
                    </a:lnTo>
                    <a:lnTo>
                      <a:pt x="537" y="883"/>
                    </a:lnTo>
                    <a:lnTo>
                      <a:pt x="539" y="874"/>
                    </a:lnTo>
                    <a:lnTo>
                      <a:pt x="539" y="867"/>
                    </a:lnTo>
                    <a:lnTo>
                      <a:pt x="539" y="865"/>
                    </a:lnTo>
                    <a:lnTo>
                      <a:pt x="575" y="867"/>
                    </a:lnTo>
                    <a:lnTo>
                      <a:pt x="572" y="835"/>
                    </a:lnTo>
                    <a:lnTo>
                      <a:pt x="569" y="832"/>
                    </a:lnTo>
                    <a:lnTo>
                      <a:pt x="563" y="825"/>
                    </a:lnTo>
                    <a:lnTo>
                      <a:pt x="551" y="812"/>
                    </a:lnTo>
                    <a:lnTo>
                      <a:pt x="537" y="796"/>
                    </a:lnTo>
                    <a:lnTo>
                      <a:pt x="532" y="791"/>
                    </a:lnTo>
                    <a:lnTo>
                      <a:pt x="528" y="784"/>
                    </a:lnTo>
                    <a:lnTo>
                      <a:pt x="524" y="776"/>
                    </a:lnTo>
                    <a:lnTo>
                      <a:pt x="521" y="767"/>
                    </a:lnTo>
                    <a:lnTo>
                      <a:pt x="516" y="748"/>
                    </a:lnTo>
                    <a:lnTo>
                      <a:pt x="512" y="726"/>
                    </a:lnTo>
                    <a:lnTo>
                      <a:pt x="507" y="690"/>
                    </a:lnTo>
                    <a:lnTo>
                      <a:pt x="506" y="674"/>
                    </a:lnTo>
                    <a:lnTo>
                      <a:pt x="504" y="676"/>
                    </a:lnTo>
                    <a:lnTo>
                      <a:pt x="486" y="681"/>
                    </a:lnTo>
                    <a:lnTo>
                      <a:pt x="484" y="681"/>
                    </a:lnTo>
                    <a:lnTo>
                      <a:pt x="481" y="680"/>
                    </a:lnTo>
                    <a:lnTo>
                      <a:pt x="479" y="678"/>
                    </a:lnTo>
                    <a:lnTo>
                      <a:pt x="478" y="676"/>
                    </a:lnTo>
                    <a:lnTo>
                      <a:pt x="473" y="669"/>
                    </a:lnTo>
                    <a:lnTo>
                      <a:pt x="470" y="659"/>
                    </a:lnTo>
                    <a:lnTo>
                      <a:pt x="462" y="631"/>
                    </a:lnTo>
                    <a:lnTo>
                      <a:pt x="455" y="600"/>
                    </a:lnTo>
                    <a:lnTo>
                      <a:pt x="449" y="566"/>
                    </a:lnTo>
                    <a:lnTo>
                      <a:pt x="444" y="532"/>
                    </a:lnTo>
                    <a:lnTo>
                      <a:pt x="440" y="503"/>
                    </a:lnTo>
                    <a:lnTo>
                      <a:pt x="438" y="481"/>
                    </a:lnTo>
                    <a:lnTo>
                      <a:pt x="438" y="476"/>
                    </a:lnTo>
                    <a:lnTo>
                      <a:pt x="438" y="471"/>
                    </a:lnTo>
                    <a:lnTo>
                      <a:pt x="440" y="468"/>
                    </a:lnTo>
                    <a:lnTo>
                      <a:pt x="441" y="464"/>
                    </a:lnTo>
                    <a:lnTo>
                      <a:pt x="442" y="462"/>
                    </a:lnTo>
                    <a:lnTo>
                      <a:pt x="444" y="460"/>
                    </a:lnTo>
                    <a:lnTo>
                      <a:pt x="446" y="459"/>
                    </a:lnTo>
                    <a:lnTo>
                      <a:pt x="450" y="459"/>
                    </a:lnTo>
                    <a:lnTo>
                      <a:pt x="455" y="459"/>
                    </a:lnTo>
                    <a:lnTo>
                      <a:pt x="461" y="460"/>
                    </a:lnTo>
                    <a:lnTo>
                      <a:pt x="467" y="462"/>
                    </a:lnTo>
                    <a:lnTo>
                      <a:pt x="471" y="464"/>
                    </a:lnTo>
                    <a:lnTo>
                      <a:pt x="467" y="454"/>
                    </a:lnTo>
                    <a:lnTo>
                      <a:pt x="461" y="444"/>
                    </a:lnTo>
                    <a:lnTo>
                      <a:pt x="455" y="432"/>
                    </a:lnTo>
                    <a:lnTo>
                      <a:pt x="450" y="419"/>
                    </a:lnTo>
                    <a:lnTo>
                      <a:pt x="446" y="408"/>
                    </a:lnTo>
                    <a:lnTo>
                      <a:pt x="443" y="394"/>
                    </a:lnTo>
                    <a:lnTo>
                      <a:pt x="440" y="377"/>
                    </a:lnTo>
                    <a:lnTo>
                      <a:pt x="438" y="359"/>
                    </a:lnTo>
                    <a:lnTo>
                      <a:pt x="437" y="338"/>
                    </a:lnTo>
                    <a:lnTo>
                      <a:pt x="436" y="316"/>
                    </a:lnTo>
                    <a:lnTo>
                      <a:pt x="437" y="294"/>
                    </a:lnTo>
                    <a:lnTo>
                      <a:pt x="438" y="270"/>
                    </a:lnTo>
                    <a:lnTo>
                      <a:pt x="440" y="246"/>
                    </a:lnTo>
                    <a:lnTo>
                      <a:pt x="442" y="224"/>
                    </a:lnTo>
                    <a:lnTo>
                      <a:pt x="445" y="200"/>
                    </a:lnTo>
                    <a:lnTo>
                      <a:pt x="449" y="179"/>
                    </a:lnTo>
                    <a:lnTo>
                      <a:pt x="453" y="158"/>
                    </a:lnTo>
                    <a:lnTo>
                      <a:pt x="459" y="140"/>
                    </a:lnTo>
                    <a:lnTo>
                      <a:pt x="464" y="123"/>
                    </a:lnTo>
                    <a:lnTo>
                      <a:pt x="471" y="110"/>
                    </a:lnTo>
                    <a:lnTo>
                      <a:pt x="476" y="103"/>
                    </a:lnTo>
                    <a:lnTo>
                      <a:pt x="480" y="96"/>
                    </a:lnTo>
                    <a:lnTo>
                      <a:pt x="485" y="90"/>
                    </a:lnTo>
                    <a:lnTo>
                      <a:pt x="489" y="86"/>
                    </a:lnTo>
                    <a:lnTo>
                      <a:pt x="495" y="83"/>
                    </a:lnTo>
                    <a:lnTo>
                      <a:pt x="499" y="80"/>
                    </a:lnTo>
                    <a:lnTo>
                      <a:pt x="505" y="78"/>
                    </a:lnTo>
                    <a:lnTo>
                      <a:pt x="510" y="77"/>
                    </a:lnTo>
                    <a:lnTo>
                      <a:pt x="520" y="76"/>
                    </a:lnTo>
                    <a:lnTo>
                      <a:pt x="529" y="77"/>
                    </a:lnTo>
                    <a:lnTo>
                      <a:pt x="538" y="79"/>
                    </a:lnTo>
                    <a:lnTo>
                      <a:pt x="546" y="81"/>
                    </a:lnTo>
                    <a:lnTo>
                      <a:pt x="557" y="69"/>
                    </a:lnTo>
                    <a:lnTo>
                      <a:pt x="568" y="57"/>
                    </a:lnTo>
                    <a:lnTo>
                      <a:pt x="577" y="49"/>
                    </a:lnTo>
                    <a:lnTo>
                      <a:pt x="585" y="41"/>
                    </a:lnTo>
                    <a:lnTo>
                      <a:pt x="594" y="35"/>
                    </a:lnTo>
                    <a:lnTo>
                      <a:pt x="604" y="28"/>
                    </a:lnTo>
                    <a:lnTo>
                      <a:pt x="615" y="24"/>
                    </a:lnTo>
                    <a:lnTo>
                      <a:pt x="625" y="19"/>
                    </a:lnTo>
                    <a:lnTo>
                      <a:pt x="636" y="15"/>
                    </a:lnTo>
                    <a:lnTo>
                      <a:pt x="647" y="11"/>
                    </a:lnTo>
                    <a:lnTo>
                      <a:pt x="670" y="6"/>
                    </a:lnTo>
                    <a:lnTo>
                      <a:pt x="694" y="2"/>
                    </a:lnTo>
                    <a:lnTo>
                      <a:pt x="717" y="1"/>
                    </a:lnTo>
                    <a:lnTo>
                      <a:pt x="741" y="0"/>
                    </a:ln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600">
                  <a:solidFill>
                    <a:schemeClr val="bg1">
                      <a:lumMod val="65000"/>
                    </a:schemeClr>
                  </a:solidFill>
                  <a:latin typeface="Lato" panose="020F0502020204030203" pitchFamily="34" charset="0"/>
                </a:endParaRPr>
              </a:p>
            </p:txBody>
          </p:sp>
          <p:sp>
            <p:nvSpPr>
              <p:cNvPr id="94" name="Freeform 93"/>
              <p:cNvSpPr>
                <a:spLocks/>
              </p:cNvSpPr>
              <p:nvPr/>
            </p:nvSpPr>
            <p:spPr bwMode="auto">
              <a:xfrm>
                <a:off x="5576760" y="4839822"/>
                <a:ext cx="290767" cy="324238"/>
              </a:xfrm>
              <a:custGeom>
                <a:avLst/>
                <a:gdLst>
                  <a:gd name="T0" fmla="*/ 427 w 909"/>
                  <a:gd name="T1" fmla="*/ 4 h 1016"/>
                  <a:gd name="T2" fmla="*/ 481 w 909"/>
                  <a:gd name="T3" fmla="*/ 25 h 1016"/>
                  <a:gd name="T4" fmla="*/ 521 w 909"/>
                  <a:gd name="T5" fmla="*/ 64 h 1016"/>
                  <a:gd name="T6" fmla="*/ 561 w 909"/>
                  <a:gd name="T7" fmla="*/ 122 h 1016"/>
                  <a:gd name="T8" fmla="*/ 579 w 909"/>
                  <a:gd name="T9" fmla="*/ 170 h 1016"/>
                  <a:gd name="T10" fmla="*/ 583 w 909"/>
                  <a:gd name="T11" fmla="*/ 225 h 1016"/>
                  <a:gd name="T12" fmla="*/ 565 w 909"/>
                  <a:gd name="T13" fmla="*/ 334 h 1016"/>
                  <a:gd name="T14" fmla="*/ 583 w 909"/>
                  <a:gd name="T15" fmla="*/ 330 h 1016"/>
                  <a:gd name="T16" fmla="*/ 592 w 909"/>
                  <a:gd name="T17" fmla="*/ 334 h 1016"/>
                  <a:gd name="T18" fmla="*/ 590 w 909"/>
                  <a:gd name="T19" fmla="*/ 383 h 1016"/>
                  <a:gd name="T20" fmla="*/ 568 w 909"/>
                  <a:gd name="T21" fmla="*/ 481 h 1016"/>
                  <a:gd name="T22" fmla="*/ 547 w 909"/>
                  <a:gd name="T23" fmla="*/ 487 h 1016"/>
                  <a:gd name="T24" fmla="*/ 538 w 909"/>
                  <a:gd name="T25" fmla="*/ 538 h 1016"/>
                  <a:gd name="T26" fmla="*/ 526 w 909"/>
                  <a:gd name="T27" fmla="*/ 570 h 1016"/>
                  <a:gd name="T28" fmla="*/ 496 w 909"/>
                  <a:gd name="T29" fmla="*/ 624 h 1016"/>
                  <a:gd name="T30" fmla="*/ 527 w 909"/>
                  <a:gd name="T31" fmla="*/ 650 h 1016"/>
                  <a:gd name="T32" fmla="*/ 544 w 909"/>
                  <a:gd name="T33" fmla="*/ 672 h 1016"/>
                  <a:gd name="T34" fmla="*/ 594 w 909"/>
                  <a:gd name="T35" fmla="*/ 699 h 1016"/>
                  <a:gd name="T36" fmla="*/ 760 w 909"/>
                  <a:gd name="T37" fmla="*/ 768 h 1016"/>
                  <a:gd name="T38" fmla="*/ 850 w 909"/>
                  <a:gd name="T39" fmla="*/ 811 h 1016"/>
                  <a:gd name="T40" fmla="*/ 896 w 909"/>
                  <a:gd name="T41" fmla="*/ 846 h 1016"/>
                  <a:gd name="T42" fmla="*/ 908 w 909"/>
                  <a:gd name="T43" fmla="*/ 874 h 1016"/>
                  <a:gd name="T44" fmla="*/ 907 w 909"/>
                  <a:gd name="T45" fmla="*/ 960 h 1016"/>
                  <a:gd name="T46" fmla="*/ 455 w 909"/>
                  <a:gd name="T47" fmla="*/ 1016 h 1016"/>
                  <a:gd name="T48" fmla="*/ 447 w 909"/>
                  <a:gd name="T49" fmla="*/ 954 h 1016"/>
                  <a:gd name="T50" fmla="*/ 444 w 909"/>
                  <a:gd name="T51" fmla="*/ 881 h 1016"/>
                  <a:gd name="T52" fmla="*/ 438 w 909"/>
                  <a:gd name="T53" fmla="*/ 852 h 1016"/>
                  <a:gd name="T54" fmla="*/ 476 w 909"/>
                  <a:gd name="T55" fmla="*/ 799 h 1016"/>
                  <a:gd name="T56" fmla="*/ 538 w 909"/>
                  <a:gd name="T57" fmla="*/ 706 h 1016"/>
                  <a:gd name="T58" fmla="*/ 416 w 909"/>
                  <a:gd name="T59" fmla="*/ 819 h 1016"/>
                  <a:gd name="T60" fmla="*/ 380 w 909"/>
                  <a:gd name="T61" fmla="*/ 813 h 1016"/>
                  <a:gd name="T62" fmla="*/ 351 w 909"/>
                  <a:gd name="T63" fmla="*/ 808 h 1016"/>
                  <a:gd name="T64" fmla="*/ 304 w 909"/>
                  <a:gd name="T65" fmla="*/ 777 h 1016"/>
                  <a:gd name="T66" fmla="*/ 241 w 909"/>
                  <a:gd name="T67" fmla="*/ 714 h 1016"/>
                  <a:gd name="T68" fmla="*/ 290 w 909"/>
                  <a:gd name="T69" fmla="*/ 788 h 1016"/>
                  <a:gd name="T70" fmla="*/ 347 w 909"/>
                  <a:gd name="T71" fmla="*/ 843 h 1016"/>
                  <a:gd name="T72" fmla="*/ 338 w 909"/>
                  <a:gd name="T73" fmla="*/ 869 h 1016"/>
                  <a:gd name="T74" fmla="*/ 341 w 909"/>
                  <a:gd name="T75" fmla="*/ 891 h 1016"/>
                  <a:gd name="T76" fmla="*/ 363 w 909"/>
                  <a:gd name="T77" fmla="*/ 915 h 1016"/>
                  <a:gd name="T78" fmla="*/ 278 w 909"/>
                  <a:gd name="T79" fmla="*/ 881 h 1016"/>
                  <a:gd name="T80" fmla="*/ 78 w 909"/>
                  <a:gd name="T81" fmla="*/ 797 h 1016"/>
                  <a:gd name="T82" fmla="*/ 54 w 909"/>
                  <a:gd name="T83" fmla="*/ 742 h 1016"/>
                  <a:gd name="T84" fmla="*/ 151 w 909"/>
                  <a:gd name="T85" fmla="*/ 701 h 1016"/>
                  <a:gd name="T86" fmla="*/ 200 w 909"/>
                  <a:gd name="T87" fmla="*/ 676 h 1016"/>
                  <a:gd name="T88" fmla="*/ 220 w 909"/>
                  <a:gd name="T89" fmla="*/ 655 h 1016"/>
                  <a:gd name="T90" fmla="*/ 230 w 909"/>
                  <a:gd name="T91" fmla="*/ 622 h 1016"/>
                  <a:gd name="T92" fmla="*/ 228 w 909"/>
                  <a:gd name="T93" fmla="*/ 574 h 1016"/>
                  <a:gd name="T94" fmla="*/ 217 w 909"/>
                  <a:gd name="T95" fmla="*/ 552 h 1016"/>
                  <a:gd name="T96" fmla="*/ 207 w 909"/>
                  <a:gd name="T97" fmla="*/ 485 h 1016"/>
                  <a:gd name="T98" fmla="*/ 185 w 909"/>
                  <a:gd name="T99" fmla="*/ 487 h 1016"/>
                  <a:gd name="T100" fmla="*/ 170 w 909"/>
                  <a:gd name="T101" fmla="*/ 432 h 1016"/>
                  <a:gd name="T102" fmla="*/ 159 w 909"/>
                  <a:gd name="T103" fmla="*/ 334 h 1016"/>
                  <a:gd name="T104" fmla="*/ 174 w 909"/>
                  <a:gd name="T105" fmla="*/ 331 h 1016"/>
                  <a:gd name="T106" fmla="*/ 166 w 909"/>
                  <a:gd name="T107" fmla="*/ 301 h 1016"/>
                  <a:gd name="T108" fmla="*/ 157 w 909"/>
                  <a:gd name="T109" fmla="*/ 258 h 1016"/>
                  <a:gd name="T110" fmla="*/ 165 w 909"/>
                  <a:gd name="T111" fmla="*/ 129 h 1016"/>
                  <a:gd name="T112" fmla="*/ 181 w 909"/>
                  <a:gd name="T113" fmla="*/ 79 h 1016"/>
                  <a:gd name="T114" fmla="*/ 209 w 909"/>
                  <a:gd name="T115" fmla="*/ 55 h 1016"/>
                  <a:gd name="T116" fmla="*/ 235 w 909"/>
                  <a:gd name="T117" fmla="*/ 59 h 1016"/>
                  <a:gd name="T118" fmla="*/ 263 w 909"/>
                  <a:gd name="T119" fmla="*/ 29 h 1016"/>
                  <a:gd name="T120" fmla="*/ 307 w 909"/>
                  <a:gd name="T121" fmla="*/ 8 h 1016"/>
                  <a:gd name="T122" fmla="*/ 376 w 909"/>
                  <a:gd name="T123" fmla="*/ 0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09" h="1016">
                    <a:moveTo>
                      <a:pt x="376" y="0"/>
                    </a:moveTo>
                    <a:lnTo>
                      <a:pt x="393" y="0"/>
                    </a:lnTo>
                    <a:lnTo>
                      <a:pt x="410" y="1"/>
                    </a:lnTo>
                    <a:lnTo>
                      <a:pt x="427" y="4"/>
                    </a:lnTo>
                    <a:lnTo>
                      <a:pt x="444" y="8"/>
                    </a:lnTo>
                    <a:lnTo>
                      <a:pt x="460" y="13"/>
                    </a:lnTo>
                    <a:lnTo>
                      <a:pt x="474" y="20"/>
                    </a:lnTo>
                    <a:lnTo>
                      <a:pt x="481" y="25"/>
                    </a:lnTo>
                    <a:lnTo>
                      <a:pt x="488" y="29"/>
                    </a:lnTo>
                    <a:lnTo>
                      <a:pt x="494" y="35"/>
                    </a:lnTo>
                    <a:lnTo>
                      <a:pt x="500" y="40"/>
                    </a:lnTo>
                    <a:lnTo>
                      <a:pt x="521" y="64"/>
                    </a:lnTo>
                    <a:lnTo>
                      <a:pt x="540" y="87"/>
                    </a:lnTo>
                    <a:lnTo>
                      <a:pt x="548" y="98"/>
                    </a:lnTo>
                    <a:lnTo>
                      <a:pt x="555" y="110"/>
                    </a:lnTo>
                    <a:lnTo>
                      <a:pt x="561" y="122"/>
                    </a:lnTo>
                    <a:lnTo>
                      <a:pt x="567" y="133"/>
                    </a:lnTo>
                    <a:lnTo>
                      <a:pt x="572" y="145"/>
                    </a:lnTo>
                    <a:lnTo>
                      <a:pt x="576" y="158"/>
                    </a:lnTo>
                    <a:lnTo>
                      <a:pt x="579" y="170"/>
                    </a:lnTo>
                    <a:lnTo>
                      <a:pt x="582" y="183"/>
                    </a:lnTo>
                    <a:lnTo>
                      <a:pt x="583" y="196"/>
                    </a:lnTo>
                    <a:lnTo>
                      <a:pt x="583" y="210"/>
                    </a:lnTo>
                    <a:lnTo>
                      <a:pt x="583" y="225"/>
                    </a:lnTo>
                    <a:lnTo>
                      <a:pt x="582" y="239"/>
                    </a:lnTo>
                    <a:lnTo>
                      <a:pt x="574" y="289"/>
                    </a:lnTo>
                    <a:lnTo>
                      <a:pt x="568" y="319"/>
                    </a:lnTo>
                    <a:lnTo>
                      <a:pt x="565" y="334"/>
                    </a:lnTo>
                    <a:lnTo>
                      <a:pt x="564" y="337"/>
                    </a:lnTo>
                    <a:lnTo>
                      <a:pt x="569" y="335"/>
                    </a:lnTo>
                    <a:lnTo>
                      <a:pt x="579" y="330"/>
                    </a:lnTo>
                    <a:lnTo>
                      <a:pt x="583" y="330"/>
                    </a:lnTo>
                    <a:lnTo>
                      <a:pt x="585" y="330"/>
                    </a:lnTo>
                    <a:lnTo>
                      <a:pt x="588" y="331"/>
                    </a:lnTo>
                    <a:lnTo>
                      <a:pt x="591" y="332"/>
                    </a:lnTo>
                    <a:lnTo>
                      <a:pt x="592" y="334"/>
                    </a:lnTo>
                    <a:lnTo>
                      <a:pt x="593" y="336"/>
                    </a:lnTo>
                    <a:lnTo>
                      <a:pt x="594" y="341"/>
                    </a:lnTo>
                    <a:lnTo>
                      <a:pt x="594" y="346"/>
                    </a:lnTo>
                    <a:lnTo>
                      <a:pt x="590" y="383"/>
                    </a:lnTo>
                    <a:lnTo>
                      <a:pt x="582" y="432"/>
                    </a:lnTo>
                    <a:lnTo>
                      <a:pt x="577" y="455"/>
                    </a:lnTo>
                    <a:lnTo>
                      <a:pt x="572" y="474"/>
                    </a:lnTo>
                    <a:lnTo>
                      <a:pt x="568" y="481"/>
                    </a:lnTo>
                    <a:lnTo>
                      <a:pt x="566" y="487"/>
                    </a:lnTo>
                    <a:lnTo>
                      <a:pt x="562" y="489"/>
                    </a:lnTo>
                    <a:lnTo>
                      <a:pt x="560" y="490"/>
                    </a:lnTo>
                    <a:lnTo>
                      <a:pt x="547" y="487"/>
                    </a:lnTo>
                    <a:lnTo>
                      <a:pt x="544" y="485"/>
                    </a:lnTo>
                    <a:lnTo>
                      <a:pt x="543" y="497"/>
                    </a:lnTo>
                    <a:lnTo>
                      <a:pt x="541" y="523"/>
                    </a:lnTo>
                    <a:lnTo>
                      <a:pt x="538" y="538"/>
                    </a:lnTo>
                    <a:lnTo>
                      <a:pt x="534" y="552"/>
                    </a:lnTo>
                    <a:lnTo>
                      <a:pt x="532" y="559"/>
                    </a:lnTo>
                    <a:lnTo>
                      <a:pt x="530" y="564"/>
                    </a:lnTo>
                    <a:lnTo>
                      <a:pt x="526" y="570"/>
                    </a:lnTo>
                    <a:lnTo>
                      <a:pt x="523" y="574"/>
                    </a:lnTo>
                    <a:lnTo>
                      <a:pt x="504" y="594"/>
                    </a:lnTo>
                    <a:lnTo>
                      <a:pt x="498" y="602"/>
                    </a:lnTo>
                    <a:lnTo>
                      <a:pt x="496" y="624"/>
                    </a:lnTo>
                    <a:lnTo>
                      <a:pt x="521" y="622"/>
                    </a:lnTo>
                    <a:lnTo>
                      <a:pt x="522" y="629"/>
                    </a:lnTo>
                    <a:lnTo>
                      <a:pt x="525" y="645"/>
                    </a:lnTo>
                    <a:lnTo>
                      <a:pt x="527" y="650"/>
                    </a:lnTo>
                    <a:lnTo>
                      <a:pt x="531" y="655"/>
                    </a:lnTo>
                    <a:lnTo>
                      <a:pt x="534" y="660"/>
                    </a:lnTo>
                    <a:lnTo>
                      <a:pt x="539" y="666"/>
                    </a:lnTo>
                    <a:lnTo>
                      <a:pt x="544" y="672"/>
                    </a:lnTo>
                    <a:lnTo>
                      <a:pt x="551" y="676"/>
                    </a:lnTo>
                    <a:lnTo>
                      <a:pt x="559" y="682"/>
                    </a:lnTo>
                    <a:lnTo>
                      <a:pt x="568" y="686"/>
                    </a:lnTo>
                    <a:lnTo>
                      <a:pt x="594" y="699"/>
                    </a:lnTo>
                    <a:lnTo>
                      <a:pt x="629" y="714"/>
                    </a:lnTo>
                    <a:lnTo>
                      <a:pt x="670" y="730"/>
                    </a:lnTo>
                    <a:lnTo>
                      <a:pt x="715" y="749"/>
                    </a:lnTo>
                    <a:lnTo>
                      <a:pt x="760" y="768"/>
                    </a:lnTo>
                    <a:lnTo>
                      <a:pt x="802" y="786"/>
                    </a:lnTo>
                    <a:lnTo>
                      <a:pt x="820" y="795"/>
                    </a:lnTo>
                    <a:lnTo>
                      <a:pt x="837" y="803"/>
                    </a:lnTo>
                    <a:lnTo>
                      <a:pt x="850" y="811"/>
                    </a:lnTo>
                    <a:lnTo>
                      <a:pt x="862" y="817"/>
                    </a:lnTo>
                    <a:lnTo>
                      <a:pt x="879" y="830"/>
                    </a:lnTo>
                    <a:lnTo>
                      <a:pt x="891" y="840"/>
                    </a:lnTo>
                    <a:lnTo>
                      <a:pt x="896" y="846"/>
                    </a:lnTo>
                    <a:lnTo>
                      <a:pt x="900" y="851"/>
                    </a:lnTo>
                    <a:lnTo>
                      <a:pt x="902" y="856"/>
                    </a:lnTo>
                    <a:lnTo>
                      <a:pt x="906" y="861"/>
                    </a:lnTo>
                    <a:lnTo>
                      <a:pt x="908" y="874"/>
                    </a:lnTo>
                    <a:lnTo>
                      <a:pt x="909" y="887"/>
                    </a:lnTo>
                    <a:lnTo>
                      <a:pt x="909" y="903"/>
                    </a:lnTo>
                    <a:lnTo>
                      <a:pt x="909" y="922"/>
                    </a:lnTo>
                    <a:lnTo>
                      <a:pt x="907" y="960"/>
                    </a:lnTo>
                    <a:lnTo>
                      <a:pt x="906" y="988"/>
                    </a:lnTo>
                    <a:lnTo>
                      <a:pt x="905" y="1006"/>
                    </a:lnTo>
                    <a:lnTo>
                      <a:pt x="905" y="1013"/>
                    </a:lnTo>
                    <a:lnTo>
                      <a:pt x="455" y="1016"/>
                    </a:lnTo>
                    <a:lnTo>
                      <a:pt x="453" y="1005"/>
                    </a:lnTo>
                    <a:lnTo>
                      <a:pt x="450" y="995"/>
                    </a:lnTo>
                    <a:lnTo>
                      <a:pt x="448" y="974"/>
                    </a:lnTo>
                    <a:lnTo>
                      <a:pt x="447" y="954"/>
                    </a:lnTo>
                    <a:lnTo>
                      <a:pt x="445" y="933"/>
                    </a:lnTo>
                    <a:lnTo>
                      <a:pt x="441" y="908"/>
                    </a:lnTo>
                    <a:lnTo>
                      <a:pt x="443" y="893"/>
                    </a:lnTo>
                    <a:lnTo>
                      <a:pt x="444" y="881"/>
                    </a:lnTo>
                    <a:lnTo>
                      <a:pt x="444" y="871"/>
                    </a:lnTo>
                    <a:lnTo>
                      <a:pt x="443" y="863"/>
                    </a:lnTo>
                    <a:lnTo>
                      <a:pt x="441" y="857"/>
                    </a:lnTo>
                    <a:lnTo>
                      <a:pt x="438" y="852"/>
                    </a:lnTo>
                    <a:lnTo>
                      <a:pt x="435" y="849"/>
                    </a:lnTo>
                    <a:lnTo>
                      <a:pt x="431" y="846"/>
                    </a:lnTo>
                    <a:lnTo>
                      <a:pt x="453" y="824"/>
                    </a:lnTo>
                    <a:lnTo>
                      <a:pt x="476" y="799"/>
                    </a:lnTo>
                    <a:lnTo>
                      <a:pt x="488" y="784"/>
                    </a:lnTo>
                    <a:lnTo>
                      <a:pt x="503" y="763"/>
                    </a:lnTo>
                    <a:lnTo>
                      <a:pt x="518" y="737"/>
                    </a:lnTo>
                    <a:lnTo>
                      <a:pt x="538" y="706"/>
                    </a:lnTo>
                    <a:lnTo>
                      <a:pt x="507" y="734"/>
                    </a:lnTo>
                    <a:lnTo>
                      <a:pt x="477" y="762"/>
                    </a:lnTo>
                    <a:lnTo>
                      <a:pt x="446" y="790"/>
                    </a:lnTo>
                    <a:lnTo>
                      <a:pt x="416" y="819"/>
                    </a:lnTo>
                    <a:lnTo>
                      <a:pt x="403" y="815"/>
                    </a:lnTo>
                    <a:lnTo>
                      <a:pt x="391" y="813"/>
                    </a:lnTo>
                    <a:lnTo>
                      <a:pt x="385" y="813"/>
                    </a:lnTo>
                    <a:lnTo>
                      <a:pt x="380" y="813"/>
                    </a:lnTo>
                    <a:lnTo>
                      <a:pt x="373" y="813"/>
                    </a:lnTo>
                    <a:lnTo>
                      <a:pt x="367" y="815"/>
                    </a:lnTo>
                    <a:lnTo>
                      <a:pt x="359" y="812"/>
                    </a:lnTo>
                    <a:lnTo>
                      <a:pt x="351" y="808"/>
                    </a:lnTo>
                    <a:lnTo>
                      <a:pt x="343" y="805"/>
                    </a:lnTo>
                    <a:lnTo>
                      <a:pt x="336" y="801"/>
                    </a:lnTo>
                    <a:lnTo>
                      <a:pt x="320" y="789"/>
                    </a:lnTo>
                    <a:lnTo>
                      <a:pt x="304" y="777"/>
                    </a:lnTo>
                    <a:lnTo>
                      <a:pt x="288" y="762"/>
                    </a:lnTo>
                    <a:lnTo>
                      <a:pt x="272" y="746"/>
                    </a:lnTo>
                    <a:lnTo>
                      <a:pt x="256" y="730"/>
                    </a:lnTo>
                    <a:lnTo>
                      <a:pt x="241" y="714"/>
                    </a:lnTo>
                    <a:lnTo>
                      <a:pt x="253" y="733"/>
                    </a:lnTo>
                    <a:lnTo>
                      <a:pt x="265" y="752"/>
                    </a:lnTo>
                    <a:lnTo>
                      <a:pt x="277" y="771"/>
                    </a:lnTo>
                    <a:lnTo>
                      <a:pt x="290" y="788"/>
                    </a:lnTo>
                    <a:lnTo>
                      <a:pt x="303" y="805"/>
                    </a:lnTo>
                    <a:lnTo>
                      <a:pt x="316" y="820"/>
                    </a:lnTo>
                    <a:lnTo>
                      <a:pt x="331" y="832"/>
                    </a:lnTo>
                    <a:lnTo>
                      <a:pt x="347" y="843"/>
                    </a:lnTo>
                    <a:lnTo>
                      <a:pt x="343" y="850"/>
                    </a:lnTo>
                    <a:lnTo>
                      <a:pt x="340" y="857"/>
                    </a:lnTo>
                    <a:lnTo>
                      <a:pt x="339" y="864"/>
                    </a:lnTo>
                    <a:lnTo>
                      <a:pt x="338" y="869"/>
                    </a:lnTo>
                    <a:lnTo>
                      <a:pt x="338" y="875"/>
                    </a:lnTo>
                    <a:lnTo>
                      <a:pt x="338" y="881"/>
                    </a:lnTo>
                    <a:lnTo>
                      <a:pt x="339" y="885"/>
                    </a:lnTo>
                    <a:lnTo>
                      <a:pt x="341" y="891"/>
                    </a:lnTo>
                    <a:lnTo>
                      <a:pt x="346" y="899"/>
                    </a:lnTo>
                    <a:lnTo>
                      <a:pt x="350" y="906"/>
                    </a:lnTo>
                    <a:lnTo>
                      <a:pt x="357" y="911"/>
                    </a:lnTo>
                    <a:lnTo>
                      <a:pt x="363" y="915"/>
                    </a:lnTo>
                    <a:lnTo>
                      <a:pt x="361" y="918"/>
                    </a:lnTo>
                    <a:lnTo>
                      <a:pt x="361" y="920"/>
                    </a:lnTo>
                    <a:lnTo>
                      <a:pt x="323" y="901"/>
                    </a:lnTo>
                    <a:lnTo>
                      <a:pt x="278" y="881"/>
                    </a:lnTo>
                    <a:lnTo>
                      <a:pt x="228" y="859"/>
                    </a:lnTo>
                    <a:lnTo>
                      <a:pt x="177" y="838"/>
                    </a:lnTo>
                    <a:lnTo>
                      <a:pt x="125" y="816"/>
                    </a:lnTo>
                    <a:lnTo>
                      <a:pt x="78" y="797"/>
                    </a:lnTo>
                    <a:lnTo>
                      <a:pt x="35" y="779"/>
                    </a:lnTo>
                    <a:lnTo>
                      <a:pt x="0" y="764"/>
                    </a:lnTo>
                    <a:lnTo>
                      <a:pt x="27" y="753"/>
                    </a:lnTo>
                    <a:lnTo>
                      <a:pt x="54" y="742"/>
                    </a:lnTo>
                    <a:lnTo>
                      <a:pt x="81" y="730"/>
                    </a:lnTo>
                    <a:lnTo>
                      <a:pt x="106" y="720"/>
                    </a:lnTo>
                    <a:lnTo>
                      <a:pt x="130" y="710"/>
                    </a:lnTo>
                    <a:lnTo>
                      <a:pt x="151" y="701"/>
                    </a:lnTo>
                    <a:lnTo>
                      <a:pt x="170" y="693"/>
                    </a:lnTo>
                    <a:lnTo>
                      <a:pt x="183" y="686"/>
                    </a:lnTo>
                    <a:lnTo>
                      <a:pt x="192" y="682"/>
                    </a:lnTo>
                    <a:lnTo>
                      <a:pt x="200" y="676"/>
                    </a:lnTo>
                    <a:lnTo>
                      <a:pt x="207" y="672"/>
                    </a:lnTo>
                    <a:lnTo>
                      <a:pt x="212" y="666"/>
                    </a:lnTo>
                    <a:lnTo>
                      <a:pt x="217" y="660"/>
                    </a:lnTo>
                    <a:lnTo>
                      <a:pt x="220" y="655"/>
                    </a:lnTo>
                    <a:lnTo>
                      <a:pt x="224" y="650"/>
                    </a:lnTo>
                    <a:lnTo>
                      <a:pt x="226" y="645"/>
                    </a:lnTo>
                    <a:lnTo>
                      <a:pt x="230" y="629"/>
                    </a:lnTo>
                    <a:lnTo>
                      <a:pt x="230" y="622"/>
                    </a:lnTo>
                    <a:lnTo>
                      <a:pt x="255" y="624"/>
                    </a:lnTo>
                    <a:lnTo>
                      <a:pt x="254" y="602"/>
                    </a:lnTo>
                    <a:lnTo>
                      <a:pt x="247" y="594"/>
                    </a:lnTo>
                    <a:lnTo>
                      <a:pt x="228" y="574"/>
                    </a:lnTo>
                    <a:lnTo>
                      <a:pt x="225" y="570"/>
                    </a:lnTo>
                    <a:lnTo>
                      <a:pt x="223" y="564"/>
                    </a:lnTo>
                    <a:lnTo>
                      <a:pt x="219" y="559"/>
                    </a:lnTo>
                    <a:lnTo>
                      <a:pt x="217" y="552"/>
                    </a:lnTo>
                    <a:lnTo>
                      <a:pt x="214" y="538"/>
                    </a:lnTo>
                    <a:lnTo>
                      <a:pt x="211" y="523"/>
                    </a:lnTo>
                    <a:lnTo>
                      <a:pt x="208" y="497"/>
                    </a:lnTo>
                    <a:lnTo>
                      <a:pt x="207" y="485"/>
                    </a:lnTo>
                    <a:lnTo>
                      <a:pt x="205" y="487"/>
                    </a:lnTo>
                    <a:lnTo>
                      <a:pt x="192" y="490"/>
                    </a:lnTo>
                    <a:lnTo>
                      <a:pt x="189" y="489"/>
                    </a:lnTo>
                    <a:lnTo>
                      <a:pt x="185" y="487"/>
                    </a:lnTo>
                    <a:lnTo>
                      <a:pt x="183" y="481"/>
                    </a:lnTo>
                    <a:lnTo>
                      <a:pt x="180" y="474"/>
                    </a:lnTo>
                    <a:lnTo>
                      <a:pt x="175" y="455"/>
                    </a:lnTo>
                    <a:lnTo>
                      <a:pt x="170" y="432"/>
                    </a:lnTo>
                    <a:lnTo>
                      <a:pt x="162" y="383"/>
                    </a:lnTo>
                    <a:lnTo>
                      <a:pt x="157" y="346"/>
                    </a:lnTo>
                    <a:lnTo>
                      <a:pt x="157" y="339"/>
                    </a:lnTo>
                    <a:lnTo>
                      <a:pt x="159" y="334"/>
                    </a:lnTo>
                    <a:lnTo>
                      <a:pt x="162" y="331"/>
                    </a:lnTo>
                    <a:lnTo>
                      <a:pt x="165" y="330"/>
                    </a:lnTo>
                    <a:lnTo>
                      <a:pt x="170" y="330"/>
                    </a:lnTo>
                    <a:lnTo>
                      <a:pt x="174" y="331"/>
                    </a:lnTo>
                    <a:lnTo>
                      <a:pt x="177" y="332"/>
                    </a:lnTo>
                    <a:lnTo>
                      <a:pt x="182" y="334"/>
                    </a:lnTo>
                    <a:lnTo>
                      <a:pt x="174" y="319"/>
                    </a:lnTo>
                    <a:lnTo>
                      <a:pt x="166" y="301"/>
                    </a:lnTo>
                    <a:lnTo>
                      <a:pt x="163" y="293"/>
                    </a:lnTo>
                    <a:lnTo>
                      <a:pt x="160" y="283"/>
                    </a:lnTo>
                    <a:lnTo>
                      <a:pt x="158" y="272"/>
                    </a:lnTo>
                    <a:lnTo>
                      <a:pt x="157" y="258"/>
                    </a:lnTo>
                    <a:lnTo>
                      <a:pt x="156" y="228"/>
                    </a:lnTo>
                    <a:lnTo>
                      <a:pt x="157" y="194"/>
                    </a:lnTo>
                    <a:lnTo>
                      <a:pt x="160" y="160"/>
                    </a:lnTo>
                    <a:lnTo>
                      <a:pt x="165" y="129"/>
                    </a:lnTo>
                    <a:lnTo>
                      <a:pt x="168" y="114"/>
                    </a:lnTo>
                    <a:lnTo>
                      <a:pt x="172" y="100"/>
                    </a:lnTo>
                    <a:lnTo>
                      <a:pt x="176" y="89"/>
                    </a:lnTo>
                    <a:lnTo>
                      <a:pt x="181" y="79"/>
                    </a:lnTo>
                    <a:lnTo>
                      <a:pt x="188" y="69"/>
                    </a:lnTo>
                    <a:lnTo>
                      <a:pt x="194" y="62"/>
                    </a:lnTo>
                    <a:lnTo>
                      <a:pt x="202" y="57"/>
                    </a:lnTo>
                    <a:lnTo>
                      <a:pt x="209" y="55"/>
                    </a:lnTo>
                    <a:lnTo>
                      <a:pt x="216" y="54"/>
                    </a:lnTo>
                    <a:lnTo>
                      <a:pt x="223" y="55"/>
                    </a:lnTo>
                    <a:lnTo>
                      <a:pt x="229" y="56"/>
                    </a:lnTo>
                    <a:lnTo>
                      <a:pt x="235" y="59"/>
                    </a:lnTo>
                    <a:lnTo>
                      <a:pt x="243" y="49"/>
                    </a:lnTo>
                    <a:lnTo>
                      <a:pt x="252" y="40"/>
                    </a:lnTo>
                    <a:lnTo>
                      <a:pt x="258" y="35"/>
                    </a:lnTo>
                    <a:lnTo>
                      <a:pt x="263" y="29"/>
                    </a:lnTo>
                    <a:lnTo>
                      <a:pt x="270" y="25"/>
                    </a:lnTo>
                    <a:lnTo>
                      <a:pt x="277" y="20"/>
                    </a:lnTo>
                    <a:lnTo>
                      <a:pt x="291" y="13"/>
                    </a:lnTo>
                    <a:lnTo>
                      <a:pt x="307" y="8"/>
                    </a:lnTo>
                    <a:lnTo>
                      <a:pt x="324" y="4"/>
                    </a:lnTo>
                    <a:lnTo>
                      <a:pt x="341" y="1"/>
                    </a:lnTo>
                    <a:lnTo>
                      <a:pt x="358" y="0"/>
                    </a:lnTo>
                    <a:lnTo>
                      <a:pt x="376" y="0"/>
                    </a:ln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600">
                  <a:solidFill>
                    <a:schemeClr val="bg1">
                      <a:lumMod val="65000"/>
                    </a:schemeClr>
                  </a:solidFill>
                  <a:latin typeface="Lato" panose="020F0502020204030203" pitchFamily="34" charset="0"/>
                </a:endParaRPr>
              </a:p>
            </p:txBody>
          </p:sp>
          <p:sp>
            <p:nvSpPr>
              <p:cNvPr id="95" name="Freeform 94"/>
              <p:cNvSpPr>
                <a:spLocks/>
              </p:cNvSpPr>
              <p:nvPr/>
            </p:nvSpPr>
            <p:spPr bwMode="auto">
              <a:xfrm>
                <a:off x="5038125" y="4839822"/>
                <a:ext cx="290768" cy="324238"/>
              </a:xfrm>
              <a:custGeom>
                <a:avLst/>
                <a:gdLst>
                  <a:gd name="T0" fmla="*/ 483 w 909"/>
                  <a:gd name="T1" fmla="*/ 4 h 1016"/>
                  <a:gd name="T2" fmla="*/ 428 w 909"/>
                  <a:gd name="T3" fmla="*/ 25 h 1016"/>
                  <a:gd name="T4" fmla="*/ 389 w 909"/>
                  <a:gd name="T5" fmla="*/ 64 h 1016"/>
                  <a:gd name="T6" fmla="*/ 348 w 909"/>
                  <a:gd name="T7" fmla="*/ 122 h 1016"/>
                  <a:gd name="T8" fmla="*/ 330 w 909"/>
                  <a:gd name="T9" fmla="*/ 170 h 1016"/>
                  <a:gd name="T10" fmla="*/ 327 w 909"/>
                  <a:gd name="T11" fmla="*/ 225 h 1016"/>
                  <a:gd name="T12" fmla="*/ 345 w 909"/>
                  <a:gd name="T13" fmla="*/ 334 h 1016"/>
                  <a:gd name="T14" fmla="*/ 327 w 909"/>
                  <a:gd name="T15" fmla="*/ 330 h 1016"/>
                  <a:gd name="T16" fmla="*/ 318 w 909"/>
                  <a:gd name="T17" fmla="*/ 334 h 1016"/>
                  <a:gd name="T18" fmla="*/ 320 w 909"/>
                  <a:gd name="T19" fmla="*/ 383 h 1016"/>
                  <a:gd name="T20" fmla="*/ 341 w 909"/>
                  <a:gd name="T21" fmla="*/ 481 h 1016"/>
                  <a:gd name="T22" fmla="*/ 363 w 909"/>
                  <a:gd name="T23" fmla="*/ 487 h 1016"/>
                  <a:gd name="T24" fmla="*/ 372 w 909"/>
                  <a:gd name="T25" fmla="*/ 538 h 1016"/>
                  <a:gd name="T26" fmla="*/ 383 w 909"/>
                  <a:gd name="T27" fmla="*/ 570 h 1016"/>
                  <a:gd name="T28" fmla="*/ 414 w 909"/>
                  <a:gd name="T29" fmla="*/ 624 h 1016"/>
                  <a:gd name="T30" fmla="*/ 382 w 909"/>
                  <a:gd name="T31" fmla="*/ 650 h 1016"/>
                  <a:gd name="T32" fmla="*/ 365 w 909"/>
                  <a:gd name="T33" fmla="*/ 672 h 1016"/>
                  <a:gd name="T34" fmla="*/ 315 w 909"/>
                  <a:gd name="T35" fmla="*/ 699 h 1016"/>
                  <a:gd name="T36" fmla="*/ 149 w 909"/>
                  <a:gd name="T37" fmla="*/ 768 h 1016"/>
                  <a:gd name="T38" fmla="*/ 59 w 909"/>
                  <a:gd name="T39" fmla="*/ 811 h 1016"/>
                  <a:gd name="T40" fmla="*/ 14 w 909"/>
                  <a:gd name="T41" fmla="*/ 846 h 1016"/>
                  <a:gd name="T42" fmla="*/ 2 w 909"/>
                  <a:gd name="T43" fmla="*/ 874 h 1016"/>
                  <a:gd name="T44" fmla="*/ 3 w 909"/>
                  <a:gd name="T45" fmla="*/ 960 h 1016"/>
                  <a:gd name="T46" fmla="*/ 454 w 909"/>
                  <a:gd name="T47" fmla="*/ 1016 h 1016"/>
                  <a:gd name="T48" fmla="*/ 465 w 909"/>
                  <a:gd name="T49" fmla="*/ 986 h 1016"/>
                  <a:gd name="T50" fmla="*/ 492 w 909"/>
                  <a:gd name="T51" fmla="*/ 956 h 1016"/>
                  <a:gd name="T52" fmla="*/ 501 w 909"/>
                  <a:gd name="T53" fmla="*/ 915 h 1016"/>
                  <a:gd name="T54" fmla="*/ 479 w 909"/>
                  <a:gd name="T55" fmla="*/ 891 h 1016"/>
                  <a:gd name="T56" fmla="*/ 477 w 909"/>
                  <a:gd name="T57" fmla="*/ 869 h 1016"/>
                  <a:gd name="T58" fmla="*/ 485 w 909"/>
                  <a:gd name="T59" fmla="*/ 843 h 1016"/>
                  <a:gd name="T60" fmla="*/ 428 w 909"/>
                  <a:gd name="T61" fmla="*/ 788 h 1016"/>
                  <a:gd name="T62" fmla="*/ 380 w 909"/>
                  <a:gd name="T63" fmla="*/ 714 h 1016"/>
                  <a:gd name="T64" fmla="*/ 443 w 909"/>
                  <a:gd name="T65" fmla="*/ 777 h 1016"/>
                  <a:gd name="T66" fmla="*/ 489 w 909"/>
                  <a:gd name="T67" fmla="*/ 808 h 1016"/>
                  <a:gd name="T68" fmla="*/ 518 w 909"/>
                  <a:gd name="T69" fmla="*/ 813 h 1016"/>
                  <a:gd name="T70" fmla="*/ 554 w 909"/>
                  <a:gd name="T71" fmla="*/ 819 h 1016"/>
                  <a:gd name="T72" fmla="*/ 676 w 909"/>
                  <a:gd name="T73" fmla="*/ 706 h 1016"/>
                  <a:gd name="T74" fmla="*/ 614 w 909"/>
                  <a:gd name="T75" fmla="*/ 799 h 1016"/>
                  <a:gd name="T76" fmla="*/ 576 w 909"/>
                  <a:gd name="T77" fmla="*/ 852 h 1016"/>
                  <a:gd name="T78" fmla="*/ 582 w 909"/>
                  <a:gd name="T79" fmla="*/ 878 h 1016"/>
                  <a:gd name="T80" fmla="*/ 662 w 909"/>
                  <a:gd name="T81" fmla="*/ 868 h 1016"/>
                  <a:gd name="T82" fmla="*/ 842 w 909"/>
                  <a:gd name="T83" fmla="*/ 793 h 1016"/>
                  <a:gd name="T84" fmla="*/ 855 w 909"/>
                  <a:gd name="T85" fmla="*/ 742 h 1016"/>
                  <a:gd name="T86" fmla="*/ 758 w 909"/>
                  <a:gd name="T87" fmla="*/ 701 h 1016"/>
                  <a:gd name="T88" fmla="*/ 710 w 909"/>
                  <a:gd name="T89" fmla="*/ 676 h 1016"/>
                  <a:gd name="T90" fmla="*/ 689 w 909"/>
                  <a:gd name="T91" fmla="*/ 655 h 1016"/>
                  <a:gd name="T92" fmla="*/ 679 w 909"/>
                  <a:gd name="T93" fmla="*/ 622 h 1016"/>
                  <a:gd name="T94" fmla="*/ 681 w 909"/>
                  <a:gd name="T95" fmla="*/ 574 h 1016"/>
                  <a:gd name="T96" fmla="*/ 693 w 909"/>
                  <a:gd name="T97" fmla="*/ 552 h 1016"/>
                  <a:gd name="T98" fmla="*/ 703 w 909"/>
                  <a:gd name="T99" fmla="*/ 485 h 1016"/>
                  <a:gd name="T100" fmla="*/ 724 w 909"/>
                  <a:gd name="T101" fmla="*/ 487 h 1016"/>
                  <a:gd name="T102" fmla="*/ 740 w 909"/>
                  <a:gd name="T103" fmla="*/ 432 h 1016"/>
                  <a:gd name="T104" fmla="*/ 750 w 909"/>
                  <a:gd name="T105" fmla="*/ 334 h 1016"/>
                  <a:gd name="T106" fmla="*/ 736 w 909"/>
                  <a:gd name="T107" fmla="*/ 331 h 1016"/>
                  <a:gd name="T108" fmla="*/ 743 w 909"/>
                  <a:gd name="T109" fmla="*/ 301 h 1016"/>
                  <a:gd name="T110" fmla="*/ 752 w 909"/>
                  <a:gd name="T111" fmla="*/ 258 h 1016"/>
                  <a:gd name="T112" fmla="*/ 745 w 909"/>
                  <a:gd name="T113" fmla="*/ 129 h 1016"/>
                  <a:gd name="T114" fmla="*/ 729 w 909"/>
                  <a:gd name="T115" fmla="*/ 79 h 1016"/>
                  <a:gd name="T116" fmla="*/ 701 w 909"/>
                  <a:gd name="T117" fmla="*/ 55 h 1016"/>
                  <a:gd name="T118" fmla="*/ 675 w 909"/>
                  <a:gd name="T119" fmla="*/ 59 h 1016"/>
                  <a:gd name="T120" fmla="*/ 646 w 909"/>
                  <a:gd name="T121" fmla="*/ 29 h 1016"/>
                  <a:gd name="T122" fmla="*/ 602 w 909"/>
                  <a:gd name="T123" fmla="*/ 8 h 1016"/>
                  <a:gd name="T124" fmla="*/ 533 w 909"/>
                  <a:gd name="T125" fmla="*/ 0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9" h="1016">
                    <a:moveTo>
                      <a:pt x="533" y="0"/>
                    </a:moveTo>
                    <a:lnTo>
                      <a:pt x="516" y="0"/>
                    </a:lnTo>
                    <a:lnTo>
                      <a:pt x="500" y="1"/>
                    </a:lnTo>
                    <a:lnTo>
                      <a:pt x="483" y="4"/>
                    </a:lnTo>
                    <a:lnTo>
                      <a:pt x="466" y="8"/>
                    </a:lnTo>
                    <a:lnTo>
                      <a:pt x="450" y="13"/>
                    </a:lnTo>
                    <a:lnTo>
                      <a:pt x="435" y="20"/>
                    </a:lnTo>
                    <a:lnTo>
                      <a:pt x="428" y="25"/>
                    </a:lnTo>
                    <a:lnTo>
                      <a:pt x="422" y="29"/>
                    </a:lnTo>
                    <a:lnTo>
                      <a:pt x="416" y="35"/>
                    </a:lnTo>
                    <a:lnTo>
                      <a:pt x="409" y="40"/>
                    </a:lnTo>
                    <a:lnTo>
                      <a:pt x="389" y="64"/>
                    </a:lnTo>
                    <a:lnTo>
                      <a:pt x="370" y="87"/>
                    </a:lnTo>
                    <a:lnTo>
                      <a:pt x="362" y="98"/>
                    </a:lnTo>
                    <a:lnTo>
                      <a:pt x="355" y="110"/>
                    </a:lnTo>
                    <a:lnTo>
                      <a:pt x="348" y="122"/>
                    </a:lnTo>
                    <a:lnTo>
                      <a:pt x="343" y="133"/>
                    </a:lnTo>
                    <a:lnTo>
                      <a:pt x="338" y="145"/>
                    </a:lnTo>
                    <a:lnTo>
                      <a:pt x="334" y="158"/>
                    </a:lnTo>
                    <a:lnTo>
                      <a:pt x="330" y="170"/>
                    </a:lnTo>
                    <a:lnTo>
                      <a:pt x="328" y="183"/>
                    </a:lnTo>
                    <a:lnTo>
                      <a:pt x="327" y="196"/>
                    </a:lnTo>
                    <a:lnTo>
                      <a:pt x="327" y="210"/>
                    </a:lnTo>
                    <a:lnTo>
                      <a:pt x="327" y="225"/>
                    </a:lnTo>
                    <a:lnTo>
                      <a:pt x="328" y="239"/>
                    </a:lnTo>
                    <a:lnTo>
                      <a:pt x="336" y="289"/>
                    </a:lnTo>
                    <a:lnTo>
                      <a:pt x="341" y="319"/>
                    </a:lnTo>
                    <a:lnTo>
                      <a:pt x="345" y="334"/>
                    </a:lnTo>
                    <a:lnTo>
                      <a:pt x="346" y="337"/>
                    </a:lnTo>
                    <a:lnTo>
                      <a:pt x="340" y="335"/>
                    </a:lnTo>
                    <a:lnTo>
                      <a:pt x="330" y="330"/>
                    </a:lnTo>
                    <a:lnTo>
                      <a:pt x="327" y="330"/>
                    </a:lnTo>
                    <a:lnTo>
                      <a:pt x="325" y="330"/>
                    </a:lnTo>
                    <a:lnTo>
                      <a:pt x="321" y="331"/>
                    </a:lnTo>
                    <a:lnTo>
                      <a:pt x="319" y="332"/>
                    </a:lnTo>
                    <a:lnTo>
                      <a:pt x="318" y="334"/>
                    </a:lnTo>
                    <a:lnTo>
                      <a:pt x="317" y="336"/>
                    </a:lnTo>
                    <a:lnTo>
                      <a:pt x="315" y="341"/>
                    </a:lnTo>
                    <a:lnTo>
                      <a:pt x="315" y="346"/>
                    </a:lnTo>
                    <a:lnTo>
                      <a:pt x="320" y="383"/>
                    </a:lnTo>
                    <a:lnTo>
                      <a:pt x="328" y="432"/>
                    </a:lnTo>
                    <a:lnTo>
                      <a:pt x="332" y="455"/>
                    </a:lnTo>
                    <a:lnTo>
                      <a:pt x="338" y="474"/>
                    </a:lnTo>
                    <a:lnTo>
                      <a:pt x="341" y="481"/>
                    </a:lnTo>
                    <a:lnTo>
                      <a:pt x="344" y="487"/>
                    </a:lnTo>
                    <a:lnTo>
                      <a:pt x="347" y="489"/>
                    </a:lnTo>
                    <a:lnTo>
                      <a:pt x="349" y="490"/>
                    </a:lnTo>
                    <a:lnTo>
                      <a:pt x="363" y="487"/>
                    </a:lnTo>
                    <a:lnTo>
                      <a:pt x="365" y="485"/>
                    </a:lnTo>
                    <a:lnTo>
                      <a:pt x="366" y="497"/>
                    </a:lnTo>
                    <a:lnTo>
                      <a:pt x="369" y="523"/>
                    </a:lnTo>
                    <a:lnTo>
                      <a:pt x="372" y="538"/>
                    </a:lnTo>
                    <a:lnTo>
                      <a:pt x="375" y="552"/>
                    </a:lnTo>
                    <a:lnTo>
                      <a:pt x="378" y="559"/>
                    </a:lnTo>
                    <a:lnTo>
                      <a:pt x="380" y="564"/>
                    </a:lnTo>
                    <a:lnTo>
                      <a:pt x="383" y="570"/>
                    </a:lnTo>
                    <a:lnTo>
                      <a:pt x="387" y="574"/>
                    </a:lnTo>
                    <a:lnTo>
                      <a:pt x="406" y="594"/>
                    </a:lnTo>
                    <a:lnTo>
                      <a:pt x="411" y="602"/>
                    </a:lnTo>
                    <a:lnTo>
                      <a:pt x="414" y="624"/>
                    </a:lnTo>
                    <a:lnTo>
                      <a:pt x="389" y="622"/>
                    </a:lnTo>
                    <a:lnTo>
                      <a:pt x="388" y="629"/>
                    </a:lnTo>
                    <a:lnTo>
                      <a:pt x="384" y="645"/>
                    </a:lnTo>
                    <a:lnTo>
                      <a:pt x="382" y="650"/>
                    </a:lnTo>
                    <a:lnTo>
                      <a:pt x="379" y="655"/>
                    </a:lnTo>
                    <a:lnTo>
                      <a:pt x="375" y="660"/>
                    </a:lnTo>
                    <a:lnTo>
                      <a:pt x="371" y="666"/>
                    </a:lnTo>
                    <a:lnTo>
                      <a:pt x="365" y="672"/>
                    </a:lnTo>
                    <a:lnTo>
                      <a:pt x="358" y="676"/>
                    </a:lnTo>
                    <a:lnTo>
                      <a:pt x="350" y="682"/>
                    </a:lnTo>
                    <a:lnTo>
                      <a:pt x="341" y="686"/>
                    </a:lnTo>
                    <a:lnTo>
                      <a:pt x="315" y="699"/>
                    </a:lnTo>
                    <a:lnTo>
                      <a:pt x="280" y="714"/>
                    </a:lnTo>
                    <a:lnTo>
                      <a:pt x="240" y="730"/>
                    </a:lnTo>
                    <a:lnTo>
                      <a:pt x="195" y="749"/>
                    </a:lnTo>
                    <a:lnTo>
                      <a:pt x="149" y="768"/>
                    </a:lnTo>
                    <a:lnTo>
                      <a:pt x="108" y="786"/>
                    </a:lnTo>
                    <a:lnTo>
                      <a:pt x="90" y="795"/>
                    </a:lnTo>
                    <a:lnTo>
                      <a:pt x="73" y="803"/>
                    </a:lnTo>
                    <a:lnTo>
                      <a:pt x="59" y="811"/>
                    </a:lnTo>
                    <a:lnTo>
                      <a:pt x="48" y="817"/>
                    </a:lnTo>
                    <a:lnTo>
                      <a:pt x="31" y="830"/>
                    </a:lnTo>
                    <a:lnTo>
                      <a:pt x="19" y="840"/>
                    </a:lnTo>
                    <a:lnTo>
                      <a:pt x="14" y="846"/>
                    </a:lnTo>
                    <a:lnTo>
                      <a:pt x="9" y="851"/>
                    </a:lnTo>
                    <a:lnTo>
                      <a:pt x="7" y="856"/>
                    </a:lnTo>
                    <a:lnTo>
                      <a:pt x="4" y="861"/>
                    </a:lnTo>
                    <a:lnTo>
                      <a:pt x="2" y="874"/>
                    </a:lnTo>
                    <a:lnTo>
                      <a:pt x="0" y="887"/>
                    </a:lnTo>
                    <a:lnTo>
                      <a:pt x="0" y="903"/>
                    </a:lnTo>
                    <a:lnTo>
                      <a:pt x="0" y="922"/>
                    </a:lnTo>
                    <a:lnTo>
                      <a:pt x="3" y="960"/>
                    </a:lnTo>
                    <a:lnTo>
                      <a:pt x="4" y="988"/>
                    </a:lnTo>
                    <a:lnTo>
                      <a:pt x="5" y="1006"/>
                    </a:lnTo>
                    <a:lnTo>
                      <a:pt x="5" y="1013"/>
                    </a:lnTo>
                    <a:lnTo>
                      <a:pt x="454" y="1016"/>
                    </a:lnTo>
                    <a:lnTo>
                      <a:pt x="456" y="1008"/>
                    </a:lnTo>
                    <a:lnTo>
                      <a:pt x="458" y="1000"/>
                    </a:lnTo>
                    <a:lnTo>
                      <a:pt x="461" y="993"/>
                    </a:lnTo>
                    <a:lnTo>
                      <a:pt x="465" y="986"/>
                    </a:lnTo>
                    <a:lnTo>
                      <a:pt x="470" y="979"/>
                    </a:lnTo>
                    <a:lnTo>
                      <a:pt x="476" y="971"/>
                    </a:lnTo>
                    <a:lnTo>
                      <a:pt x="484" y="964"/>
                    </a:lnTo>
                    <a:lnTo>
                      <a:pt x="492" y="956"/>
                    </a:lnTo>
                    <a:lnTo>
                      <a:pt x="494" y="946"/>
                    </a:lnTo>
                    <a:lnTo>
                      <a:pt x="496" y="936"/>
                    </a:lnTo>
                    <a:lnTo>
                      <a:pt x="498" y="925"/>
                    </a:lnTo>
                    <a:lnTo>
                      <a:pt x="501" y="915"/>
                    </a:lnTo>
                    <a:lnTo>
                      <a:pt x="495" y="911"/>
                    </a:lnTo>
                    <a:lnTo>
                      <a:pt x="489" y="906"/>
                    </a:lnTo>
                    <a:lnTo>
                      <a:pt x="484" y="899"/>
                    </a:lnTo>
                    <a:lnTo>
                      <a:pt x="479" y="891"/>
                    </a:lnTo>
                    <a:lnTo>
                      <a:pt x="478" y="885"/>
                    </a:lnTo>
                    <a:lnTo>
                      <a:pt x="477" y="881"/>
                    </a:lnTo>
                    <a:lnTo>
                      <a:pt x="476" y="875"/>
                    </a:lnTo>
                    <a:lnTo>
                      <a:pt x="477" y="869"/>
                    </a:lnTo>
                    <a:lnTo>
                      <a:pt x="477" y="864"/>
                    </a:lnTo>
                    <a:lnTo>
                      <a:pt x="479" y="857"/>
                    </a:lnTo>
                    <a:lnTo>
                      <a:pt x="481" y="850"/>
                    </a:lnTo>
                    <a:lnTo>
                      <a:pt x="485" y="843"/>
                    </a:lnTo>
                    <a:lnTo>
                      <a:pt x="470" y="832"/>
                    </a:lnTo>
                    <a:lnTo>
                      <a:pt x="456" y="820"/>
                    </a:lnTo>
                    <a:lnTo>
                      <a:pt x="442" y="805"/>
                    </a:lnTo>
                    <a:lnTo>
                      <a:pt x="428" y="788"/>
                    </a:lnTo>
                    <a:lnTo>
                      <a:pt x="416" y="771"/>
                    </a:lnTo>
                    <a:lnTo>
                      <a:pt x="404" y="752"/>
                    </a:lnTo>
                    <a:lnTo>
                      <a:pt x="391" y="733"/>
                    </a:lnTo>
                    <a:lnTo>
                      <a:pt x="380" y="714"/>
                    </a:lnTo>
                    <a:lnTo>
                      <a:pt x="396" y="730"/>
                    </a:lnTo>
                    <a:lnTo>
                      <a:pt x="411" y="746"/>
                    </a:lnTo>
                    <a:lnTo>
                      <a:pt x="427" y="762"/>
                    </a:lnTo>
                    <a:lnTo>
                      <a:pt x="443" y="777"/>
                    </a:lnTo>
                    <a:lnTo>
                      <a:pt x="459" y="789"/>
                    </a:lnTo>
                    <a:lnTo>
                      <a:pt x="474" y="801"/>
                    </a:lnTo>
                    <a:lnTo>
                      <a:pt x="481" y="805"/>
                    </a:lnTo>
                    <a:lnTo>
                      <a:pt x="489" y="808"/>
                    </a:lnTo>
                    <a:lnTo>
                      <a:pt x="497" y="812"/>
                    </a:lnTo>
                    <a:lnTo>
                      <a:pt x="505" y="815"/>
                    </a:lnTo>
                    <a:lnTo>
                      <a:pt x="512" y="813"/>
                    </a:lnTo>
                    <a:lnTo>
                      <a:pt x="518" y="813"/>
                    </a:lnTo>
                    <a:lnTo>
                      <a:pt x="523" y="813"/>
                    </a:lnTo>
                    <a:lnTo>
                      <a:pt x="530" y="813"/>
                    </a:lnTo>
                    <a:lnTo>
                      <a:pt x="542" y="815"/>
                    </a:lnTo>
                    <a:lnTo>
                      <a:pt x="554" y="819"/>
                    </a:lnTo>
                    <a:lnTo>
                      <a:pt x="584" y="790"/>
                    </a:lnTo>
                    <a:lnTo>
                      <a:pt x="615" y="762"/>
                    </a:lnTo>
                    <a:lnTo>
                      <a:pt x="645" y="734"/>
                    </a:lnTo>
                    <a:lnTo>
                      <a:pt x="676" y="706"/>
                    </a:lnTo>
                    <a:lnTo>
                      <a:pt x="657" y="737"/>
                    </a:lnTo>
                    <a:lnTo>
                      <a:pt x="641" y="763"/>
                    </a:lnTo>
                    <a:lnTo>
                      <a:pt x="626" y="784"/>
                    </a:lnTo>
                    <a:lnTo>
                      <a:pt x="614" y="799"/>
                    </a:lnTo>
                    <a:lnTo>
                      <a:pt x="591" y="824"/>
                    </a:lnTo>
                    <a:lnTo>
                      <a:pt x="570" y="846"/>
                    </a:lnTo>
                    <a:lnTo>
                      <a:pt x="573" y="849"/>
                    </a:lnTo>
                    <a:lnTo>
                      <a:pt x="576" y="852"/>
                    </a:lnTo>
                    <a:lnTo>
                      <a:pt x="579" y="857"/>
                    </a:lnTo>
                    <a:lnTo>
                      <a:pt x="581" y="863"/>
                    </a:lnTo>
                    <a:lnTo>
                      <a:pt x="582" y="869"/>
                    </a:lnTo>
                    <a:lnTo>
                      <a:pt x="582" y="878"/>
                    </a:lnTo>
                    <a:lnTo>
                      <a:pt x="581" y="891"/>
                    </a:lnTo>
                    <a:lnTo>
                      <a:pt x="580" y="904"/>
                    </a:lnTo>
                    <a:lnTo>
                      <a:pt x="618" y="886"/>
                    </a:lnTo>
                    <a:lnTo>
                      <a:pt x="662" y="868"/>
                    </a:lnTo>
                    <a:lnTo>
                      <a:pt x="707" y="848"/>
                    </a:lnTo>
                    <a:lnTo>
                      <a:pt x="754" y="829"/>
                    </a:lnTo>
                    <a:lnTo>
                      <a:pt x="799" y="811"/>
                    </a:lnTo>
                    <a:lnTo>
                      <a:pt x="842" y="793"/>
                    </a:lnTo>
                    <a:lnTo>
                      <a:pt x="879" y="778"/>
                    </a:lnTo>
                    <a:lnTo>
                      <a:pt x="909" y="764"/>
                    </a:lnTo>
                    <a:lnTo>
                      <a:pt x="882" y="753"/>
                    </a:lnTo>
                    <a:lnTo>
                      <a:pt x="855" y="742"/>
                    </a:lnTo>
                    <a:lnTo>
                      <a:pt x="828" y="730"/>
                    </a:lnTo>
                    <a:lnTo>
                      <a:pt x="803" y="720"/>
                    </a:lnTo>
                    <a:lnTo>
                      <a:pt x="780" y="710"/>
                    </a:lnTo>
                    <a:lnTo>
                      <a:pt x="758" y="701"/>
                    </a:lnTo>
                    <a:lnTo>
                      <a:pt x="740" y="693"/>
                    </a:lnTo>
                    <a:lnTo>
                      <a:pt x="727" y="686"/>
                    </a:lnTo>
                    <a:lnTo>
                      <a:pt x="717" y="682"/>
                    </a:lnTo>
                    <a:lnTo>
                      <a:pt x="710" y="676"/>
                    </a:lnTo>
                    <a:lnTo>
                      <a:pt x="703" y="672"/>
                    </a:lnTo>
                    <a:lnTo>
                      <a:pt x="697" y="666"/>
                    </a:lnTo>
                    <a:lnTo>
                      <a:pt x="693" y="660"/>
                    </a:lnTo>
                    <a:lnTo>
                      <a:pt x="689" y="655"/>
                    </a:lnTo>
                    <a:lnTo>
                      <a:pt x="686" y="650"/>
                    </a:lnTo>
                    <a:lnTo>
                      <a:pt x="684" y="645"/>
                    </a:lnTo>
                    <a:lnTo>
                      <a:pt x="679" y="629"/>
                    </a:lnTo>
                    <a:lnTo>
                      <a:pt x="679" y="622"/>
                    </a:lnTo>
                    <a:lnTo>
                      <a:pt x="654" y="624"/>
                    </a:lnTo>
                    <a:lnTo>
                      <a:pt x="655" y="602"/>
                    </a:lnTo>
                    <a:lnTo>
                      <a:pt x="662" y="594"/>
                    </a:lnTo>
                    <a:lnTo>
                      <a:pt x="681" y="574"/>
                    </a:lnTo>
                    <a:lnTo>
                      <a:pt x="685" y="570"/>
                    </a:lnTo>
                    <a:lnTo>
                      <a:pt x="687" y="564"/>
                    </a:lnTo>
                    <a:lnTo>
                      <a:pt x="690" y="559"/>
                    </a:lnTo>
                    <a:lnTo>
                      <a:pt x="693" y="552"/>
                    </a:lnTo>
                    <a:lnTo>
                      <a:pt x="696" y="538"/>
                    </a:lnTo>
                    <a:lnTo>
                      <a:pt x="698" y="523"/>
                    </a:lnTo>
                    <a:lnTo>
                      <a:pt x="702" y="497"/>
                    </a:lnTo>
                    <a:lnTo>
                      <a:pt x="703" y="485"/>
                    </a:lnTo>
                    <a:lnTo>
                      <a:pt x="705" y="487"/>
                    </a:lnTo>
                    <a:lnTo>
                      <a:pt x="719" y="490"/>
                    </a:lnTo>
                    <a:lnTo>
                      <a:pt x="721" y="489"/>
                    </a:lnTo>
                    <a:lnTo>
                      <a:pt x="724" y="487"/>
                    </a:lnTo>
                    <a:lnTo>
                      <a:pt x="727" y="481"/>
                    </a:lnTo>
                    <a:lnTo>
                      <a:pt x="730" y="474"/>
                    </a:lnTo>
                    <a:lnTo>
                      <a:pt x="734" y="455"/>
                    </a:lnTo>
                    <a:lnTo>
                      <a:pt x="740" y="432"/>
                    </a:lnTo>
                    <a:lnTo>
                      <a:pt x="748" y="383"/>
                    </a:lnTo>
                    <a:lnTo>
                      <a:pt x="752" y="346"/>
                    </a:lnTo>
                    <a:lnTo>
                      <a:pt x="752" y="339"/>
                    </a:lnTo>
                    <a:lnTo>
                      <a:pt x="750" y="334"/>
                    </a:lnTo>
                    <a:lnTo>
                      <a:pt x="748" y="331"/>
                    </a:lnTo>
                    <a:lnTo>
                      <a:pt x="745" y="330"/>
                    </a:lnTo>
                    <a:lnTo>
                      <a:pt x="740" y="330"/>
                    </a:lnTo>
                    <a:lnTo>
                      <a:pt x="736" y="331"/>
                    </a:lnTo>
                    <a:lnTo>
                      <a:pt x="732" y="332"/>
                    </a:lnTo>
                    <a:lnTo>
                      <a:pt x="728" y="334"/>
                    </a:lnTo>
                    <a:lnTo>
                      <a:pt x="736" y="319"/>
                    </a:lnTo>
                    <a:lnTo>
                      <a:pt x="743" y="301"/>
                    </a:lnTo>
                    <a:lnTo>
                      <a:pt x="747" y="293"/>
                    </a:lnTo>
                    <a:lnTo>
                      <a:pt x="749" y="283"/>
                    </a:lnTo>
                    <a:lnTo>
                      <a:pt x="751" y="272"/>
                    </a:lnTo>
                    <a:lnTo>
                      <a:pt x="752" y="258"/>
                    </a:lnTo>
                    <a:lnTo>
                      <a:pt x="754" y="228"/>
                    </a:lnTo>
                    <a:lnTo>
                      <a:pt x="752" y="194"/>
                    </a:lnTo>
                    <a:lnTo>
                      <a:pt x="749" y="160"/>
                    </a:lnTo>
                    <a:lnTo>
                      <a:pt x="745" y="129"/>
                    </a:lnTo>
                    <a:lnTo>
                      <a:pt x="741" y="114"/>
                    </a:lnTo>
                    <a:lnTo>
                      <a:pt x="738" y="100"/>
                    </a:lnTo>
                    <a:lnTo>
                      <a:pt x="733" y="89"/>
                    </a:lnTo>
                    <a:lnTo>
                      <a:pt x="729" y="79"/>
                    </a:lnTo>
                    <a:lnTo>
                      <a:pt x="722" y="69"/>
                    </a:lnTo>
                    <a:lnTo>
                      <a:pt x="715" y="62"/>
                    </a:lnTo>
                    <a:lnTo>
                      <a:pt x="708" y="57"/>
                    </a:lnTo>
                    <a:lnTo>
                      <a:pt x="701" y="55"/>
                    </a:lnTo>
                    <a:lnTo>
                      <a:pt x="694" y="54"/>
                    </a:lnTo>
                    <a:lnTo>
                      <a:pt x="687" y="55"/>
                    </a:lnTo>
                    <a:lnTo>
                      <a:pt x="680" y="56"/>
                    </a:lnTo>
                    <a:lnTo>
                      <a:pt x="675" y="59"/>
                    </a:lnTo>
                    <a:lnTo>
                      <a:pt x="667" y="49"/>
                    </a:lnTo>
                    <a:lnTo>
                      <a:pt x="658" y="40"/>
                    </a:lnTo>
                    <a:lnTo>
                      <a:pt x="652" y="35"/>
                    </a:lnTo>
                    <a:lnTo>
                      <a:pt x="646" y="29"/>
                    </a:lnTo>
                    <a:lnTo>
                      <a:pt x="640" y="25"/>
                    </a:lnTo>
                    <a:lnTo>
                      <a:pt x="633" y="20"/>
                    </a:lnTo>
                    <a:lnTo>
                      <a:pt x="618" y="13"/>
                    </a:lnTo>
                    <a:lnTo>
                      <a:pt x="602" y="8"/>
                    </a:lnTo>
                    <a:lnTo>
                      <a:pt x="585" y="4"/>
                    </a:lnTo>
                    <a:lnTo>
                      <a:pt x="568" y="1"/>
                    </a:lnTo>
                    <a:lnTo>
                      <a:pt x="551" y="0"/>
                    </a:lnTo>
                    <a:lnTo>
                      <a:pt x="533" y="0"/>
                    </a:ln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600">
                  <a:solidFill>
                    <a:schemeClr val="bg1">
                      <a:lumMod val="65000"/>
                    </a:schemeClr>
                  </a:solidFill>
                  <a:latin typeface="Lato" panose="020F0502020204030203" pitchFamily="34" charset="0"/>
                </a:endParaRPr>
              </a:p>
            </p:txBody>
          </p:sp>
        </p:grpSp>
        <p:cxnSp>
          <p:nvCxnSpPr>
            <p:cNvPr id="61" name="Straight Connector 60"/>
            <p:cNvCxnSpPr/>
            <p:nvPr/>
          </p:nvCxnSpPr>
          <p:spPr bwMode="auto">
            <a:xfrm flipH="1" flipV="1">
              <a:off x="6219825" y="3157538"/>
              <a:ext cx="0" cy="374650"/>
            </a:xfrm>
            <a:prstGeom prst="line">
              <a:avLst/>
            </a:prstGeom>
            <a:solidFill>
              <a:schemeClr val="accent1"/>
            </a:solidFill>
            <a:ln w="28575" cap="flat" cmpd="sng" algn="ctr">
              <a:solidFill>
                <a:schemeClr val="tx2">
                  <a:lumMod val="75000"/>
                </a:schemeClr>
              </a:solidFill>
              <a:prstDash val="solid"/>
              <a:round/>
              <a:headEnd type="none" w="med" len="med"/>
              <a:tailEnd type="none" w="med" len="med"/>
            </a:ln>
            <a:effectLst/>
          </p:spPr>
        </p:cxnSp>
        <p:grpSp>
          <p:nvGrpSpPr>
            <p:cNvPr id="62" name="Gruppe 956"/>
            <p:cNvGrpSpPr>
              <a:grpSpLocks/>
            </p:cNvGrpSpPr>
            <p:nvPr/>
          </p:nvGrpSpPr>
          <p:grpSpPr bwMode="auto">
            <a:xfrm>
              <a:off x="5794375" y="2840038"/>
              <a:ext cx="700088" cy="869950"/>
              <a:chOff x="215000" y="2687274"/>
              <a:chExt cx="2593295" cy="3223034"/>
            </a:xfrm>
          </p:grpSpPr>
          <p:sp>
            <p:nvSpPr>
              <p:cNvPr id="88" name="Freeform 814"/>
              <p:cNvSpPr>
                <a:spLocks noEditPoints="1"/>
              </p:cNvSpPr>
              <p:nvPr/>
            </p:nvSpPr>
            <p:spPr bwMode="auto">
              <a:xfrm flipH="1">
                <a:off x="215000" y="2969584"/>
                <a:ext cx="993804" cy="2940724"/>
              </a:xfrm>
              <a:custGeom>
                <a:avLst/>
                <a:gdLst>
                  <a:gd name="T0" fmla="*/ 2147483647 w 642"/>
                  <a:gd name="T1" fmla="*/ 2147483647 h 1854"/>
                  <a:gd name="T2" fmla="*/ 2147483647 w 642"/>
                  <a:gd name="T3" fmla="*/ 2147483647 h 1854"/>
                  <a:gd name="T4" fmla="*/ 2147483647 w 642"/>
                  <a:gd name="T5" fmla="*/ 2147483647 h 1854"/>
                  <a:gd name="T6" fmla="*/ 2147483647 w 642"/>
                  <a:gd name="T7" fmla="*/ 2147483647 h 1854"/>
                  <a:gd name="T8" fmla="*/ 2147483647 w 642"/>
                  <a:gd name="T9" fmla="*/ 2147483647 h 1854"/>
                  <a:gd name="T10" fmla="*/ 2147483647 w 642"/>
                  <a:gd name="T11" fmla="*/ 2147483647 h 1854"/>
                  <a:gd name="T12" fmla="*/ 2147483647 w 642"/>
                  <a:gd name="T13" fmla="*/ 2147483647 h 1854"/>
                  <a:gd name="T14" fmla="*/ 2147483647 w 642"/>
                  <a:gd name="T15" fmla="*/ 2147483647 h 1854"/>
                  <a:gd name="T16" fmla="*/ 2147483647 w 642"/>
                  <a:gd name="T17" fmla="*/ 2147483647 h 1854"/>
                  <a:gd name="T18" fmla="*/ 2147483647 w 642"/>
                  <a:gd name="T19" fmla="*/ 2147483647 h 1854"/>
                  <a:gd name="T20" fmla="*/ 2147483647 w 642"/>
                  <a:gd name="T21" fmla="*/ 2147483647 h 1854"/>
                  <a:gd name="T22" fmla="*/ 2147483647 w 642"/>
                  <a:gd name="T23" fmla="*/ 2147483647 h 1854"/>
                  <a:gd name="T24" fmla="*/ 2147483647 w 642"/>
                  <a:gd name="T25" fmla="*/ 2147483647 h 1854"/>
                  <a:gd name="T26" fmla="*/ 2147483647 w 642"/>
                  <a:gd name="T27" fmla="*/ 2147483647 h 1854"/>
                  <a:gd name="T28" fmla="*/ 2147483647 w 642"/>
                  <a:gd name="T29" fmla="*/ 2147483647 h 1854"/>
                  <a:gd name="T30" fmla="*/ 2147483647 w 642"/>
                  <a:gd name="T31" fmla="*/ 2147483647 h 1854"/>
                  <a:gd name="T32" fmla="*/ 2147483647 w 642"/>
                  <a:gd name="T33" fmla="*/ 2147483647 h 1854"/>
                  <a:gd name="T34" fmla="*/ 2147483647 w 642"/>
                  <a:gd name="T35" fmla="*/ 2147483647 h 1854"/>
                  <a:gd name="T36" fmla="*/ 2147483647 w 642"/>
                  <a:gd name="T37" fmla="*/ 2147483647 h 1854"/>
                  <a:gd name="T38" fmla="*/ 2147483647 w 642"/>
                  <a:gd name="T39" fmla="*/ 2147483647 h 1854"/>
                  <a:gd name="T40" fmla="*/ 2147483647 w 642"/>
                  <a:gd name="T41" fmla="*/ 0 h 1854"/>
                  <a:gd name="T42" fmla="*/ 2147483647 w 642"/>
                  <a:gd name="T43" fmla="*/ 2147483647 h 1854"/>
                  <a:gd name="T44" fmla="*/ 2147483647 w 642"/>
                  <a:gd name="T45" fmla="*/ 2147483647 h 1854"/>
                  <a:gd name="T46" fmla="*/ 2147483647 w 642"/>
                  <a:gd name="T47" fmla="*/ 2147483647 h 1854"/>
                  <a:gd name="T48" fmla="*/ 2147483647 w 642"/>
                  <a:gd name="T49" fmla="*/ 2147483647 h 1854"/>
                  <a:gd name="T50" fmla="*/ 2147483647 w 642"/>
                  <a:gd name="T51" fmla="*/ 2147483647 h 1854"/>
                  <a:gd name="T52" fmla="*/ 2147483647 w 642"/>
                  <a:gd name="T53" fmla="*/ 2147483647 h 1854"/>
                  <a:gd name="T54" fmla="*/ 2147483647 w 642"/>
                  <a:gd name="T55" fmla="*/ 2147483647 h 1854"/>
                  <a:gd name="T56" fmla="*/ 2147483647 w 642"/>
                  <a:gd name="T57" fmla="*/ 2147483647 h 1854"/>
                  <a:gd name="T58" fmla="*/ 2147483647 w 642"/>
                  <a:gd name="T59" fmla="*/ 2147483647 h 1854"/>
                  <a:gd name="T60" fmla="*/ 2147483647 w 642"/>
                  <a:gd name="T61" fmla="*/ 2147483647 h 1854"/>
                  <a:gd name="T62" fmla="*/ 2147483647 w 642"/>
                  <a:gd name="T63" fmla="*/ 2147483647 h 1854"/>
                  <a:gd name="T64" fmla="*/ 2147483647 w 642"/>
                  <a:gd name="T65" fmla="*/ 2147483647 h 1854"/>
                  <a:gd name="T66" fmla="*/ 0 w 642"/>
                  <a:gd name="T67" fmla="*/ 2147483647 h 1854"/>
                  <a:gd name="T68" fmla="*/ 2147483647 w 642"/>
                  <a:gd name="T69" fmla="*/ 2147483647 h 1854"/>
                  <a:gd name="T70" fmla="*/ 2147483647 w 642"/>
                  <a:gd name="T71" fmla="*/ 2147483647 h 1854"/>
                  <a:gd name="T72" fmla="*/ 2147483647 w 642"/>
                  <a:gd name="T73" fmla="*/ 2147483647 h 1854"/>
                  <a:gd name="T74" fmla="*/ 2147483647 w 642"/>
                  <a:gd name="T75" fmla="*/ 2147483647 h 1854"/>
                  <a:gd name="T76" fmla="*/ 2147483647 w 642"/>
                  <a:gd name="T77" fmla="*/ 2147483647 h 1854"/>
                  <a:gd name="T78" fmla="*/ 2147483647 w 642"/>
                  <a:gd name="T79" fmla="*/ 2147483647 h 1854"/>
                  <a:gd name="T80" fmla="*/ 2147483647 w 642"/>
                  <a:gd name="T81" fmla="*/ 2147483647 h 1854"/>
                  <a:gd name="T82" fmla="*/ 2147483647 w 642"/>
                  <a:gd name="T83" fmla="*/ 2147483647 h 1854"/>
                  <a:gd name="T84" fmla="*/ 2147483647 w 642"/>
                  <a:gd name="T85" fmla="*/ 2147483647 h 1854"/>
                  <a:gd name="T86" fmla="*/ 2147483647 w 642"/>
                  <a:gd name="T87" fmla="*/ 2147483647 h 1854"/>
                  <a:gd name="T88" fmla="*/ 2147483647 w 642"/>
                  <a:gd name="T89" fmla="*/ 2147483647 h 1854"/>
                  <a:gd name="T90" fmla="*/ 2147483647 w 642"/>
                  <a:gd name="T91" fmla="*/ 2147483647 h 1854"/>
                  <a:gd name="T92" fmla="*/ 2147483647 w 642"/>
                  <a:gd name="T93" fmla="*/ 2147483647 h 1854"/>
                  <a:gd name="T94" fmla="*/ 2147483647 w 642"/>
                  <a:gd name="T95" fmla="*/ 2147483647 h 1854"/>
                  <a:gd name="T96" fmla="*/ 2147483647 w 642"/>
                  <a:gd name="T97" fmla="*/ 2147483647 h 1854"/>
                  <a:gd name="T98" fmla="*/ 2147483647 w 642"/>
                  <a:gd name="T99" fmla="*/ 2147483647 h 1854"/>
                  <a:gd name="T100" fmla="*/ 2147483647 w 642"/>
                  <a:gd name="T101" fmla="*/ 2147483647 h 1854"/>
                  <a:gd name="T102" fmla="*/ 2147483647 w 642"/>
                  <a:gd name="T103" fmla="*/ 2147483647 h 1854"/>
                  <a:gd name="T104" fmla="*/ 2147483647 w 642"/>
                  <a:gd name="T105" fmla="*/ 2147483647 h 1854"/>
                  <a:gd name="T106" fmla="*/ 2147483647 w 642"/>
                  <a:gd name="T107" fmla="*/ 2147483647 h 1854"/>
                  <a:gd name="T108" fmla="*/ 2147483647 w 642"/>
                  <a:gd name="T109" fmla="*/ 2147483647 h 1854"/>
                  <a:gd name="T110" fmla="*/ 2147483647 w 642"/>
                  <a:gd name="T111" fmla="*/ 2147483647 h 1854"/>
                  <a:gd name="T112" fmla="*/ 2147483647 w 642"/>
                  <a:gd name="T113" fmla="*/ 2147483647 h 1854"/>
                  <a:gd name="T114" fmla="*/ 2147483647 w 642"/>
                  <a:gd name="T115" fmla="*/ 2147483647 h 1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42"/>
                  <a:gd name="T175" fmla="*/ 0 h 1854"/>
                  <a:gd name="T176" fmla="*/ 642 w 642"/>
                  <a:gd name="T177" fmla="*/ 1854 h 1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42" h="1854">
                    <a:moveTo>
                      <a:pt x="642" y="1559"/>
                    </a:moveTo>
                    <a:lnTo>
                      <a:pt x="638" y="1547"/>
                    </a:lnTo>
                    <a:lnTo>
                      <a:pt x="613" y="1535"/>
                    </a:lnTo>
                    <a:lnTo>
                      <a:pt x="593" y="1518"/>
                    </a:lnTo>
                    <a:lnTo>
                      <a:pt x="568" y="1493"/>
                    </a:lnTo>
                    <a:lnTo>
                      <a:pt x="564" y="1489"/>
                    </a:lnTo>
                    <a:lnTo>
                      <a:pt x="555" y="1489"/>
                    </a:lnTo>
                    <a:lnTo>
                      <a:pt x="535" y="1489"/>
                    </a:lnTo>
                    <a:lnTo>
                      <a:pt x="506" y="1493"/>
                    </a:lnTo>
                    <a:lnTo>
                      <a:pt x="481" y="1472"/>
                    </a:lnTo>
                    <a:lnTo>
                      <a:pt x="456" y="1447"/>
                    </a:lnTo>
                    <a:lnTo>
                      <a:pt x="423" y="1402"/>
                    </a:lnTo>
                    <a:lnTo>
                      <a:pt x="402" y="1365"/>
                    </a:lnTo>
                    <a:lnTo>
                      <a:pt x="398" y="1356"/>
                    </a:lnTo>
                    <a:lnTo>
                      <a:pt x="402" y="1356"/>
                    </a:lnTo>
                    <a:lnTo>
                      <a:pt x="406" y="1356"/>
                    </a:lnTo>
                    <a:lnTo>
                      <a:pt x="414" y="1352"/>
                    </a:lnTo>
                    <a:lnTo>
                      <a:pt x="431" y="1340"/>
                    </a:lnTo>
                    <a:lnTo>
                      <a:pt x="456" y="1311"/>
                    </a:lnTo>
                    <a:lnTo>
                      <a:pt x="456" y="1294"/>
                    </a:lnTo>
                    <a:lnTo>
                      <a:pt x="460" y="1244"/>
                    </a:lnTo>
                    <a:lnTo>
                      <a:pt x="464" y="1099"/>
                    </a:lnTo>
                    <a:lnTo>
                      <a:pt x="472" y="888"/>
                    </a:lnTo>
                    <a:lnTo>
                      <a:pt x="468" y="867"/>
                    </a:lnTo>
                    <a:lnTo>
                      <a:pt x="468" y="850"/>
                    </a:lnTo>
                    <a:lnTo>
                      <a:pt x="472" y="842"/>
                    </a:lnTo>
                    <a:lnTo>
                      <a:pt x="477" y="854"/>
                    </a:lnTo>
                    <a:lnTo>
                      <a:pt x="477" y="871"/>
                    </a:lnTo>
                    <a:lnTo>
                      <a:pt x="477" y="900"/>
                    </a:lnTo>
                    <a:lnTo>
                      <a:pt x="477" y="933"/>
                    </a:lnTo>
                    <a:lnTo>
                      <a:pt x="485" y="946"/>
                    </a:lnTo>
                    <a:lnTo>
                      <a:pt x="493" y="946"/>
                    </a:lnTo>
                    <a:lnTo>
                      <a:pt x="506" y="946"/>
                    </a:lnTo>
                    <a:lnTo>
                      <a:pt x="514" y="950"/>
                    </a:lnTo>
                    <a:lnTo>
                      <a:pt x="518" y="946"/>
                    </a:lnTo>
                    <a:lnTo>
                      <a:pt x="526" y="946"/>
                    </a:lnTo>
                    <a:lnTo>
                      <a:pt x="530" y="946"/>
                    </a:lnTo>
                    <a:lnTo>
                      <a:pt x="535" y="946"/>
                    </a:lnTo>
                    <a:lnTo>
                      <a:pt x="539" y="946"/>
                    </a:lnTo>
                    <a:lnTo>
                      <a:pt x="547" y="937"/>
                    </a:lnTo>
                    <a:lnTo>
                      <a:pt x="547" y="921"/>
                    </a:lnTo>
                    <a:lnTo>
                      <a:pt x="547" y="912"/>
                    </a:lnTo>
                    <a:lnTo>
                      <a:pt x="547" y="883"/>
                    </a:lnTo>
                    <a:lnTo>
                      <a:pt x="543" y="875"/>
                    </a:lnTo>
                    <a:lnTo>
                      <a:pt x="539" y="871"/>
                    </a:lnTo>
                    <a:lnTo>
                      <a:pt x="539" y="867"/>
                    </a:lnTo>
                    <a:lnTo>
                      <a:pt x="535" y="854"/>
                    </a:lnTo>
                    <a:lnTo>
                      <a:pt x="535" y="821"/>
                    </a:lnTo>
                    <a:lnTo>
                      <a:pt x="539" y="767"/>
                    </a:lnTo>
                    <a:lnTo>
                      <a:pt x="539" y="738"/>
                    </a:lnTo>
                    <a:lnTo>
                      <a:pt x="518" y="647"/>
                    </a:lnTo>
                    <a:lnTo>
                      <a:pt x="497" y="539"/>
                    </a:lnTo>
                    <a:lnTo>
                      <a:pt x="485" y="444"/>
                    </a:lnTo>
                    <a:lnTo>
                      <a:pt x="456" y="336"/>
                    </a:lnTo>
                    <a:lnTo>
                      <a:pt x="443" y="307"/>
                    </a:lnTo>
                    <a:lnTo>
                      <a:pt x="431" y="286"/>
                    </a:lnTo>
                    <a:lnTo>
                      <a:pt x="414" y="274"/>
                    </a:lnTo>
                    <a:lnTo>
                      <a:pt x="394" y="270"/>
                    </a:lnTo>
                    <a:lnTo>
                      <a:pt x="381" y="265"/>
                    </a:lnTo>
                    <a:lnTo>
                      <a:pt x="365" y="265"/>
                    </a:lnTo>
                    <a:lnTo>
                      <a:pt x="352" y="270"/>
                    </a:lnTo>
                    <a:lnTo>
                      <a:pt x="340" y="270"/>
                    </a:lnTo>
                    <a:lnTo>
                      <a:pt x="336" y="257"/>
                    </a:lnTo>
                    <a:lnTo>
                      <a:pt x="331" y="245"/>
                    </a:lnTo>
                    <a:lnTo>
                      <a:pt x="331" y="228"/>
                    </a:lnTo>
                    <a:lnTo>
                      <a:pt x="331" y="203"/>
                    </a:lnTo>
                    <a:lnTo>
                      <a:pt x="331" y="174"/>
                    </a:lnTo>
                    <a:lnTo>
                      <a:pt x="331" y="145"/>
                    </a:lnTo>
                    <a:lnTo>
                      <a:pt x="331" y="116"/>
                    </a:lnTo>
                    <a:lnTo>
                      <a:pt x="319" y="83"/>
                    </a:lnTo>
                    <a:lnTo>
                      <a:pt x="315" y="66"/>
                    </a:lnTo>
                    <a:lnTo>
                      <a:pt x="302" y="50"/>
                    </a:lnTo>
                    <a:lnTo>
                      <a:pt x="290" y="37"/>
                    </a:lnTo>
                    <a:lnTo>
                      <a:pt x="277" y="25"/>
                    </a:lnTo>
                    <a:lnTo>
                      <a:pt x="248" y="8"/>
                    </a:lnTo>
                    <a:lnTo>
                      <a:pt x="224" y="0"/>
                    </a:lnTo>
                    <a:lnTo>
                      <a:pt x="190" y="0"/>
                    </a:lnTo>
                    <a:lnTo>
                      <a:pt x="157" y="8"/>
                    </a:lnTo>
                    <a:lnTo>
                      <a:pt x="124" y="17"/>
                    </a:lnTo>
                    <a:lnTo>
                      <a:pt x="107" y="25"/>
                    </a:lnTo>
                    <a:lnTo>
                      <a:pt x="95" y="33"/>
                    </a:lnTo>
                    <a:lnTo>
                      <a:pt x="87" y="46"/>
                    </a:lnTo>
                    <a:lnTo>
                      <a:pt x="87" y="54"/>
                    </a:lnTo>
                    <a:lnTo>
                      <a:pt x="87" y="62"/>
                    </a:lnTo>
                    <a:lnTo>
                      <a:pt x="91" y="71"/>
                    </a:lnTo>
                    <a:lnTo>
                      <a:pt x="87" y="87"/>
                    </a:lnTo>
                    <a:lnTo>
                      <a:pt x="87" y="120"/>
                    </a:lnTo>
                    <a:lnTo>
                      <a:pt x="87" y="133"/>
                    </a:lnTo>
                    <a:lnTo>
                      <a:pt x="91" y="137"/>
                    </a:lnTo>
                    <a:lnTo>
                      <a:pt x="95" y="141"/>
                    </a:lnTo>
                    <a:lnTo>
                      <a:pt x="103" y="149"/>
                    </a:lnTo>
                    <a:lnTo>
                      <a:pt x="95" y="170"/>
                    </a:lnTo>
                    <a:lnTo>
                      <a:pt x="91" y="191"/>
                    </a:lnTo>
                    <a:lnTo>
                      <a:pt x="99" y="195"/>
                    </a:lnTo>
                    <a:lnTo>
                      <a:pt x="107" y="195"/>
                    </a:lnTo>
                    <a:lnTo>
                      <a:pt x="112" y="203"/>
                    </a:lnTo>
                    <a:lnTo>
                      <a:pt x="112" y="207"/>
                    </a:lnTo>
                    <a:lnTo>
                      <a:pt x="116" y="212"/>
                    </a:lnTo>
                    <a:lnTo>
                      <a:pt x="116" y="220"/>
                    </a:lnTo>
                    <a:lnTo>
                      <a:pt x="120" y="224"/>
                    </a:lnTo>
                    <a:lnTo>
                      <a:pt x="124" y="228"/>
                    </a:lnTo>
                    <a:lnTo>
                      <a:pt x="128" y="241"/>
                    </a:lnTo>
                    <a:lnTo>
                      <a:pt x="128" y="249"/>
                    </a:lnTo>
                    <a:lnTo>
                      <a:pt x="132" y="253"/>
                    </a:lnTo>
                    <a:lnTo>
                      <a:pt x="141" y="253"/>
                    </a:lnTo>
                    <a:lnTo>
                      <a:pt x="165" y="253"/>
                    </a:lnTo>
                    <a:lnTo>
                      <a:pt x="174" y="253"/>
                    </a:lnTo>
                    <a:lnTo>
                      <a:pt x="178" y="257"/>
                    </a:lnTo>
                    <a:lnTo>
                      <a:pt x="182" y="265"/>
                    </a:lnTo>
                    <a:lnTo>
                      <a:pt x="182" y="270"/>
                    </a:lnTo>
                    <a:lnTo>
                      <a:pt x="182" y="278"/>
                    </a:lnTo>
                    <a:lnTo>
                      <a:pt x="78" y="394"/>
                    </a:lnTo>
                    <a:lnTo>
                      <a:pt x="70" y="406"/>
                    </a:lnTo>
                    <a:lnTo>
                      <a:pt x="70" y="419"/>
                    </a:lnTo>
                    <a:lnTo>
                      <a:pt x="74" y="448"/>
                    </a:lnTo>
                    <a:lnTo>
                      <a:pt x="70" y="518"/>
                    </a:lnTo>
                    <a:lnTo>
                      <a:pt x="62" y="610"/>
                    </a:lnTo>
                    <a:lnTo>
                      <a:pt x="49" y="713"/>
                    </a:lnTo>
                    <a:lnTo>
                      <a:pt x="16" y="713"/>
                    </a:lnTo>
                    <a:lnTo>
                      <a:pt x="0" y="971"/>
                    </a:lnTo>
                    <a:lnTo>
                      <a:pt x="78" y="971"/>
                    </a:lnTo>
                    <a:lnTo>
                      <a:pt x="83" y="979"/>
                    </a:lnTo>
                    <a:lnTo>
                      <a:pt x="87" y="983"/>
                    </a:lnTo>
                    <a:lnTo>
                      <a:pt x="107" y="987"/>
                    </a:lnTo>
                    <a:lnTo>
                      <a:pt x="128" y="987"/>
                    </a:lnTo>
                    <a:lnTo>
                      <a:pt x="132" y="1016"/>
                    </a:lnTo>
                    <a:lnTo>
                      <a:pt x="136" y="1058"/>
                    </a:lnTo>
                    <a:lnTo>
                      <a:pt x="149" y="1165"/>
                    </a:lnTo>
                    <a:lnTo>
                      <a:pt x="157" y="1261"/>
                    </a:lnTo>
                    <a:lnTo>
                      <a:pt x="165" y="1356"/>
                    </a:lnTo>
                    <a:lnTo>
                      <a:pt x="211" y="1356"/>
                    </a:lnTo>
                    <a:lnTo>
                      <a:pt x="224" y="1373"/>
                    </a:lnTo>
                    <a:lnTo>
                      <a:pt x="257" y="1398"/>
                    </a:lnTo>
                    <a:lnTo>
                      <a:pt x="298" y="1439"/>
                    </a:lnTo>
                    <a:lnTo>
                      <a:pt x="302" y="1539"/>
                    </a:lnTo>
                    <a:lnTo>
                      <a:pt x="307" y="1613"/>
                    </a:lnTo>
                    <a:lnTo>
                      <a:pt x="307" y="1659"/>
                    </a:lnTo>
                    <a:lnTo>
                      <a:pt x="298" y="1688"/>
                    </a:lnTo>
                    <a:lnTo>
                      <a:pt x="294" y="1700"/>
                    </a:lnTo>
                    <a:lnTo>
                      <a:pt x="282" y="1734"/>
                    </a:lnTo>
                    <a:lnTo>
                      <a:pt x="265" y="1759"/>
                    </a:lnTo>
                    <a:lnTo>
                      <a:pt x="244" y="1788"/>
                    </a:lnTo>
                    <a:lnTo>
                      <a:pt x="232" y="1792"/>
                    </a:lnTo>
                    <a:lnTo>
                      <a:pt x="203" y="1804"/>
                    </a:lnTo>
                    <a:lnTo>
                      <a:pt x="174" y="1812"/>
                    </a:lnTo>
                    <a:lnTo>
                      <a:pt x="157" y="1821"/>
                    </a:lnTo>
                    <a:lnTo>
                      <a:pt x="153" y="1825"/>
                    </a:lnTo>
                    <a:lnTo>
                      <a:pt x="153" y="1829"/>
                    </a:lnTo>
                    <a:lnTo>
                      <a:pt x="157" y="1833"/>
                    </a:lnTo>
                    <a:lnTo>
                      <a:pt x="170" y="1841"/>
                    </a:lnTo>
                    <a:lnTo>
                      <a:pt x="178" y="1841"/>
                    </a:lnTo>
                    <a:lnTo>
                      <a:pt x="265" y="1850"/>
                    </a:lnTo>
                    <a:lnTo>
                      <a:pt x="286" y="1850"/>
                    </a:lnTo>
                    <a:lnTo>
                      <a:pt x="307" y="1833"/>
                    </a:lnTo>
                    <a:lnTo>
                      <a:pt x="331" y="1812"/>
                    </a:lnTo>
                    <a:lnTo>
                      <a:pt x="352" y="1796"/>
                    </a:lnTo>
                    <a:lnTo>
                      <a:pt x="356" y="1796"/>
                    </a:lnTo>
                    <a:lnTo>
                      <a:pt x="365" y="1796"/>
                    </a:lnTo>
                    <a:lnTo>
                      <a:pt x="369" y="1800"/>
                    </a:lnTo>
                    <a:lnTo>
                      <a:pt x="365" y="1854"/>
                    </a:lnTo>
                    <a:lnTo>
                      <a:pt x="369" y="1854"/>
                    </a:lnTo>
                    <a:lnTo>
                      <a:pt x="377" y="1854"/>
                    </a:lnTo>
                    <a:lnTo>
                      <a:pt x="381" y="1825"/>
                    </a:lnTo>
                    <a:lnTo>
                      <a:pt x="385" y="1800"/>
                    </a:lnTo>
                    <a:lnTo>
                      <a:pt x="394" y="1779"/>
                    </a:lnTo>
                    <a:lnTo>
                      <a:pt x="402" y="1763"/>
                    </a:lnTo>
                    <a:lnTo>
                      <a:pt x="398" y="1750"/>
                    </a:lnTo>
                    <a:lnTo>
                      <a:pt x="389" y="1734"/>
                    </a:lnTo>
                    <a:lnTo>
                      <a:pt x="381" y="1709"/>
                    </a:lnTo>
                    <a:lnTo>
                      <a:pt x="377" y="1676"/>
                    </a:lnTo>
                    <a:lnTo>
                      <a:pt x="377" y="1651"/>
                    </a:lnTo>
                    <a:lnTo>
                      <a:pt x="381" y="1626"/>
                    </a:lnTo>
                    <a:lnTo>
                      <a:pt x="385" y="1601"/>
                    </a:lnTo>
                    <a:lnTo>
                      <a:pt x="398" y="1547"/>
                    </a:lnTo>
                    <a:lnTo>
                      <a:pt x="402" y="1510"/>
                    </a:lnTo>
                    <a:lnTo>
                      <a:pt x="435" y="1530"/>
                    </a:lnTo>
                    <a:lnTo>
                      <a:pt x="468" y="1551"/>
                    </a:lnTo>
                    <a:lnTo>
                      <a:pt x="501" y="1584"/>
                    </a:lnTo>
                    <a:lnTo>
                      <a:pt x="547" y="1642"/>
                    </a:lnTo>
                    <a:lnTo>
                      <a:pt x="555" y="1647"/>
                    </a:lnTo>
                    <a:lnTo>
                      <a:pt x="564" y="1659"/>
                    </a:lnTo>
                    <a:lnTo>
                      <a:pt x="572" y="1688"/>
                    </a:lnTo>
                    <a:lnTo>
                      <a:pt x="576" y="1734"/>
                    </a:lnTo>
                    <a:lnTo>
                      <a:pt x="576" y="1767"/>
                    </a:lnTo>
                    <a:lnTo>
                      <a:pt x="580" y="1775"/>
                    </a:lnTo>
                    <a:lnTo>
                      <a:pt x="589" y="1775"/>
                    </a:lnTo>
                    <a:lnTo>
                      <a:pt x="589" y="1771"/>
                    </a:lnTo>
                    <a:lnTo>
                      <a:pt x="605" y="1746"/>
                    </a:lnTo>
                    <a:lnTo>
                      <a:pt x="626" y="1709"/>
                    </a:lnTo>
                    <a:lnTo>
                      <a:pt x="630" y="1692"/>
                    </a:lnTo>
                    <a:lnTo>
                      <a:pt x="634" y="1671"/>
                    </a:lnTo>
                    <a:lnTo>
                      <a:pt x="626" y="1647"/>
                    </a:lnTo>
                    <a:lnTo>
                      <a:pt x="613" y="1622"/>
                    </a:lnTo>
                    <a:lnTo>
                      <a:pt x="597" y="1593"/>
                    </a:lnTo>
                    <a:lnTo>
                      <a:pt x="589" y="1568"/>
                    </a:lnTo>
                    <a:lnTo>
                      <a:pt x="589" y="1543"/>
                    </a:lnTo>
                    <a:lnTo>
                      <a:pt x="642" y="1559"/>
                    </a:lnTo>
                    <a:close/>
                    <a:moveTo>
                      <a:pt x="373" y="635"/>
                    </a:moveTo>
                    <a:lnTo>
                      <a:pt x="373" y="635"/>
                    </a:lnTo>
                    <a:lnTo>
                      <a:pt x="381" y="614"/>
                    </a:lnTo>
                    <a:lnTo>
                      <a:pt x="389" y="597"/>
                    </a:lnTo>
                    <a:lnTo>
                      <a:pt x="394" y="597"/>
                    </a:lnTo>
                    <a:lnTo>
                      <a:pt x="398" y="610"/>
                    </a:lnTo>
                    <a:lnTo>
                      <a:pt x="406" y="630"/>
                    </a:lnTo>
                    <a:lnTo>
                      <a:pt x="414" y="676"/>
                    </a:lnTo>
                    <a:lnTo>
                      <a:pt x="414" y="701"/>
                    </a:lnTo>
                    <a:lnTo>
                      <a:pt x="394" y="668"/>
                    </a:lnTo>
                    <a:lnTo>
                      <a:pt x="373" y="635"/>
                    </a:ln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sz="600">
                  <a:solidFill>
                    <a:schemeClr val="bg1">
                      <a:lumMod val="65000"/>
                    </a:schemeClr>
                  </a:solidFill>
                  <a:latin typeface="Lato" panose="020F0502020204030203" pitchFamily="34" charset="0"/>
                  <a:ea typeface="ＭＳ Ｐゴシック" charset="0"/>
                  <a:cs typeface="ＭＳ Ｐゴシック" charset="0"/>
                </a:endParaRPr>
              </a:p>
            </p:txBody>
          </p:sp>
          <p:grpSp>
            <p:nvGrpSpPr>
              <p:cNvPr id="89" name="Gruppe 955"/>
              <p:cNvGrpSpPr>
                <a:grpSpLocks/>
              </p:cNvGrpSpPr>
              <p:nvPr/>
            </p:nvGrpSpPr>
            <p:grpSpPr bwMode="auto">
              <a:xfrm>
                <a:off x="1397000" y="2687274"/>
                <a:ext cx="1411295" cy="3138853"/>
                <a:chOff x="1397000" y="2687274"/>
                <a:chExt cx="1411295" cy="3138852"/>
              </a:xfrm>
            </p:grpSpPr>
            <p:sp>
              <p:nvSpPr>
                <p:cNvPr id="90" name="Freeform 810"/>
                <p:cNvSpPr>
                  <a:spLocks/>
                </p:cNvSpPr>
                <p:nvPr/>
              </p:nvSpPr>
              <p:spPr bwMode="auto">
                <a:xfrm>
                  <a:off x="1396978" y="2687274"/>
                  <a:ext cx="1411317" cy="3140693"/>
                </a:xfrm>
                <a:custGeom>
                  <a:avLst/>
                  <a:gdLst>
                    <a:gd name="T0" fmla="*/ 2147483647 w 772"/>
                    <a:gd name="T1" fmla="*/ 2147483647 h 1717"/>
                    <a:gd name="T2" fmla="*/ 2147483647 w 772"/>
                    <a:gd name="T3" fmla="*/ 2147483647 h 1717"/>
                    <a:gd name="T4" fmla="*/ 2147483647 w 772"/>
                    <a:gd name="T5" fmla="*/ 2147483647 h 1717"/>
                    <a:gd name="T6" fmla="*/ 2147483647 w 772"/>
                    <a:gd name="T7" fmla="*/ 2147483647 h 1717"/>
                    <a:gd name="T8" fmla="*/ 2147483647 w 772"/>
                    <a:gd name="T9" fmla="*/ 2147483647 h 1717"/>
                    <a:gd name="T10" fmla="*/ 2147483647 w 772"/>
                    <a:gd name="T11" fmla="*/ 2147483647 h 1717"/>
                    <a:gd name="T12" fmla="*/ 2147483647 w 772"/>
                    <a:gd name="T13" fmla="*/ 2147483647 h 1717"/>
                    <a:gd name="T14" fmla="*/ 2147483647 w 772"/>
                    <a:gd name="T15" fmla="*/ 2147483647 h 1717"/>
                    <a:gd name="T16" fmla="*/ 2147483647 w 772"/>
                    <a:gd name="T17" fmla="*/ 2147483647 h 1717"/>
                    <a:gd name="T18" fmla="*/ 2147483647 w 772"/>
                    <a:gd name="T19" fmla="*/ 2147483647 h 1717"/>
                    <a:gd name="T20" fmla="*/ 2147483647 w 772"/>
                    <a:gd name="T21" fmla="*/ 2147483647 h 1717"/>
                    <a:gd name="T22" fmla="*/ 2147483647 w 772"/>
                    <a:gd name="T23" fmla="*/ 2147483647 h 1717"/>
                    <a:gd name="T24" fmla="*/ 2147483647 w 772"/>
                    <a:gd name="T25" fmla="*/ 2147483647 h 1717"/>
                    <a:gd name="T26" fmla="*/ 2147483647 w 772"/>
                    <a:gd name="T27" fmla="*/ 2147483647 h 1717"/>
                    <a:gd name="T28" fmla="*/ 2147483647 w 772"/>
                    <a:gd name="T29" fmla="*/ 2147483647 h 1717"/>
                    <a:gd name="T30" fmla="*/ 2147483647 w 772"/>
                    <a:gd name="T31" fmla="*/ 2147483647 h 1717"/>
                    <a:gd name="T32" fmla="*/ 2147483647 w 772"/>
                    <a:gd name="T33" fmla="*/ 2147483647 h 1717"/>
                    <a:gd name="T34" fmla="*/ 2147483647 w 772"/>
                    <a:gd name="T35" fmla="*/ 2147483647 h 1717"/>
                    <a:gd name="T36" fmla="*/ 2147483647 w 772"/>
                    <a:gd name="T37" fmla="*/ 2147483647 h 1717"/>
                    <a:gd name="T38" fmla="*/ 2147483647 w 772"/>
                    <a:gd name="T39" fmla="*/ 2147483647 h 1717"/>
                    <a:gd name="T40" fmla="*/ 2147483647 w 772"/>
                    <a:gd name="T41" fmla="*/ 2147483647 h 1717"/>
                    <a:gd name="T42" fmla="*/ 2147483647 w 772"/>
                    <a:gd name="T43" fmla="*/ 2147483647 h 1717"/>
                    <a:gd name="T44" fmla="*/ 2147483647 w 772"/>
                    <a:gd name="T45" fmla="*/ 2147483647 h 1717"/>
                    <a:gd name="T46" fmla="*/ 2147483647 w 772"/>
                    <a:gd name="T47" fmla="*/ 2147483647 h 1717"/>
                    <a:gd name="T48" fmla="*/ 2147483647 w 772"/>
                    <a:gd name="T49" fmla="*/ 2147483647 h 1717"/>
                    <a:gd name="T50" fmla="*/ 2147483647 w 772"/>
                    <a:gd name="T51" fmla="*/ 2147483647 h 1717"/>
                    <a:gd name="T52" fmla="*/ 2147483647 w 772"/>
                    <a:gd name="T53" fmla="*/ 2147483647 h 1717"/>
                    <a:gd name="T54" fmla="*/ 2147483647 w 772"/>
                    <a:gd name="T55" fmla="*/ 2147483647 h 1717"/>
                    <a:gd name="T56" fmla="*/ 2147483647 w 772"/>
                    <a:gd name="T57" fmla="*/ 2147483647 h 1717"/>
                    <a:gd name="T58" fmla="*/ 2147483647 w 772"/>
                    <a:gd name="T59" fmla="*/ 2147483647 h 1717"/>
                    <a:gd name="T60" fmla="*/ 2147483647 w 772"/>
                    <a:gd name="T61" fmla="*/ 2147483647 h 1717"/>
                    <a:gd name="T62" fmla="*/ 2147483647 w 772"/>
                    <a:gd name="T63" fmla="*/ 2147483647 h 1717"/>
                    <a:gd name="T64" fmla="*/ 2147483647 w 772"/>
                    <a:gd name="T65" fmla="*/ 2147483647 h 1717"/>
                    <a:gd name="T66" fmla="*/ 2147483647 w 772"/>
                    <a:gd name="T67" fmla="*/ 2147483647 h 1717"/>
                    <a:gd name="T68" fmla="*/ 2147483647 w 772"/>
                    <a:gd name="T69" fmla="*/ 2147483647 h 1717"/>
                    <a:gd name="T70" fmla="*/ 2147483647 w 772"/>
                    <a:gd name="T71" fmla="*/ 2147483647 h 1717"/>
                    <a:gd name="T72" fmla="*/ 2147483647 w 772"/>
                    <a:gd name="T73" fmla="*/ 2147483647 h 1717"/>
                    <a:gd name="T74" fmla="*/ 2147483647 w 772"/>
                    <a:gd name="T75" fmla="*/ 2147483647 h 1717"/>
                    <a:gd name="T76" fmla="*/ 2147483647 w 772"/>
                    <a:gd name="T77" fmla="*/ 2147483647 h 1717"/>
                    <a:gd name="T78" fmla="*/ 2147483647 w 772"/>
                    <a:gd name="T79" fmla="*/ 2147483647 h 1717"/>
                    <a:gd name="T80" fmla="*/ 2147483647 w 772"/>
                    <a:gd name="T81" fmla="*/ 2147483647 h 1717"/>
                    <a:gd name="T82" fmla="*/ 2147483647 w 772"/>
                    <a:gd name="T83" fmla="*/ 2147483647 h 1717"/>
                    <a:gd name="T84" fmla="*/ 2147483647 w 772"/>
                    <a:gd name="T85" fmla="*/ 2147483647 h 1717"/>
                    <a:gd name="T86" fmla="*/ 2147483647 w 772"/>
                    <a:gd name="T87" fmla="*/ 2147483647 h 1717"/>
                    <a:gd name="T88" fmla="*/ 2147483647 w 772"/>
                    <a:gd name="T89" fmla="*/ 2147483647 h 1717"/>
                    <a:gd name="T90" fmla="*/ 2147483647 w 772"/>
                    <a:gd name="T91" fmla="*/ 2147483647 h 1717"/>
                    <a:gd name="T92" fmla="*/ 2147483647 w 772"/>
                    <a:gd name="T93" fmla="*/ 2147483647 h 1717"/>
                    <a:gd name="T94" fmla="*/ 2147483647 w 772"/>
                    <a:gd name="T95" fmla="*/ 2147483647 h 1717"/>
                    <a:gd name="T96" fmla="*/ 2147483647 w 772"/>
                    <a:gd name="T97" fmla="*/ 2147483647 h 1717"/>
                    <a:gd name="T98" fmla="*/ 2147483647 w 772"/>
                    <a:gd name="T99" fmla="*/ 2147483647 h 1717"/>
                    <a:gd name="T100" fmla="*/ 2147483647 w 772"/>
                    <a:gd name="T101" fmla="*/ 2147483647 h 1717"/>
                    <a:gd name="T102" fmla="*/ 2147483647 w 772"/>
                    <a:gd name="T103" fmla="*/ 2147483647 h 1717"/>
                    <a:gd name="T104" fmla="*/ 2147483647 w 772"/>
                    <a:gd name="T105" fmla="*/ 2147483647 h 1717"/>
                    <a:gd name="T106" fmla="*/ 2147483647 w 772"/>
                    <a:gd name="T107" fmla="*/ 2147483647 h 171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72"/>
                    <a:gd name="T163" fmla="*/ 0 h 1717"/>
                    <a:gd name="T164" fmla="*/ 772 w 772"/>
                    <a:gd name="T165" fmla="*/ 1717 h 171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72" h="1717">
                      <a:moveTo>
                        <a:pt x="498" y="502"/>
                      </a:moveTo>
                      <a:lnTo>
                        <a:pt x="498" y="502"/>
                      </a:lnTo>
                      <a:lnTo>
                        <a:pt x="502" y="535"/>
                      </a:lnTo>
                      <a:lnTo>
                        <a:pt x="502" y="551"/>
                      </a:lnTo>
                      <a:lnTo>
                        <a:pt x="498" y="576"/>
                      </a:lnTo>
                      <a:lnTo>
                        <a:pt x="477" y="639"/>
                      </a:lnTo>
                      <a:lnTo>
                        <a:pt x="465" y="663"/>
                      </a:lnTo>
                      <a:lnTo>
                        <a:pt x="457" y="680"/>
                      </a:lnTo>
                      <a:lnTo>
                        <a:pt x="452" y="692"/>
                      </a:lnTo>
                      <a:lnTo>
                        <a:pt x="444" y="713"/>
                      </a:lnTo>
                      <a:lnTo>
                        <a:pt x="440" y="742"/>
                      </a:lnTo>
                      <a:lnTo>
                        <a:pt x="440" y="755"/>
                      </a:lnTo>
                      <a:lnTo>
                        <a:pt x="440" y="771"/>
                      </a:lnTo>
                      <a:lnTo>
                        <a:pt x="428" y="788"/>
                      </a:lnTo>
                      <a:lnTo>
                        <a:pt x="423" y="796"/>
                      </a:lnTo>
                      <a:lnTo>
                        <a:pt x="423" y="809"/>
                      </a:lnTo>
                      <a:lnTo>
                        <a:pt x="423" y="892"/>
                      </a:lnTo>
                      <a:lnTo>
                        <a:pt x="415" y="900"/>
                      </a:lnTo>
                      <a:lnTo>
                        <a:pt x="411" y="908"/>
                      </a:lnTo>
                      <a:lnTo>
                        <a:pt x="436" y="904"/>
                      </a:lnTo>
                      <a:lnTo>
                        <a:pt x="440" y="904"/>
                      </a:lnTo>
                      <a:lnTo>
                        <a:pt x="448" y="908"/>
                      </a:lnTo>
                      <a:lnTo>
                        <a:pt x="457" y="912"/>
                      </a:lnTo>
                      <a:lnTo>
                        <a:pt x="610" y="1099"/>
                      </a:lnTo>
                      <a:lnTo>
                        <a:pt x="614" y="1103"/>
                      </a:lnTo>
                      <a:lnTo>
                        <a:pt x="622" y="1120"/>
                      </a:lnTo>
                      <a:lnTo>
                        <a:pt x="627" y="1128"/>
                      </a:lnTo>
                      <a:lnTo>
                        <a:pt x="627" y="1140"/>
                      </a:lnTo>
                      <a:lnTo>
                        <a:pt x="627" y="1149"/>
                      </a:lnTo>
                      <a:lnTo>
                        <a:pt x="614" y="1161"/>
                      </a:lnTo>
                      <a:lnTo>
                        <a:pt x="552" y="1227"/>
                      </a:lnTo>
                      <a:lnTo>
                        <a:pt x="585" y="1269"/>
                      </a:lnTo>
                      <a:lnTo>
                        <a:pt x="618" y="1302"/>
                      </a:lnTo>
                      <a:lnTo>
                        <a:pt x="631" y="1315"/>
                      </a:lnTo>
                      <a:lnTo>
                        <a:pt x="647" y="1319"/>
                      </a:lnTo>
                      <a:lnTo>
                        <a:pt x="660" y="1327"/>
                      </a:lnTo>
                      <a:lnTo>
                        <a:pt x="668" y="1339"/>
                      </a:lnTo>
                      <a:lnTo>
                        <a:pt x="676" y="1348"/>
                      </a:lnTo>
                      <a:lnTo>
                        <a:pt x="681" y="1360"/>
                      </a:lnTo>
                      <a:lnTo>
                        <a:pt x="693" y="1360"/>
                      </a:lnTo>
                      <a:lnTo>
                        <a:pt x="701" y="1360"/>
                      </a:lnTo>
                      <a:lnTo>
                        <a:pt x="730" y="1364"/>
                      </a:lnTo>
                      <a:lnTo>
                        <a:pt x="747" y="1373"/>
                      </a:lnTo>
                      <a:lnTo>
                        <a:pt x="755" y="1381"/>
                      </a:lnTo>
                      <a:lnTo>
                        <a:pt x="755" y="1385"/>
                      </a:lnTo>
                      <a:lnTo>
                        <a:pt x="759" y="1422"/>
                      </a:lnTo>
                      <a:lnTo>
                        <a:pt x="764" y="1443"/>
                      </a:lnTo>
                      <a:lnTo>
                        <a:pt x="751" y="1443"/>
                      </a:lnTo>
                      <a:lnTo>
                        <a:pt x="755" y="1472"/>
                      </a:lnTo>
                      <a:lnTo>
                        <a:pt x="764" y="1497"/>
                      </a:lnTo>
                      <a:lnTo>
                        <a:pt x="768" y="1514"/>
                      </a:lnTo>
                      <a:lnTo>
                        <a:pt x="772" y="1534"/>
                      </a:lnTo>
                      <a:lnTo>
                        <a:pt x="768" y="1555"/>
                      </a:lnTo>
                      <a:lnTo>
                        <a:pt x="759" y="1597"/>
                      </a:lnTo>
                      <a:lnTo>
                        <a:pt x="747" y="1630"/>
                      </a:lnTo>
                      <a:lnTo>
                        <a:pt x="739" y="1646"/>
                      </a:lnTo>
                      <a:lnTo>
                        <a:pt x="739" y="1651"/>
                      </a:lnTo>
                      <a:lnTo>
                        <a:pt x="726" y="1663"/>
                      </a:lnTo>
                      <a:lnTo>
                        <a:pt x="722" y="1667"/>
                      </a:lnTo>
                      <a:lnTo>
                        <a:pt x="714" y="1671"/>
                      </a:lnTo>
                      <a:lnTo>
                        <a:pt x="701" y="1671"/>
                      </a:lnTo>
                      <a:lnTo>
                        <a:pt x="689" y="1671"/>
                      </a:lnTo>
                      <a:lnTo>
                        <a:pt x="681" y="1659"/>
                      </a:lnTo>
                      <a:lnTo>
                        <a:pt x="676" y="1642"/>
                      </a:lnTo>
                      <a:lnTo>
                        <a:pt x="672" y="1622"/>
                      </a:lnTo>
                      <a:lnTo>
                        <a:pt x="664" y="1580"/>
                      </a:lnTo>
                      <a:lnTo>
                        <a:pt x="660" y="1563"/>
                      </a:lnTo>
                      <a:lnTo>
                        <a:pt x="660" y="1551"/>
                      </a:lnTo>
                      <a:lnTo>
                        <a:pt x="656" y="1510"/>
                      </a:lnTo>
                      <a:lnTo>
                        <a:pt x="652" y="1501"/>
                      </a:lnTo>
                      <a:lnTo>
                        <a:pt x="647" y="1497"/>
                      </a:lnTo>
                      <a:lnTo>
                        <a:pt x="643" y="1493"/>
                      </a:lnTo>
                      <a:lnTo>
                        <a:pt x="635" y="1493"/>
                      </a:lnTo>
                      <a:lnTo>
                        <a:pt x="627" y="1493"/>
                      </a:lnTo>
                      <a:lnTo>
                        <a:pt x="614" y="1489"/>
                      </a:lnTo>
                      <a:lnTo>
                        <a:pt x="598" y="1472"/>
                      </a:lnTo>
                      <a:lnTo>
                        <a:pt x="548" y="1427"/>
                      </a:lnTo>
                      <a:lnTo>
                        <a:pt x="511" y="1398"/>
                      </a:lnTo>
                      <a:lnTo>
                        <a:pt x="432" y="1331"/>
                      </a:lnTo>
                      <a:lnTo>
                        <a:pt x="378" y="1393"/>
                      </a:lnTo>
                      <a:lnTo>
                        <a:pt x="369" y="1398"/>
                      </a:lnTo>
                      <a:lnTo>
                        <a:pt x="357" y="1402"/>
                      </a:lnTo>
                      <a:lnTo>
                        <a:pt x="349" y="1402"/>
                      </a:lnTo>
                      <a:lnTo>
                        <a:pt x="336" y="1398"/>
                      </a:lnTo>
                      <a:lnTo>
                        <a:pt x="324" y="1393"/>
                      </a:lnTo>
                      <a:lnTo>
                        <a:pt x="307" y="1381"/>
                      </a:lnTo>
                      <a:lnTo>
                        <a:pt x="274" y="1344"/>
                      </a:lnTo>
                      <a:lnTo>
                        <a:pt x="287" y="1451"/>
                      </a:lnTo>
                      <a:lnTo>
                        <a:pt x="295" y="1526"/>
                      </a:lnTo>
                      <a:lnTo>
                        <a:pt x="303" y="1563"/>
                      </a:lnTo>
                      <a:lnTo>
                        <a:pt x="307" y="1580"/>
                      </a:lnTo>
                      <a:lnTo>
                        <a:pt x="311" y="1609"/>
                      </a:lnTo>
                      <a:lnTo>
                        <a:pt x="316" y="1646"/>
                      </a:lnTo>
                      <a:lnTo>
                        <a:pt x="316" y="1713"/>
                      </a:lnTo>
                      <a:lnTo>
                        <a:pt x="237" y="1713"/>
                      </a:lnTo>
                      <a:lnTo>
                        <a:pt x="237" y="1696"/>
                      </a:lnTo>
                      <a:lnTo>
                        <a:pt x="224" y="1696"/>
                      </a:lnTo>
                      <a:lnTo>
                        <a:pt x="199" y="1700"/>
                      </a:lnTo>
                      <a:lnTo>
                        <a:pt x="183" y="1709"/>
                      </a:lnTo>
                      <a:lnTo>
                        <a:pt x="179" y="1713"/>
                      </a:lnTo>
                      <a:lnTo>
                        <a:pt x="170" y="1717"/>
                      </a:lnTo>
                      <a:lnTo>
                        <a:pt x="92" y="1717"/>
                      </a:lnTo>
                      <a:lnTo>
                        <a:pt x="38" y="1717"/>
                      </a:lnTo>
                      <a:lnTo>
                        <a:pt x="17" y="1717"/>
                      </a:lnTo>
                      <a:lnTo>
                        <a:pt x="9" y="1713"/>
                      </a:lnTo>
                      <a:lnTo>
                        <a:pt x="4" y="1709"/>
                      </a:lnTo>
                      <a:lnTo>
                        <a:pt x="0" y="1696"/>
                      </a:lnTo>
                      <a:lnTo>
                        <a:pt x="4" y="1684"/>
                      </a:lnTo>
                      <a:lnTo>
                        <a:pt x="9" y="1680"/>
                      </a:lnTo>
                      <a:lnTo>
                        <a:pt x="29" y="1675"/>
                      </a:lnTo>
                      <a:lnTo>
                        <a:pt x="58" y="1671"/>
                      </a:lnTo>
                      <a:lnTo>
                        <a:pt x="75" y="1667"/>
                      </a:lnTo>
                      <a:lnTo>
                        <a:pt x="104" y="1659"/>
                      </a:lnTo>
                      <a:lnTo>
                        <a:pt x="125" y="1646"/>
                      </a:lnTo>
                      <a:lnTo>
                        <a:pt x="133" y="1638"/>
                      </a:lnTo>
                      <a:lnTo>
                        <a:pt x="137" y="1630"/>
                      </a:lnTo>
                      <a:lnTo>
                        <a:pt x="137" y="1609"/>
                      </a:lnTo>
                      <a:lnTo>
                        <a:pt x="137" y="1588"/>
                      </a:lnTo>
                      <a:lnTo>
                        <a:pt x="133" y="1572"/>
                      </a:lnTo>
                      <a:lnTo>
                        <a:pt x="129" y="1480"/>
                      </a:lnTo>
                      <a:lnTo>
                        <a:pt x="125" y="1431"/>
                      </a:lnTo>
                      <a:lnTo>
                        <a:pt x="116" y="1406"/>
                      </a:lnTo>
                      <a:lnTo>
                        <a:pt x="108" y="1389"/>
                      </a:lnTo>
                      <a:lnTo>
                        <a:pt x="108" y="1381"/>
                      </a:lnTo>
                      <a:lnTo>
                        <a:pt x="104" y="1369"/>
                      </a:lnTo>
                      <a:lnTo>
                        <a:pt x="100" y="1335"/>
                      </a:lnTo>
                      <a:lnTo>
                        <a:pt x="100" y="1269"/>
                      </a:lnTo>
                      <a:lnTo>
                        <a:pt x="96" y="1232"/>
                      </a:lnTo>
                      <a:lnTo>
                        <a:pt x="96" y="1207"/>
                      </a:lnTo>
                      <a:lnTo>
                        <a:pt x="92" y="1132"/>
                      </a:lnTo>
                      <a:lnTo>
                        <a:pt x="92" y="1066"/>
                      </a:lnTo>
                      <a:lnTo>
                        <a:pt x="92" y="1033"/>
                      </a:lnTo>
                      <a:lnTo>
                        <a:pt x="96" y="995"/>
                      </a:lnTo>
                      <a:lnTo>
                        <a:pt x="100" y="970"/>
                      </a:lnTo>
                      <a:lnTo>
                        <a:pt x="100" y="954"/>
                      </a:lnTo>
                      <a:lnTo>
                        <a:pt x="96" y="945"/>
                      </a:lnTo>
                      <a:lnTo>
                        <a:pt x="87" y="937"/>
                      </a:lnTo>
                      <a:lnTo>
                        <a:pt x="79" y="933"/>
                      </a:lnTo>
                      <a:lnTo>
                        <a:pt x="87" y="871"/>
                      </a:lnTo>
                      <a:lnTo>
                        <a:pt x="100" y="821"/>
                      </a:lnTo>
                      <a:lnTo>
                        <a:pt x="112" y="775"/>
                      </a:lnTo>
                      <a:lnTo>
                        <a:pt x="116" y="759"/>
                      </a:lnTo>
                      <a:lnTo>
                        <a:pt x="121" y="738"/>
                      </a:lnTo>
                      <a:lnTo>
                        <a:pt x="125" y="697"/>
                      </a:lnTo>
                      <a:lnTo>
                        <a:pt x="125" y="643"/>
                      </a:lnTo>
                      <a:lnTo>
                        <a:pt x="129" y="572"/>
                      </a:lnTo>
                      <a:lnTo>
                        <a:pt x="112" y="493"/>
                      </a:lnTo>
                      <a:lnTo>
                        <a:pt x="100" y="406"/>
                      </a:lnTo>
                      <a:lnTo>
                        <a:pt x="104" y="398"/>
                      </a:lnTo>
                      <a:lnTo>
                        <a:pt x="112" y="386"/>
                      </a:lnTo>
                      <a:lnTo>
                        <a:pt x="146" y="348"/>
                      </a:lnTo>
                      <a:lnTo>
                        <a:pt x="187" y="298"/>
                      </a:lnTo>
                      <a:lnTo>
                        <a:pt x="179" y="265"/>
                      </a:lnTo>
                      <a:lnTo>
                        <a:pt x="170" y="245"/>
                      </a:lnTo>
                      <a:lnTo>
                        <a:pt x="166" y="236"/>
                      </a:lnTo>
                      <a:lnTo>
                        <a:pt x="150" y="240"/>
                      </a:lnTo>
                      <a:lnTo>
                        <a:pt x="141" y="240"/>
                      </a:lnTo>
                      <a:lnTo>
                        <a:pt x="133" y="240"/>
                      </a:lnTo>
                      <a:lnTo>
                        <a:pt x="129" y="232"/>
                      </a:lnTo>
                      <a:lnTo>
                        <a:pt x="108" y="199"/>
                      </a:lnTo>
                      <a:lnTo>
                        <a:pt x="96" y="166"/>
                      </a:lnTo>
                      <a:lnTo>
                        <a:pt x="92" y="157"/>
                      </a:lnTo>
                      <a:lnTo>
                        <a:pt x="92" y="137"/>
                      </a:lnTo>
                      <a:lnTo>
                        <a:pt x="87" y="128"/>
                      </a:lnTo>
                      <a:lnTo>
                        <a:pt x="87" y="124"/>
                      </a:lnTo>
                      <a:lnTo>
                        <a:pt x="79" y="116"/>
                      </a:lnTo>
                      <a:lnTo>
                        <a:pt x="79" y="91"/>
                      </a:lnTo>
                      <a:lnTo>
                        <a:pt x="79" y="70"/>
                      </a:lnTo>
                      <a:lnTo>
                        <a:pt x="79" y="58"/>
                      </a:lnTo>
                      <a:lnTo>
                        <a:pt x="87" y="41"/>
                      </a:lnTo>
                      <a:lnTo>
                        <a:pt x="87" y="37"/>
                      </a:lnTo>
                      <a:lnTo>
                        <a:pt x="92" y="25"/>
                      </a:lnTo>
                      <a:lnTo>
                        <a:pt x="96" y="21"/>
                      </a:lnTo>
                      <a:lnTo>
                        <a:pt x="104" y="12"/>
                      </a:lnTo>
                      <a:lnTo>
                        <a:pt x="112" y="8"/>
                      </a:lnTo>
                      <a:lnTo>
                        <a:pt x="129" y="4"/>
                      </a:lnTo>
                      <a:lnTo>
                        <a:pt x="154" y="0"/>
                      </a:lnTo>
                      <a:lnTo>
                        <a:pt x="191" y="0"/>
                      </a:lnTo>
                      <a:lnTo>
                        <a:pt x="208" y="0"/>
                      </a:lnTo>
                      <a:lnTo>
                        <a:pt x="224" y="8"/>
                      </a:lnTo>
                      <a:lnTo>
                        <a:pt x="237" y="16"/>
                      </a:lnTo>
                      <a:lnTo>
                        <a:pt x="249" y="33"/>
                      </a:lnTo>
                      <a:lnTo>
                        <a:pt x="262" y="62"/>
                      </a:lnTo>
                      <a:lnTo>
                        <a:pt x="270" y="91"/>
                      </a:lnTo>
                      <a:lnTo>
                        <a:pt x="274" y="112"/>
                      </a:lnTo>
                      <a:lnTo>
                        <a:pt x="270" y="124"/>
                      </a:lnTo>
                      <a:lnTo>
                        <a:pt x="266" y="137"/>
                      </a:lnTo>
                      <a:lnTo>
                        <a:pt x="262" y="157"/>
                      </a:lnTo>
                      <a:lnTo>
                        <a:pt x="262" y="178"/>
                      </a:lnTo>
                      <a:lnTo>
                        <a:pt x="266" y="186"/>
                      </a:lnTo>
                      <a:lnTo>
                        <a:pt x="274" y="195"/>
                      </a:lnTo>
                      <a:lnTo>
                        <a:pt x="287" y="203"/>
                      </a:lnTo>
                      <a:lnTo>
                        <a:pt x="299" y="211"/>
                      </a:lnTo>
                      <a:lnTo>
                        <a:pt x="311" y="220"/>
                      </a:lnTo>
                      <a:lnTo>
                        <a:pt x="361" y="228"/>
                      </a:lnTo>
                      <a:lnTo>
                        <a:pt x="382" y="232"/>
                      </a:lnTo>
                      <a:lnTo>
                        <a:pt x="399" y="236"/>
                      </a:lnTo>
                      <a:lnTo>
                        <a:pt x="415" y="249"/>
                      </a:lnTo>
                      <a:lnTo>
                        <a:pt x="428" y="269"/>
                      </a:lnTo>
                      <a:lnTo>
                        <a:pt x="440" y="294"/>
                      </a:lnTo>
                      <a:lnTo>
                        <a:pt x="452" y="319"/>
                      </a:lnTo>
                      <a:lnTo>
                        <a:pt x="457" y="340"/>
                      </a:lnTo>
                      <a:lnTo>
                        <a:pt x="461" y="365"/>
                      </a:lnTo>
                      <a:lnTo>
                        <a:pt x="469" y="402"/>
                      </a:lnTo>
                      <a:lnTo>
                        <a:pt x="486" y="448"/>
                      </a:lnTo>
                      <a:lnTo>
                        <a:pt x="498" y="502"/>
                      </a:ln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sz="600">
                    <a:solidFill>
                      <a:schemeClr val="bg1">
                        <a:lumMod val="65000"/>
                      </a:schemeClr>
                    </a:solidFill>
                    <a:latin typeface="Lato" panose="020F0502020204030203" pitchFamily="34" charset="0"/>
                    <a:ea typeface="ＭＳ Ｐゴシック" charset="0"/>
                    <a:cs typeface="ＭＳ Ｐゴシック" charset="0"/>
                  </a:endParaRPr>
                </a:p>
              </p:txBody>
            </p:sp>
            <p:sp>
              <p:nvSpPr>
                <p:cNvPr id="91" name="Freeform 813"/>
                <p:cNvSpPr>
                  <a:spLocks/>
                </p:cNvSpPr>
                <p:nvPr/>
              </p:nvSpPr>
              <p:spPr bwMode="auto">
                <a:xfrm>
                  <a:off x="1660525" y="3389313"/>
                  <a:ext cx="177800" cy="376238"/>
                </a:xfrm>
                <a:custGeom>
                  <a:avLst/>
                  <a:gdLst>
                    <a:gd name="T0" fmla="*/ 0 w 112"/>
                    <a:gd name="T1" fmla="*/ 2147483647 h 237"/>
                    <a:gd name="T2" fmla="*/ 0 w 112"/>
                    <a:gd name="T3" fmla="*/ 2147483647 h 237"/>
                    <a:gd name="T4" fmla="*/ 2147483647 w 112"/>
                    <a:gd name="T5" fmla="*/ 2147483647 h 237"/>
                    <a:gd name="T6" fmla="*/ 0 w 112"/>
                    <a:gd name="T7" fmla="*/ 2147483647 h 237"/>
                    <a:gd name="T8" fmla="*/ 0 w 112"/>
                    <a:gd name="T9" fmla="*/ 2147483647 h 237"/>
                    <a:gd name="T10" fmla="*/ 0 w 112"/>
                    <a:gd name="T11" fmla="*/ 2147483647 h 237"/>
                    <a:gd name="T12" fmla="*/ 2147483647 w 112"/>
                    <a:gd name="T13" fmla="*/ 2147483647 h 237"/>
                    <a:gd name="T14" fmla="*/ 2147483647 w 112"/>
                    <a:gd name="T15" fmla="*/ 2147483647 h 237"/>
                    <a:gd name="T16" fmla="*/ 2147483647 w 112"/>
                    <a:gd name="T17" fmla="*/ 2147483647 h 237"/>
                    <a:gd name="T18" fmla="*/ 2147483647 w 112"/>
                    <a:gd name="T19" fmla="*/ 2147483647 h 237"/>
                    <a:gd name="T20" fmla="*/ 2147483647 w 112"/>
                    <a:gd name="T21" fmla="*/ 0 h 237"/>
                    <a:gd name="T22" fmla="*/ 2147483647 w 112"/>
                    <a:gd name="T23" fmla="*/ 0 h 237"/>
                    <a:gd name="T24" fmla="*/ 2147483647 w 112"/>
                    <a:gd name="T25" fmla="*/ 2147483647 h 237"/>
                    <a:gd name="T26" fmla="*/ 2147483647 w 112"/>
                    <a:gd name="T27" fmla="*/ 2147483647 h 237"/>
                    <a:gd name="T28" fmla="*/ 2147483647 w 112"/>
                    <a:gd name="T29" fmla="*/ 2147483647 h 237"/>
                    <a:gd name="T30" fmla="*/ 2147483647 w 112"/>
                    <a:gd name="T31" fmla="*/ 2147483647 h 237"/>
                    <a:gd name="T32" fmla="*/ 2147483647 w 112"/>
                    <a:gd name="T33" fmla="*/ 2147483647 h 237"/>
                    <a:gd name="T34" fmla="*/ 2147483647 w 112"/>
                    <a:gd name="T35" fmla="*/ 2147483647 h 237"/>
                    <a:gd name="T36" fmla="*/ 0 w 112"/>
                    <a:gd name="T37" fmla="*/ 2147483647 h 237"/>
                    <a:gd name="T38" fmla="*/ 0 w 112"/>
                    <a:gd name="T39" fmla="*/ 2147483647 h 2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2"/>
                    <a:gd name="T61" fmla="*/ 0 h 237"/>
                    <a:gd name="T62" fmla="*/ 112 w 112"/>
                    <a:gd name="T63" fmla="*/ 237 h 23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2" h="237">
                      <a:moveTo>
                        <a:pt x="0" y="71"/>
                      </a:moveTo>
                      <a:lnTo>
                        <a:pt x="0" y="71"/>
                      </a:lnTo>
                      <a:lnTo>
                        <a:pt x="4" y="112"/>
                      </a:lnTo>
                      <a:lnTo>
                        <a:pt x="0" y="166"/>
                      </a:lnTo>
                      <a:lnTo>
                        <a:pt x="0" y="237"/>
                      </a:lnTo>
                      <a:lnTo>
                        <a:pt x="42" y="141"/>
                      </a:lnTo>
                      <a:lnTo>
                        <a:pt x="79" y="67"/>
                      </a:lnTo>
                      <a:lnTo>
                        <a:pt x="96" y="34"/>
                      </a:lnTo>
                      <a:lnTo>
                        <a:pt x="112" y="17"/>
                      </a:lnTo>
                      <a:lnTo>
                        <a:pt x="104" y="0"/>
                      </a:lnTo>
                      <a:lnTo>
                        <a:pt x="67" y="34"/>
                      </a:lnTo>
                      <a:lnTo>
                        <a:pt x="42" y="54"/>
                      </a:lnTo>
                      <a:lnTo>
                        <a:pt x="25" y="67"/>
                      </a:lnTo>
                      <a:lnTo>
                        <a:pt x="17" y="67"/>
                      </a:lnTo>
                      <a:lnTo>
                        <a:pt x="0" y="71"/>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sz="600">
                    <a:solidFill>
                      <a:schemeClr val="bg1">
                        <a:lumMod val="65000"/>
                      </a:schemeClr>
                    </a:solidFill>
                    <a:latin typeface="Lato" panose="020F0502020204030203" pitchFamily="34" charset="0"/>
                  </a:endParaRPr>
                </a:p>
              </p:txBody>
            </p:sp>
            <p:sp>
              <p:nvSpPr>
                <p:cNvPr id="92" name="Freeform 817"/>
                <p:cNvSpPr>
                  <a:spLocks/>
                </p:cNvSpPr>
                <p:nvPr/>
              </p:nvSpPr>
              <p:spPr bwMode="auto">
                <a:xfrm>
                  <a:off x="1641475" y="3502026"/>
                  <a:ext cx="92075" cy="282575"/>
                </a:xfrm>
                <a:custGeom>
                  <a:avLst/>
                  <a:gdLst>
                    <a:gd name="T0" fmla="*/ 2147483647 w 58"/>
                    <a:gd name="T1" fmla="*/ 0 h 178"/>
                    <a:gd name="T2" fmla="*/ 2147483647 w 58"/>
                    <a:gd name="T3" fmla="*/ 2147483647 h 178"/>
                    <a:gd name="T4" fmla="*/ 2147483647 w 58"/>
                    <a:gd name="T5" fmla="*/ 2147483647 h 178"/>
                    <a:gd name="T6" fmla="*/ 0 w 58"/>
                    <a:gd name="T7" fmla="*/ 2147483647 h 178"/>
                    <a:gd name="T8" fmla="*/ 2147483647 w 58"/>
                    <a:gd name="T9" fmla="*/ 2147483647 h 178"/>
                    <a:gd name="T10" fmla="*/ 2147483647 w 58"/>
                    <a:gd name="T11" fmla="*/ 2147483647 h 178"/>
                    <a:gd name="T12" fmla="*/ 2147483647 w 58"/>
                    <a:gd name="T13" fmla="*/ 2147483647 h 178"/>
                    <a:gd name="T14" fmla="*/ 2147483647 w 58"/>
                    <a:gd name="T15" fmla="*/ 2147483647 h 178"/>
                    <a:gd name="T16" fmla="*/ 2147483647 w 58"/>
                    <a:gd name="T17" fmla="*/ 2147483647 h 178"/>
                    <a:gd name="T18" fmla="*/ 2147483647 w 58"/>
                    <a:gd name="T19" fmla="*/ 0 h 1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
                    <a:gd name="T31" fmla="*/ 0 h 178"/>
                    <a:gd name="T32" fmla="*/ 58 w 58"/>
                    <a:gd name="T33" fmla="*/ 178 h 1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 h="178">
                      <a:moveTo>
                        <a:pt x="33" y="0"/>
                      </a:moveTo>
                      <a:lnTo>
                        <a:pt x="21" y="29"/>
                      </a:lnTo>
                      <a:lnTo>
                        <a:pt x="29" y="45"/>
                      </a:lnTo>
                      <a:lnTo>
                        <a:pt x="0" y="133"/>
                      </a:lnTo>
                      <a:lnTo>
                        <a:pt x="12" y="178"/>
                      </a:lnTo>
                      <a:lnTo>
                        <a:pt x="21" y="170"/>
                      </a:lnTo>
                      <a:lnTo>
                        <a:pt x="58" y="79"/>
                      </a:lnTo>
                      <a:lnTo>
                        <a:pt x="33" y="45"/>
                      </a:lnTo>
                      <a:lnTo>
                        <a:pt x="41" y="33"/>
                      </a:lnTo>
                      <a:lnTo>
                        <a:pt x="33"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sz="600">
                    <a:solidFill>
                      <a:schemeClr val="bg1">
                        <a:lumMod val="65000"/>
                      </a:schemeClr>
                    </a:solidFill>
                    <a:latin typeface="Lato" panose="020F0502020204030203" pitchFamily="34" charset="0"/>
                  </a:endParaRPr>
                </a:p>
              </p:txBody>
            </p:sp>
          </p:grpSp>
        </p:grpSp>
        <p:grpSp>
          <p:nvGrpSpPr>
            <p:cNvPr id="63" name="Group 7"/>
            <p:cNvGrpSpPr>
              <a:grpSpLocks/>
            </p:cNvGrpSpPr>
            <p:nvPr/>
          </p:nvGrpSpPr>
          <p:grpSpPr bwMode="auto">
            <a:xfrm>
              <a:off x="5715000" y="4430713"/>
              <a:ext cx="777875" cy="781050"/>
              <a:chOff x="820738" y="1870075"/>
              <a:chExt cx="3594100" cy="3609976"/>
            </a:xfrm>
          </p:grpSpPr>
          <p:sp>
            <p:nvSpPr>
              <p:cNvPr id="86" name="Freeform 353"/>
              <p:cNvSpPr>
                <a:spLocks/>
              </p:cNvSpPr>
              <p:nvPr/>
            </p:nvSpPr>
            <p:spPr bwMode="auto">
              <a:xfrm>
                <a:off x="820738" y="1870075"/>
                <a:ext cx="3594100" cy="3597274"/>
              </a:xfrm>
              <a:custGeom>
                <a:avLst/>
                <a:gdLst>
                  <a:gd name="T0" fmla="*/ 2147483647 w 2264"/>
                  <a:gd name="T1" fmla="*/ 2147483647 h 2266"/>
                  <a:gd name="T2" fmla="*/ 2147483647 w 2264"/>
                  <a:gd name="T3" fmla="*/ 2147483647 h 2266"/>
                  <a:gd name="T4" fmla="*/ 2147483647 w 2264"/>
                  <a:gd name="T5" fmla="*/ 2147483647 h 2266"/>
                  <a:gd name="T6" fmla="*/ 2147483647 w 2264"/>
                  <a:gd name="T7" fmla="*/ 2147483647 h 2266"/>
                  <a:gd name="T8" fmla="*/ 2147483647 w 2264"/>
                  <a:gd name="T9" fmla="*/ 2147483647 h 2266"/>
                  <a:gd name="T10" fmla="*/ 2147483647 w 2264"/>
                  <a:gd name="T11" fmla="*/ 2147483647 h 2266"/>
                  <a:gd name="T12" fmla="*/ 2147483647 w 2264"/>
                  <a:gd name="T13" fmla="*/ 2147483647 h 2266"/>
                  <a:gd name="T14" fmla="*/ 2147483647 w 2264"/>
                  <a:gd name="T15" fmla="*/ 2147483647 h 2266"/>
                  <a:gd name="T16" fmla="*/ 2147483647 w 2264"/>
                  <a:gd name="T17" fmla="*/ 2147483647 h 2266"/>
                  <a:gd name="T18" fmla="*/ 2147483647 w 2264"/>
                  <a:gd name="T19" fmla="*/ 2147483647 h 2266"/>
                  <a:gd name="T20" fmla="*/ 2147483647 w 2264"/>
                  <a:gd name="T21" fmla="*/ 2147483647 h 2266"/>
                  <a:gd name="T22" fmla="*/ 2147483647 w 2264"/>
                  <a:gd name="T23" fmla="*/ 2147483647 h 2266"/>
                  <a:gd name="T24" fmla="*/ 2147483647 w 2264"/>
                  <a:gd name="T25" fmla="*/ 2147483647 h 2266"/>
                  <a:gd name="T26" fmla="*/ 2147483647 w 2264"/>
                  <a:gd name="T27" fmla="*/ 2147483647 h 2266"/>
                  <a:gd name="T28" fmla="*/ 2147483647 w 2264"/>
                  <a:gd name="T29" fmla="*/ 2147483647 h 2266"/>
                  <a:gd name="T30" fmla="*/ 2147483647 w 2264"/>
                  <a:gd name="T31" fmla="*/ 2147483647 h 2266"/>
                  <a:gd name="T32" fmla="*/ 2147483647 w 2264"/>
                  <a:gd name="T33" fmla="*/ 2147483647 h 2266"/>
                  <a:gd name="T34" fmla="*/ 2147483647 w 2264"/>
                  <a:gd name="T35" fmla="*/ 2147483647 h 2266"/>
                  <a:gd name="T36" fmla="*/ 2147483647 w 2264"/>
                  <a:gd name="T37" fmla="*/ 2147483647 h 2266"/>
                  <a:gd name="T38" fmla="*/ 2147483647 w 2264"/>
                  <a:gd name="T39" fmla="*/ 2147483647 h 2266"/>
                  <a:gd name="T40" fmla="*/ 2147483647 w 2264"/>
                  <a:gd name="T41" fmla="*/ 2147483647 h 2266"/>
                  <a:gd name="T42" fmla="*/ 0 w 2264"/>
                  <a:gd name="T43" fmla="*/ 2147483647 h 2266"/>
                  <a:gd name="T44" fmla="*/ 2147483647 w 2264"/>
                  <a:gd name="T45" fmla="*/ 2147483647 h 2266"/>
                  <a:gd name="T46" fmla="*/ 2147483647 w 2264"/>
                  <a:gd name="T47" fmla="*/ 2147483647 h 2266"/>
                  <a:gd name="T48" fmla="*/ 2147483647 w 2264"/>
                  <a:gd name="T49" fmla="*/ 2147483647 h 2266"/>
                  <a:gd name="T50" fmla="*/ 2147483647 w 2264"/>
                  <a:gd name="T51" fmla="*/ 2147483647 h 2266"/>
                  <a:gd name="T52" fmla="*/ 2147483647 w 2264"/>
                  <a:gd name="T53" fmla="*/ 2147483647 h 2266"/>
                  <a:gd name="T54" fmla="*/ 2147483647 w 2264"/>
                  <a:gd name="T55" fmla="*/ 2147483647 h 2266"/>
                  <a:gd name="T56" fmla="*/ 2147483647 w 2264"/>
                  <a:gd name="T57" fmla="*/ 2147483647 h 2266"/>
                  <a:gd name="T58" fmla="*/ 2147483647 w 2264"/>
                  <a:gd name="T59" fmla="*/ 2147483647 h 2266"/>
                  <a:gd name="T60" fmla="*/ 2147483647 w 2264"/>
                  <a:gd name="T61" fmla="*/ 2147483647 h 2266"/>
                  <a:gd name="T62" fmla="*/ 2147483647 w 2264"/>
                  <a:gd name="T63" fmla="*/ 2147483647 h 2266"/>
                  <a:gd name="T64" fmla="*/ 2147483647 w 2264"/>
                  <a:gd name="T65" fmla="*/ 2147483647 h 2266"/>
                  <a:gd name="T66" fmla="*/ 2147483647 w 2264"/>
                  <a:gd name="T67" fmla="*/ 2147483647 h 2266"/>
                  <a:gd name="T68" fmla="*/ 2147483647 w 2264"/>
                  <a:gd name="T69" fmla="*/ 2147483647 h 2266"/>
                  <a:gd name="T70" fmla="*/ 2147483647 w 2264"/>
                  <a:gd name="T71" fmla="*/ 2147483647 h 2266"/>
                  <a:gd name="T72" fmla="*/ 2147483647 w 2264"/>
                  <a:gd name="T73" fmla="*/ 2147483647 h 2266"/>
                  <a:gd name="T74" fmla="*/ 2147483647 w 2264"/>
                  <a:gd name="T75" fmla="*/ 2147483647 h 2266"/>
                  <a:gd name="T76" fmla="*/ 2147483647 w 2264"/>
                  <a:gd name="T77" fmla="*/ 2147483647 h 2266"/>
                  <a:gd name="T78" fmla="*/ 2147483647 w 2264"/>
                  <a:gd name="T79" fmla="*/ 2147483647 h 2266"/>
                  <a:gd name="T80" fmla="*/ 2147483647 w 2264"/>
                  <a:gd name="T81" fmla="*/ 2147483647 h 2266"/>
                  <a:gd name="T82" fmla="*/ 2147483647 w 2264"/>
                  <a:gd name="T83" fmla="*/ 2147483647 h 2266"/>
                  <a:gd name="T84" fmla="*/ 2147483647 w 2264"/>
                  <a:gd name="T85" fmla="*/ 2147483647 h 226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64"/>
                  <a:gd name="T130" fmla="*/ 0 h 2266"/>
                  <a:gd name="T131" fmla="*/ 2264 w 2264"/>
                  <a:gd name="T132" fmla="*/ 2266 h 226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64" h="2266">
                    <a:moveTo>
                      <a:pt x="2264" y="1133"/>
                    </a:moveTo>
                    <a:lnTo>
                      <a:pt x="2264" y="1191"/>
                    </a:lnTo>
                    <a:lnTo>
                      <a:pt x="2259" y="1249"/>
                    </a:lnTo>
                    <a:lnTo>
                      <a:pt x="2251" y="1304"/>
                    </a:lnTo>
                    <a:lnTo>
                      <a:pt x="2243" y="1360"/>
                    </a:lnTo>
                    <a:lnTo>
                      <a:pt x="2230" y="1415"/>
                    </a:lnTo>
                    <a:lnTo>
                      <a:pt x="2214" y="1468"/>
                    </a:lnTo>
                    <a:lnTo>
                      <a:pt x="2195" y="1521"/>
                    </a:lnTo>
                    <a:lnTo>
                      <a:pt x="2177" y="1574"/>
                    </a:lnTo>
                    <a:lnTo>
                      <a:pt x="2153" y="1624"/>
                    </a:lnTo>
                    <a:lnTo>
                      <a:pt x="2129" y="1672"/>
                    </a:lnTo>
                    <a:lnTo>
                      <a:pt x="2100" y="1719"/>
                    </a:lnTo>
                    <a:lnTo>
                      <a:pt x="2071" y="1767"/>
                    </a:lnTo>
                    <a:lnTo>
                      <a:pt x="2039" y="1809"/>
                    </a:lnTo>
                    <a:lnTo>
                      <a:pt x="2005" y="1854"/>
                    </a:lnTo>
                    <a:lnTo>
                      <a:pt x="1971" y="1893"/>
                    </a:lnTo>
                    <a:lnTo>
                      <a:pt x="1934" y="1933"/>
                    </a:lnTo>
                    <a:lnTo>
                      <a:pt x="1894" y="1970"/>
                    </a:lnTo>
                    <a:lnTo>
                      <a:pt x="1852" y="2007"/>
                    </a:lnTo>
                    <a:lnTo>
                      <a:pt x="1809" y="2041"/>
                    </a:lnTo>
                    <a:lnTo>
                      <a:pt x="1765" y="2073"/>
                    </a:lnTo>
                    <a:lnTo>
                      <a:pt x="1720" y="2102"/>
                    </a:lnTo>
                    <a:lnTo>
                      <a:pt x="1672" y="2128"/>
                    </a:lnTo>
                    <a:lnTo>
                      <a:pt x="1622" y="2152"/>
                    </a:lnTo>
                    <a:lnTo>
                      <a:pt x="1572" y="2176"/>
                    </a:lnTo>
                    <a:lnTo>
                      <a:pt x="1521" y="2197"/>
                    </a:lnTo>
                    <a:lnTo>
                      <a:pt x="1469" y="2213"/>
                    </a:lnTo>
                    <a:lnTo>
                      <a:pt x="1416" y="2229"/>
                    </a:lnTo>
                    <a:lnTo>
                      <a:pt x="1360" y="2242"/>
                    </a:lnTo>
                    <a:lnTo>
                      <a:pt x="1305" y="2253"/>
                    </a:lnTo>
                    <a:lnTo>
                      <a:pt x="1247" y="2260"/>
                    </a:lnTo>
                    <a:lnTo>
                      <a:pt x="1191" y="2263"/>
                    </a:lnTo>
                    <a:lnTo>
                      <a:pt x="1130" y="2266"/>
                    </a:lnTo>
                    <a:lnTo>
                      <a:pt x="1072" y="2263"/>
                    </a:lnTo>
                    <a:lnTo>
                      <a:pt x="1017" y="2260"/>
                    </a:lnTo>
                    <a:lnTo>
                      <a:pt x="959" y="2253"/>
                    </a:lnTo>
                    <a:lnTo>
                      <a:pt x="903" y="2242"/>
                    </a:lnTo>
                    <a:lnTo>
                      <a:pt x="848" y="2229"/>
                    </a:lnTo>
                    <a:lnTo>
                      <a:pt x="795" y="2213"/>
                    </a:lnTo>
                    <a:lnTo>
                      <a:pt x="742" y="2197"/>
                    </a:lnTo>
                    <a:lnTo>
                      <a:pt x="692" y="2176"/>
                    </a:lnTo>
                    <a:lnTo>
                      <a:pt x="642" y="2152"/>
                    </a:lnTo>
                    <a:lnTo>
                      <a:pt x="591" y="2128"/>
                    </a:lnTo>
                    <a:lnTo>
                      <a:pt x="544" y="2102"/>
                    </a:lnTo>
                    <a:lnTo>
                      <a:pt x="499" y="2073"/>
                    </a:lnTo>
                    <a:lnTo>
                      <a:pt x="454" y="2041"/>
                    </a:lnTo>
                    <a:lnTo>
                      <a:pt x="412" y="2007"/>
                    </a:lnTo>
                    <a:lnTo>
                      <a:pt x="369" y="1970"/>
                    </a:lnTo>
                    <a:lnTo>
                      <a:pt x="330" y="1933"/>
                    </a:lnTo>
                    <a:lnTo>
                      <a:pt x="293" y="1893"/>
                    </a:lnTo>
                    <a:lnTo>
                      <a:pt x="258" y="1854"/>
                    </a:lnTo>
                    <a:lnTo>
                      <a:pt x="224" y="1809"/>
                    </a:lnTo>
                    <a:lnTo>
                      <a:pt x="192" y="1767"/>
                    </a:lnTo>
                    <a:lnTo>
                      <a:pt x="163" y="1719"/>
                    </a:lnTo>
                    <a:lnTo>
                      <a:pt x="134" y="1672"/>
                    </a:lnTo>
                    <a:lnTo>
                      <a:pt x="111" y="1624"/>
                    </a:lnTo>
                    <a:lnTo>
                      <a:pt x="87" y="1574"/>
                    </a:lnTo>
                    <a:lnTo>
                      <a:pt x="68" y="1521"/>
                    </a:lnTo>
                    <a:lnTo>
                      <a:pt x="50" y="1468"/>
                    </a:lnTo>
                    <a:lnTo>
                      <a:pt x="34" y="1415"/>
                    </a:lnTo>
                    <a:lnTo>
                      <a:pt x="21" y="1360"/>
                    </a:lnTo>
                    <a:lnTo>
                      <a:pt x="13" y="1304"/>
                    </a:lnTo>
                    <a:lnTo>
                      <a:pt x="5" y="1249"/>
                    </a:lnTo>
                    <a:lnTo>
                      <a:pt x="0" y="1191"/>
                    </a:lnTo>
                    <a:lnTo>
                      <a:pt x="0" y="1133"/>
                    </a:lnTo>
                    <a:lnTo>
                      <a:pt x="0" y="1075"/>
                    </a:lnTo>
                    <a:lnTo>
                      <a:pt x="5" y="1017"/>
                    </a:lnTo>
                    <a:lnTo>
                      <a:pt x="13" y="961"/>
                    </a:lnTo>
                    <a:lnTo>
                      <a:pt x="21" y="903"/>
                    </a:lnTo>
                    <a:lnTo>
                      <a:pt x="34" y="850"/>
                    </a:lnTo>
                    <a:lnTo>
                      <a:pt x="50" y="795"/>
                    </a:lnTo>
                    <a:lnTo>
                      <a:pt x="68" y="742"/>
                    </a:lnTo>
                    <a:lnTo>
                      <a:pt x="87" y="692"/>
                    </a:lnTo>
                    <a:lnTo>
                      <a:pt x="111" y="642"/>
                    </a:lnTo>
                    <a:lnTo>
                      <a:pt x="134" y="591"/>
                    </a:lnTo>
                    <a:lnTo>
                      <a:pt x="163" y="544"/>
                    </a:lnTo>
                    <a:lnTo>
                      <a:pt x="192" y="499"/>
                    </a:lnTo>
                    <a:lnTo>
                      <a:pt x="224" y="454"/>
                    </a:lnTo>
                    <a:lnTo>
                      <a:pt x="258" y="412"/>
                    </a:lnTo>
                    <a:lnTo>
                      <a:pt x="293" y="370"/>
                    </a:lnTo>
                    <a:lnTo>
                      <a:pt x="330" y="333"/>
                    </a:lnTo>
                    <a:lnTo>
                      <a:pt x="369" y="293"/>
                    </a:lnTo>
                    <a:lnTo>
                      <a:pt x="412" y="259"/>
                    </a:lnTo>
                    <a:lnTo>
                      <a:pt x="454" y="224"/>
                    </a:lnTo>
                    <a:lnTo>
                      <a:pt x="499" y="193"/>
                    </a:lnTo>
                    <a:lnTo>
                      <a:pt x="544" y="164"/>
                    </a:lnTo>
                    <a:lnTo>
                      <a:pt x="591" y="137"/>
                    </a:lnTo>
                    <a:lnTo>
                      <a:pt x="642" y="111"/>
                    </a:lnTo>
                    <a:lnTo>
                      <a:pt x="692" y="90"/>
                    </a:lnTo>
                    <a:lnTo>
                      <a:pt x="742" y="69"/>
                    </a:lnTo>
                    <a:lnTo>
                      <a:pt x="795" y="50"/>
                    </a:lnTo>
                    <a:lnTo>
                      <a:pt x="848" y="34"/>
                    </a:lnTo>
                    <a:lnTo>
                      <a:pt x="903" y="24"/>
                    </a:lnTo>
                    <a:lnTo>
                      <a:pt x="959" y="13"/>
                    </a:lnTo>
                    <a:lnTo>
                      <a:pt x="1017" y="5"/>
                    </a:lnTo>
                    <a:lnTo>
                      <a:pt x="1072" y="3"/>
                    </a:lnTo>
                    <a:lnTo>
                      <a:pt x="1130" y="0"/>
                    </a:lnTo>
                    <a:lnTo>
                      <a:pt x="1191" y="3"/>
                    </a:lnTo>
                    <a:lnTo>
                      <a:pt x="1247" y="5"/>
                    </a:lnTo>
                    <a:lnTo>
                      <a:pt x="1305" y="13"/>
                    </a:lnTo>
                    <a:lnTo>
                      <a:pt x="1360" y="24"/>
                    </a:lnTo>
                    <a:lnTo>
                      <a:pt x="1416" y="34"/>
                    </a:lnTo>
                    <a:lnTo>
                      <a:pt x="1469" y="50"/>
                    </a:lnTo>
                    <a:lnTo>
                      <a:pt x="1521" y="69"/>
                    </a:lnTo>
                    <a:lnTo>
                      <a:pt x="1572" y="90"/>
                    </a:lnTo>
                    <a:lnTo>
                      <a:pt x="1622" y="111"/>
                    </a:lnTo>
                    <a:lnTo>
                      <a:pt x="1672" y="137"/>
                    </a:lnTo>
                    <a:lnTo>
                      <a:pt x="1720" y="164"/>
                    </a:lnTo>
                    <a:lnTo>
                      <a:pt x="1765" y="193"/>
                    </a:lnTo>
                    <a:lnTo>
                      <a:pt x="1809" y="224"/>
                    </a:lnTo>
                    <a:lnTo>
                      <a:pt x="1852" y="259"/>
                    </a:lnTo>
                    <a:lnTo>
                      <a:pt x="1894" y="293"/>
                    </a:lnTo>
                    <a:lnTo>
                      <a:pt x="1934" y="333"/>
                    </a:lnTo>
                    <a:lnTo>
                      <a:pt x="1971" y="370"/>
                    </a:lnTo>
                    <a:lnTo>
                      <a:pt x="2005" y="412"/>
                    </a:lnTo>
                    <a:lnTo>
                      <a:pt x="2039" y="454"/>
                    </a:lnTo>
                    <a:lnTo>
                      <a:pt x="2071" y="499"/>
                    </a:lnTo>
                    <a:lnTo>
                      <a:pt x="2100" y="544"/>
                    </a:lnTo>
                    <a:lnTo>
                      <a:pt x="2129" y="591"/>
                    </a:lnTo>
                    <a:lnTo>
                      <a:pt x="2153" y="642"/>
                    </a:lnTo>
                    <a:lnTo>
                      <a:pt x="2177" y="692"/>
                    </a:lnTo>
                    <a:lnTo>
                      <a:pt x="2195" y="742"/>
                    </a:lnTo>
                    <a:lnTo>
                      <a:pt x="2214" y="795"/>
                    </a:lnTo>
                    <a:lnTo>
                      <a:pt x="2230" y="850"/>
                    </a:lnTo>
                    <a:lnTo>
                      <a:pt x="2243" y="903"/>
                    </a:lnTo>
                    <a:lnTo>
                      <a:pt x="2251" y="961"/>
                    </a:lnTo>
                    <a:lnTo>
                      <a:pt x="2259" y="1017"/>
                    </a:lnTo>
                    <a:lnTo>
                      <a:pt x="2264" y="1075"/>
                    </a:lnTo>
                    <a:lnTo>
                      <a:pt x="2264" y="113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sz="600">
                  <a:solidFill>
                    <a:schemeClr val="bg1">
                      <a:lumMod val="65000"/>
                    </a:schemeClr>
                  </a:solidFill>
                  <a:latin typeface="Lato" panose="020F0502020204030203" pitchFamily="34" charset="0"/>
                </a:endParaRPr>
              </a:p>
            </p:txBody>
          </p:sp>
          <p:sp>
            <p:nvSpPr>
              <p:cNvPr id="87" name="Freeform 354"/>
              <p:cNvSpPr>
                <a:spLocks/>
              </p:cNvSpPr>
              <p:nvPr/>
            </p:nvSpPr>
            <p:spPr bwMode="auto">
              <a:xfrm>
                <a:off x="1508126" y="1941512"/>
                <a:ext cx="2620962" cy="3538539"/>
              </a:xfrm>
              <a:custGeom>
                <a:avLst/>
                <a:gdLst>
                  <a:gd name="T0" fmla="*/ 2147483647 w 1651"/>
                  <a:gd name="T1" fmla="*/ 2147483647 h 2229"/>
                  <a:gd name="T2" fmla="*/ 2147483647 w 1651"/>
                  <a:gd name="T3" fmla="*/ 2147483647 h 2229"/>
                  <a:gd name="T4" fmla="*/ 2147483647 w 1651"/>
                  <a:gd name="T5" fmla="*/ 2147483647 h 2229"/>
                  <a:gd name="T6" fmla="*/ 2147483647 w 1651"/>
                  <a:gd name="T7" fmla="*/ 2147483647 h 2229"/>
                  <a:gd name="T8" fmla="*/ 2147483647 w 1651"/>
                  <a:gd name="T9" fmla="*/ 2147483647 h 2229"/>
                  <a:gd name="T10" fmla="*/ 2147483647 w 1651"/>
                  <a:gd name="T11" fmla="*/ 2147483647 h 2229"/>
                  <a:gd name="T12" fmla="*/ 2147483647 w 1651"/>
                  <a:gd name="T13" fmla="*/ 2147483647 h 2229"/>
                  <a:gd name="T14" fmla="*/ 2147483647 w 1651"/>
                  <a:gd name="T15" fmla="*/ 2147483647 h 2229"/>
                  <a:gd name="T16" fmla="*/ 2147483647 w 1651"/>
                  <a:gd name="T17" fmla="*/ 2147483647 h 2229"/>
                  <a:gd name="T18" fmla="*/ 2147483647 w 1651"/>
                  <a:gd name="T19" fmla="*/ 2147483647 h 2229"/>
                  <a:gd name="T20" fmla="*/ 2147483647 w 1651"/>
                  <a:gd name="T21" fmla="*/ 2147483647 h 2229"/>
                  <a:gd name="T22" fmla="*/ 2147483647 w 1651"/>
                  <a:gd name="T23" fmla="*/ 2147483647 h 2229"/>
                  <a:gd name="T24" fmla="*/ 2147483647 w 1651"/>
                  <a:gd name="T25" fmla="*/ 2147483647 h 2229"/>
                  <a:gd name="T26" fmla="*/ 2147483647 w 1651"/>
                  <a:gd name="T27" fmla="*/ 2147483647 h 2229"/>
                  <a:gd name="T28" fmla="*/ 2147483647 w 1651"/>
                  <a:gd name="T29" fmla="*/ 2147483647 h 2229"/>
                  <a:gd name="T30" fmla="*/ 2147483647 w 1651"/>
                  <a:gd name="T31" fmla="*/ 2147483647 h 2229"/>
                  <a:gd name="T32" fmla="*/ 2147483647 w 1651"/>
                  <a:gd name="T33" fmla="*/ 2147483647 h 2229"/>
                  <a:gd name="T34" fmla="*/ 2147483647 w 1651"/>
                  <a:gd name="T35" fmla="*/ 2147483647 h 2229"/>
                  <a:gd name="T36" fmla="*/ 2147483647 w 1651"/>
                  <a:gd name="T37" fmla="*/ 2147483647 h 2229"/>
                  <a:gd name="T38" fmla="*/ 2147483647 w 1651"/>
                  <a:gd name="T39" fmla="*/ 2147483647 h 2229"/>
                  <a:gd name="T40" fmla="*/ 2147483647 w 1651"/>
                  <a:gd name="T41" fmla="*/ 2147483647 h 2229"/>
                  <a:gd name="T42" fmla="*/ 2147483647 w 1651"/>
                  <a:gd name="T43" fmla="*/ 2147483647 h 2229"/>
                  <a:gd name="T44" fmla="*/ 2147483647 w 1651"/>
                  <a:gd name="T45" fmla="*/ 2147483647 h 2229"/>
                  <a:gd name="T46" fmla="*/ 2147483647 w 1651"/>
                  <a:gd name="T47" fmla="*/ 2147483647 h 2229"/>
                  <a:gd name="T48" fmla="*/ 2147483647 w 1651"/>
                  <a:gd name="T49" fmla="*/ 2147483647 h 2229"/>
                  <a:gd name="T50" fmla="*/ 2147483647 w 1651"/>
                  <a:gd name="T51" fmla="*/ 2147483647 h 2229"/>
                  <a:gd name="T52" fmla="*/ 2147483647 w 1651"/>
                  <a:gd name="T53" fmla="*/ 2147483647 h 2229"/>
                  <a:gd name="T54" fmla="*/ 2147483647 w 1651"/>
                  <a:gd name="T55" fmla="*/ 2147483647 h 2229"/>
                  <a:gd name="T56" fmla="*/ 2147483647 w 1651"/>
                  <a:gd name="T57" fmla="*/ 2147483647 h 2229"/>
                  <a:gd name="T58" fmla="*/ 2147483647 w 1651"/>
                  <a:gd name="T59" fmla="*/ 2147483647 h 2229"/>
                  <a:gd name="T60" fmla="*/ 2147483647 w 1651"/>
                  <a:gd name="T61" fmla="*/ 2147483647 h 2229"/>
                  <a:gd name="T62" fmla="*/ 2147483647 w 1651"/>
                  <a:gd name="T63" fmla="*/ 2147483647 h 2229"/>
                  <a:gd name="T64" fmla="*/ 2147483647 w 1651"/>
                  <a:gd name="T65" fmla="*/ 2147483647 h 2229"/>
                  <a:gd name="T66" fmla="*/ 2147483647 w 1651"/>
                  <a:gd name="T67" fmla="*/ 2147483647 h 2229"/>
                  <a:gd name="T68" fmla="*/ 2147483647 w 1651"/>
                  <a:gd name="T69" fmla="*/ 2147483647 h 2229"/>
                  <a:gd name="T70" fmla="*/ 2147483647 w 1651"/>
                  <a:gd name="T71" fmla="*/ 2147483647 h 2229"/>
                  <a:gd name="T72" fmla="*/ 0 w 1651"/>
                  <a:gd name="T73" fmla="*/ 2147483647 h 2229"/>
                  <a:gd name="T74" fmla="*/ 2147483647 w 1651"/>
                  <a:gd name="T75" fmla="*/ 2147483647 h 2229"/>
                  <a:gd name="T76" fmla="*/ 2147483647 w 1651"/>
                  <a:gd name="T77" fmla="*/ 2147483647 h 2229"/>
                  <a:gd name="T78" fmla="*/ 2147483647 w 1651"/>
                  <a:gd name="T79" fmla="*/ 2147483647 h 2229"/>
                  <a:gd name="T80" fmla="*/ 2147483647 w 1651"/>
                  <a:gd name="T81" fmla="*/ 2147483647 h 2229"/>
                  <a:gd name="T82" fmla="*/ 2147483647 w 1651"/>
                  <a:gd name="T83" fmla="*/ 2147483647 h 2229"/>
                  <a:gd name="T84" fmla="*/ 2147483647 w 1651"/>
                  <a:gd name="T85" fmla="*/ 2147483647 h 2229"/>
                  <a:gd name="T86" fmla="*/ 2147483647 w 1651"/>
                  <a:gd name="T87" fmla="*/ 2147483647 h 2229"/>
                  <a:gd name="T88" fmla="*/ 2147483647 w 1651"/>
                  <a:gd name="T89" fmla="*/ 2147483647 h 2229"/>
                  <a:gd name="T90" fmla="*/ 2147483647 w 1651"/>
                  <a:gd name="T91" fmla="*/ 2147483647 h 2229"/>
                  <a:gd name="T92" fmla="*/ 2147483647 w 1651"/>
                  <a:gd name="T93" fmla="*/ 2147483647 h 2229"/>
                  <a:gd name="T94" fmla="*/ 2147483647 w 1651"/>
                  <a:gd name="T95" fmla="*/ 2147483647 h 2229"/>
                  <a:gd name="T96" fmla="*/ 2147483647 w 1651"/>
                  <a:gd name="T97" fmla="*/ 2147483647 h 2229"/>
                  <a:gd name="T98" fmla="*/ 2147483647 w 1651"/>
                  <a:gd name="T99" fmla="*/ 2147483647 h 2229"/>
                  <a:gd name="T100" fmla="*/ 2147483647 w 1651"/>
                  <a:gd name="T101" fmla="*/ 2147483647 h 2229"/>
                  <a:gd name="T102" fmla="*/ 2147483647 w 1651"/>
                  <a:gd name="T103" fmla="*/ 2147483647 h 2229"/>
                  <a:gd name="T104" fmla="*/ 2147483647 w 1651"/>
                  <a:gd name="T105" fmla="*/ 2147483647 h 2229"/>
                  <a:gd name="T106" fmla="*/ 2147483647 w 1651"/>
                  <a:gd name="T107" fmla="*/ 2147483647 h 2229"/>
                  <a:gd name="T108" fmla="*/ 2147483647 w 1651"/>
                  <a:gd name="T109" fmla="*/ 2147483647 h 2229"/>
                  <a:gd name="T110" fmla="*/ 2147483647 w 1651"/>
                  <a:gd name="T111" fmla="*/ 2147483647 h 2229"/>
                  <a:gd name="T112" fmla="*/ 2147483647 w 1651"/>
                  <a:gd name="T113" fmla="*/ 2147483647 h 2229"/>
                  <a:gd name="T114" fmla="*/ 2147483647 w 1651"/>
                  <a:gd name="T115" fmla="*/ 2147483647 h 2229"/>
                  <a:gd name="T116" fmla="*/ 2147483647 w 1651"/>
                  <a:gd name="T117" fmla="*/ 2147483647 h 2229"/>
                  <a:gd name="T118" fmla="*/ 2147483647 w 1651"/>
                  <a:gd name="T119" fmla="*/ 2147483647 h 2229"/>
                  <a:gd name="T120" fmla="*/ 2147483647 w 1651"/>
                  <a:gd name="T121" fmla="*/ 2147483647 h 2229"/>
                  <a:gd name="T122" fmla="*/ 2147483647 w 1651"/>
                  <a:gd name="T123" fmla="*/ 2147483647 h 222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651"/>
                  <a:gd name="T187" fmla="*/ 0 h 2229"/>
                  <a:gd name="T188" fmla="*/ 1651 w 1651"/>
                  <a:gd name="T189" fmla="*/ 2229 h 222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651" h="2229">
                    <a:moveTo>
                      <a:pt x="716" y="877"/>
                    </a:moveTo>
                    <a:lnTo>
                      <a:pt x="719" y="869"/>
                    </a:lnTo>
                    <a:lnTo>
                      <a:pt x="719" y="863"/>
                    </a:lnTo>
                    <a:lnTo>
                      <a:pt x="713" y="863"/>
                    </a:lnTo>
                    <a:lnTo>
                      <a:pt x="711" y="863"/>
                    </a:lnTo>
                    <a:lnTo>
                      <a:pt x="708" y="863"/>
                    </a:lnTo>
                    <a:lnTo>
                      <a:pt x="700" y="848"/>
                    </a:lnTo>
                    <a:lnTo>
                      <a:pt x="700" y="840"/>
                    </a:lnTo>
                    <a:lnTo>
                      <a:pt x="700" y="834"/>
                    </a:lnTo>
                    <a:lnTo>
                      <a:pt x="697" y="826"/>
                    </a:lnTo>
                    <a:lnTo>
                      <a:pt x="695" y="816"/>
                    </a:lnTo>
                    <a:lnTo>
                      <a:pt x="689" y="811"/>
                    </a:lnTo>
                    <a:lnTo>
                      <a:pt x="684" y="808"/>
                    </a:lnTo>
                    <a:lnTo>
                      <a:pt x="674" y="808"/>
                    </a:lnTo>
                    <a:lnTo>
                      <a:pt x="660" y="813"/>
                    </a:lnTo>
                    <a:lnTo>
                      <a:pt x="650" y="818"/>
                    </a:lnTo>
                    <a:lnTo>
                      <a:pt x="642" y="818"/>
                    </a:lnTo>
                    <a:lnTo>
                      <a:pt x="639" y="816"/>
                    </a:lnTo>
                    <a:lnTo>
                      <a:pt x="639" y="811"/>
                    </a:lnTo>
                    <a:lnTo>
                      <a:pt x="639" y="797"/>
                    </a:lnTo>
                    <a:lnTo>
                      <a:pt x="642" y="789"/>
                    </a:lnTo>
                    <a:lnTo>
                      <a:pt x="642" y="784"/>
                    </a:lnTo>
                    <a:lnTo>
                      <a:pt x="637" y="782"/>
                    </a:lnTo>
                    <a:lnTo>
                      <a:pt x="626" y="779"/>
                    </a:lnTo>
                    <a:lnTo>
                      <a:pt x="600" y="784"/>
                    </a:lnTo>
                    <a:lnTo>
                      <a:pt x="563" y="792"/>
                    </a:lnTo>
                    <a:lnTo>
                      <a:pt x="568" y="797"/>
                    </a:lnTo>
                    <a:lnTo>
                      <a:pt x="576" y="808"/>
                    </a:lnTo>
                    <a:lnTo>
                      <a:pt x="581" y="816"/>
                    </a:lnTo>
                    <a:lnTo>
                      <a:pt x="581" y="821"/>
                    </a:lnTo>
                    <a:lnTo>
                      <a:pt x="578" y="826"/>
                    </a:lnTo>
                    <a:lnTo>
                      <a:pt x="571" y="829"/>
                    </a:lnTo>
                    <a:lnTo>
                      <a:pt x="557" y="829"/>
                    </a:lnTo>
                    <a:lnTo>
                      <a:pt x="544" y="824"/>
                    </a:lnTo>
                    <a:lnTo>
                      <a:pt x="542" y="824"/>
                    </a:lnTo>
                    <a:lnTo>
                      <a:pt x="542" y="821"/>
                    </a:lnTo>
                    <a:lnTo>
                      <a:pt x="542" y="818"/>
                    </a:lnTo>
                    <a:lnTo>
                      <a:pt x="528" y="816"/>
                    </a:lnTo>
                    <a:lnTo>
                      <a:pt x="518" y="816"/>
                    </a:lnTo>
                    <a:lnTo>
                      <a:pt x="518" y="813"/>
                    </a:lnTo>
                    <a:lnTo>
                      <a:pt x="518" y="811"/>
                    </a:lnTo>
                    <a:lnTo>
                      <a:pt x="520" y="808"/>
                    </a:lnTo>
                    <a:lnTo>
                      <a:pt x="510" y="800"/>
                    </a:lnTo>
                    <a:lnTo>
                      <a:pt x="505" y="797"/>
                    </a:lnTo>
                    <a:lnTo>
                      <a:pt x="494" y="795"/>
                    </a:lnTo>
                    <a:lnTo>
                      <a:pt x="475" y="800"/>
                    </a:lnTo>
                    <a:lnTo>
                      <a:pt x="452" y="805"/>
                    </a:lnTo>
                    <a:lnTo>
                      <a:pt x="431" y="813"/>
                    </a:lnTo>
                    <a:lnTo>
                      <a:pt x="428" y="816"/>
                    </a:lnTo>
                    <a:lnTo>
                      <a:pt x="428" y="821"/>
                    </a:lnTo>
                    <a:lnTo>
                      <a:pt x="420" y="821"/>
                    </a:lnTo>
                    <a:lnTo>
                      <a:pt x="415" y="821"/>
                    </a:lnTo>
                    <a:lnTo>
                      <a:pt x="404" y="826"/>
                    </a:lnTo>
                    <a:lnTo>
                      <a:pt x="399" y="834"/>
                    </a:lnTo>
                    <a:lnTo>
                      <a:pt x="399" y="848"/>
                    </a:lnTo>
                    <a:lnTo>
                      <a:pt x="399" y="861"/>
                    </a:lnTo>
                    <a:lnTo>
                      <a:pt x="399" y="877"/>
                    </a:lnTo>
                    <a:lnTo>
                      <a:pt x="396" y="892"/>
                    </a:lnTo>
                    <a:lnTo>
                      <a:pt x="394" y="903"/>
                    </a:lnTo>
                    <a:lnTo>
                      <a:pt x="391" y="914"/>
                    </a:lnTo>
                    <a:lnTo>
                      <a:pt x="388" y="914"/>
                    </a:lnTo>
                    <a:lnTo>
                      <a:pt x="386" y="911"/>
                    </a:lnTo>
                    <a:lnTo>
                      <a:pt x="383" y="914"/>
                    </a:lnTo>
                    <a:lnTo>
                      <a:pt x="378" y="921"/>
                    </a:lnTo>
                    <a:lnTo>
                      <a:pt x="372" y="935"/>
                    </a:lnTo>
                    <a:lnTo>
                      <a:pt x="372" y="937"/>
                    </a:lnTo>
                    <a:lnTo>
                      <a:pt x="372" y="943"/>
                    </a:lnTo>
                    <a:lnTo>
                      <a:pt x="375" y="953"/>
                    </a:lnTo>
                    <a:lnTo>
                      <a:pt x="372" y="956"/>
                    </a:lnTo>
                    <a:lnTo>
                      <a:pt x="367" y="961"/>
                    </a:lnTo>
                    <a:lnTo>
                      <a:pt x="367" y="982"/>
                    </a:lnTo>
                    <a:lnTo>
                      <a:pt x="370" y="1006"/>
                    </a:lnTo>
                    <a:lnTo>
                      <a:pt x="375" y="1027"/>
                    </a:lnTo>
                    <a:lnTo>
                      <a:pt x="386" y="1048"/>
                    </a:lnTo>
                    <a:lnTo>
                      <a:pt x="396" y="1067"/>
                    </a:lnTo>
                    <a:lnTo>
                      <a:pt x="409" y="1080"/>
                    </a:lnTo>
                    <a:lnTo>
                      <a:pt x="417" y="1085"/>
                    </a:lnTo>
                    <a:lnTo>
                      <a:pt x="428" y="1090"/>
                    </a:lnTo>
                    <a:lnTo>
                      <a:pt x="438" y="1090"/>
                    </a:lnTo>
                    <a:lnTo>
                      <a:pt x="449" y="1090"/>
                    </a:lnTo>
                    <a:lnTo>
                      <a:pt x="462" y="1088"/>
                    </a:lnTo>
                    <a:lnTo>
                      <a:pt x="489" y="1083"/>
                    </a:lnTo>
                    <a:lnTo>
                      <a:pt x="505" y="1075"/>
                    </a:lnTo>
                    <a:lnTo>
                      <a:pt x="518" y="1064"/>
                    </a:lnTo>
                    <a:lnTo>
                      <a:pt x="528" y="1054"/>
                    </a:lnTo>
                    <a:lnTo>
                      <a:pt x="531" y="1046"/>
                    </a:lnTo>
                    <a:lnTo>
                      <a:pt x="534" y="1038"/>
                    </a:lnTo>
                    <a:lnTo>
                      <a:pt x="534" y="1027"/>
                    </a:lnTo>
                    <a:lnTo>
                      <a:pt x="539" y="1022"/>
                    </a:lnTo>
                    <a:lnTo>
                      <a:pt x="544" y="1017"/>
                    </a:lnTo>
                    <a:lnTo>
                      <a:pt x="549" y="1011"/>
                    </a:lnTo>
                    <a:lnTo>
                      <a:pt x="565" y="1009"/>
                    </a:lnTo>
                    <a:lnTo>
                      <a:pt x="581" y="1009"/>
                    </a:lnTo>
                    <a:lnTo>
                      <a:pt x="592" y="1009"/>
                    </a:lnTo>
                    <a:lnTo>
                      <a:pt x="613" y="1011"/>
                    </a:lnTo>
                    <a:lnTo>
                      <a:pt x="610" y="1024"/>
                    </a:lnTo>
                    <a:lnTo>
                      <a:pt x="608" y="1027"/>
                    </a:lnTo>
                    <a:lnTo>
                      <a:pt x="605" y="1027"/>
                    </a:lnTo>
                    <a:lnTo>
                      <a:pt x="602" y="1027"/>
                    </a:lnTo>
                    <a:lnTo>
                      <a:pt x="600" y="1030"/>
                    </a:lnTo>
                    <a:lnTo>
                      <a:pt x="600" y="1040"/>
                    </a:lnTo>
                    <a:lnTo>
                      <a:pt x="600" y="1048"/>
                    </a:lnTo>
                    <a:lnTo>
                      <a:pt x="592" y="1056"/>
                    </a:lnTo>
                    <a:lnTo>
                      <a:pt x="592" y="1061"/>
                    </a:lnTo>
                    <a:lnTo>
                      <a:pt x="592" y="1067"/>
                    </a:lnTo>
                    <a:lnTo>
                      <a:pt x="586" y="1077"/>
                    </a:lnTo>
                    <a:lnTo>
                      <a:pt x="586" y="1088"/>
                    </a:lnTo>
                    <a:lnTo>
                      <a:pt x="589" y="1114"/>
                    </a:lnTo>
                    <a:lnTo>
                      <a:pt x="592" y="1117"/>
                    </a:lnTo>
                    <a:lnTo>
                      <a:pt x="597" y="1120"/>
                    </a:lnTo>
                    <a:lnTo>
                      <a:pt x="594" y="1125"/>
                    </a:lnTo>
                    <a:lnTo>
                      <a:pt x="592" y="1130"/>
                    </a:lnTo>
                    <a:lnTo>
                      <a:pt x="589" y="1141"/>
                    </a:lnTo>
                    <a:lnTo>
                      <a:pt x="586" y="1146"/>
                    </a:lnTo>
                    <a:lnTo>
                      <a:pt x="584" y="1149"/>
                    </a:lnTo>
                    <a:lnTo>
                      <a:pt x="613" y="1143"/>
                    </a:lnTo>
                    <a:lnTo>
                      <a:pt x="615" y="1146"/>
                    </a:lnTo>
                    <a:lnTo>
                      <a:pt x="615" y="1149"/>
                    </a:lnTo>
                    <a:lnTo>
                      <a:pt x="615" y="1151"/>
                    </a:lnTo>
                    <a:lnTo>
                      <a:pt x="626" y="1146"/>
                    </a:lnTo>
                    <a:lnTo>
                      <a:pt x="637" y="1143"/>
                    </a:lnTo>
                    <a:lnTo>
                      <a:pt x="639" y="1143"/>
                    </a:lnTo>
                    <a:lnTo>
                      <a:pt x="645" y="1146"/>
                    </a:lnTo>
                    <a:lnTo>
                      <a:pt x="652" y="1141"/>
                    </a:lnTo>
                    <a:lnTo>
                      <a:pt x="655" y="1138"/>
                    </a:lnTo>
                    <a:lnTo>
                      <a:pt x="658" y="1141"/>
                    </a:lnTo>
                    <a:lnTo>
                      <a:pt x="655" y="1146"/>
                    </a:lnTo>
                    <a:lnTo>
                      <a:pt x="658" y="1149"/>
                    </a:lnTo>
                    <a:lnTo>
                      <a:pt x="671" y="1151"/>
                    </a:lnTo>
                    <a:lnTo>
                      <a:pt x="684" y="1154"/>
                    </a:lnTo>
                    <a:lnTo>
                      <a:pt x="697" y="1159"/>
                    </a:lnTo>
                    <a:lnTo>
                      <a:pt x="705" y="1170"/>
                    </a:lnTo>
                    <a:lnTo>
                      <a:pt x="705" y="1175"/>
                    </a:lnTo>
                    <a:lnTo>
                      <a:pt x="708" y="1183"/>
                    </a:lnTo>
                    <a:lnTo>
                      <a:pt x="705" y="1201"/>
                    </a:lnTo>
                    <a:lnTo>
                      <a:pt x="703" y="1217"/>
                    </a:lnTo>
                    <a:lnTo>
                      <a:pt x="695" y="1236"/>
                    </a:lnTo>
                    <a:lnTo>
                      <a:pt x="692" y="1244"/>
                    </a:lnTo>
                    <a:lnTo>
                      <a:pt x="689" y="1252"/>
                    </a:lnTo>
                    <a:lnTo>
                      <a:pt x="689" y="1262"/>
                    </a:lnTo>
                    <a:lnTo>
                      <a:pt x="689" y="1278"/>
                    </a:lnTo>
                    <a:lnTo>
                      <a:pt x="705" y="1291"/>
                    </a:lnTo>
                    <a:lnTo>
                      <a:pt x="711" y="1302"/>
                    </a:lnTo>
                    <a:lnTo>
                      <a:pt x="719" y="1310"/>
                    </a:lnTo>
                    <a:lnTo>
                      <a:pt x="724" y="1312"/>
                    </a:lnTo>
                    <a:lnTo>
                      <a:pt x="729" y="1312"/>
                    </a:lnTo>
                    <a:lnTo>
                      <a:pt x="734" y="1323"/>
                    </a:lnTo>
                    <a:lnTo>
                      <a:pt x="740" y="1331"/>
                    </a:lnTo>
                    <a:lnTo>
                      <a:pt x="745" y="1331"/>
                    </a:lnTo>
                    <a:lnTo>
                      <a:pt x="748" y="1328"/>
                    </a:lnTo>
                    <a:lnTo>
                      <a:pt x="753" y="1323"/>
                    </a:lnTo>
                    <a:lnTo>
                      <a:pt x="758" y="1320"/>
                    </a:lnTo>
                    <a:lnTo>
                      <a:pt x="777" y="1307"/>
                    </a:lnTo>
                    <a:lnTo>
                      <a:pt x="787" y="1299"/>
                    </a:lnTo>
                    <a:lnTo>
                      <a:pt x="790" y="1302"/>
                    </a:lnTo>
                    <a:lnTo>
                      <a:pt x="795" y="1302"/>
                    </a:lnTo>
                    <a:lnTo>
                      <a:pt x="806" y="1299"/>
                    </a:lnTo>
                    <a:lnTo>
                      <a:pt x="816" y="1296"/>
                    </a:lnTo>
                    <a:lnTo>
                      <a:pt x="827" y="1299"/>
                    </a:lnTo>
                    <a:lnTo>
                      <a:pt x="840" y="1304"/>
                    </a:lnTo>
                    <a:lnTo>
                      <a:pt x="840" y="1312"/>
                    </a:lnTo>
                    <a:lnTo>
                      <a:pt x="840" y="1318"/>
                    </a:lnTo>
                    <a:lnTo>
                      <a:pt x="845" y="1320"/>
                    </a:lnTo>
                    <a:lnTo>
                      <a:pt x="848" y="1320"/>
                    </a:lnTo>
                    <a:lnTo>
                      <a:pt x="853" y="1320"/>
                    </a:lnTo>
                    <a:lnTo>
                      <a:pt x="856" y="1323"/>
                    </a:lnTo>
                    <a:lnTo>
                      <a:pt x="864" y="1315"/>
                    </a:lnTo>
                    <a:lnTo>
                      <a:pt x="872" y="1304"/>
                    </a:lnTo>
                    <a:lnTo>
                      <a:pt x="874" y="1302"/>
                    </a:lnTo>
                    <a:lnTo>
                      <a:pt x="903" y="1265"/>
                    </a:lnTo>
                    <a:lnTo>
                      <a:pt x="909" y="1259"/>
                    </a:lnTo>
                    <a:lnTo>
                      <a:pt x="919" y="1254"/>
                    </a:lnTo>
                    <a:lnTo>
                      <a:pt x="943" y="1244"/>
                    </a:lnTo>
                    <a:lnTo>
                      <a:pt x="967" y="1233"/>
                    </a:lnTo>
                    <a:lnTo>
                      <a:pt x="975" y="1228"/>
                    </a:lnTo>
                    <a:lnTo>
                      <a:pt x="983" y="1225"/>
                    </a:lnTo>
                    <a:lnTo>
                      <a:pt x="985" y="1228"/>
                    </a:lnTo>
                    <a:lnTo>
                      <a:pt x="993" y="1236"/>
                    </a:lnTo>
                    <a:lnTo>
                      <a:pt x="996" y="1241"/>
                    </a:lnTo>
                    <a:lnTo>
                      <a:pt x="996" y="1249"/>
                    </a:lnTo>
                    <a:lnTo>
                      <a:pt x="993" y="1257"/>
                    </a:lnTo>
                    <a:lnTo>
                      <a:pt x="985" y="1265"/>
                    </a:lnTo>
                    <a:lnTo>
                      <a:pt x="972" y="1283"/>
                    </a:lnTo>
                    <a:lnTo>
                      <a:pt x="964" y="1299"/>
                    </a:lnTo>
                    <a:lnTo>
                      <a:pt x="964" y="1307"/>
                    </a:lnTo>
                    <a:lnTo>
                      <a:pt x="964" y="1312"/>
                    </a:lnTo>
                    <a:lnTo>
                      <a:pt x="967" y="1315"/>
                    </a:lnTo>
                    <a:lnTo>
                      <a:pt x="972" y="1315"/>
                    </a:lnTo>
                    <a:lnTo>
                      <a:pt x="980" y="1312"/>
                    </a:lnTo>
                    <a:lnTo>
                      <a:pt x="985" y="1304"/>
                    </a:lnTo>
                    <a:lnTo>
                      <a:pt x="999" y="1283"/>
                    </a:lnTo>
                    <a:lnTo>
                      <a:pt x="1020" y="1236"/>
                    </a:lnTo>
                    <a:lnTo>
                      <a:pt x="1025" y="1228"/>
                    </a:lnTo>
                    <a:lnTo>
                      <a:pt x="1030" y="1225"/>
                    </a:lnTo>
                    <a:lnTo>
                      <a:pt x="1036" y="1228"/>
                    </a:lnTo>
                    <a:lnTo>
                      <a:pt x="1041" y="1230"/>
                    </a:lnTo>
                    <a:lnTo>
                      <a:pt x="1049" y="1236"/>
                    </a:lnTo>
                    <a:lnTo>
                      <a:pt x="1065" y="1257"/>
                    </a:lnTo>
                    <a:lnTo>
                      <a:pt x="1073" y="1265"/>
                    </a:lnTo>
                    <a:lnTo>
                      <a:pt x="1078" y="1270"/>
                    </a:lnTo>
                    <a:lnTo>
                      <a:pt x="1086" y="1273"/>
                    </a:lnTo>
                    <a:lnTo>
                      <a:pt x="1094" y="1275"/>
                    </a:lnTo>
                    <a:lnTo>
                      <a:pt x="1110" y="1273"/>
                    </a:lnTo>
                    <a:lnTo>
                      <a:pt x="1123" y="1267"/>
                    </a:lnTo>
                    <a:lnTo>
                      <a:pt x="1128" y="1267"/>
                    </a:lnTo>
                    <a:lnTo>
                      <a:pt x="1136" y="1267"/>
                    </a:lnTo>
                    <a:lnTo>
                      <a:pt x="1147" y="1270"/>
                    </a:lnTo>
                    <a:lnTo>
                      <a:pt x="1144" y="1262"/>
                    </a:lnTo>
                    <a:lnTo>
                      <a:pt x="1147" y="1257"/>
                    </a:lnTo>
                    <a:lnTo>
                      <a:pt x="1152" y="1252"/>
                    </a:lnTo>
                    <a:lnTo>
                      <a:pt x="1154" y="1252"/>
                    </a:lnTo>
                    <a:lnTo>
                      <a:pt x="1162" y="1254"/>
                    </a:lnTo>
                    <a:lnTo>
                      <a:pt x="1168" y="1254"/>
                    </a:lnTo>
                    <a:lnTo>
                      <a:pt x="1173" y="1254"/>
                    </a:lnTo>
                    <a:lnTo>
                      <a:pt x="1194" y="1246"/>
                    </a:lnTo>
                    <a:lnTo>
                      <a:pt x="1202" y="1244"/>
                    </a:lnTo>
                    <a:lnTo>
                      <a:pt x="1210" y="1244"/>
                    </a:lnTo>
                    <a:lnTo>
                      <a:pt x="1236" y="1262"/>
                    </a:lnTo>
                    <a:lnTo>
                      <a:pt x="1271" y="1289"/>
                    </a:lnTo>
                    <a:lnTo>
                      <a:pt x="1276" y="1291"/>
                    </a:lnTo>
                    <a:lnTo>
                      <a:pt x="1287" y="1291"/>
                    </a:lnTo>
                    <a:lnTo>
                      <a:pt x="1295" y="1291"/>
                    </a:lnTo>
                    <a:lnTo>
                      <a:pt x="1300" y="1294"/>
                    </a:lnTo>
                    <a:lnTo>
                      <a:pt x="1300" y="1296"/>
                    </a:lnTo>
                    <a:lnTo>
                      <a:pt x="1297" y="1302"/>
                    </a:lnTo>
                    <a:lnTo>
                      <a:pt x="1295" y="1304"/>
                    </a:lnTo>
                    <a:lnTo>
                      <a:pt x="1295" y="1307"/>
                    </a:lnTo>
                    <a:lnTo>
                      <a:pt x="1313" y="1323"/>
                    </a:lnTo>
                    <a:lnTo>
                      <a:pt x="1326" y="1323"/>
                    </a:lnTo>
                    <a:lnTo>
                      <a:pt x="1355" y="1320"/>
                    </a:lnTo>
                    <a:lnTo>
                      <a:pt x="1387" y="1320"/>
                    </a:lnTo>
                    <a:lnTo>
                      <a:pt x="1398" y="1323"/>
                    </a:lnTo>
                    <a:lnTo>
                      <a:pt x="1400" y="1326"/>
                    </a:lnTo>
                    <a:lnTo>
                      <a:pt x="1403" y="1328"/>
                    </a:lnTo>
                    <a:lnTo>
                      <a:pt x="1405" y="1344"/>
                    </a:lnTo>
                    <a:lnTo>
                      <a:pt x="1408" y="1344"/>
                    </a:lnTo>
                    <a:lnTo>
                      <a:pt x="1413" y="1347"/>
                    </a:lnTo>
                    <a:lnTo>
                      <a:pt x="1416" y="1352"/>
                    </a:lnTo>
                    <a:lnTo>
                      <a:pt x="1419" y="1357"/>
                    </a:lnTo>
                    <a:lnTo>
                      <a:pt x="1421" y="1365"/>
                    </a:lnTo>
                    <a:lnTo>
                      <a:pt x="1421" y="1378"/>
                    </a:lnTo>
                    <a:lnTo>
                      <a:pt x="1427" y="1378"/>
                    </a:lnTo>
                    <a:lnTo>
                      <a:pt x="1432" y="1378"/>
                    </a:lnTo>
                    <a:lnTo>
                      <a:pt x="1437" y="1381"/>
                    </a:lnTo>
                    <a:lnTo>
                      <a:pt x="1445" y="1386"/>
                    </a:lnTo>
                    <a:lnTo>
                      <a:pt x="1448" y="1394"/>
                    </a:lnTo>
                    <a:lnTo>
                      <a:pt x="1450" y="1407"/>
                    </a:lnTo>
                    <a:lnTo>
                      <a:pt x="1450" y="1423"/>
                    </a:lnTo>
                    <a:lnTo>
                      <a:pt x="1456" y="1421"/>
                    </a:lnTo>
                    <a:lnTo>
                      <a:pt x="1461" y="1418"/>
                    </a:lnTo>
                    <a:lnTo>
                      <a:pt x="1472" y="1418"/>
                    </a:lnTo>
                    <a:lnTo>
                      <a:pt x="1474" y="1421"/>
                    </a:lnTo>
                    <a:lnTo>
                      <a:pt x="1477" y="1423"/>
                    </a:lnTo>
                    <a:lnTo>
                      <a:pt x="1477" y="1426"/>
                    </a:lnTo>
                    <a:lnTo>
                      <a:pt x="1479" y="1428"/>
                    </a:lnTo>
                    <a:lnTo>
                      <a:pt x="1495" y="1436"/>
                    </a:lnTo>
                    <a:lnTo>
                      <a:pt x="1511" y="1442"/>
                    </a:lnTo>
                    <a:lnTo>
                      <a:pt x="1519" y="1442"/>
                    </a:lnTo>
                    <a:lnTo>
                      <a:pt x="1524" y="1436"/>
                    </a:lnTo>
                    <a:lnTo>
                      <a:pt x="1527" y="1434"/>
                    </a:lnTo>
                    <a:lnTo>
                      <a:pt x="1530" y="1431"/>
                    </a:lnTo>
                    <a:lnTo>
                      <a:pt x="1546" y="1439"/>
                    </a:lnTo>
                    <a:lnTo>
                      <a:pt x="1567" y="1450"/>
                    </a:lnTo>
                    <a:lnTo>
                      <a:pt x="1588" y="1455"/>
                    </a:lnTo>
                    <a:lnTo>
                      <a:pt x="1598" y="1455"/>
                    </a:lnTo>
                    <a:lnTo>
                      <a:pt x="1606" y="1452"/>
                    </a:lnTo>
                    <a:lnTo>
                      <a:pt x="1612" y="1452"/>
                    </a:lnTo>
                    <a:lnTo>
                      <a:pt x="1620" y="1452"/>
                    </a:lnTo>
                    <a:lnTo>
                      <a:pt x="1635" y="1460"/>
                    </a:lnTo>
                    <a:lnTo>
                      <a:pt x="1646" y="1468"/>
                    </a:lnTo>
                    <a:lnTo>
                      <a:pt x="1651" y="1473"/>
                    </a:lnTo>
                    <a:lnTo>
                      <a:pt x="1641" y="1505"/>
                    </a:lnTo>
                    <a:lnTo>
                      <a:pt x="1630" y="1537"/>
                    </a:lnTo>
                    <a:lnTo>
                      <a:pt x="1617" y="1576"/>
                    </a:lnTo>
                    <a:lnTo>
                      <a:pt x="1604" y="1598"/>
                    </a:lnTo>
                    <a:lnTo>
                      <a:pt x="1590" y="1621"/>
                    </a:lnTo>
                    <a:lnTo>
                      <a:pt x="1588" y="1629"/>
                    </a:lnTo>
                    <a:lnTo>
                      <a:pt x="1585" y="1637"/>
                    </a:lnTo>
                    <a:lnTo>
                      <a:pt x="1575" y="1653"/>
                    </a:lnTo>
                    <a:lnTo>
                      <a:pt x="1572" y="1653"/>
                    </a:lnTo>
                    <a:lnTo>
                      <a:pt x="1569" y="1650"/>
                    </a:lnTo>
                    <a:lnTo>
                      <a:pt x="1564" y="1664"/>
                    </a:lnTo>
                    <a:lnTo>
                      <a:pt x="1559" y="1674"/>
                    </a:lnTo>
                    <a:lnTo>
                      <a:pt x="1561" y="1685"/>
                    </a:lnTo>
                    <a:lnTo>
                      <a:pt x="1561" y="1695"/>
                    </a:lnTo>
                    <a:lnTo>
                      <a:pt x="1556" y="1714"/>
                    </a:lnTo>
                    <a:lnTo>
                      <a:pt x="1553" y="1714"/>
                    </a:lnTo>
                    <a:lnTo>
                      <a:pt x="1551" y="1711"/>
                    </a:lnTo>
                    <a:lnTo>
                      <a:pt x="1548" y="1714"/>
                    </a:lnTo>
                    <a:lnTo>
                      <a:pt x="1548" y="1727"/>
                    </a:lnTo>
                    <a:lnTo>
                      <a:pt x="1546" y="1740"/>
                    </a:lnTo>
                    <a:lnTo>
                      <a:pt x="1543" y="1745"/>
                    </a:lnTo>
                    <a:lnTo>
                      <a:pt x="1540" y="1753"/>
                    </a:lnTo>
                    <a:lnTo>
                      <a:pt x="1532" y="1764"/>
                    </a:lnTo>
                    <a:lnTo>
                      <a:pt x="1522" y="1772"/>
                    </a:lnTo>
                    <a:lnTo>
                      <a:pt x="1490" y="1811"/>
                    </a:lnTo>
                    <a:lnTo>
                      <a:pt x="1466" y="1835"/>
                    </a:lnTo>
                    <a:lnTo>
                      <a:pt x="1448" y="1848"/>
                    </a:lnTo>
                    <a:lnTo>
                      <a:pt x="1440" y="1854"/>
                    </a:lnTo>
                    <a:lnTo>
                      <a:pt x="1432" y="1856"/>
                    </a:lnTo>
                    <a:lnTo>
                      <a:pt x="1419" y="1859"/>
                    </a:lnTo>
                    <a:lnTo>
                      <a:pt x="1405" y="1864"/>
                    </a:lnTo>
                    <a:lnTo>
                      <a:pt x="1390" y="1872"/>
                    </a:lnTo>
                    <a:lnTo>
                      <a:pt x="1374" y="1883"/>
                    </a:lnTo>
                    <a:lnTo>
                      <a:pt x="1358" y="1896"/>
                    </a:lnTo>
                    <a:lnTo>
                      <a:pt x="1345" y="1912"/>
                    </a:lnTo>
                    <a:lnTo>
                      <a:pt x="1334" y="1925"/>
                    </a:lnTo>
                    <a:lnTo>
                      <a:pt x="1326" y="1943"/>
                    </a:lnTo>
                    <a:lnTo>
                      <a:pt x="1321" y="1957"/>
                    </a:lnTo>
                    <a:lnTo>
                      <a:pt x="1318" y="1957"/>
                    </a:lnTo>
                    <a:lnTo>
                      <a:pt x="1316" y="1957"/>
                    </a:lnTo>
                    <a:lnTo>
                      <a:pt x="1316" y="1954"/>
                    </a:lnTo>
                    <a:lnTo>
                      <a:pt x="1313" y="1954"/>
                    </a:lnTo>
                    <a:lnTo>
                      <a:pt x="1310" y="1970"/>
                    </a:lnTo>
                    <a:lnTo>
                      <a:pt x="1287" y="1994"/>
                    </a:lnTo>
                    <a:lnTo>
                      <a:pt x="1276" y="2004"/>
                    </a:lnTo>
                    <a:lnTo>
                      <a:pt x="1265" y="2015"/>
                    </a:lnTo>
                    <a:lnTo>
                      <a:pt x="1255" y="2017"/>
                    </a:lnTo>
                    <a:lnTo>
                      <a:pt x="1247" y="2020"/>
                    </a:lnTo>
                    <a:lnTo>
                      <a:pt x="1242" y="2025"/>
                    </a:lnTo>
                    <a:lnTo>
                      <a:pt x="1234" y="2033"/>
                    </a:lnTo>
                    <a:lnTo>
                      <a:pt x="1228" y="2036"/>
                    </a:lnTo>
                    <a:lnTo>
                      <a:pt x="1226" y="2036"/>
                    </a:lnTo>
                    <a:lnTo>
                      <a:pt x="1223" y="2033"/>
                    </a:lnTo>
                    <a:lnTo>
                      <a:pt x="1221" y="2033"/>
                    </a:lnTo>
                    <a:lnTo>
                      <a:pt x="1218" y="2036"/>
                    </a:lnTo>
                    <a:lnTo>
                      <a:pt x="1213" y="2041"/>
                    </a:lnTo>
                    <a:lnTo>
                      <a:pt x="1197" y="2052"/>
                    </a:lnTo>
                    <a:lnTo>
                      <a:pt x="1149" y="2052"/>
                    </a:lnTo>
                    <a:lnTo>
                      <a:pt x="1149" y="2054"/>
                    </a:lnTo>
                    <a:lnTo>
                      <a:pt x="1147" y="2068"/>
                    </a:lnTo>
                    <a:lnTo>
                      <a:pt x="1144" y="2078"/>
                    </a:lnTo>
                    <a:lnTo>
                      <a:pt x="1139" y="2083"/>
                    </a:lnTo>
                    <a:lnTo>
                      <a:pt x="1131" y="2089"/>
                    </a:lnTo>
                    <a:lnTo>
                      <a:pt x="1110" y="2099"/>
                    </a:lnTo>
                    <a:lnTo>
                      <a:pt x="1078" y="2118"/>
                    </a:lnTo>
                    <a:lnTo>
                      <a:pt x="1012" y="2155"/>
                    </a:lnTo>
                    <a:lnTo>
                      <a:pt x="980" y="2171"/>
                    </a:lnTo>
                    <a:lnTo>
                      <a:pt x="954" y="2186"/>
                    </a:lnTo>
                    <a:lnTo>
                      <a:pt x="927" y="2205"/>
                    </a:lnTo>
                    <a:lnTo>
                      <a:pt x="898" y="2215"/>
                    </a:lnTo>
                    <a:lnTo>
                      <a:pt x="795" y="2229"/>
                    </a:lnTo>
                    <a:lnTo>
                      <a:pt x="885" y="2160"/>
                    </a:lnTo>
                    <a:lnTo>
                      <a:pt x="896" y="2149"/>
                    </a:lnTo>
                    <a:lnTo>
                      <a:pt x="919" y="2126"/>
                    </a:lnTo>
                    <a:lnTo>
                      <a:pt x="930" y="2110"/>
                    </a:lnTo>
                    <a:lnTo>
                      <a:pt x="940" y="2094"/>
                    </a:lnTo>
                    <a:lnTo>
                      <a:pt x="946" y="2078"/>
                    </a:lnTo>
                    <a:lnTo>
                      <a:pt x="948" y="2062"/>
                    </a:lnTo>
                    <a:lnTo>
                      <a:pt x="948" y="2049"/>
                    </a:lnTo>
                    <a:lnTo>
                      <a:pt x="954" y="2033"/>
                    </a:lnTo>
                    <a:lnTo>
                      <a:pt x="959" y="2017"/>
                    </a:lnTo>
                    <a:lnTo>
                      <a:pt x="967" y="2002"/>
                    </a:lnTo>
                    <a:lnTo>
                      <a:pt x="983" y="1978"/>
                    </a:lnTo>
                    <a:lnTo>
                      <a:pt x="991" y="1967"/>
                    </a:lnTo>
                    <a:lnTo>
                      <a:pt x="1001" y="1938"/>
                    </a:lnTo>
                    <a:lnTo>
                      <a:pt x="1004" y="1936"/>
                    </a:lnTo>
                    <a:lnTo>
                      <a:pt x="1012" y="1930"/>
                    </a:lnTo>
                    <a:lnTo>
                      <a:pt x="1020" y="1928"/>
                    </a:lnTo>
                    <a:lnTo>
                      <a:pt x="1022" y="1922"/>
                    </a:lnTo>
                    <a:lnTo>
                      <a:pt x="1020" y="1920"/>
                    </a:lnTo>
                    <a:lnTo>
                      <a:pt x="1014" y="1917"/>
                    </a:lnTo>
                    <a:lnTo>
                      <a:pt x="1012" y="1917"/>
                    </a:lnTo>
                    <a:lnTo>
                      <a:pt x="1009" y="1914"/>
                    </a:lnTo>
                    <a:lnTo>
                      <a:pt x="1014" y="1891"/>
                    </a:lnTo>
                    <a:lnTo>
                      <a:pt x="1014" y="1872"/>
                    </a:lnTo>
                    <a:lnTo>
                      <a:pt x="1014" y="1862"/>
                    </a:lnTo>
                    <a:lnTo>
                      <a:pt x="1012" y="1856"/>
                    </a:lnTo>
                    <a:lnTo>
                      <a:pt x="1007" y="1851"/>
                    </a:lnTo>
                    <a:lnTo>
                      <a:pt x="999" y="1848"/>
                    </a:lnTo>
                    <a:lnTo>
                      <a:pt x="985" y="1851"/>
                    </a:lnTo>
                    <a:lnTo>
                      <a:pt x="977" y="1851"/>
                    </a:lnTo>
                    <a:lnTo>
                      <a:pt x="970" y="1851"/>
                    </a:lnTo>
                    <a:lnTo>
                      <a:pt x="967" y="1848"/>
                    </a:lnTo>
                    <a:lnTo>
                      <a:pt x="962" y="1843"/>
                    </a:lnTo>
                    <a:lnTo>
                      <a:pt x="954" y="1838"/>
                    </a:lnTo>
                    <a:lnTo>
                      <a:pt x="948" y="1838"/>
                    </a:lnTo>
                    <a:lnTo>
                      <a:pt x="946" y="1838"/>
                    </a:lnTo>
                    <a:lnTo>
                      <a:pt x="943" y="1840"/>
                    </a:lnTo>
                    <a:lnTo>
                      <a:pt x="940" y="1840"/>
                    </a:lnTo>
                    <a:lnTo>
                      <a:pt x="919" y="1830"/>
                    </a:lnTo>
                    <a:lnTo>
                      <a:pt x="898" y="1819"/>
                    </a:lnTo>
                    <a:lnTo>
                      <a:pt x="882" y="1806"/>
                    </a:lnTo>
                    <a:lnTo>
                      <a:pt x="861" y="1764"/>
                    </a:lnTo>
                    <a:lnTo>
                      <a:pt x="845" y="1748"/>
                    </a:lnTo>
                    <a:lnTo>
                      <a:pt x="843" y="1719"/>
                    </a:lnTo>
                    <a:lnTo>
                      <a:pt x="827" y="1727"/>
                    </a:lnTo>
                    <a:lnTo>
                      <a:pt x="766" y="1661"/>
                    </a:lnTo>
                    <a:lnTo>
                      <a:pt x="763" y="1653"/>
                    </a:lnTo>
                    <a:lnTo>
                      <a:pt x="761" y="1640"/>
                    </a:lnTo>
                    <a:lnTo>
                      <a:pt x="761" y="1632"/>
                    </a:lnTo>
                    <a:lnTo>
                      <a:pt x="763" y="1621"/>
                    </a:lnTo>
                    <a:lnTo>
                      <a:pt x="771" y="1613"/>
                    </a:lnTo>
                    <a:lnTo>
                      <a:pt x="782" y="1605"/>
                    </a:lnTo>
                    <a:lnTo>
                      <a:pt x="782" y="1590"/>
                    </a:lnTo>
                    <a:lnTo>
                      <a:pt x="779" y="1579"/>
                    </a:lnTo>
                    <a:lnTo>
                      <a:pt x="777" y="1574"/>
                    </a:lnTo>
                    <a:lnTo>
                      <a:pt x="774" y="1568"/>
                    </a:lnTo>
                    <a:lnTo>
                      <a:pt x="769" y="1563"/>
                    </a:lnTo>
                    <a:lnTo>
                      <a:pt x="766" y="1555"/>
                    </a:lnTo>
                    <a:lnTo>
                      <a:pt x="769" y="1553"/>
                    </a:lnTo>
                    <a:lnTo>
                      <a:pt x="771" y="1547"/>
                    </a:lnTo>
                    <a:lnTo>
                      <a:pt x="779" y="1542"/>
                    </a:lnTo>
                    <a:lnTo>
                      <a:pt x="777" y="1539"/>
                    </a:lnTo>
                    <a:lnTo>
                      <a:pt x="771" y="1537"/>
                    </a:lnTo>
                    <a:lnTo>
                      <a:pt x="766" y="1534"/>
                    </a:lnTo>
                    <a:lnTo>
                      <a:pt x="766" y="1531"/>
                    </a:lnTo>
                    <a:lnTo>
                      <a:pt x="769" y="1521"/>
                    </a:lnTo>
                    <a:lnTo>
                      <a:pt x="774" y="1508"/>
                    </a:lnTo>
                    <a:lnTo>
                      <a:pt x="785" y="1497"/>
                    </a:lnTo>
                    <a:lnTo>
                      <a:pt x="790" y="1495"/>
                    </a:lnTo>
                    <a:lnTo>
                      <a:pt x="795" y="1492"/>
                    </a:lnTo>
                    <a:lnTo>
                      <a:pt x="800" y="1492"/>
                    </a:lnTo>
                    <a:lnTo>
                      <a:pt x="803" y="1492"/>
                    </a:lnTo>
                    <a:lnTo>
                      <a:pt x="806" y="1495"/>
                    </a:lnTo>
                    <a:lnTo>
                      <a:pt x="808" y="1492"/>
                    </a:lnTo>
                    <a:lnTo>
                      <a:pt x="822" y="1489"/>
                    </a:lnTo>
                    <a:lnTo>
                      <a:pt x="837" y="1481"/>
                    </a:lnTo>
                    <a:lnTo>
                      <a:pt x="837" y="1479"/>
                    </a:lnTo>
                    <a:lnTo>
                      <a:pt x="835" y="1479"/>
                    </a:lnTo>
                    <a:lnTo>
                      <a:pt x="832" y="1476"/>
                    </a:lnTo>
                    <a:lnTo>
                      <a:pt x="832" y="1473"/>
                    </a:lnTo>
                    <a:lnTo>
                      <a:pt x="845" y="1452"/>
                    </a:lnTo>
                    <a:lnTo>
                      <a:pt x="853" y="1431"/>
                    </a:lnTo>
                    <a:lnTo>
                      <a:pt x="856" y="1407"/>
                    </a:lnTo>
                    <a:lnTo>
                      <a:pt x="856" y="1397"/>
                    </a:lnTo>
                    <a:lnTo>
                      <a:pt x="853" y="1386"/>
                    </a:lnTo>
                    <a:lnTo>
                      <a:pt x="851" y="1378"/>
                    </a:lnTo>
                    <a:lnTo>
                      <a:pt x="845" y="1357"/>
                    </a:lnTo>
                    <a:lnTo>
                      <a:pt x="843" y="1357"/>
                    </a:lnTo>
                    <a:lnTo>
                      <a:pt x="840" y="1357"/>
                    </a:lnTo>
                    <a:lnTo>
                      <a:pt x="837" y="1352"/>
                    </a:lnTo>
                    <a:lnTo>
                      <a:pt x="840" y="1344"/>
                    </a:lnTo>
                    <a:lnTo>
                      <a:pt x="840" y="1339"/>
                    </a:lnTo>
                    <a:lnTo>
                      <a:pt x="837" y="1339"/>
                    </a:lnTo>
                    <a:lnTo>
                      <a:pt x="835" y="1339"/>
                    </a:lnTo>
                    <a:lnTo>
                      <a:pt x="832" y="1339"/>
                    </a:lnTo>
                    <a:lnTo>
                      <a:pt x="822" y="1323"/>
                    </a:lnTo>
                    <a:lnTo>
                      <a:pt x="816" y="1318"/>
                    </a:lnTo>
                    <a:lnTo>
                      <a:pt x="811" y="1318"/>
                    </a:lnTo>
                    <a:lnTo>
                      <a:pt x="803" y="1318"/>
                    </a:lnTo>
                    <a:lnTo>
                      <a:pt x="798" y="1318"/>
                    </a:lnTo>
                    <a:lnTo>
                      <a:pt x="795" y="1320"/>
                    </a:lnTo>
                    <a:lnTo>
                      <a:pt x="795" y="1328"/>
                    </a:lnTo>
                    <a:lnTo>
                      <a:pt x="795" y="1336"/>
                    </a:lnTo>
                    <a:lnTo>
                      <a:pt x="793" y="1339"/>
                    </a:lnTo>
                    <a:lnTo>
                      <a:pt x="790" y="1339"/>
                    </a:lnTo>
                    <a:lnTo>
                      <a:pt x="790" y="1341"/>
                    </a:lnTo>
                    <a:lnTo>
                      <a:pt x="790" y="1349"/>
                    </a:lnTo>
                    <a:lnTo>
                      <a:pt x="790" y="1357"/>
                    </a:lnTo>
                    <a:lnTo>
                      <a:pt x="787" y="1362"/>
                    </a:lnTo>
                    <a:lnTo>
                      <a:pt x="785" y="1368"/>
                    </a:lnTo>
                    <a:lnTo>
                      <a:pt x="779" y="1373"/>
                    </a:lnTo>
                    <a:lnTo>
                      <a:pt x="774" y="1373"/>
                    </a:lnTo>
                    <a:lnTo>
                      <a:pt x="763" y="1373"/>
                    </a:lnTo>
                    <a:lnTo>
                      <a:pt x="756" y="1370"/>
                    </a:lnTo>
                    <a:lnTo>
                      <a:pt x="742" y="1360"/>
                    </a:lnTo>
                    <a:lnTo>
                      <a:pt x="732" y="1349"/>
                    </a:lnTo>
                    <a:lnTo>
                      <a:pt x="729" y="1344"/>
                    </a:lnTo>
                    <a:lnTo>
                      <a:pt x="721" y="1339"/>
                    </a:lnTo>
                    <a:lnTo>
                      <a:pt x="705" y="1323"/>
                    </a:lnTo>
                    <a:lnTo>
                      <a:pt x="684" y="1310"/>
                    </a:lnTo>
                    <a:lnTo>
                      <a:pt x="674" y="1304"/>
                    </a:lnTo>
                    <a:lnTo>
                      <a:pt x="660" y="1302"/>
                    </a:lnTo>
                    <a:lnTo>
                      <a:pt x="652" y="1302"/>
                    </a:lnTo>
                    <a:lnTo>
                      <a:pt x="645" y="1299"/>
                    </a:lnTo>
                    <a:lnTo>
                      <a:pt x="639" y="1294"/>
                    </a:lnTo>
                    <a:lnTo>
                      <a:pt x="637" y="1286"/>
                    </a:lnTo>
                    <a:lnTo>
                      <a:pt x="634" y="1273"/>
                    </a:lnTo>
                    <a:lnTo>
                      <a:pt x="637" y="1262"/>
                    </a:lnTo>
                    <a:lnTo>
                      <a:pt x="637" y="1257"/>
                    </a:lnTo>
                    <a:lnTo>
                      <a:pt x="631" y="1249"/>
                    </a:lnTo>
                    <a:lnTo>
                      <a:pt x="615" y="1233"/>
                    </a:lnTo>
                    <a:lnTo>
                      <a:pt x="592" y="1217"/>
                    </a:lnTo>
                    <a:lnTo>
                      <a:pt x="581" y="1212"/>
                    </a:lnTo>
                    <a:lnTo>
                      <a:pt x="571" y="1212"/>
                    </a:lnTo>
                    <a:lnTo>
                      <a:pt x="549" y="1212"/>
                    </a:lnTo>
                    <a:lnTo>
                      <a:pt x="539" y="1209"/>
                    </a:lnTo>
                    <a:lnTo>
                      <a:pt x="526" y="1204"/>
                    </a:lnTo>
                    <a:lnTo>
                      <a:pt x="512" y="1196"/>
                    </a:lnTo>
                    <a:lnTo>
                      <a:pt x="499" y="1188"/>
                    </a:lnTo>
                    <a:lnTo>
                      <a:pt x="483" y="1172"/>
                    </a:lnTo>
                    <a:lnTo>
                      <a:pt x="468" y="1154"/>
                    </a:lnTo>
                    <a:lnTo>
                      <a:pt x="465" y="1149"/>
                    </a:lnTo>
                    <a:lnTo>
                      <a:pt x="460" y="1143"/>
                    </a:lnTo>
                    <a:lnTo>
                      <a:pt x="454" y="1138"/>
                    </a:lnTo>
                    <a:lnTo>
                      <a:pt x="449" y="1135"/>
                    </a:lnTo>
                    <a:lnTo>
                      <a:pt x="441" y="1135"/>
                    </a:lnTo>
                    <a:lnTo>
                      <a:pt x="431" y="1138"/>
                    </a:lnTo>
                    <a:lnTo>
                      <a:pt x="417" y="1146"/>
                    </a:lnTo>
                    <a:lnTo>
                      <a:pt x="412" y="1146"/>
                    </a:lnTo>
                    <a:lnTo>
                      <a:pt x="394" y="1146"/>
                    </a:lnTo>
                    <a:lnTo>
                      <a:pt x="378" y="1141"/>
                    </a:lnTo>
                    <a:lnTo>
                      <a:pt x="357" y="1135"/>
                    </a:lnTo>
                    <a:lnTo>
                      <a:pt x="330" y="1125"/>
                    </a:lnTo>
                    <a:lnTo>
                      <a:pt x="296" y="1109"/>
                    </a:lnTo>
                    <a:lnTo>
                      <a:pt x="291" y="1101"/>
                    </a:lnTo>
                    <a:lnTo>
                      <a:pt x="275" y="1085"/>
                    </a:lnTo>
                    <a:lnTo>
                      <a:pt x="251" y="1069"/>
                    </a:lnTo>
                    <a:lnTo>
                      <a:pt x="240" y="1064"/>
                    </a:lnTo>
                    <a:lnTo>
                      <a:pt x="230" y="1061"/>
                    </a:lnTo>
                    <a:lnTo>
                      <a:pt x="219" y="1061"/>
                    </a:lnTo>
                    <a:lnTo>
                      <a:pt x="209" y="1056"/>
                    </a:lnTo>
                    <a:lnTo>
                      <a:pt x="201" y="1051"/>
                    </a:lnTo>
                    <a:lnTo>
                      <a:pt x="193" y="1046"/>
                    </a:lnTo>
                    <a:lnTo>
                      <a:pt x="190" y="1035"/>
                    </a:lnTo>
                    <a:lnTo>
                      <a:pt x="187" y="1027"/>
                    </a:lnTo>
                    <a:lnTo>
                      <a:pt x="190" y="1017"/>
                    </a:lnTo>
                    <a:lnTo>
                      <a:pt x="195" y="1009"/>
                    </a:lnTo>
                    <a:lnTo>
                      <a:pt x="203" y="998"/>
                    </a:lnTo>
                    <a:lnTo>
                      <a:pt x="209" y="990"/>
                    </a:lnTo>
                    <a:lnTo>
                      <a:pt x="209" y="982"/>
                    </a:lnTo>
                    <a:lnTo>
                      <a:pt x="209" y="974"/>
                    </a:lnTo>
                    <a:lnTo>
                      <a:pt x="206" y="964"/>
                    </a:lnTo>
                    <a:lnTo>
                      <a:pt x="198" y="953"/>
                    </a:lnTo>
                    <a:lnTo>
                      <a:pt x="174" y="921"/>
                    </a:lnTo>
                    <a:lnTo>
                      <a:pt x="150" y="887"/>
                    </a:lnTo>
                    <a:lnTo>
                      <a:pt x="135" y="863"/>
                    </a:lnTo>
                    <a:lnTo>
                      <a:pt x="127" y="845"/>
                    </a:lnTo>
                    <a:lnTo>
                      <a:pt x="119" y="837"/>
                    </a:lnTo>
                    <a:lnTo>
                      <a:pt x="106" y="818"/>
                    </a:lnTo>
                    <a:lnTo>
                      <a:pt x="100" y="808"/>
                    </a:lnTo>
                    <a:lnTo>
                      <a:pt x="98" y="795"/>
                    </a:lnTo>
                    <a:lnTo>
                      <a:pt x="98" y="784"/>
                    </a:lnTo>
                    <a:lnTo>
                      <a:pt x="100" y="776"/>
                    </a:lnTo>
                    <a:lnTo>
                      <a:pt x="103" y="766"/>
                    </a:lnTo>
                    <a:lnTo>
                      <a:pt x="103" y="758"/>
                    </a:lnTo>
                    <a:lnTo>
                      <a:pt x="98" y="747"/>
                    </a:lnTo>
                    <a:lnTo>
                      <a:pt x="92" y="739"/>
                    </a:lnTo>
                    <a:lnTo>
                      <a:pt x="84" y="731"/>
                    </a:lnTo>
                    <a:lnTo>
                      <a:pt x="79" y="729"/>
                    </a:lnTo>
                    <a:lnTo>
                      <a:pt x="74" y="729"/>
                    </a:lnTo>
                    <a:lnTo>
                      <a:pt x="71" y="734"/>
                    </a:lnTo>
                    <a:lnTo>
                      <a:pt x="74" y="758"/>
                    </a:lnTo>
                    <a:lnTo>
                      <a:pt x="79" y="792"/>
                    </a:lnTo>
                    <a:lnTo>
                      <a:pt x="87" y="834"/>
                    </a:lnTo>
                    <a:lnTo>
                      <a:pt x="98" y="850"/>
                    </a:lnTo>
                    <a:lnTo>
                      <a:pt x="103" y="866"/>
                    </a:lnTo>
                    <a:lnTo>
                      <a:pt x="106" y="874"/>
                    </a:lnTo>
                    <a:lnTo>
                      <a:pt x="106" y="884"/>
                    </a:lnTo>
                    <a:lnTo>
                      <a:pt x="106" y="892"/>
                    </a:lnTo>
                    <a:lnTo>
                      <a:pt x="108" y="900"/>
                    </a:lnTo>
                    <a:lnTo>
                      <a:pt x="119" y="911"/>
                    </a:lnTo>
                    <a:lnTo>
                      <a:pt x="129" y="921"/>
                    </a:lnTo>
                    <a:lnTo>
                      <a:pt x="135" y="927"/>
                    </a:lnTo>
                    <a:lnTo>
                      <a:pt x="135" y="932"/>
                    </a:lnTo>
                    <a:lnTo>
                      <a:pt x="129" y="943"/>
                    </a:lnTo>
                    <a:lnTo>
                      <a:pt x="127" y="945"/>
                    </a:lnTo>
                    <a:lnTo>
                      <a:pt x="121" y="945"/>
                    </a:lnTo>
                    <a:lnTo>
                      <a:pt x="113" y="940"/>
                    </a:lnTo>
                    <a:lnTo>
                      <a:pt x="106" y="929"/>
                    </a:lnTo>
                    <a:lnTo>
                      <a:pt x="100" y="921"/>
                    </a:lnTo>
                    <a:lnTo>
                      <a:pt x="92" y="916"/>
                    </a:lnTo>
                    <a:lnTo>
                      <a:pt x="79" y="908"/>
                    </a:lnTo>
                    <a:lnTo>
                      <a:pt x="74" y="903"/>
                    </a:lnTo>
                    <a:lnTo>
                      <a:pt x="71" y="898"/>
                    </a:lnTo>
                    <a:lnTo>
                      <a:pt x="71" y="892"/>
                    </a:lnTo>
                    <a:lnTo>
                      <a:pt x="76" y="884"/>
                    </a:lnTo>
                    <a:lnTo>
                      <a:pt x="79" y="877"/>
                    </a:lnTo>
                    <a:lnTo>
                      <a:pt x="82" y="869"/>
                    </a:lnTo>
                    <a:lnTo>
                      <a:pt x="82" y="866"/>
                    </a:lnTo>
                    <a:lnTo>
                      <a:pt x="79" y="861"/>
                    </a:lnTo>
                    <a:lnTo>
                      <a:pt x="69" y="853"/>
                    </a:lnTo>
                    <a:lnTo>
                      <a:pt x="58" y="842"/>
                    </a:lnTo>
                    <a:lnTo>
                      <a:pt x="39" y="813"/>
                    </a:lnTo>
                    <a:lnTo>
                      <a:pt x="37" y="808"/>
                    </a:lnTo>
                    <a:lnTo>
                      <a:pt x="37" y="805"/>
                    </a:lnTo>
                    <a:lnTo>
                      <a:pt x="39" y="805"/>
                    </a:lnTo>
                    <a:lnTo>
                      <a:pt x="47" y="805"/>
                    </a:lnTo>
                    <a:lnTo>
                      <a:pt x="53" y="805"/>
                    </a:lnTo>
                    <a:lnTo>
                      <a:pt x="61" y="803"/>
                    </a:lnTo>
                    <a:lnTo>
                      <a:pt x="66" y="797"/>
                    </a:lnTo>
                    <a:lnTo>
                      <a:pt x="69" y="792"/>
                    </a:lnTo>
                    <a:lnTo>
                      <a:pt x="69" y="787"/>
                    </a:lnTo>
                    <a:lnTo>
                      <a:pt x="69" y="782"/>
                    </a:lnTo>
                    <a:lnTo>
                      <a:pt x="66" y="779"/>
                    </a:lnTo>
                    <a:lnTo>
                      <a:pt x="58" y="776"/>
                    </a:lnTo>
                    <a:lnTo>
                      <a:pt x="53" y="774"/>
                    </a:lnTo>
                    <a:lnTo>
                      <a:pt x="47" y="768"/>
                    </a:lnTo>
                    <a:lnTo>
                      <a:pt x="39" y="758"/>
                    </a:lnTo>
                    <a:lnTo>
                      <a:pt x="39" y="747"/>
                    </a:lnTo>
                    <a:lnTo>
                      <a:pt x="37" y="742"/>
                    </a:lnTo>
                    <a:lnTo>
                      <a:pt x="34" y="671"/>
                    </a:lnTo>
                    <a:lnTo>
                      <a:pt x="29" y="671"/>
                    </a:lnTo>
                    <a:lnTo>
                      <a:pt x="16" y="665"/>
                    </a:lnTo>
                    <a:lnTo>
                      <a:pt x="10" y="660"/>
                    </a:lnTo>
                    <a:lnTo>
                      <a:pt x="5" y="655"/>
                    </a:lnTo>
                    <a:lnTo>
                      <a:pt x="0" y="649"/>
                    </a:lnTo>
                    <a:lnTo>
                      <a:pt x="0" y="642"/>
                    </a:lnTo>
                    <a:lnTo>
                      <a:pt x="3" y="618"/>
                    </a:lnTo>
                    <a:lnTo>
                      <a:pt x="3" y="581"/>
                    </a:lnTo>
                    <a:lnTo>
                      <a:pt x="0" y="533"/>
                    </a:lnTo>
                    <a:lnTo>
                      <a:pt x="32" y="483"/>
                    </a:lnTo>
                    <a:lnTo>
                      <a:pt x="55" y="441"/>
                    </a:lnTo>
                    <a:lnTo>
                      <a:pt x="76" y="409"/>
                    </a:lnTo>
                    <a:lnTo>
                      <a:pt x="87" y="391"/>
                    </a:lnTo>
                    <a:lnTo>
                      <a:pt x="92" y="372"/>
                    </a:lnTo>
                    <a:lnTo>
                      <a:pt x="92" y="356"/>
                    </a:lnTo>
                    <a:lnTo>
                      <a:pt x="87" y="343"/>
                    </a:lnTo>
                    <a:lnTo>
                      <a:pt x="87" y="338"/>
                    </a:lnTo>
                    <a:lnTo>
                      <a:pt x="87" y="330"/>
                    </a:lnTo>
                    <a:lnTo>
                      <a:pt x="90" y="319"/>
                    </a:lnTo>
                    <a:lnTo>
                      <a:pt x="95" y="309"/>
                    </a:lnTo>
                    <a:lnTo>
                      <a:pt x="95" y="301"/>
                    </a:lnTo>
                    <a:lnTo>
                      <a:pt x="92" y="280"/>
                    </a:lnTo>
                    <a:lnTo>
                      <a:pt x="92" y="269"/>
                    </a:lnTo>
                    <a:lnTo>
                      <a:pt x="95" y="259"/>
                    </a:lnTo>
                    <a:lnTo>
                      <a:pt x="98" y="251"/>
                    </a:lnTo>
                    <a:lnTo>
                      <a:pt x="106" y="248"/>
                    </a:lnTo>
                    <a:lnTo>
                      <a:pt x="108" y="248"/>
                    </a:lnTo>
                    <a:lnTo>
                      <a:pt x="95" y="253"/>
                    </a:lnTo>
                    <a:lnTo>
                      <a:pt x="87" y="259"/>
                    </a:lnTo>
                    <a:lnTo>
                      <a:pt x="76" y="267"/>
                    </a:lnTo>
                    <a:lnTo>
                      <a:pt x="71" y="274"/>
                    </a:lnTo>
                    <a:lnTo>
                      <a:pt x="66" y="285"/>
                    </a:lnTo>
                    <a:lnTo>
                      <a:pt x="66" y="293"/>
                    </a:lnTo>
                    <a:lnTo>
                      <a:pt x="63" y="293"/>
                    </a:lnTo>
                    <a:lnTo>
                      <a:pt x="63" y="290"/>
                    </a:lnTo>
                    <a:lnTo>
                      <a:pt x="63" y="282"/>
                    </a:lnTo>
                    <a:lnTo>
                      <a:pt x="66" y="272"/>
                    </a:lnTo>
                    <a:lnTo>
                      <a:pt x="71" y="259"/>
                    </a:lnTo>
                    <a:lnTo>
                      <a:pt x="82" y="243"/>
                    </a:lnTo>
                    <a:lnTo>
                      <a:pt x="95" y="227"/>
                    </a:lnTo>
                    <a:lnTo>
                      <a:pt x="111" y="211"/>
                    </a:lnTo>
                    <a:lnTo>
                      <a:pt x="119" y="195"/>
                    </a:lnTo>
                    <a:lnTo>
                      <a:pt x="124" y="179"/>
                    </a:lnTo>
                    <a:lnTo>
                      <a:pt x="124" y="164"/>
                    </a:lnTo>
                    <a:lnTo>
                      <a:pt x="119" y="153"/>
                    </a:lnTo>
                    <a:lnTo>
                      <a:pt x="111" y="145"/>
                    </a:lnTo>
                    <a:lnTo>
                      <a:pt x="100" y="140"/>
                    </a:lnTo>
                    <a:lnTo>
                      <a:pt x="87" y="140"/>
                    </a:lnTo>
                    <a:lnTo>
                      <a:pt x="76" y="142"/>
                    </a:lnTo>
                    <a:lnTo>
                      <a:pt x="66" y="148"/>
                    </a:lnTo>
                    <a:lnTo>
                      <a:pt x="50" y="161"/>
                    </a:lnTo>
                    <a:lnTo>
                      <a:pt x="34" y="171"/>
                    </a:lnTo>
                    <a:lnTo>
                      <a:pt x="26" y="174"/>
                    </a:lnTo>
                    <a:lnTo>
                      <a:pt x="13" y="177"/>
                    </a:lnTo>
                    <a:lnTo>
                      <a:pt x="69" y="132"/>
                    </a:lnTo>
                    <a:lnTo>
                      <a:pt x="90" y="119"/>
                    </a:lnTo>
                    <a:lnTo>
                      <a:pt x="143" y="90"/>
                    </a:lnTo>
                    <a:lnTo>
                      <a:pt x="214" y="50"/>
                    </a:lnTo>
                    <a:lnTo>
                      <a:pt x="251" y="34"/>
                    </a:lnTo>
                    <a:lnTo>
                      <a:pt x="288" y="18"/>
                    </a:lnTo>
                    <a:lnTo>
                      <a:pt x="291" y="32"/>
                    </a:lnTo>
                    <a:lnTo>
                      <a:pt x="296" y="42"/>
                    </a:lnTo>
                    <a:lnTo>
                      <a:pt x="301" y="45"/>
                    </a:lnTo>
                    <a:lnTo>
                      <a:pt x="304" y="47"/>
                    </a:lnTo>
                    <a:lnTo>
                      <a:pt x="320" y="50"/>
                    </a:lnTo>
                    <a:lnTo>
                      <a:pt x="346" y="50"/>
                    </a:lnTo>
                    <a:lnTo>
                      <a:pt x="370" y="50"/>
                    </a:lnTo>
                    <a:lnTo>
                      <a:pt x="380" y="53"/>
                    </a:lnTo>
                    <a:lnTo>
                      <a:pt x="388" y="55"/>
                    </a:lnTo>
                    <a:lnTo>
                      <a:pt x="401" y="68"/>
                    </a:lnTo>
                    <a:lnTo>
                      <a:pt x="417" y="79"/>
                    </a:lnTo>
                    <a:lnTo>
                      <a:pt x="423" y="79"/>
                    </a:lnTo>
                    <a:lnTo>
                      <a:pt x="428" y="84"/>
                    </a:lnTo>
                    <a:lnTo>
                      <a:pt x="431" y="82"/>
                    </a:lnTo>
                    <a:lnTo>
                      <a:pt x="436" y="84"/>
                    </a:lnTo>
                    <a:lnTo>
                      <a:pt x="441" y="82"/>
                    </a:lnTo>
                    <a:lnTo>
                      <a:pt x="444" y="79"/>
                    </a:lnTo>
                    <a:lnTo>
                      <a:pt x="441" y="76"/>
                    </a:lnTo>
                    <a:lnTo>
                      <a:pt x="441" y="74"/>
                    </a:lnTo>
                    <a:lnTo>
                      <a:pt x="438" y="74"/>
                    </a:lnTo>
                    <a:lnTo>
                      <a:pt x="438" y="71"/>
                    </a:lnTo>
                    <a:lnTo>
                      <a:pt x="436" y="71"/>
                    </a:lnTo>
                    <a:lnTo>
                      <a:pt x="428" y="63"/>
                    </a:lnTo>
                    <a:lnTo>
                      <a:pt x="423" y="61"/>
                    </a:lnTo>
                    <a:lnTo>
                      <a:pt x="423" y="55"/>
                    </a:lnTo>
                    <a:lnTo>
                      <a:pt x="425" y="53"/>
                    </a:lnTo>
                    <a:lnTo>
                      <a:pt x="425" y="50"/>
                    </a:lnTo>
                    <a:lnTo>
                      <a:pt x="428" y="47"/>
                    </a:lnTo>
                    <a:lnTo>
                      <a:pt x="428" y="45"/>
                    </a:lnTo>
                    <a:lnTo>
                      <a:pt x="425" y="45"/>
                    </a:lnTo>
                    <a:lnTo>
                      <a:pt x="412" y="34"/>
                    </a:lnTo>
                    <a:lnTo>
                      <a:pt x="412" y="37"/>
                    </a:lnTo>
                    <a:lnTo>
                      <a:pt x="409" y="37"/>
                    </a:lnTo>
                    <a:lnTo>
                      <a:pt x="407" y="34"/>
                    </a:lnTo>
                    <a:lnTo>
                      <a:pt x="404" y="34"/>
                    </a:lnTo>
                    <a:lnTo>
                      <a:pt x="401" y="29"/>
                    </a:lnTo>
                    <a:lnTo>
                      <a:pt x="399" y="26"/>
                    </a:lnTo>
                    <a:lnTo>
                      <a:pt x="399" y="21"/>
                    </a:lnTo>
                    <a:lnTo>
                      <a:pt x="404" y="18"/>
                    </a:lnTo>
                    <a:lnTo>
                      <a:pt x="420" y="13"/>
                    </a:lnTo>
                    <a:lnTo>
                      <a:pt x="423" y="13"/>
                    </a:lnTo>
                    <a:lnTo>
                      <a:pt x="425" y="16"/>
                    </a:lnTo>
                    <a:lnTo>
                      <a:pt x="428" y="13"/>
                    </a:lnTo>
                    <a:lnTo>
                      <a:pt x="428" y="10"/>
                    </a:lnTo>
                    <a:lnTo>
                      <a:pt x="441" y="10"/>
                    </a:lnTo>
                    <a:lnTo>
                      <a:pt x="454" y="10"/>
                    </a:lnTo>
                    <a:lnTo>
                      <a:pt x="454" y="8"/>
                    </a:lnTo>
                    <a:lnTo>
                      <a:pt x="452" y="5"/>
                    </a:lnTo>
                    <a:lnTo>
                      <a:pt x="452" y="2"/>
                    </a:lnTo>
                    <a:lnTo>
                      <a:pt x="465" y="0"/>
                    </a:lnTo>
                    <a:lnTo>
                      <a:pt x="475" y="0"/>
                    </a:lnTo>
                    <a:lnTo>
                      <a:pt x="483" y="2"/>
                    </a:lnTo>
                    <a:lnTo>
                      <a:pt x="486" y="8"/>
                    </a:lnTo>
                    <a:lnTo>
                      <a:pt x="486" y="16"/>
                    </a:lnTo>
                    <a:lnTo>
                      <a:pt x="489" y="18"/>
                    </a:lnTo>
                    <a:lnTo>
                      <a:pt x="491" y="21"/>
                    </a:lnTo>
                    <a:lnTo>
                      <a:pt x="489" y="21"/>
                    </a:lnTo>
                    <a:lnTo>
                      <a:pt x="491" y="24"/>
                    </a:lnTo>
                    <a:lnTo>
                      <a:pt x="491" y="26"/>
                    </a:lnTo>
                    <a:lnTo>
                      <a:pt x="494" y="26"/>
                    </a:lnTo>
                    <a:lnTo>
                      <a:pt x="502" y="26"/>
                    </a:lnTo>
                    <a:lnTo>
                      <a:pt x="523" y="45"/>
                    </a:lnTo>
                    <a:lnTo>
                      <a:pt x="526" y="47"/>
                    </a:lnTo>
                    <a:lnTo>
                      <a:pt x="528" y="47"/>
                    </a:lnTo>
                    <a:lnTo>
                      <a:pt x="531" y="53"/>
                    </a:lnTo>
                    <a:lnTo>
                      <a:pt x="528" y="61"/>
                    </a:lnTo>
                    <a:lnTo>
                      <a:pt x="526" y="63"/>
                    </a:lnTo>
                    <a:lnTo>
                      <a:pt x="520" y="66"/>
                    </a:lnTo>
                    <a:lnTo>
                      <a:pt x="512" y="68"/>
                    </a:lnTo>
                    <a:lnTo>
                      <a:pt x="505" y="68"/>
                    </a:lnTo>
                    <a:lnTo>
                      <a:pt x="499" y="71"/>
                    </a:lnTo>
                    <a:lnTo>
                      <a:pt x="497" y="68"/>
                    </a:lnTo>
                    <a:lnTo>
                      <a:pt x="494" y="68"/>
                    </a:lnTo>
                    <a:lnTo>
                      <a:pt x="489" y="71"/>
                    </a:lnTo>
                    <a:lnTo>
                      <a:pt x="478" y="74"/>
                    </a:lnTo>
                    <a:lnTo>
                      <a:pt x="473" y="79"/>
                    </a:lnTo>
                    <a:lnTo>
                      <a:pt x="470" y="82"/>
                    </a:lnTo>
                    <a:lnTo>
                      <a:pt x="473" y="84"/>
                    </a:lnTo>
                    <a:lnTo>
                      <a:pt x="478" y="84"/>
                    </a:lnTo>
                    <a:lnTo>
                      <a:pt x="518" y="82"/>
                    </a:lnTo>
                    <a:lnTo>
                      <a:pt x="523" y="84"/>
                    </a:lnTo>
                    <a:lnTo>
                      <a:pt x="523" y="82"/>
                    </a:lnTo>
                    <a:lnTo>
                      <a:pt x="534" y="82"/>
                    </a:lnTo>
                    <a:lnTo>
                      <a:pt x="536" y="82"/>
                    </a:lnTo>
                    <a:lnTo>
                      <a:pt x="565" y="76"/>
                    </a:lnTo>
                    <a:lnTo>
                      <a:pt x="568" y="66"/>
                    </a:lnTo>
                    <a:lnTo>
                      <a:pt x="571" y="63"/>
                    </a:lnTo>
                    <a:lnTo>
                      <a:pt x="571" y="61"/>
                    </a:lnTo>
                    <a:lnTo>
                      <a:pt x="573" y="55"/>
                    </a:lnTo>
                    <a:lnTo>
                      <a:pt x="571" y="55"/>
                    </a:lnTo>
                    <a:lnTo>
                      <a:pt x="573" y="45"/>
                    </a:lnTo>
                    <a:lnTo>
                      <a:pt x="584" y="45"/>
                    </a:lnTo>
                    <a:lnTo>
                      <a:pt x="584" y="47"/>
                    </a:lnTo>
                    <a:lnTo>
                      <a:pt x="584" y="50"/>
                    </a:lnTo>
                    <a:lnTo>
                      <a:pt x="586" y="53"/>
                    </a:lnTo>
                    <a:lnTo>
                      <a:pt x="589" y="50"/>
                    </a:lnTo>
                    <a:lnTo>
                      <a:pt x="592" y="47"/>
                    </a:lnTo>
                    <a:lnTo>
                      <a:pt x="597" y="53"/>
                    </a:lnTo>
                    <a:lnTo>
                      <a:pt x="602" y="47"/>
                    </a:lnTo>
                    <a:lnTo>
                      <a:pt x="608" y="63"/>
                    </a:lnTo>
                    <a:lnTo>
                      <a:pt x="608" y="66"/>
                    </a:lnTo>
                    <a:lnTo>
                      <a:pt x="610" y="68"/>
                    </a:lnTo>
                    <a:lnTo>
                      <a:pt x="618" y="82"/>
                    </a:lnTo>
                    <a:lnTo>
                      <a:pt x="623" y="90"/>
                    </a:lnTo>
                    <a:lnTo>
                      <a:pt x="631" y="98"/>
                    </a:lnTo>
                    <a:lnTo>
                      <a:pt x="637" y="103"/>
                    </a:lnTo>
                    <a:lnTo>
                      <a:pt x="637" y="111"/>
                    </a:lnTo>
                    <a:lnTo>
                      <a:pt x="631" y="119"/>
                    </a:lnTo>
                    <a:lnTo>
                      <a:pt x="621" y="124"/>
                    </a:lnTo>
                    <a:lnTo>
                      <a:pt x="618" y="129"/>
                    </a:lnTo>
                    <a:lnTo>
                      <a:pt x="615" y="127"/>
                    </a:lnTo>
                    <a:lnTo>
                      <a:pt x="613" y="129"/>
                    </a:lnTo>
                    <a:lnTo>
                      <a:pt x="610" y="129"/>
                    </a:lnTo>
                    <a:lnTo>
                      <a:pt x="608" y="129"/>
                    </a:lnTo>
                    <a:lnTo>
                      <a:pt x="602" y="135"/>
                    </a:lnTo>
                    <a:lnTo>
                      <a:pt x="594" y="135"/>
                    </a:lnTo>
                    <a:lnTo>
                      <a:pt x="584" y="135"/>
                    </a:lnTo>
                    <a:lnTo>
                      <a:pt x="586" y="137"/>
                    </a:lnTo>
                    <a:lnTo>
                      <a:pt x="586" y="140"/>
                    </a:lnTo>
                    <a:lnTo>
                      <a:pt x="584" y="142"/>
                    </a:lnTo>
                    <a:lnTo>
                      <a:pt x="565" y="153"/>
                    </a:lnTo>
                    <a:lnTo>
                      <a:pt x="547" y="166"/>
                    </a:lnTo>
                    <a:lnTo>
                      <a:pt x="542" y="177"/>
                    </a:lnTo>
                    <a:lnTo>
                      <a:pt x="536" y="185"/>
                    </a:lnTo>
                    <a:lnTo>
                      <a:pt x="536" y="195"/>
                    </a:lnTo>
                    <a:lnTo>
                      <a:pt x="536" y="208"/>
                    </a:lnTo>
                    <a:lnTo>
                      <a:pt x="539" y="211"/>
                    </a:lnTo>
                    <a:lnTo>
                      <a:pt x="552" y="219"/>
                    </a:lnTo>
                    <a:lnTo>
                      <a:pt x="578" y="232"/>
                    </a:lnTo>
                    <a:lnTo>
                      <a:pt x="615" y="248"/>
                    </a:lnTo>
                    <a:lnTo>
                      <a:pt x="652" y="261"/>
                    </a:lnTo>
                    <a:lnTo>
                      <a:pt x="674" y="272"/>
                    </a:lnTo>
                    <a:lnTo>
                      <a:pt x="679" y="274"/>
                    </a:lnTo>
                    <a:lnTo>
                      <a:pt x="684" y="280"/>
                    </a:lnTo>
                    <a:lnTo>
                      <a:pt x="687" y="293"/>
                    </a:lnTo>
                    <a:lnTo>
                      <a:pt x="695" y="311"/>
                    </a:lnTo>
                    <a:lnTo>
                      <a:pt x="703" y="330"/>
                    </a:lnTo>
                    <a:lnTo>
                      <a:pt x="711" y="335"/>
                    </a:lnTo>
                    <a:lnTo>
                      <a:pt x="716" y="340"/>
                    </a:lnTo>
                    <a:lnTo>
                      <a:pt x="724" y="343"/>
                    </a:lnTo>
                    <a:lnTo>
                      <a:pt x="732" y="338"/>
                    </a:lnTo>
                    <a:lnTo>
                      <a:pt x="737" y="335"/>
                    </a:lnTo>
                    <a:lnTo>
                      <a:pt x="742" y="327"/>
                    </a:lnTo>
                    <a:lnTo>
                      <a:pt x="745" y="322"/>
                    </a:lnTo>
                    <a:lnTo>
                      <a:pt x="745" y="314"/>
                    </a:lnTo>
                    <a:lnTo>
                      <a:pt x="745" y="306"/>
                    </a:lnTo>
                    <a:lnTo>
                      <a:pt x="742" y="296"/>
                    </a:lnTo>
                    <a:lnTo>
                      <a:pt x="734" y="280"/>
                    </a:lnTo>
                    <a:lnTo>
                      <a:pt x="734" y="272"/>
                    </a:lnTo>
                    <a:lnTo>
                      <a:pt x="737" y="267"/>
                    </a:lnTo>
                    <a:lnTo>
                      <a:pt x="740" y="264"/>
                    </a:lnTo>
                    <a:lnTo>
                      <a:pt x="745" y="261"/>
                    </a:lnTo>
                    <a:lnTo>
                      <a:pt x="756" y="259"/>
                    </a:lnTo>
                    <a:lnTo>
                      <a:pt x="758" y="256"/>
                    </a:lnTo>
                    <a:lnTo>
                      <a:pt x="766" y="251"/>
                    </a:lnTo>
                    <a:lnTo>
                      <a:pt x="769" y="248"/>
                    </a:lnTo>
                    <a:lnTo>
                      <a:pt x="771" y="243"/>
                    </a:lnTo>
                    <a:lnTo>
                      <a:pt x="771" y="235"/>
                    </a:lnTo>
                    <a:lnTo>
                      <a:pt x="769" y="230"/>
                    </a:lnTo>
                    <a:lnTo>
                      <a:pt x="753" y="219"/>
                    </a:lnTo>
                    <a:lnTo>
                      <a:pt x="745" y="208"/>
                    </a:lnTo>
                    <a:lnTo>
                      <a:pt x="740" y="203"/>
                    </a:lnTo>
                    <a:lnTo>
                      <a:pt x="740" y="201"/>
                    </a:lnTo>
                    <a:lnTo>
                      <a:pt x="740" y="195"/>
                    </a:lnTo>
                    <a:lnTo>
                      <a:pt x="742" y="190"/>
                    </a:lnTo>
                    <a:lnTo>
                      <a:pt x="742" y="182"/>
                    </a:lnTo>
                    <a:lnTo>
                      <a:pt x="740" y="179"/>
                    </a:lnTo>
                    <a:lnTo>
                      <a:pt x="734" y="177"/>
                    </a:lnTo>
                    <a:lnTo>
                      <a:pt x="734" y="166"/>
                    </a:lnTo>
                    <a:lnTo>
                      <a:pt x="737" y="164"/>
                    </a:lnTo>
                    <a:lnTo>
                      <a:pt x="740" y="161"/>
                    </a:lnTo>
                    <a:lnTo>
                      <a:pt x="753" y="153"/>
                    </a:lnTo>
                    <a:lnTo>
                      <a:pt x="761" y="150"/>
                    </a:lnTo>
                    <a:lnTo>
                      <a:pt x="766" y="150"/>
                    </a:lnTo>
                    <a:lnTo>
                      <a:pt x="774" y="153"/>
                    </a:lnTo>
                    <a:lnTo>
                      <a:pt x="785" y="156"/>
                    </a:lnTo>
                    <a:lnTo>
                      <a:pt x="787" y="156"/>
                    </a:lnTo>
                    <a:lnTo>
                      <a:pt x="790" y="153"/>
                    </a:lnTo>
                    <a:lnTo>
                      <a:pt x="793" y="153"/>
                    </a:lnTo>
                    <a:lnTo>
                      <a:pt x="803" y="156"/>
                    </a:lnTo>
                    <a:lnTo>
                      <a:pt x="814" y="161"/>
                    </a:lnTo>
                    <a:lnTo>
                      <a:pt x="824" y="169"/>
                    </a:lnTo>
                    <a:lnTo>
                      <a:pt x="830" y="179"/>
                    </a:lnTo>
                    <a:lnTo>
                      <a:pt x="832" y="187"/>
                    </a:lnTo>
                    <a:lnTo>
                      <a:pt x="840" y="201"/>
                    </a:lnTo>
                    <a:lnTo>
                      <a:pt x="845" y="208"/>
                    </a:lnTo>
                    <a:lnTo>
                      <a:pt x="851" y="211"/>
                    </a:lnTo>
                    <a:lnTo>
                      <a:pt x="859" y="214"/>
                    </a:lnTo>
                    <a:lnTo>
                      <a:pt x="866" y="211"/>
                    </a:lnTo>
                    <a:lnTo>
                      <a:pt x="880" y="195"/>
                    </a:lnTo>
                    <a:lnTo>
                      <a:pt x="885" y="182"/>
                    </a:lnTo>
                    <a:lnTo>
                      <a:pt x="888" y="177"/>
                    </a:lnTo>
                    <a:lnTo>
                      <a:pt x="885" y="174"/>
                    </a:lnTo>
                    <a:lnTo>
                      <a:pt x="888" y="174"/>
                    </a:lnTo>
                    <a:lnTo>
                      <a:pt x="893" y="174"/>
                    </a:lnTo>
                    <a:lnTo>
                      <a:pt x="903" y="182"/>
                    </a:lnTo>
                    <a:lnTo>
                      <a:pt x="917" y="195"/>
                    </a:lnTo>
                    <a:lnTo>
                      <a:pt x="927" y="206"/>
                    </a:lnTo>
                    <a:lnTo>
                      <a:pt x="940" y="214"/>
                    </a:lnTo>
                    <a:lnTo>
                      <a:pt x="940" y="216"/>
                    </a:lnTo>
                    <a:lnTo>
                      <a:pt x="940" y="219"/>
                    </a:lnTo>
                    <a:lnTo>
                      <a:pt x="940" y="222"/>
                    </a:lnTo>
                    <a:lnTo>
                      <a:pt x="954" y="224"/>
                    </a:lnTo>
                    <a:lnTo>
                      <a:pt x="964" y="227"/>
                    </a:lnTo>
                    <a:lnTo>
                      <a:pt x="1025" y="253"/>
                    </a:lnTo>
                    <a:lnTo>
                      <a:pt x="1036" y="259"/>
                    </a:lnTo>
                    <a:lnTo>
                      <a:pt x="1054" y="272"/>
                    </a:lnTo>
                    <a:lnTo>
                      <a:pt x="1059" y="277"/>
                    </a:lnTo>
                    <a:lnTo>
                      <a:pt x="1062" y="282"/>
                    </a:lnTo>
                    <a:lnTo>
                      <a:pt x="1067" y="304"/>
                    </a:lnTo>
                    <a:lnTo>
                      <a:pt x="1073" y="319"/>
                    </a:lnTo>
                    <a:lnTo>
                      <a:pt x="1083" y="335"/>
                    </a:lnTo>
                    <a:lnTo>
                      <a:pt x="1107" y="343"/>
                    </a:lnTo>
                    <a:lnTo>
                      <a:pt x="1125" y="354"/>
                    </a:lnTo>
                    <a:lnTo>
                      <a:pt x="1131" y="359"/>
                    </a:lnTo>
                    <a:lnTo>
                      <a:pt x="1136" y="364"/>
                    </a:lnTo>
                    <a:lnTo>
                      <a:pt x="1139" y="375"/>
                    </a:lnTo>
                    <a:lnTo>
                      <a:pt x="1136" y="388"/>
                    </a:lnTo>
                    <a:lnTo>
                      <a:pt x="1136" y="393"/>
                    </a:lnTo>
                    <a:lnTo>
                      <a:pt x="1131" y="396"/>
                    </a:lnTo>
                    <a:lnTo>
                      <a:pt x="1125" y="399"/>
                    </a:lnTo>
                    <a:lnTo>
                      <a:pt x="1117" y="399"/>
                    </a:lnTo>
                    <a:lnTo>
                      <a:pt x="1102" y="396"/>
                    </a:lnTo>
                    <a:lnTo>
                      <a:pt x="1086" y="391"/>
                    </a:lnTo>
                    <a:lnTo>
                      <a:pt x="1083" y="385"/>
                    </a:lnTo>
                    <a:lnTo>
                      <a:pt x="1081" y="380"/>
                    </a:lnTo>
                    <a:lnTo>
                      <a:pt x="1078" y="383"/>
                    </a:lnTo>
                    <a:lnTo>
                      <a:pt x="1073" y="385"/>
                    </a:lnTo>
                    <a:lnTo>
                      <a:pt x="1059" y="380"/>
                    </a:lnTo>
                    <a:lnTo>
                      <a:pt x="1054" y="375"/>
                    </a:lnTo>
                    <a:lnTo>
                      <a:pt x="1057" y="354"/>
                    </a:lnTo>
                    <a:lnTo>
                      <a:pt x="1057" y="335"/>
                    </a:lnTo>
                    <a:lnTo>
                      <a:pt x="1057" y="327"/>
                    </a:lnTo>
                    <a:lnTo>
                      <a:pt x="1057" y="317"/>
                    </a:lnTo>
                    <a:lnTo>
                      <a:pt x="1054" y="311"/>
                    </a:lnTo>
                    <a:lnTo>
                      <a:pt x="1051" y="311"/>
                    </a:lnTo>
                    <a:lnTo>
                      <a:pt x="1046" y="314"/>
                    </a:lnTo>
                    <a:lnTo>
                      <a:pt x="1036" y="322"/>
                    </a:lnTo>
                    <a:lnTo>
                      <a:pt x="1038" y="325"/>
                    </a:lnTo>
                    <a:lnTo>
                      <a:pt x="1041" y="333"/>
                    </a:lnTo>
                    <a:lnTo>
                      <a:pt x="1041" y="335"/>
                    </a:lnTo>
                    <a:lnTo>
                      <a:pt x="1036" y="340"/>
                    </a:lnTo>
                    <a:lnTo>
                      <a:pt x="1028" y="343"/>
                    </a:lnTo>
                    <a:lnTo>
                      <a:pt x="1017" y="343"/>
                    </a:lnTo>
                    <a:lnTo>
                      <a:pt x="1004" y="343"/>
                    </a:lnTo>
                    <a:lnTo>
                      <a:pt x="991" y="338"/>
                    </a:lnTo>
                    <a:lnTo>
                      <a:pt x="967" y="333"/>
                    </a:lnTo>
                    <a:lnTo>
                      <a:pt x="956" y="330"/>
                    </a:lnTo>
                    <a:lnTo>
                      <a:pt x="946" y="333"/>
                    </a:lnTo>
                    <a:lnTo>
                      <a:pt x="935" y="338"/>
                    </a:lnTo>
                    <a:lnTo>
                      <a:pt x="927" y="348"/>
                    </a:lnTo>
                    <a:lnTo>
                      <a:pt x="906" y="388"/>
                    </a:lnTo>
                    <a:lnTo>
                      <a:pt x="917" y="383"/>
                    </a:lnTo>
                    <a:lnTo>
                      <a:pt x="938" y="370"/>
                    </a:lnTo>
                    <a:lnTo>
                      <a:pt x="948" y="367"/>
                    </a:lnTo>
                    <a:lnTo>
                      <a:pt x="959" y="364"/>
                    </a:lnTo>
                    <a:lnTo>
                      <a:pt x="967" y="364"/>
                    </a:lnTo>
                    <a:lnTo>
                      <a:pt x="970" y="367"/>
                    </a:lnTo>
                    <a:lnTo>
                      <a:pt x="972" y="370"/>
                    </a:lnTo>
                    <a:lnTo>
                      <a:pt x="970" y="383"/>
                    </a:lnTo>
                    <a:lnTo>
                      <a:pt x="970" y="396"/>
                    </a:lnTo>
                    <a:lnTo>
                      <a:pt x="972" y="404"/>
                    </a:lnTo>
                    <a:lnTo>
                      <a:pt x="975" y="407"/>
                    </a:lnTo>
                    <a:lnTo>
                      <a:pt x="985" y="409"/>
                    </a:lnTo>
                    <a:lnTo>
                      <a:pt x="1001" y="407"/>
                    </a:lnTo>
                    <a:lnTo>
                      <a:pt x="1012" y="407"/>
                    </a:lnTo>
                    <a:lnTo>
                      <a:pt x="1017" y="409"/>
                    </a:lnTo>
                    <a:lnTo>
                      <a:pt x="1017" y="414"/>
                    </a:lnTo>
                    <a:lnTo>
                      <a:pt x="1025" y="407"/>
                    </a:lnTo>
                    <a:lnTo>
                      <a:pt x="1033" y="401"/>
                    </a:lnTo>
                    <a:lnTo>
                      <a:pt x="1038" y="399"/>
                    </a:lnTo>
                    <a:lnTo>
                      <a:pt x="1041" y="401"/>
                    </a:lnTo>
                    <a:lnTo>
                      <a:pt x="1044" y="407"/>
                    </a:lnTo>
                    <a:lnTo>
                      <a:pt x="1046" y="407"/>
                    </a:lnTo>
                    <a:lnTo>
                      <a:pt x="1049" y="404"/>
                    </a:lnTo>
                    <a:lnTo>
                      <a:pt x="1051" y="414"/>
                    </a:lnTo>
                    <a:lnTo>
                      <a:pt x="1059" y="420"/>
                    </a:lnTo>
                    <a:lnTo>
                      <a:pt x="1062" y="420"/>
                    </a:lnTo>
                    <a:lnTo>
                      <a:pt x="1044" y="438"/>
                    </a:lnTo>
                    <a:lnTo>
                      <a:pt x="1004" y="473"/>
                    </a:lnTo>
                    <a:lnTo>
                      <a:pt x="996" y="478"/>
                    </a:lnTo>
                    <a:lnTo>
                      <a:pt x="991" y="478"/>
                    </a:lnTo>
                    <a:lnTo>
                      <a:pt x="988" y="475"/>
                    </a:lnTo>
                    <a:lnTo>
                      <a:pt x="988" y="467"/>
                    </a:lnTo>
                    <a:lnTo>
                      <a:pt x="991" y="451"/>
                    </a:lnTo>
                    <a:lnTo>
                      <a:pt x="993" y="436"/>
                    </a:lnTo>
                    <a:lnTo>
                      <a:pt x="991" y="433"/>
                    </a:lnTo>
                    <a:lnTo>
                      <a:pt x="991" y="430"/>
                    </a:lnTo>
                    <a:lnTo>
                      <a:pt x="983" y="436"/>
                    </a:lnTo>
                    <a:lnTo>
                      <a:pt x="970" y="443"/>
                    </a:lnTo>
                    <a:lnTo>
                      <a:pt x="948" y="462"/>
                    </a:lnTo>
                    <a:lnTo>
                      <a:pt x="927" y="475"/>
                    </a:lnTo>
                    <a:lnTo>
                      <a:pt x="903" y="488"/>
                    </a:lnTo>
                    <a:lnTo>
                      <a:pt x="909" y="510"/>
                    </a:lnTo>
                    <a:lnTo>
                      <a:pt x="909" y="523"/>
                    </a:lnTo>
                    <a:lnTo>
                      <a:pt x="906" y="528"/>
                    </a:lnTo>
                    <a:lnTo>
                      <a:pt x="903" y="533"/>
                    </a:lnTo>
                    <a:lnTo>
                      <a:pt x="896" y="539"/>
                    </a:lnTo>
                    <a:lnTo>
                      <a:pt x="890" y="539"/>
                    </a:lnTo>
                    <a:lnTo>
                      <a:pt x="888" y="541"/>
                    </a:lnTo>
                    <a:lnTo>
                      <a:pt x="885" y="544"/>
                    </a:lnTo>
                    <a:lnTo>
                      <a:pt x="874" y="544"/>
                    </a:lnTo>
                    <a:lnTo>
                      <a:pt x="866" y="546"/>
                    </a:lnTo>
                    <a:lnTo>
                      <a:pt x="861" y="549"/>
                    </a:lnTo>
                    <a:lnTo>
                      <a:pt x="861" y="552"/>
                    </a:lnTo>
                    <a:lnTo>
                      <a:pt x="859" y="554"/>
                    </a:lnTo>
                    <a:lnTo>
                      <a:pt x="837" y="570"/>
                    </a:lnTo>
                    <a:lnTo>
                      <a:pt x="840" y="573"/>
                    </a:lnTo>
                    <a:lnTo>
                      <a:pt x="843" y="576"/>
                    </a:lnTo>
                    <a:lnTo>
                      <a:pt x="830" y="597"/>
                    </a:lnTo>
                    <a:lnTo>
                      <a:pt x="830" y="607"/>
                    </a:lnTo>
                    <a:lnTo>
                      <a:pt x="832" y="620"/>
                    </a:lnTo>
                    <a:lnTo>
                      <a:pt x="835" y="636"/>
                    </a:lnTo>
                    <a:lnTo>
                      <a:pt x="837" y="644"/>
                    </a:lnTo>
                    <a:lnTo>
                      <a:pt x="837" y="652"/>
                    </a:lnTo>
                    <a:lnTo>
                      <a:pt x="830" y="671"/>
                    </a:lnTo>
                    <a:lnTo>
                      <a:pt x="824" y="673"/>
                    </a:lnTo>
                    <a:lnTo>
                      <a:pt x="822" y="681"/>
                    </a:lnTo>
                    <a:lnTo>
                      <a:pt x="816" y="689"/>
                    </a:lnTo>
                    <a:lnTo>
                      <a:pt x="814" y="689"/>
                    </a:lnTo>
                    <a:lnTo>
                      <a:pt x="811" y="686"/>
                    </a:lnTo>
                    <a:lnTo>
                      <a:pt x="811" y="692"/>
                    </a:lnTo>
                    <a:lnTo>
                      <a:pt x="808" y="697"/>
                    </a:lnTo>
                    <a:lnTo>
                      <a:pt x="806" y="700"/>
                    </a:lnTo>
                    <a:lnTo>
                      <a:pt x="806" y="702"/>
                    </a:lnTo>
                    <a:lnTo>
                      <a:pt x="795" y="705"/>
                    </a:lnTo>
                    <a:lnTo>
                      <a:pt x="782" y="708"/>
                    </a:lnTo>
                    <a:lnTo>
                      <a:pt x="777" y="705"/>
                    </a:lnTo>
                    <a:lnTo>
                      <a:pt x="774" y="705"/>
                    </a:lnTo>
                    <a:lnTo>
                      <a:pt x="771" y="710"/>
                    </a:lnTo>
                    <a:lnTo>
                      <a:pt x="771" y="718"/>
                    </a:lnTo>
                    <a:lnTo>
                      <a:pt x="769" y="726"/>
                    </a:lnTo>
                    <a:lnTo>
                      <a:pt x="766" y="726"/>
                    </a:lnTo>
                    <a:lnTo>
                      <a:pt x="763" y="723"/>
                    </a:lnTo>
                    <a:lnTo>
                      <a:pt x="761" y="721"/>
                    </a:lnTo>
                    <a:lnTo>
                      <a:pt x="758" y="721"/>
                    </a:lnTo>
                    <a:lnTo>
                      <a:pt x="748" y="731"/>
                    </a:lnTo>
                    <a:lnTo>
                      <a:pt x="742" y="745"/>
                    </a:lnTo>
                    <a:lnTo>
                      <a:pt x="740" y="747"/>
                    </a:lnTo>
                    <a:lnTo>
                      <a:pt x="737" y="747"/>
                    </a:lnTo>
                    <a:lnTo>
                      <a:pt x="737" y="755"/>
                    </a:lnTo>
                    <a:lnTo>
                      <a:pt x="734" y="766"/>
                    </a:lnTo>
                    <a:lnTo>
                      <a:pt x="732" y="776"/>
                    </a:lnTo>
                    <a:lnTo>
                      <a:pt x="734" y="789"/>
                    </a:lnTo>
                    <a:lnTo>
                      <a:pt x="740" y="803"/>
                    </a:lnTo>
                    <a:lnTo>
                      <a:pt x="748" y="821"/>
                    </a:lnTo>
                    <a:lnTo>
                      <a:pt x="750" y="832"/>
                    </a:lnTo>
                    <a:lnTo>
                      <a:pt x="753" y="845"/>
                    </a:lnTo>
                    <a:lnTo>
                      <a:pt x="756" y="848"/>
                    </a:lnTo>
                    <a:lnTo>
                      <a:pt x="758" y="848"/>
                    </a:lnTo>
                    <a:lnTo>
                      <a:pt x="763" y="871"/>
                    </a:lnTo>
                    <a:lnTo>
                      <a:pt x="769" y="892"/>
                    </a:lnTo>
                    <a:lnTo>
                      <a:pt x="769" y="911"/>
                    </a:lnTo>
                    <a:lnTo>
                      <a:pt x="766" y="916"/>
                    </a:lnTo>
                    <a:lnTo>
                      <a:pt x="761" y="919"/>
                    </a:lnTo>
                    <a:lnTo>
                      <a:pt x="753" y="921"/>
                    </a:lnTo>
                    <a:lnTo>
                      <a:pt x="748" y="919"/>
                    </a:lnTo>
                    <a:lnTo>
                      <a:pt x="734" y="911"/>
                    </a:lnTo>
                    <a:lnTo>
                      <a:pt x="726" y="898"/>
                    </a:lnTo>
                    <a:lnTo>
                      <a:pt x="724" y="890"/>
                    </a:lnTo>
                    <a:lnTo>
                      <a:pt x="721" y="884"/>
                    </a:lnTo>
                    <a:lnTo>
                      <a:pt x="716" y="877"/>
                    </a:lnTo>
                    <a:close/>
                  </a:path>
                </a:pathLst>
              </a:custGeom>
              <a:solidFill>
                <a:schemeClr val="bg2">
                  <a:lumMod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d-ID" sz="600">
                  <a:solidFill>
                    <a:schemeClr val="bg1">
                      <a:lumMod val="65000"/>
                    </a:schemeClr>
                  </a:solidFill>
                  <a:latin typeface="Lato" panose="020F0502020204030203" pitchFamily="34" charset="0"/>
                </a:endParaRPr>
              </a:p>
            </p:txBody>
          </p:sp>
        </p:grpSp>
        <p:grpSp>
          <p:nvGrpSpPr>
            <p:cNvPr id="64" name="Group 9"/>
            <p:cNvGrpSpPr>
              <a:grpSpLocks/>
            </p:cNvGrpSpPr>
            <p:nvPr/>
          </p:nvGrpSpPr>
          <p:grpSpPr bwMode="auto">
            <a:xfrm>
              <a:off x="2665413" y="4497388"/>
              <a:ext cx="730250" cy="628650"/>
              <a:chOff x="2606754" y="4566276"/>
              <a:chExt cx="802127" cy="688236"/>
            </a:xfrm>
          </p:grpSpPr>
          <p:grpSp>
            <p:nvGrpSpPr>
              <p:cNvPr id="80" name="Group 8"/>
              <p:cNvGrpSpPr>
                <a:grpSpLocks/>
              </p:cNvGrpSpPr>
              <p:nvPr/>
            </p:nvGrpSpPr>
            <p:grpSpPr bwMode="auto">
              <a:xfrm>
                <a:off x="2606754" y="4566276"/>
                <a:ext cx="741523" cy="496821"/>
                <a:chOff x="7035800" y="1363644"/>
                <a:chExt cx="706893" cy="473618"/>
              </a:xfrm>
            </p:grpSpPr>
            <p:sp>
              <p:nvSpPr>
                <p:cNvPr id="84" name="Oval Callout 83"/>
                <p:cNvSpPr/>
                <p:nvPr/>
              </p:nvSpPr>
              <p:spPr>
                <a:xfrm>
                  <a:off x="7035800" y="1363644"/>
                  <a:ext cx="706485" cy="473846"/>
                </a:xfrm>
                <a:prstGeom prst="wedgeEllipseCallou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600">
                    <a:solidFill>
                      <a:schemeClr val="bg1">
                        <a:lumMod val="65000"/>
                      </a:schemeClr>
                    </a:solidFill>
                    <a:latin typeface="Lato" panose="020F0502020204030203" pitchFamily="34" charset="0"/>
                  </a:endParaRPr>
                </a:p>
              </p:txBody>
            </p:sp>
            <p:sp>
              <p:nvSpPr>
                <p:cNvPr id="85" name="5-Point Star 84"/>
                <p:cNvSpPr/>
                <p:nvPr/>
              </p:nvSpPr>
              <p:spPr>
                <a:xfrm>
                  <a:off x="7238603" y="1438200"/>
                  <a:ext cx="299217" cy="301538"/>
                </a:xfrm>
                <a:prstGeom prst="star5">
                  <a:avLst>
                    <a:gd name="adj" fmla="val 26194"/>
                    <a:gd name="hf" fmla="val 105146"/>
                    <a:gd name="vf" fmla="val 110557"/>
                  </a:avLst>
                </a:prstGeom>
                <a:solidFill>
                  <a:schemeClr val="bg2">
                    <a:lumMod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600">
                    <a:solidFill>
                      <a:schemeClr val="bg1">
                        <a:lumMod val="65000"/>
                      </a:schemeClr>
                    </a:solidFill>
                    <a:latin typeface="Lato" panose="020F0502020204030203" pitchFamily="34" charset="0"/>
                  </a:endParaRPr>
                </a:p>
              </p:txBody>
            </p:sp>
          </p:grpSp>
          <p:grpSp>
            <p:nvGrpSpPr>
              <p:cNvPr id="81" name="Group 305"/>
              <p:cNvGrpSpPr>
                <a:grpSpLocks/>
              </p:cNvGrpSpPr>
              <p:nvPr/>
            </p:nvGrpSpPr>
            <p:grpSpPr bwMode="auto">
              <a:xfrm>
                <a:off x="2995133" y="4977301"/>
                <a:ext cx="413748" cy="277211"/>
                <a:chOff x="7035800" y="1363644"/>
                <a:chExt cx="706893" cy="473618"/>
              </a:xfrm>
            </p:grpSpPr>
            <p:sp>
              <p:nvSpPr>
                <p:cNvPr id="82" name="Oval Callout 81"/>
                <p:cNvSpPr/>
                <p:nvPr/>
              </p:nvSpPr>
              <p:spPr>
                <a:xfrm>
                  <a:off x="7036616" y="1362168"/>
                  <a:ext cx="706077" cy="475094"/>
                </a:xfrm>
                <a:prstGeom prst="wedgeEllipseCallout">
                  <a:avLst/>
                </a:prstGeom>
                <a:solidFill>
                  <a:schemeClr val="tx2"/>
                </a:solidFill>
                <a:ln>
                  <a:solidFill>
                    <a:schemeClr val="bg2">
                      <a:lumMod val="1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600">
                    <a:solidFill>
                      <a:schemeClr val="bg1">
                        <a:lumMod val="65000"/>
                      </a:schemeClr>
                    </a:solidFill>
                    <a:latin typeface="Lato" panose="020F0502020204030203" pitchFamily="34" charset="0"/>
                  </a:endParaRPr>
                </a:p>
              </p:txBody>
            </p:sp>
            <p:sp>
              <p:nvSpPr>
                <p:cNvPr id="83" name="5-Point Star 82"/>
                <p:cNvSpPr/>
                <p:nvPr/>
              </p:nvSpPr>
              <p:spPr>
                <a:xfrm>
                  <a:off x="7239203" y="1436401"/>
                  <a:ext cx="300902" cy="302872"/>
                </a:xfrm>
                <a:prstGeom prst="star5">
                  <a:avLst>
                    <a:gd name="adj" fmla="val 26194"/>
                    <a:gd name="hf" fmla="val 105146"/>
                    <a:gd name="vf" fmla="val 110557"/>
                  </a:avLst>
                </a:prstGeom>
                <a:solidFill>
                  <a:schemeClr val="bg2">
                    <a:lumMod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600">
                    <a:solidFill>
                      <a:schemeClr val="bg1">
                        <a:lumMod val="65000"/>
                      </a:schemeClr>
                    </a:solidFill>
                    <a:latin typeface="Lato" panose="020F0502020204030203" pitchFamily="34" charset="0"/>
                  </a:endParaRPr>
                </a:p>
              </p:txBody>
            </p:sp>
          </p:grpSp>
        </p:grpSp>
        <p:sp>
          <p:nvSpPr>
            <p:cNvPr id="65" name="Oval 64"/>
            <p:cNvSpPr/>
            <p:nvPr/>
          </p:nvSpPr>
          <p:spPr>
            <a:xfrm>
              <a:off x="3914661" y="2691266"/>
              <a:ext cx="1216025" cy="1216025"/>
            </a:xfrm>
            <a:prstGeom prst="ellipse">
              <a:avLst/>
            </a:prstGeom>
            <a:solidFill>
              <a:schemeClr val="bg2">
                <a:lumMod val="10000"/>
              </a:schemeClr>
            </a:solid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600">
                <a:solidFill>
                  <a:schemeClr val="bg1">
                    <a:lumMod val="65000"/>
                  </a:schemeClr>
                </a:solidFill>
                <a:latin typeface="Lato" panose="020F0502020204030203" pitchFamily="34" charset="0"/>
              </a:endParaRPr>
            </a:p>
          </p:txBody>
        </p:sp>
        <p:sp>
          <p:nvSpPr>
            <p:cNvPr id="66" name="Circular Arrow 65"/>
            <p:cNvSpPr/>
            <p:nvPr/>
          </p:nvSpPr>
          <p:spPr>
            <a:xfrm>
              <a:off x="4113213" y="2894013"/>
              <a:ext cx="854075" cy="854075"/>
            </a:xfrm>
            <a:prstGeom prst="circularArrow">
              <a:avLst>
                <a:gd name="adj1" fmla="val 12500"/>
                <a:gd name="adj2" fmla="val 1142319"/>
                <a:gd name="adj3" fmla="val 20457681"/>
                <a:gd name="adj4" fmla="val 1085162"/>
                <a:gd name="adj5" fmla="val 125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600">
                <a:solidFill>
                  <a:schemeClr val="bg1">
                    <a:lumMod val="65000"/>
                  </a:schemeClr>
                </a:solidFill>
                <a:latin typeface="Lato" panose="020F0502020204030203" pitchFamily="34" charset="0"/>
              </a:endParaRPr>
            </a:p>
          </p:txBody>
        </p:sp>
        <p:grpSp>
          <p:nvGrpSpPr>
            <p:cNvPr id="67" name="Group 2"/>
            <p:cNvGrpSpPr>
              <a:grpSpLocks/>
            </p:cNvGrpSpPr>
            <p:nvPr/>
          </p:nvGrpSpPr>
          <p:grpSpPr bwMode="auto">
            <a:xfrm>
              <a:off x="7290928" y="3005138"/>
              <a:ext cx="727991" cy="530225"/>
              <a:chOff x="7147574" y="1"/>
              <a:chExt cx="2523149" cy="1837262"/>
            </a:xfrm>
          </p:grpSpPr>
          <p:sp>
            <p:nvSpPr>
              <p:cNvPr id="77" name="Rectangle 76"/>
              <p:cNvSpPr/>
              <p:nvPr/>
            </p:nvSpPr>
            <p:spPr>
              <a:xfrm>
                <a:off x="7147574" y="715104"/>
                <a:ext cx="764795" cy="112215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600">
                  <a:solidFill>
                    <a:schemeClr val="bg1">
                      <a:lumMod val="65000"/>
                    </a:schemeClr>
                  </a:solidFill>
                  <a:latin typeface="Lato" panose="020F0502020204030203" pitchFamily="34" charset="0"/>
                </a:endParaRPr>
              </a:p>
            </p:txBody>
          </p:sp>
          <p:sp>
            <p:nvSpPr>
              <p:cNvPr id="78" name="Rectangle 77"/>
              <p:cNvSpPr/>
              <p:nvPr/>
            </p:nvSpPr>
            <p:spPr>
              <a:xfrm>
                <a:off x="8029502" y="1"/>
                <a:ext cx="764793" cy="1837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600">
                  <a:solidFill>
                    <a:schemeClr val="bg1">
                      <a:lumMod val="65000"/>
                    </a:schemeClr>
                  </a:solidFill>
                  <a:latin typeface="Lato" panose="020F0502020204030203" pitchFamily="34" charset="0"/>
                </a:endParaRPr>
              </a:p>
            </p:txBody>
          </p:sp>
          <p:sp>
            <p:nvSpPr>
              <p:cNvPr id="79" name="Rectangle 78"/>
              <p:cNvSpPr/>
              <p:nvPr/>
            </p:nvSpPr>
            <p:spPr>
              <a:xfrm>
                <a:off x="8905928" y="1144164"/>
                <a:ext cx="764795" cy="69309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600">
                  <a:solidFill>
                    <a:schemeClr val="bg1">
                      <a:lumMod val="65000"/>
                    </a:schemeClr>
                  </a:solidFill>
                  <a:latin typeface="Lato" panose="020F0502020204030203" pitchFamily="34" charset="0"/>
                </a:endParaRPr>
              </a:p>
            </p:txBody>
          </p:sp>
        </p:grpSp>
        <p:sp>
          <p:nvSpPr>
            <p:cNvPr id="68" name="TextBox 67"/>
            <p:cNvSpPr txBox="1"/>
            <p:nvPr/>
          </p:nvSpPr>
          <p:spPr>
            <a:xfrm>
              <a:off x="4086534" y="3876512"/>
              <a:ext cx="934419" cy="378203"/>
            </a:xfrm>
            <a:prstGeom prst="rect">
              <a:avLst/>
            </a:prstGeom>
            <a:noFill/>
            <a:effectLst/>
          </p:spPr>
          <p:txBody>
            <a:bodyPr wrap="none">
              <a:spAutoFit/>
            </a:bodyPr>
            <a:lstStyle/>
            <a:p>
              <a:pPr algn="ctr" fontAlgn="auto">
                <a:spcBef>
                  <a:spcPts val="0"/>
                </a:spcBef>
                <a:spcAft>
                  <a:spcPts val="0"/>
                </a:spcAft>
                <a:defRPr/>
              </a:pPr>
              <a:r>
                <a:rPr lang="id-ID" sz="750" dirty="0">
                  <a:solidFill>
                    <a:schemeClr val="bg1">
                      <a:lumMod val="65000"/>
                    </a:schemeClr>
                  </a:solidFill>
                  <a:latin typeface="Lato" panose="020F0502020204030203" pitchFamily="34" charset="0"/>
                </a:rPr>
                <a:t>P</a:t>
              </a:r>
              <a:r>
                <a:rPr lang="en-US" sz="750" dirty="0" err="1">
                  <a:solidFill>
                    <a:schemeClr val="bg1">
                      <a:lumMod val="65000"/>
                    </a:schemeClr>
                  </a:solidFill>
                  <a:latin typeface="Lato" panose="020F0502020204030203" pitchFamily="34" charset="0"/>
                </a:rPr>
                <a:t>rocess</a:t>
              </a:r>
              <a:endParaRPr lang="en-US" sz="600" dirty="0">
                <a:solidFill>
                  <a:schemeClr val="bg1">
                    <a:lumMod val="65000"/>
                  </a:schemeClr>
                </a:solidFill>
                <a:latin typeface="Lato" panose="020F0502020204030203" pitchFamily="34" charset="0"/>
              </a:endParaRPr>
            </a:p>
          </p:txBody>
        </p:sp>
        <p:sp>
          <p:nvSpPr>
            <p:cNvPr id="69" name="TextBox 68"/>
            <p:cNvSpPr txBox="1"/>
            <p:nvPr/>
          </p:nvSpPr>
          <p:spPr>
            <a:xfrm>
              <a:off x="5155142" y="3876512"/>
              <a:ext cx="1859498" cy="357192"/>
            </a:xfrm>
            <a:prstGeom prst="rect">
              <a:avLst/>
            </a:prstGeom>
            <a:noFill/>
            <a:effectLst/>
          </p:spPr>
          <p:txBody>
            <a:bodyPr wrap="none">
              <a:spAutoFit/>
            </a:bodyPr>
            <a:lstStyle/>
            <a:p>
              <a:pPr algn="ctr" fontAlgn="auto">
                <a:spcBef>
                  <a:spcPts val="0"/>
                </a:spcBef>
                <a:spcAft>
                  <a:spcPts val="0"/>
                </a:spcAft>
                <a:defRPr/>
              </a:pPr>
              <a:r>
                <a:rPr lang="en-US" sz="675" dirty="0">
                  <a:solidFill>
                    <a:schemeClr val="bg1">
                      <a:lumMod val="65000"/>
                    </a:schemeClr>
                  </a:solidFill>
                  <a:latin typeface="Lato" panose="020F0502020204030203" pitchFamily="34" charset="0"/>
                </a:rPr>
                <a:t>Customer Satisfaction</a:t>
              </a:r>
            </a:p>
          </p:txBody>
        </p:sp>
        <p:sp>
          <p:nvSpPr>
            <p:cNvPr id="70" name="TextBox 69"/>
            <p:cNvSpPr txBox="1"/>
            <p:nvPr/>
          </p:nvSpPr>
          <p:spPr>
            <a:xfrm>
              <a:off x="-186958" y="3168156"/>
              <a:ext cx="1092003" cy="357192"/>
            </a:xfrm>
            <a:prstGeom prst="rect">
              <a:avLst/>
            </a:prstGeom>
            <a:noFill/>
            <a:effectLst/>
          </p:spPr>
          <p:txBody>
            <a:bodyPr wrap="none">
              <a:spAutoFit/>
            </a:bodyPr>
            <a:lstStyle/>
            <a:p>
              <a:pPr algn="ctr" fontAlgn="auto">
                <a:spcBef>
                  <a:spcPts val="0"/>
                </a:spcBef>
                <a:spcAft>
                  <a:spcPts val="0"/>
                </a:spcAft>
                <a:defRPr/>
              </a:pPr>
              <a:r>
                <a:rPr lang="en-US" sz="675" dirty="0">
                  <a:solidFill>
                    <a:schemeClr val="bg1">
                      <a:lumMod val="65000"/>
                    </a:schemeClr>
                  </a:solidFill>
                  <a:latin typeface="Lato" panose="020F0502020204030203" pitchFamily="34" charset="0"/>
                </a:rPr>
                <a:t>Leadership</a:t>
              </a:r>
            </a:p>
          </p:txBody>
        </p:sp>
        <p:sp>
          <p:nvSpPr>
            <p:cNvPr id="71" name="TextBox 70"/>
            <p:cNvSpPr txBox="1"/>
            <p:nvPr/>
          </p:nvSpPr>
          <p:spPr>
            <a:xfrm>
              <a:off x="2256810" y="3876512"/>
              <a:ext cx="1526820" cy="357192"/>
            </a:xfrm>
            <a:prstGeom prst="rect">
              <a:avLst/>
            </a:prstGeom>
            <a:noFill/>
            <a:effectLst/>
          </p:spPr>
          <p:txBody>
            <a:bodyPr wrap="none">
              <a:spAutoFit/>
            </a:bodyPr>
            <a:lstStyle/>
            <a:p>
              <a:pPr algn="ctr" fontAlgn="auto">
                <a:spcBef>
                  <a:spcPts val="0"/>
                </a:spcBef>
                <a:spcAft>
                  <a:spcPts val="0"/>
                </a:spcAft>
                <a:defRPr/>
              </a:pPr>
              <a:r>
                <a:rPr lang="en-US" sz="675" dirty="0">
                  <a:solidFill>
                    <a:schemeClr val="bg1">
                      <a:lumMod val="65000"/>
                    </a:schemeClr>
                  </a:solidFill>
                  <a:latin typeface="Lato" panose="020F0502020204030203" pitchFamily="34" charset="0"/>
                </a:rPr>
                <a:t>Policy &amp; Strategy</a:t>
              </a:r>
            </a:p>
          </p:txBody>
        </p:sp>
        <p:sp>
          <p:nvSpPr>
            <p:cNvPr id="72" name="TextBox 71"/>
            <p:cNvSpPr txBox="1"/>
            <p:nvPr/>
          </p:nvSpPr>
          <p:spPr>
            <a:xfrm>
              <a:off x="6675753" y="4662279"/>
              <a:ext cx="1544328" cy="357192"/>
            </a:xfrm>
            <a:prstGeom prst="rect">
              <a:avLst/>
            </a:prstGeom>
            <a:noFill/>
            <a:effectLst/>
          </p:spPr>
          <p:txBody>
            <a:bodyPr wrap="none">
              <a:spAutoFit/>
            </a:bodyPr>
            <a:lstStyle/>
            <a:p>
              <a:pPr algn="ctr" fontAlgn="auto">
                <a:spcBef>
                  <a:spcPts val="0"/>
                </a:spcBef>
                <a:spcAft>
                  <a:spcPts val="0"/>
                </a:spcAft>
                <a:defRPr/>
              </a:pPr>
              <a:r>
                <a:rPr lang="en-US" sz="675" dirty="0">
                  <a:solidFill>
                    <a:schemeClr val="bg1">
                      <a:lumMod val="65000"/>
                    </a:schemeClr>
                  </a:solidFill>
                  <a:latin typeface="Lato" panose="020F0502020204030203" pitchFamily="34" charset="0"/>
                </a:rPr>
                <a:t>Impact of Society</a:t>
              </a:r>
            </a:p>
          </p:txBody>
        </p:sp>
        <p:sp>
          <p:nvSpPr>
            <p:cNvPr id="73" name="TextBox 72"/>
            <p:cNvSpPr txBox="1"/>
            <p:nvPr/>
          </p:nvSpPr>
          <p:spPr>
            <a:xfrm>
              <a:off x="1403239" y="4669288"/>
              <a:ext cx="1051148" cy="357192"/>
            </a:xfrm>
            <a:prstGeom prst="rect">
              <a:avLst/>
            </a:prstGeom>
            <a:noFill/>
            <a:effectLst/>
          </p:spPr>
          <p:txBody>
            <a:bodyPr wrap="none">
              <a:spAutoFit/>
            </a:bodyPr>
            <a:lstStyle/>
            <a:p>
              <a:pPr algn="ctr" fontAlgn="auto">
                <a:spcBef>
                  <a:spcPts val="0"/>
                </a:spcBef>
                <a:spcAft>
                  <a:spcPts val="0"/>
                </a:spcAft>
                <a:defRPr/>
              </a:pPr>
              <a:r>
                <a:rPr lang="en-US" sz="675" dirty="0">
                  <a:solidFill>
                    <a:schemeClr val="bg1">
                      <a:lumMod val="65000"/>
                    </a:schemeClr>
                  </a:solidFill>
                  <a:latin typeface="Lato" panose="020F0502020204030203" pitchFamily="34" charset="0"/>
                </a:rPr>
                <a:t>Resources</a:t>
              </a:r>
            </a:p>
          </p:txBody>
        </p:sp>
        <p:sp>
          <p:nvSpPr>
            <p:cNvPr id="74" name="TextBox 73"/>
            <p:cNvSpPr txBox="1"/>
            <p:nvPr/>
          </p:nvSpPr>
          <p:spPr>
            <a:xfrm>
              <a:off x="6708647" y="1594784"/>
              <a:ext cx="1661059" cy="357192"/>
            </a:xfrm>
            <a:prstGeom prst="rect">
              <a:avLst/>
            </a:prstGeom>
            <a:noFill/>
            <a:effectLst/>
          </p:spPr>
          <p:txBody>
            <a:bodyPr wrap="none">
              <a:spAutoFit/>
            </a:bodyPr>
            <a:lstStyle/>
            <a:p>
              <a:pPr algn="ctr" fontAlgn="auto">
                <a:spcBef>
                  <a:spcPts val="0"/>
                </a:spcBef>
                <a:spcAft>
                  <a:spcPts val="0"/>
                </a:spcAft>
                <a:defRPr/>
              </a:pPr>
              <a:r>
                <a:rPr lang="en-US" sz="675" dirty="0">
                  <a:solidFill>
                    <a:schemeClr val="bg1">
                      <a:lumMod val="65000"/>
                    </a:schemeClr>
                  </a:solidFill>
                  <a:latin typeface="Lato" panose="020F0502020204030203" pitchFamily="34" charset="0"/>
                </a:rPr>
                <a:t>People Satisfaction</a:t>
              </a:r>
            </a:p>
          </p:txBody>
        </p:sp>
        <p:sp>
          <p:nvSpPr>
            <p:cNvPr id="75" name="TextBox 74"/>
            <p:cNvSpPr txBox="1"/>
            <p:nvPr/>
          </p:nvSpPr>
          <p:spPr>
            <a:xfrm>
              <a:off x="744770" y="1615652"/>
              <a:ext cx="1769033" cy="357192"/>
            </a:xfrm>
            <a:prstGeom prst="rect">
              <a:avLst/>
            </a:prstGeom>
            <a:noFill/>
            <a:effectLst/>
          </p:spPr>
          <p:txBody>
            <a:bodyPr wrap="none">
              <a:spAutoFit/>
            </a:bodyPr>
            <a:lstStyle/>
            <a:p>
              <a:pPr algn="ctr" fontAlgn="auto">
                <a:spcBef>
                  <a:spcPts val="0"/>
                </a:spcBef>
                <a:spcAft>
                  <a:spcPts val="0"/>
                </a:spcAft>
                <a:defRPr/>
              </a:pPr>
              <a:r>
                <a:rPr lang="en-US" sz="675" dirty="0">
                  <a:solidFill>
                    <a:schemeClr val="bg1">
                      <a:lumMod val="65000"/>
                    </a:schemeClr>
                  </a:solidFill>
                  <a:latin typeface="Lato" panose="020F0502020204030203" pitchFamily="34" charset="0"/>
                </a:rPr>
                <a:t>People Management</a:t>
              </a:r>
            </a:p>
          </p:txBody>
        </p:sp>
        <p:sp>
          <p:nvSpPr>
            <p:cNvPr id="76" name="TextBox 75"/>
            <p:cNvSpPr txBox="1"/>
            <p:nvPr/>
          </p:nvSpPr>
          <p:spPr>
            <a:xfrm>
              <a:off x="8210660" y="3211515"/>
              <a:ext cx="1410091" cy="357192"/>
            </a:xfrm>
            <a:prstGeom prst="rect">
              <a:avLst/>
            </a:prstGeom>
            <a:noFill/>
            <a:effectLst/>
          </p:spPr>
          <p:txBody>
            <a:bodyPr wrap="none">
              <a:spAutoFit/>
            </a:bodyPr>
            <a:lstStyle/>
            <a:p>
              <a:pPr algn="ctr" fontAlgn="auto">
                <a:spcBef>
                  <a:spcPts val="0"/>
                </a:spcBef>
                <a:spcAft>
                  <a:spcPts val="0"/>
                </a:spcAft>
                <a:defRPr/>
              </a:pPr>
              <a:r>
                <a:rPr lang="en-US" sz="675" dirty="0">
                  <a:solidFill>
                    <a:schemeClr val="bg1">
                      <a:lumMod val="65000"/>
                    </a:schemeClr>
                  </a:solidFill>
                  <a:latin typeface="Lato" panose="020F0502020204030203" pitchFamily="34" charset="0"/>
                </a:rPr>
                <a:t>Business Result</a:t>
              </a:r>
            </a:p>
          </p:txBody>
        </p:sp>
      </p:grpSp>
      <p:sp>
        <p:nvSpPr>
          <p:cNvPr id="218" name="TextBox 217"/>
          <p:cNvSpPr txBox="1"/>
          <p:nvPr/>
        </p:nvSpPr>
        <p:spPr>
          <a:xfrm>
            <a:off x="2135946" y="4654117"/>
            <a:ext cx="7871989" cy="669299"/>
          </a:xfrm>
          <a:prstGeom prst="rect">
            <a:avLst/>
          </a:prstGeom>
          <a:noFill/>
        </p:spPr>
        <p:txBody>
          <a:bodyPr wrap="square" rIns="108000" bIns="27000" numCol="1" spcCol="360000" rtlCol="0">
            <a:spAutoFit/>
          </a:bodyPr>
          <a:lstStyle/>
          <a:p>
            <a:pPr algn="ctr">
              <a:lnSpc>
                <a:spcPct val="150000"/>
              </a:lnSpc>
            </a:pPr>
            <a:r>
              <a:rPr lang="en-US" sz="900" dirty="0">
                <a:solidFill>
                  <a:schemeClr val="bg1">
                    <a:lumMod val="65000"/>
                  </a:schemeClr>
                </a:solidFill>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r>
              <a:rPr lang="id-ID" sz="900" dirty="0">
                <a:solidFill>
                  <a:schemeClr val="bg1">
                    <a:lumMod val="65000"/>
                  </a:schemeClr>
                </a:solidFill>
                <a:latin typeface="Lato" panose="020F0502020204030203" pitchFamily="34" charset="0"/>
              </a:rPr>
              <a:t>.</a:t>
            </a:r>
            <a:endParaRPr lang="id-ID" sz="1050" dirty="0">
              <a:solidFill>
                <a:schemeClr val="bg1">
                  <a:lumMod val="65000"/>
                </a:schemeClr>
              </a:solidFill>
              <a:latin typeface="Lato" panose="020F0502020204030203" pitchFamily="34" charset="0"/>
            </a:endParaRPr>
          </a:p>
        </p:txBody>
      </p:sp>
      <p:sp>
        <p:nvSpPr>
          <p:cNvPr id="5" name="TextBox 19">
            <a:extLst>
              <a:ext uri="{FF2B5EF4-FFF2-40B4-BE49-F238E27FC236}">
                <a16:creationId xmlns:a16="http://schemas.microsoft.com/office/drawing/2014/main" id="{7CE56A56-DFCF-6E27-23F7-D5025B536F21}"/>
              </a:ext>
            </a:extLst>
          </p:cNvPr>
          <p:cNvSpPr txBox="1"/>
          <p:nvPr/>
        </p:nvSpPr>
        <p:spPr>
          <a:xfrm>
            <a:off x="1852613" y="214314"/>
            <a:ext cx="3886000" cy="1169551"/>
          </a:xfrm>
          <a:prstGeom prst="rect">
            <a:avLst/>
          </a:prstGeom>
          <a:noFill/>
        </p:spPr>
        <p:txBody>
          <a:bodyPr wrap="none">
            <a:spAutoFit/>
          </a:bodyPr>
          <a:lstStyle/>
          <a:p>
            <a:pPr eaLnBrk="1" fontAlgn="auto" hangingPunct="1">
              <a:spcBef>
                <a:spcPts val="0"/>
              </a:spcBef>
              <a:spcAft>
                <a:spcPts val="0"/>
              </a:spcAft>
              <a:defRPr/>
            </a:pPr>
            <a:r>
              <a:rPr lang="es-AR" sz="7000" b="1" spc="-400" dirty="0">
                <a:solidFill>
                  <a:srgbClr val="99FF33"/>
                </a:solidFill>
                <a:latin typeface="+mn-lt"/>
                <a:cs typeface="+mn-cs"/>
              </a:rPr>
              <a:t>Conclusión </a:t>
            </a:r>
          </a:p>
        </p:txBody>
      </p:sp>
    </p:spTree>
    <p:extLst>
      <p:ext uri="{BB962C8B-B14F-4D97-AF65-F5344CB8AC3E}">
        <p14:creationId xmlns:p14="http://schemas.microsoft.com/office/powerpoint/2010/main" val="8060585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par>
                                <p:cTn id="8" presetID="22" presetClass="entr" presetSubtype="4" fill="hold" grpId="0" nodeType="withEffect">
                                  <p:stCondLst>
                                    <p:cond delay="50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1000"/>
                                        <p:tgtEl>
                                          <p:spTgt spid="4"/>
                                        </p:tgtEl>
                                      </p:cBhvr>
                                    </p:animEffect>
                                  </p:childTnLst>
                                </p:cTn>
                              </p:par>
                              <p:par>
                                <p:cTn id="11" presetID="53" presetClass="entr" presetSubtype="16" fill="hold" nodeType="withEffect">
                                  <p:stCondLst>
                                    <p:cond delay="1000"/>
                                  </p:stCondLst>
                                  <p:childTnLst>
                                    <p:set>
                                      <p:cBhvr>
                                        <p:cTn id="12" dur="1" fill="hold">
                                          <p:stCondLst>
                                            <p:cond delay="0"/>
                                          </p:stCondLst>
                                        </p:cTn>
                                        <p:tgtEl>
                                          <p:spTgt spid="37"/>
                                        </p:tgtEl>
                                        <p:attrNameLst>
                                          <p:attrName>style.visibility</p:attrName>
                                        </p:attrNameLst>
                                      </p:cBhvr>
                                      <p:to>
                                        <p:strVal val="visible"/>
                                      </p:to>
                                    </p:set>
                                    <p:anim calcmode="lin" valueType="num">
                                      <p:cBhvr>
                                        <p:cTn id="13" dur="1000" fill="hold"/>
                                        <p:tgtEl>
                                          <p:spTgt spid="37"/>
                                        </p:tgtEl>
                                        <p:attrNameLst>
                                          <p:attrName>ppt_w</p:attrName>
                                        </p:attrNameLst>
                                      </p:cBhvr>
                                      <p:tavLst>
                                        <p:tav tm="0">
                                          <p:val>
                                            <p:fltVal val="0"/>
                                          </p:val>
                                        </p:tav>
                                        <p:tav tm="100000">
                                          <p:val>
                                            <p:strVal val="#ppt_w"/>
                                          </p:val>
                                        </p:tav>
                                      </p:tavLst>
                                    </p:anim>
                                    <p:anim calcmode="lin" valueType="num">
                                      <p:cBhvr>
                                        <p:cTn id="14" dur="1000" fill="hold"/>
                                        <p:tgtEl>
                                          <p:spTgt spid="37"/>
                                        </p:tgtEl>
                                        <p:attrNameLst>
                                          <p:attrName>ppt_h</p:attrName>
                                        </p:attrNameLst>
                                      </p:cBhvr>
                                      <p:tavLst>
                                        <p:tav tm="0">
                                          <p:val>
                                            <p:fltVal val="0"/>
                                          </p:val>
                                        </p:tav>
                                        <p:tav tm="100000">
                                          <p:val>
                                            <p:strVal val="#ppt_h"/>
                                          </p:val>
                                        </p:tav>
                                      </p:tavLst>
                                    </p:anim>
                                    <p:animEffect transition="in" filter="fade">
                                      <p:cBhvr>
                                        <p:cTn id="15" dur="1000"/>
                                        <p:tgtEl>
                                          <p:spTgt spid="37"/>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218"/>
                                        </p:tgtEl>
                                        <p:attrNameLst>
                                          <p:attrName>style.visibility</p:attrName>
                                        </p:attrNameLst>
                                      </p:cBhvr>
                                      <p:to>
                                        <p:strVal val="visible"/>
                                      </p:to>
                                    </p:set>
                                    <p:animEffect transition="in" filter="fade">
                                      <p:cBhvr>
                                        <p:cTn id="19" dur="500"/>
                                        <p:tgtEl>
                                          <p:spTgt spid="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15" descr="BottomLineLight.png">
            <a:extLst>
              <a:ext uri="{FF2B5EF4-FFF2-40B4-BE49-F238E27FC236}">
                <a16:creationId xmlns:a16="http://schemas.microsoft.com/office/drawing/2014/main" id="{6394F527-2F42-4BE5-ADC9-019363EA32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6200004"/>
            <a:ext cx="9144000" cy="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16" descr="BottomLineDarker.png">
            <a:extLst>
              <a:ext uri="{FF2B5EF4-FFF2-40B4-BE49-F238E27FC236}">
                <a16:creationId xmlns:a16="http://schemas.microsoft.com/office/drawing/2014/main" id="{F3369D69-F0A3-494F-8FC4-5126547C9E1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6840934"/>
            <a:ext cx="9144000"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14" descr="Avatar.png">
            <a:extLst>
              <a:ext uri="{FF2B5EF4-FFF2-40B4-BE49-F238E27FC236}">
                <a16:creationId xmlns:a16="http://schemas.microsoft.com/office/drawing/2014/main" id="{1B78B3C7-8804-45C3-AF63-CFD6AAD8619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19537" y="6381328"/>
            <a:ext cx="3778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9BDB1DE3-AAF7-4AFF-9599-680DFC619B21}"/>
              </a:ext>
            </a:extLst>
          </p:cNvPr>
          <p:cNvSpPr txBox="1"/>
          <p:nvPr/>
        </p:nvSpPr>
        <p:spPr>
          <a:xfrm>
            <a:off x="2309813" y="6246914"/>
            <a:ext cx="513282"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dirty="0">
                <a:solidFill>
                  <a:schemeClr val="tx1">
                    <a:lumMod val="50000"/>
                    <a:lumOff val="50000"/>
                  </a:schemeClr>
                </a:solidFill>
                <a:latin typeface="+mn-lt"/>
                <a:cs typeface="+mn-cs"/>
              </a:rPr>
              <a:t>Alumno</a:t>
            </a:r>
            <a:endParaRPr lang="es-AR" sz="800" dirty="0">
              <a:latin typeface="+mn-lt"/>
              <a:cs typeface="+mn-cs"/>
            </a:endParaRPr>
          </a:p>
        </p:txBody>
      </p:sp>
      <p:sp>
        <p:nvSpPr>
          <p:cNvPr id="6" name="TextBox 5">
            <a:extLst>
              <a:ext uri="{FF2B5EF4-FFF2-40B4-BE49-F238E27FC236}">
                <a16:creationId xmlns:a16="http://schemas.microsoft.com/office/drawing/2014/main" id="{153D4958-FB3D-4BF0-87D3-0A72D5F762C3}"/>
              </a:ext>
            </a:extLst>
          </p:cNvPr>
          <p:cNvSpPr txBox="1"/>
          <p:nvPr/>
        </p:nvSpPr>
        <p:spPr>
          <a:xfrm>
            <a:off x="2309813" y="6419429"/>
            <a:ext cx="1358770" cy="307777"/>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400" dirty="0">
                <a:solidFill>
                  <a:schemeClr val="tx1">
                    <a:lumMod val="50000"/>
                    <a:lumOff val="50000"/>
                  </a:schemeClr>
                </a:solidFill>
                <a:latin typeface="TypoSlabserif-Light" pitchFamily="2" charset="0"/>
                <a:cs typeface="+mn-cs"/>
              </a:rPr>
              <a:t>Marcelo Encabo</a:t>
            </a:r>
            <a:endParaRPr lang="en-US" sz="1400" dirty="0">
              <a:latin typeface="TypoSlabserif-Light" pitchFamily="2" charset="0"/>
              <a:cs typeface="+mn-cs"/>
            </a:endParaRPr>
          </a:p>
        </p:txBody>
      </p:sp>
      <p:sp>
        <p:nvSpPr>
          <p:cNvPr id="12" name="TextBox 11">
            <a:extLst>
              <a:ext uri="{FF2B5EF4-FFF2-40B4-BE49-F238E27FC236}">
                <a16:creationId xmlns:a16="http://schemas.microsoft.com/office/drawing/2014/main" id="{A51CE2F5-E8D2-416A-ADF5-B475CA7A2F3C}"/>
              </a:ext>
            </a:extLst>
          </p:cNvPr>
          <p:cNvSpPr txBox="1"/>
          <p:nvPr/>
        </p:nvSpPr>
        <p:spPr>
          <a:xfrm>
            <a:off x="8904312" y="6237312"/>
            <a:ext cx="542136"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800" dirty="0">
                <a:solidFill>
                  <a:schemeClr val="tx1">
                    <a:lumMod val="50000"/>
                    <a:lumOff val="50000"/>
                  </a:schemeClr>
                </a:solidFill>
                <a:latin typeface="+mn-lt"/>
                <a:cs typeface="+mn-cs"/>
              </a:rPr>
              <a:t>N°</a:t>
            </a:r>
            <a:r>
              <a:rPr lang="en-US" sz="800" dirty="0">
                <a:latin typeface="+mn-lt"/>
                <a:cs typeface="+mn-cs"/>
              </a:rPr>
              <a:t> SLIDE</a:t>
            </a:r>
          </a:p>
        </p:txBody>
      </p:sp>
      <p:sp>
        <p:nvSpPr>
          <p:cNvPr id="13" name="TextBox 12">
            <a:extLst>
              <a:ext uri="{FF2B5EF4-FFF2-40B4-BE49-F238E27FC236}">
                <a16:creationId xmlns:a16="http://schemas.microsoft.com/office/drawing/2014/main" id="{AF6D3D7E-25AE-431D-8EDA-596B5E32F047}"/>
              </a:ext>
            </a:extLst>
          </p:cNvPr>
          <p:cNvSpPr txBox="1"/>
          <p:nvPr/>
        </p:nvSpPr>
        <p:spPr>
          <a:xfrm>
            <a:off x="9244667" y="6406431"/>
            <a:ext cx="651140" cy="276999"/>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200" b="1" dirty="0">
                <a:latin typeface="TypoSlabserif-Light" pitchFamily="2" charset="0"/>
                <a:cs typeface="+mn-cs"/>
              </a:rPr>
              <a:t>2</a:t>
            </a:r>
            <a:r>
              <a:rPr lang="en-US" sz="1200" b="1" dirty="0">
                <a:solidFill>
                  <a:schemeClr val="tx1">
                    <a:lumMod val="50000"/>
                    <a:lumOff val="50000"/>
                  </a:schemeClr>
                </a:solidFill>
                <a:latin typeface="TypoSlabserif-Light" pitchFamily="2" charset="0"/>
                <a:cs typeface="+mn-cs"/>
              </a:rPr>
              <a:t> de 17</a:t>
            </a:r>
            <a:endParaRPr lang="en-US" sz="1200" b="1" dirty="0">
              <a:latin typeface="TypoSlabserif-Light" pitchFamily="2" charset="0"/>
              <a:cs typeface="+mn-cs"/>
            </a:endParaRPr>
          </a:p>
        </p:txBody>
      </p:sp>
      <p:pic>
        <p:nvPicPr>
          <p:cNvPr id="4110" name="Picture 17" descr="PrevArrow.png">
            <a:hlinkClick r:id="" action="ppaction://hlinkshowjump?jump=previousslide"/>
            <a:extLst>
              <a:ext uri="{FF2B5EF4-FFF2-40B4-BE49-F238E27FC236}">
                <a16:creationId xmlns:a16="http://schemas.microsoft.com/office/drawing/2014/main" id="{ED73347D-BE1D-456B-9B30-2A5F7F92B1F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009064" y="6440908"/>
            <a:ext cx="2127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revArrow.png">
            <a:hlinkClick r:id="" action="ppaction://hlinkshowjump?jump=nextslide"/>
            <a:extLst>
              <a:ext uri="{FF2B5EF4-FFF2-40B4-BE49-F238E27FC236}">
                <a16:creationId xmlns:a16="http://schemas.microsoft.com/office/drawing/2014/main" id="{670AA82C-061D-490E-8AC2-179CD7965721}"/>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918701" y="6440909"/>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a:extLst>
              <a:ext uri="{FF2B5EF4-FFF2-40B4-BE49-F238E27FC236}">
                <a16:creationId xmlns:a16="http://schemas.microsoft.com/office/drawing/2014/main" id="{145F84CE-CDAB-436E-8CEB-24A55E989083}"/>
              </a:ext>
            </a:extLst>
          </p:cNvPr>
          <p:cNvSpPr txBox="1"/>
          <p:nvPr/>
        </p:nvSpPr>
        <p:spPr>
          <a:xfrm>
            <a:off x="4291301" y="1054197"/>
            <a:ext cx="2260619" cy="400110"/>
          </a:xfrm>
          <a:prstGeom prst="rect">
            <a:avLst/>
          </a:prstGeom>
          <a:noFill/>
        </p:spPr>
        <p:txBody>
          <a:bodyPr wrap="none">
            <a:spAutoFit/>
          </a:bodyPr>
          <a:lstStyle/>
          <a:p>
            <a:pPr eaLnBrk="1" fontAlgn="auto" hangingPunct="1">
              <a:spcBef>
                <a:spcPts val="0"/>
              </a:spcBef>
              <a:spcAft>
                <a:spcPts val="0"/>
              </a:spcAft>
              <a:defRPr/>
            </a:pPr>
            <a:r>
              <a:rPr lang="en-US" sz="2000" b="1" dirty="0">
                <a:solidFill>
                  <a:schemeClr val="accent6">
                    <a:lumMod val="75000"/>
                  </a:schemeClr>
                </a:solidFill>
                <a:effectLst>
                  <a:outerShdw blurRad="38100" dist="38100" dir="2700000" algn="tl">
                    <a:srgbClr val="000000">
                      <a:alpha val="43137"/>
                    </a:srgbClr>
                  </a:outerShdw>
                </a:effectLst>
                <a:latin typeface="+mn-lt"/>
                <a:cs typeface="+mn-cs"/>
              </a:rPr>
              <a:t>Que es un Backup ?</a:t>
            </a:r>
          </a:p>
        </p:txBody>
      </p:sp>
      <p:pic>
        <p:nvPicPr>
          <p:cNvPr id="28" name="Picture 27" descr="Slide02ImageShadow.png">
            <a:extLst>
              <a:ext uri="{FF2B5EF4-FFF2-40B4-BE49-F238E27FC236}">
                <a16:creationId xmlns:a16="http://schemas.microsoft.com/office/drawing/2014/main" id="{FDD996F7-353D-428F-89CF-BBB7435279A5}"/>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836739" y="5120804"/>
            <a:ext cx="190182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28">
            <a:extLst>
              <a:ext uri="{FF2B5EF4-FFF2-40B4-BE49-F238E27FC236}">
                <a16:creationId xmlns:a16="http://schemas.microsoft.com/office/drawing/2014/main" id="{D70D11D2-236D-49F6-9718-F54BD15B1DB8}"/>
              </a:ext>
            </a:extLst>
          </p:cNvPr>
          <p:cNvSpPr/>
          <p:nvPr/>
        </p:nvSpPr>
        <p:spPr>
          <a:xfrm>
            <a:off x="1952626" y="1834679"/>
            <a:ext cx="1571625" cy="31432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0" name="Rectangle 29">
            <a:extLst>
              <a:ext uri="{FF2B5EF4-FFF2-40B4-BE49-F238E27FC236}">
                <a16:creationId xmlns:a16="http://schemas.microsoft.com/office/drawing/2014/main" id="{246F5113-D120-4399-BA5E-32F7DCC35F74}"/>
              </a:ext>
            </a:extLst>
          </p:cNvPr>
          <p:cNvSpPr/>
          <p:nvPr/>
        </p:nvSpPr>
        <p:spPr>
          <a:xfrm>
            <a:off x="2024063" y="1691804"/>
            <a:ext cx="1428750" cy="335756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32" name="Picture 31" descr="HorizontalSeparator.png">
            <a:extLst>
              <a:ext uri="{FF2B5EF4-FFF2-40B4-BE49-F238E27FC236}">
                <a16:creationId xmlns:a16="http://schemas.microsoft.com/office/drawing/2014/main" id="{4FD6DEEA-A0D5-4A39-A22E-8B63BAB5B2A7}"/>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202488" y="1628800"/>
            <a:ext cx="50409"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a:extLst>
              <a:ext uri="{FF2B5EF4-FFF2-40B4-BE49-F238E27FC236}">
                <a16:creationId xmlns:a16="http://schemas.microsoft.com/office/drawing/2014/main" id="{40AF7EAB-A627-4A13-B504-F090005A6DFF}"/>
              </a:ext>
            </a:extLst>
          </p:cNvPr>
          <p:cNvSpPr txBox="1"/>
          <p:nvPr/>
        </p:nvSpPr>
        <p:spPr>
          <a:xfrm>
            <a:off x="7297768" y="1556793"/>
            <a:ext cx="3150243" cy="4147289"/>
          </a:xfrm>
          <a:prstGeom prst="rect">
            <a:avLst/>
          </a:prstGeom>
          <a:noFill/>
        </p:spPr>
        <p:txBody>
          <a:bodyPr wrap="square">
            <a:spAutoFit/>
          </a:bodyPr>
          <a:lstStyle/>
          <a:p>
            <a:r>
              <a:rPr lang="es-AR" sz="1050" dirty="0">
                <a:solidFill>
                  <a:schemeClr val="bg1">
                    <a:lumMod val="75000"/>
                  </a:schemeClr>
                </a:solidFill>
                <a:latin typeface="+mn-lt"/>
                <a:cs typeface="+mn-cs"/>
              </a:rPr>
              <a:t>Para realizar un backup suelen seguirse los siguientes pasos:</a:t>
            </a:r>
          </a:p>
          <a:p>
            <a:pPr marL="171450" indent="-171450">
              <a:buFont typeface="Arial" panose="020B0604020202020204" pitchFamily="34" charset="0"/>
              <a:buChar char="•"/>
            </a:pPr>
            <a:endParaRPr lang="es-AR" sz="1050" dirty="0">
              <a:solidFill>
                <a:schemeClr val="bg1"/>
              </a:solidFill>
              <a:latin typeface="+mn-lt"/>
              <a:cs typeface="+mn-cs"/>
            </a:endParaRPr>
          </a:p>
          <a:p>
            <a:pPr marL="171450" indent="-171450">
              <a:buFont typeface="Arial" panose="020B0604020202020204" pitchFamily="34" charset="0"/>
              <a:buChar char="•"/>
            </a:pPr>
            <a:r>
              <a:rPr lang="es-AR" sz="1050" dirty="0">
                <a:solidFill>
                  <a:schemeClr val="accent6">
                    <a:lumMod val="75000"/>
                  </a:schemeClr>
                </a:solidFill>
                <a:latin typeface="+mn-lt"/>
                <a:cs typeface="+mn-cs"/>
              </a:rPr>
              <a:t>Selección </a:t>
            </a:r>
            <a:r>
              <a:rPr lang="es-AR" sz="1050" dirty="0">
                <a:solidFill>
                  <a:schemeClr val="bg1"/>
                </a:solidFill>
                <a:latin typeface="+mn-lt"/>
                <a:cs typeface="+mn-cs"/>
              </a:rPr>
              <a:t>del material clave a respaldar: información irremplazable, de gran valía económica, etc.</a:t>
            </a:r>
          </a:p>
          <a:p>
            <a:pPr lvl="0"/>
            <a:endParaRPr lang="es-AR" sz="1050" dirty="0">
              <a:solidFill>
                <a:schemeClr val="bg1"/>
              </a:solidFill>
              <a:latin typeface="+mn-lt"/>
              <a:cs typeface="+mn-cs"/>
            </a:endParaRPr>
          </a:p>
          <a:p>
            <a:pPr marL="171450" indent="-171450">
              <a:buFont typeface="Arial" panose="020B0604020202020204" pitchFamily="34" charset="0"/>
              <a:buChar char="•"/>
            </a:pPr>
            <a:r>
              <a:rPr lang="es-AR" sz="1050" dirty="0">
                <a:solidFill>
                  <a:schemeClr val="accent6">
                    <a:lumMod val="75000"/>
                  </a:schemeClr>
                </a:solidFill>
                <a:latin typeface="+mn-lt"/>
                <a:cs typeface="+mn-cs"/>
              </a:rPr>
              <a:t>Almacenamiento</a:t>
            </a:r>
            <a:r>
              <a:rPr lang="es-AR" sz="1050" dirty="0">
                <a:solidFill>
                  <a:schemeClr val="bg1">
                    <a:lumMod val="75000"/>
                  </a:schemeClr>
                </a:solidFill>
                <a:latin typeface="+mn-lt"/>
                <a:cs typeface="+mn-cs"/>
              </a:rPr>
              <a:t> en un sistema seguro de acuerdo a las posibilidades del individuo o de la </a:t>
            </a:r>
            <a:r>
              <a:rPr lang="es-AR" sz="1050" dirty="0">
                <a:solidFill>
                  <a:schemeClr val="bg1">
                    <a:lumMod val="75000"/>
                  </a:schemeClr>
                </a:solidFill>
                <a:latin typeface="+mn-lt"/>
                <a:cs typeface="+mn-cs"/>
                <a:hlinkClick r:id="rId10">
                  <a:extLst>
                    <a:ext uri="{A12FA001-AC4F-418D-AE19-62706E023703}">
                      <ahyp:hlinkClr xmlns:ahyp="http://schemas.microsoft.com/office/drawing/2018/hyperlinkcolor" val="tx"/>
                    </a:ext>
                  </a:extLst>
                </a:hlinkClick>
              </a:rPr>
              <a:t>organización</a:t>
            </a:r>
            <a:r>
              <a:rPr lang="es-AR" sz="1050" dirty="0">
                <a:solidFill>
                  <a:schemeClr val="bg1">
                    <a:lumMod val="75000"/>
                  </a:schemeClr>
                </a:solidFill>
                <a:latin typeface="+mn-lt"/>
                <a:cs typeface="+mn-cs"/>
              </a:rPr>
              <a:t>. Si es posible, se debe hacer un respaldo local (propio) y un respaldo externo (en otra empresa o servicio) que resulte conveniente.</a:t>
            </a:r>
          </a:p>
          <a:p>
            <a:pPr marL="171450" indent="-171450">
              <a:buFont typeface="Arial" panose="020B0604020202020204" pitchFamily="34" charset="0"/>
              <a:buChar char="•"/>
            </a:pPr>
            <a:endParaRPr lang="es-AR" sz="1100" dirty="0">
              <a:solidFill>
                <a:schemeClr val="bg1">
                  <a:lumMod val="75000"/>
                </a:schemeClr>
              </a:solidFill>
              <a:latin typeface="+mn-lt"/>
              <a:cs typeface="+mn-cs"/>
            </a:endParaRPr>
          </a:p>
          <a:p>
            <a:pPr marL="171450" indent="-171450">
              <a:buFont typeface="Arial" panose="020B0604020202020204" pitchFamily="34" charset="0"/>
              <a:buChar char="•"/>
            </a:pPr>
            <a:r>
              <a:rPr lang="es-AR" sz="1050" dirty="0">
                <a:solidFill>
                  <a:schemeClr val="accent6">
                    <a:lumMod val="75000"/>
                  </a:schemeClr>
                </a:solidFill>
                <a:latin typeface="+mn-lt"/>
                <a:cs typeface="+mn-cs"/>
              </a:rPr>
              <a:t>Actualización</a:t>
            </a:r>
            <a:r>
              <a:rPr lang="es-AR" sz="1050" dirty="0">
                <a:solidFill>
                  <a:schemeClr val="bg1"/>
                </a:solidFill>
                <a:latin typeface="+mn-lt"/>
                <a:cs typeface="+mn-cs"/>
              </a:rPr>
              <a:t> del respaldo tomando en cuenta los datos modificados de la información a guardar y la frecuencia con que se los modifica, de modo que el backup esté siempre lo más al día posible y la pérdida de información se minimice.</a:t>
            </a:r>
          </a:p>
          <a:p>
            <a:endParaRPr lang="es-AR" sz="1050" dirty="0">
              <a:solidFill>
                <a:schemeClr val="bg1">
                  <a:lumMod val="75000"/>
                </a:schemeClr>
              </a:solidFill>
              <a:latin typeface="+mn-lt"/>
              <a:cs typeface="+mn-cs"/>
            </a:endParaRPr>
          </a:p>
          <a:p>
            <a:r>
              <a:rPr lang="es-AR" sz="1050" dirty="0">
                <a:solidFill>
                  <a:schemeClr val="bg1">
                    <a:lumMod val="75000"/>
                  </a:schemeClr>
                </a:solidFill>
                <a:latin typeface="+mn-lt"/>
                <a:cs typeface="+mn-cs"/>
              </a:rPr>
              <a:t>Existen numerosos programas, páginas, empresas y servicios en línea que ofrecen planes de backup y recuperación de datos. El sector de la seguridad informática es, en un mundo cada vez más digitalizado, un área informática en continuo crecimiento</a:t>
            </a:r>
            <a:r>
              <a:rPr lang="es-AR" sz="1100" dirty="0">
                <a:solidFill>
                  <a:schemeClr val="bg1">
                    <a:lumMod val="75000"/>
                  </a:schemeClr>
                </a:solidFill>
                <a:latin typeface="+mn-lt"/>
                <a:cs typeface="+mn-cs"/>
              </a:rPr>
              <a:t>.</a:t>
            </a:r>
          </a:p>
        </p:txBody>
      </p:sp>
      <p:graphicFrame>
        <p:nvGraphicFramePr>
          <p:cNvPr id="34" name="Objeto 33">
            <a:extLst>
              <a:ext uri="{FF2B5EF4-FFF2-40B4-BE49-F238E27FC236}">
                <a16:creationId xmlns:a16="http://schemas.microsoft.com/office/drawing/2014/main" id="{EC3F7EFC-ED23-41FB-B109-0A0701B9A7BE}"/>
              </a:ext>
            </a:extLst>
          </p:cNvPr>
          <p:cNvGraphicFramePr>
            <a:graphicFrameLocks noChangeAspect="1"/>
          </p:cNvGraphicFramePr>
          <p:nvPr/>
        </p:nvGraphicFramePr>
        <p:xfrm>
          <a:off x="2313312" y="2739230"/>
          <a:ext cx="871463" cy="1193902"/>
        </p:xfrm>
        <a:graphic>
          <a:graphicData uri="http://schemas.openxmlformats.org/presentationml/2006/ole">
            <mc:AlternateContent xmlns:mc="http://schemas.openxmlformats.org/markup-compatibility/2006">
              <mc:Choice xmlns:v="urn:schemas-microsoft-com:vml" Requires="v">
                <p:oleObj name="CorelDRAW" r:id="rId11" imgW="158929" imgH="216855" progId="CorelDraw.Graphic.20">
                  <p:embed/>
                </p:oleObj>
              </mc:Choice>
              <mc:Fallback>
                <p:oleObj name="CorelDRAW" r:id="rId11" imgW="158929" imgH="216855" progId="CorelDraw.Graphic.20">
                  <p:embed/>
                  <p:pic>
                    <p:nvPicPr>
                      <p:cNvPr id="34" name="Objeto 33">
                        <a:extLst>
                          <a:ext uri="{FF2B5EF4-FFF2-40B4-BE49-F238E27FC236}">
                            <a16:creationId xmlns:a16="http://schemas.microsoft.com/office/drawing/2014/main" id="{EC3F7EFC-ED23-41FB-B109-0A0701B9A7BE}"/>
                          </a:ext>
                        </a:extLst>
                      </p:cNvPr>
                      <p:cNvPicPr/>
                      <p:nvPr/>
                    </p:nvPicPr>
                    <p:blipFill>
                      <a:blip r:embed="rId12"/>
                      <a:stretch>
                        <a:fillRect/>
                      </a:stretch>
                    </p:blipFill>
                    <p:spPr>
                      <a:xfrm>
                        <a:off x="2313312" y="2739230"/>
                        <a:ext cx="871463" cy="1193902"/>
                      </a:xfrm>
                      <a:prstGeom prst="rect">
                        <a:avLst/>
                      </a:prstGeom>
                    </p:spPr>
                  </p:pic>
                </p:oleObj>
              </mc:Fallback>
            </mc:AlternateContent>
          </a:graphicData>
        </a:graphic>
      </p:graphicFrame>
      <p:sp>
        <p:nvSpPr>
          <p:cNvPr id="35" name="Rectangle 29">
            <a:extLst>
              <a:ext uri="{FF2B5EF4-FFF2-40B4-BE49-F238E27FC236}">
                <a16:creationId xmlns:a16="http://schemas.microsoft.com/office/drawing/2014/main" id="{19F90502-3FEC-4725-AFC7-06B940AE9B0F}"/>
              </a:ext>
            </a:extLst>
          </p:cNvPr>
          <p:cNvSpPr/>
          <p:nvPr/>
        </p:nvSpPr>
        <p:spPr>
          <a:xfrm>
            <a:off x="3635029" y="1556792"/>
            <a:ext cx="3422129" cy="18720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6" name="TextBox 25">
            <a:extLst>
              <a:ext uri="{FF2B5EF4-FFF2-40B4-BE49-F238E27FC236}">
                <a16:creationId xmlns:a16="http://schemas.microsoft.com/office/drawing/2014/main" id="{79EE26A3-2E43-4913-8055-904393FDB348}"/>
              </a:ext>
            </a:extLst>
          </p:cNvPr>
          <p:cNvSpPr txBox="1"/>
          <p:nvPr/>
        </p:nvSpPr>
        <p:spPr>
          <a:xfrm>
            <a:off x="3608909" y="1574856"/>
            <a:ext cx="3422129" cy="4601260"/>
          </a:xfrm>
          <a:prstGeom prst="rect">
            <a:avLst/>
          </a:prstGeom>
          <a:noFill/>
        </p:spPr>
        <p:txBody>
          <a:bodyPr wrap="square">
            <a:spAutoFit/>
          </a:bodyPr>
          <a:lstStyle/>
          <a:p>
            <a:pPr eaLnBrk="1" fontAlgn="auto" hangingPunct="1">
              <a:spcBef>
                <a:spcPts val="0"/>
              </a:spcBef>
              <a:spcAft>
                <a:spcPts val="1200"/>
              </a:spcAft>
              <a:defRPr/>
            </a:pPr>
            <a:r>
              <a:rPr lang="es-AR" sz="1050" dirty="0">
                <a:solidFill>
                  <a:schemeClr val="bg1">
                    <a:lumMod val="75000"/>
                  </a:schemeClr>
                </a:solidFill>
                <a:latin typeface="+mn-lt"/>
                <a:cs typeface="+mn-cs"/>
              </a:rPr>
              <a:t>En informática, se entiende por un backup (del inglés: back up, “respaldo”, “refuerzo”), respaldo, copia de seguridad o copia de reserva a una copia de los datos originales de un sistema de información o de un conjunto de software (archivos, documentos, etc.) que se almacena en un lugar seguro, con el fin de poder volver a disponer de su información en caso de que alguna eventualidad, accidente o desastre ocurra y ocasione su pérdida del sistema. En otras palabras, se trata de una copia por si acaso que, usualmente, se actualiza cada cierto tiempo como medida de seguridad.</a:t>
            </a:r>
          </a:p>
          <a:p>
            <a:pPr algn="just" eaLnBrk="1" fontAlgn="auto" hangingPunct="1">
              <a:spcBef>
                <a:spcPts val="0"/>
              </a:spcBef>
              <a:spcAft>
                <a:spcPts val="0"/>
              </a:spcAft>
              <a:defRPr/>
            </a:pPr>
            <a:r>
              <a:rPr lang="es-AR" sz="1050" dirty="0">
                <a:solidFill>
                  <a:schemeClr val="bg1"/>
                </a:solidFill>
                <a:latin typeface="+mn-lt"/>
                <a:cs typeface="+mn-cs"/>
              </a:rPr>
              <a:t>Los sistemas informáticos en la actualidad pueden ser víctima de diversos tipos de siniestro: ataques remotos por parte de hackers o de virus informáticos, </a:t>
            </a:r>
            <a:r>
              <a:rPr lang="es-AR" sz="1050" dirty="0">
                <a:solidFill>
                  <a:schemeClr val="accent6"/>
                </a:solidFill>
                <a:latin typeface="+mn-lt"/>
                <a:cs typeface="+mn-cs"/>
              </a:rPr>
              <a:t>RansomWare</a:t>
            </a:r>
            <a:r>
              <a:rPr lang="es-AR" sz="1050" dirty="0">
                <a:solidFill>
                  <a:schemeClr val="bg1"/>
                </a:solidFill>
                <a:latin typeface="+mn-lt"/>
                <a:cs typeface="+mn-cs"/>
              </a:rPr>
              <a:t>,  destrucción física de los soportes de almacenamiento, e incluso eliminación accidental por parte de un usuario autorizado. En estos casos se recurre manual o automáticamente al backup para restaurar la información perdida, minimizando así las pérdidas en materia de datos o información.</a:t>
            </a:r>
          </a:p>
          <a:p>
            <a:pPr algn="just" eaLnBrk="1" fontAlgn="auto" hangingPunct="1">
              <a:spcBef>
                <a:spcPts val="0"/>
              </a:spcBef>
              <a:spcAft>
                <a:spcPts val="0"/>
              </a:spcAft>
              <a:defRPr/>
            </a:pPr>
            <a:endParaRPr lang="es-AR" sz="800" dirty="0">
              <a:solidFill>
                <a:schemeClr val="bg1"/>
              </a:solidFill>
              <a:latin typeface="+mn-lt"/>
              <a:cs typeface="+mn-cs"/>
            </a:endParaRPr>
          </a:p>
          <a:p>
            <a:pPr eaLnBrk="1" fontAlgn="auto" hangingPunct="1">
              <a:spcBef>
                <a:spcPts val="0"/>
              </a:spcBef>
              <a:spcAft>
                <a:spcPts val="0"/>
              </a:spcAft>
              <a:defRPr/>
            </a:pPr>
            <a:r>
              <a:rPr lang="es-AR" sz="1050" dirty="0">
                <a:solidFill>
                  <a:schemeClr val="bg1">
                    <a:lumMod val="75000"/>
                  </a:schemeClr>
                </a:solidFill>
                <a:latin typeface="+mn-lt"/>
                <a:cs typeface="+mn-cs"/>
              </a:rPr>
              <a:t>Estas pérdidas de datos son realmente comunes: 66% de los usuarios de Internet las han experimentado, por lo cual es muy usual contar con backups en distintos formatos: sectores del disco duro, dispositivos de almacenamiento removible o incluso en la misma nube, es decir, en servidores de Internet.</a:t>
            </a:r>
            <a:endParaRPr lang="en-US" sz="1100" dirty="0">
              <a:solidFill>
                <a:schemeClr val="bg1">
                  <a:lumMod val="75000"/>
                </a:schemeClr>
              </a:solidFill>
              <a:latin typeface="+mn-lt"/>
              <a:cs typeface="+mn-cs"/>
            </a:endParaRPr>
          </a:p>
        </p:txBody>
      </p:sp>
      <p:sp>
        <p:nvSpPr>
          <p:cNvPr id="36" name="TextBox 20">
            <a:extLst>
              <a:ext uri="{FF2B5EF4-FFF2-40B4-BE49-F238E27FC236}">
                <a16:creationId xmlns:a16="http://schemas.microsoft.com/office/drawing/2014/main" id="{1F55858B-EEE9-44CD-B944-D30673ADFD20}"/>
              </a:ext>
            </a:extLst>
          </p:cNvPr>
          <p:cNvSpPr txBox="1"/>
          <p:nvPr/>
        </p:nvSpPr>
        <p:spPr>
          <a:xfrm>
            <a:off x="7240810" y="1054197"/>
            <a:ext cx="3308021" cy="400110"/>
          </a:xfrm>
          <a:prstGeom prst="rect">
            <a:avLst/>
          </a:prstGeom>
          <a:noFill/>
        </p:spPr>
        <p:txBody>
          <a:bodyPr wrap="none">
            <a:spAutoFit/>
          </a:bodyPr>
          <a:lstStyle/>
          <a:p>
            <a:pPr eaLnBrk="1" fontAlgn="auto" hangingPunct="1">
              <a:spcBef>
                <a:spcPts val="0"/>
              </a:spcBef>
              <a:spcAft>
                <a:spcPts val="0"/>
              </a:spcAft>
              <a:defRPr/>
            </a:pPr>
            <a:r>
              <a:rPr lang="en-US" sz="2000" b="1" dirty="0">
                <a:solidFill>
                  <a:schemeClr val="accent6">
                    <a:lumMod val="75000"/>
                  </a:schemeClr>
                </a:solidFill>
                <a:effectLst>
                  <a:outerShdw blurRad="38100" dist="38100" dir="2700000" algn="tl">
                    <a:srgbClr val="000000">
                      <a:alpha val="43137"/>
                    </a:srgbClr>
                  </a:outerShdw>
                </a:effectLst>
                <a:latin typeface="+mn-lt"/>
                <a:cs typeface="+mn-cs"/>
              </a:rPr>
              <a:t>Como </a:t>
            </a:r>
            <a:r>
              <a:rPr lang="es-AR" sz="2000" b="1" dirty="0">
                <a:solidFill>
                  <a:schemeClr val="accent6">
                    <a:lumMod val="75000"/>
                  </a:schemeClr>
                </a:solidFill>
                <a:effectLst>
                  <a:outerShdw blurRad="38100" dist="38100" dir="2700000" algn="tl">
                    <a:srgbClr val="000000">
                      <a:alpha val="43137"/>
                    </a:srgbClr>
                  </a:outerShdw>
                </a:effectLst>
                <a:latin typeface="+mn-lt"/>
                <a:cs typeface="+mn-cs"/>
              </a:rPr>
              <a:t>Realizar</a:t>
            </a:r>
            <a:r>
              <a:rPr lang="en-US" sz="2000" b="1" dirty="0">
                <a:solidFill>
                  <a:schemeClr val="accent6">
                    <a:lumMod val="75000"/>
                  </a:schemeClr>
                </a:solidFill>
                <a:effectLst>
                  <a:outerShdw blurRad="38100" dist="38100" dir="2700000" algn="tl">
                    <a:srgbClr val="000000">
                      <a:alpha val="43137"/>
                    </a:srgbClr>
                  </a:outerShdw>
                </a:effectLst>
                <a:latin typeface="+mn-lt"/>
                <a:cs typeface="+mn-cs"/>
              </a:rPr>
              <a:t> Backup </a:t>
            </a:r>
            <a:r>
              <a:rPr lang="es-AR" sz="2000" b="1" dirty="0">
                <a:solidFill>
                  <a:schemeClr val="accent6">
                    <a:lumMod val="75000"/>
                  </a:schemeClr>
                </a:solidFill>
                <a:effectLst>
                  <a:outerShdw blurRad="38100" dist="38100" dir="2700000" algn="tl">
                    <a:srgbClr val="000000">
                      <a:alpha val="43137"/>
                    </a:srgbClr>
                  </a:outerShdw>
                </a:effectLst>
                <a:latin typeface="+mn-lt"/>
                <a:cs typeface="+mn-cs"/>
              </a:rPr>
              <a:t>Eficaz</a:t>
            </a:r>
            <a:endParaRPr lang="en-US" sz="2000" b="1" dirty="0">
              <a:solidFill>
                <a:schemeClr val="accent6">
                  <a:lumMod val="75000"/>
                </a:schemeClr>
              </a:solidFill>
              <a:effectLst>
                <a:outerShdw blurRad="38100" dist="38100" dir="2700000" algn="tl">
                  <a:srgbClr val="000000">
                    <a:alpha val="43137"/>
                  </a:srgbClr>
                </a:outerShdw>
              </a:effectLst>
              <a:latin typeface="+mn-lt"/>
              <a:cs typeface="+mn-cs"/>
            </a:endParaRPr>
          </a:p>
        </p:txBody>
      </p:sp>
      <p:sp>
        <p:nvSpPr>
          <p:cNvPr id="25" name="TextBox 19">
            <a:extLst>
              <a:ext uri="{FF2B5EF4-FFF2-40B4-BE49-F238E27FC236}">
                <a16:creationId xmlns:a16="http://schemas.microsoft.com/office/drawing/2014/main" id="{2F057995-2CCA-488F-808E-38FDECB05346}"/>
              </a:ext>
            </a:extLst>
          </p:cNvPr>
          <p:cNvSpPr txBox="1"/>
          <p:nvPr/>
        </p:nvSpPr>
        <p:spPr>
          <a:xfrm>
            <a:off x="2641969" y="1705132"/>
            <a:ext cx="2583015" cy="1169551"/>
          </a:xfrm>
          <a:prstGeom prst="rect">
            <a:avLst/>
          </a:prstGeom>
          <a:noFill/>
        </p:spPr>
        <p:txBody>
          <a:bodyPr wrap="none">
            <a:spAutoFit/>
          </a:bodyPr>
          <a:lstStyle/>
          <a:p>
            <a:pPr eaLnBrk="1" fontAlgn="auto" hangingPunct="1">
              <a:spcBef>
                <a:spcPts val="0"/>
              </a:spcBef>
              <a:spcAft>
                <a:spcPts val="0"/>
              </a:spcAft>
              <a:defRPr/>
            </a:pPr>
            <a:r>
              <a:rPr lang="en-US" sz="7000" b="1" spc="-400" dirty="0">
                <a:solidFill>
                  <a:srgbClr val="00B0F0"/>
                </a:solidFill>
                <a:effectLst>
                  <a:outerShdw blurRad="38100" dist="38100" dir="2700000" algn="tl">
                    <a:srgbClr val="000000">
                      <a:alpha val="43137"/>
                    </a:srgbClr>
                  </a:outerShdw>
                </a:effectLst>
                <a:latin typeface="+mn-lt"/>
                <a:cs typeface="+mn-cs"/>
              </a:rPr>
              <a:t>Backup</a:t>
            </a:r>
          </a:p>
        </p:txBody>
      </p:sp>
      <p:sp>
        <p:nvSpPr>
          <p:cNvPr id="2" name="TextBox 9">
            <a:extLst>
              <a:ext uri="{FF2B5EF4-FFF2-40B4-BE49-F238E27FC236}">
                <a16:creationId xmlns:a16="http://schemas.microsoft.com/office/drawing/2014/main" id="{8834DBB4-926D-D87B-1831-46A2889A4FF2}"/>
              </a:ext>
            </a:extLst>
          </p:cNvPr>
          <p:cNvSpPr txBox="1"/>
          <p:nvPr/>
        </p:nvSpPr>
        <p:spPr>
          <a:xfrm>
            <a:off x="5738542" y="6300375"/>
            <a:ext cx="1077539"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spc="300" dirty="0">
                <a:solidFill>
                  <a:schemeClr val="tx1">
                    <a:lumMod val="50000"/>
                    <a:lumOff val="50000"/>
                  </a:schemeClr>
                </a:solidFill>
                <a:latin typeface="+mn-lt"/>
                <a:cs typeface="+mn-cs"/>
              </a:rPr>
              <a:t>Seminario I</a:t>
            </a:r>
            <a:endParaRPr lang="es-AR" sz="800" spc="300" dirty="0">
              <a:latin typeface="+mn-lt"/>
              <a:cs typeface="+mn-cs"/>
            </a:endParaRPr>
          </a:p>
        </p:txBody>
      </p:sp>
      <p:sp>
        <p:nvSpPr>
          <p:cNvPr id="3" name="TextBox 10">
            <a:extLst>
              <a:ext uri="{FF2B5EF4-FFF2-40B4-BE49-F238E27FC236}">
                <a16:creationId xmlns:a16="http://schemas.microsoft.com/office/drawing/2014/main" id="{67FD3398-7043-E760-6B54-4FAC0EE95E2F}"/>
              </a:ext>
            </a:extLst>
          </p:cNvPr>
          <p:cNvSpPr txBox="1"/>
          <p:nvPr/>
        </p:nvSpPr>
        <p:spPr>
          <a:xfrm>
            <a:off x="5077684" y="6449909"/>
            <a:ext cx="2490241" cy="353943"/>
          </a:xfrm>
          <a:prstGeom prst="rect">
            <a:avLst/>
          </a:prstGeom>
          <a:noFill/>
          <a:effectLst>
            <a:outerShdw dist="12700" dir="2700000" algn="tl" rotWithShape="0">
              <a:schemeClr val="bg1"/>
            </a:outerShdw>
          </a:effectLst>
        </p:spPr>
        <p:txBody>
          <a:bodyPr wrap="square">
            <a:spAutoFit/>
          </a:bodyPr>
          <a:lstStyle/>
          <a:p>
            <a:pPr eaLnBrk="1" fontAlgn="auto" hangingPunct="1">
              <a:spcBef>
                <a:spcPts val="0"/>
              </a:spcBef>
              <a:spcAft>
                <a:spcPts val="0"/>
              </a:spcAft>
              <a:defRPr/>
            </a:pPr>
            <a:r>
              <a:rPr lang="en-US" sz="1700" spc="700" dirty="0">
                <a:solidFill>
                  <a:schemeClr val="tx1">
                    <a:lumMod val="50000"/>
                    <a:lumOff val="50000"/>
                  </a:schemeClr>
                </a:solidFill>
                <a:latin typeface="TypoSlabserif-Light" pitchFamily="2" charset="0"/>
                <a:cs typeface="+mn-cs"/>
              </a:rPr>
              <a:t>Trabajo Final</a:t>
            </a:r>
            <a:endParaRPr lang="en-US" sz="1700" spc="700" dirty="0">
              <a:latin typeface="TypoSlabserif-Light" pitchFamily="2" charset="0"/>
              <a:cs typeface="+mn-cs"/>
            </a:endParaRPr>
          </a:p>
        </p:txBody>
      </p:sp>
      <p:sp>
        <p:nvSpPr>
          <p:cNvPr id="24" name="TextBox 20">
            <a:extLst>
              <a:ext uri="{FF2B5EF4-FFF2-40B4-BE49-F238E27FC236}">
                <a16:creationId xmlns:a16="http://schemas.microsoft.com/office/drawing/2014/main" id="{D5951C6A-AE9F-4965-B3B6-9FDA7020EB8A}"/>
              </a:ext>
            </a:extLst>
          </p:cNvPr>
          <p:cNvSpPr txBox="1"/>
          <p:nvPr/>
        </p:nvSpPr>
        <p:spPr>
          <a:xfrm>
            <a:off x="6180405" y="1627007"/>
            <a:ext cx="2828659" cy="400110"/>
          </a:xfrm>
          <a:prstGeom prst="rect">
            <a:avLst/>
          </a:prstGeom>
          <a:noFill/>
        </p:spPr>
        <p:txBody>
          <a:bodyPr wrap="none">
            <a:spAutoFit/>
          </a:bodyPr>
          <a:lstStyle/>
          <a:p>
            <a:pPr eaLnBrk="1" fontAlgn="auto" hangingPunct="1">
              <a:spcBef>
                <a:spcPts val="0"/>
              </a:spcBef>
              <a:spcAft>
                <a:spcPts val="0"/>
              </a:spcAft>
              <a:defRPr/>
            </a:pPr>
            <a:r>
              <a:rPr lang="en-US" sz="2000" b="1" dirty="0">
                <a:solidFill>
                  <a:srgbClr val="FFFF00"/>
                </a:solidFill>
                <a:effectLst>
                  <a:outerShdw blurRad="38100" dist="38100" dir="2700000" algn="tl">
                    <a:srgbClr val="000000">
                      <a:alpha val="43137"/>
                    </a:srgbClr>
                  </a:outerShdw>
                </a:effectLst>
                <a:latin typeface="+mn-lt"/>
                <a:cs typeface="+mn-cs"/>
              </a:rPr>
              <a:t>Que es un </a:t>
            </a:r>
            <a:r>
              <a:rPr lang="es-AR" sz="2000" b="1" dirty="0">
                <a:solidFill>
                  <a:srgbClr val="FFFF00"/>
                </a:solidFill>
                <a:effectLst>
                  <a:outerShdw blurRad="38100" dist="38100" dir="2700000" algn="tl">
                    <a:srgbClr val="000000">
                      <a:alpha val="43137"/>
                    </a:srgbClr>
                  </a:outerShdw>
                </a:effectLst>
                <a:latin typeface="+mn-lt"/>
                <a:cs typeface="+mn-cs"/>
              </a:rPr>
              <a:t>Servidor</a:t>
            </a:r>
            <a:r>
              <a:rPr lang="en-US" sz="2000" b="1" dirty="0">
                <a:solidFill>
                  <a:srgbClr val="FFFF00"/>
                </a:solidFill>
                <a:effectLst>
                  <a:outerShdw blurRad="38100" dist="38100" dir="2700000" algn="tl">
                    <a:srgbClr val="000000">
                      <a:alpha val="43137"/>
                    </a:srgbClr>
                  </a:outerShdw>
                </a:effectLst>
                <a:latin typeface="+mn-lt"/>
                <a:cs typeface="+mn-cs"/>
              </a:rPr>
              <a:t> NAS?</a:t>
            </a:r>
          </a:p>
        </p:txBody>
      </p:sp>
      <p:grpSp>
        <p:nvGrpSpPr>
          <p:cNvPr id="31" name="Grupo 30">
            <a:extLst>
              <a:ext uri="{FF2B5EF4-FFF2-40B4-BE49-F238E27FC236}">
                <a16:creationId xmlns:a16="http://schemas.microsoft.com/office/drawing/2014/main" id="{765A793D-DE0F-4286-919B-4E8625541A42}"/>
              </a:ext>
            </a:extLst>
          </p:cNvPr>
          <p:cNvGrpSpPr/>
          <p:nvPr/>
        </p:nvGrpSpPr>
        <p:grpSpPr>
          <a:xfrm>
            <a:off x="1919537" y="134426"/>
            <a:ext cx="5789187" cy="524621"/>
            <a:chOff x="239433" y="69655"/>
            <a:chExt cx="5789187" cy="524621"/>
          </a:xfrm>
        </p:grpSpPr>
        <p:sp>
          <p:nvSpPr>
            <p:cNvPr id="33" name="4 Subtítulo">
              <a:hlinkClick r:id="rId13" action="ppaction://hlinksldjump"/>
              <a:extLst>
                <a:ext uri="{FF2B5EF4-FFF2-40B4-BE49-F238E27FC236}">
                  <a16:creationId xmlns:a16="http://schemas.microsoft.com/office/drawing/2014/main" id="{3D27CF91-4818-471F-A9DC-42C1A202A3CC}"/>
                </a:ext>
              </a:extLst>
            </p:cNvPr>
            <p:cNvSpPr txBox="1">
              <a:spLocks/>
            </p:cNvSpPr>
            <p:nvPr/>
          </p:nvSpPr>
          <p:spPr>
            <a:xfrm>
              <a:off x="969936" y="105165"/>
              <a:ext cx="5058684" cy="453600"/>
            </a:xfrm>
            <a:prstGeom prst="rect">
              <a:avLst/>
            </a:prstGeom>
          </p:spPr>
          <p:txBody>
            <a:bodyPr/>
            <a:lstStyle/>
            <a:p>
              <a:pPr>
                <a:spcBef>
                  <a:spcPct val="50000"/>
                </a:spcBef>
                <a:defRPr/>
              </a:pPr>
              <a:r>
                <a:rPr lang="es-AR" sz="2200" b="1" cap="small" dirty="0">
                  <a:solidFill>
                    <a:srgbClr val="99FF33"/>
                  </a:solidFill>
                  <a:latin typeface="UniSansHeavy" panose="00000500000000000000" pitchFamily="2" charset="0"/>
                </a:rPr>
                <a:t>ELTA</a:t>
              </a:r>
              <a:r>
                <a:rPr lang="es-AR" sz="2200" b="1" cap="small" dirty="0">
                  <a:solidFill>
                    <a:schemeClr val="accent3">
                      <a:lumMod val="75000"/>
                    </a:schemeClr>
                  </a:solidFill>
                </a:rPr>
                <a:t> </a:t>
              </a:r>
              <a:endParaRPr lang="es-ES" sz="2200" b="1" cap="small" dirty="0">
                <a:solidFill>
                  <a:schemeClr val="accent3">
                    <a:lumMod val="75000"/>
                  </a:schemeClr>
                </a:solidFill>
              </a:endParaRPr>
            </a:p>
          </p:txBody>
        </p:sp>
        <p:pic>
          <p:nvPicPr>
            <p:cNvPr id="37" name="Imagen 36">
              <a:extLst>
                <a:ext uri="{FF2B5EF4-FFF2-40B4-BE49-F238E27FC236}">
                  <a16:creationId xmlns:a16="http://schemas.microsoft.com/office/drawing/2014/main" id="{0235AC5F-2E50-4EDC-A11B-776A8D7CFB2D}"/>
                </a:ext>
              </a:extLst>
            </p:cNvPr>
            <p:cNvPicPr>
              <a:picLocks noChangeAspect="1"/>
            </p:cNvPicPr>
            <p:nvPr/>
          </p:nvPicPr>
          <p:blipFill rotWithShape="1">
            <a:blip r:embed="rId14">
              <a:clrChange>
                <a:clrFrom>
                  <a:srgbClr val="FFFFFF"/>
                </a:clrFrom>
                <a:clrTo>
                  <a:srgbClr val="FFFFFF">
                    <a:alpha val="0"/>
                  </a:srgbClr>
                </a:clrTo>
              </a:clrChange>
            </a:blip>
            <a:srcRect l="32872" t="27595" r="32802" b="33107"/>
            <a:stretch/>
          </p:blipFill>
          <p:spPr>
            <a:xfrm>
              <a:off x="239433" y="69655"/>
              <a:ext cx="548468" cy="524621"/>
            </a:xfrm>
            <a:prstGeom prst="rect">
              <a:avLst/>
            </a:prstGeom>
          </p:spPr>
        </p:pic>
      </p:grpSp>
      <p:cxnSp>
        <p:nvCxnSpPr>
          <p:cNvPr id="39" name="11 Conector recto">
            <a:extLst>
              <a:ext uri="{FF2B5EF4-FFF2-40B4-BE49-F238E27FC236}">
                <a16:creationId xmlns:a16="http://schemas.microsoft.com/office/drawing/2014/main" id="{12B5014A-DBAB-486F-91FA-C2ECD5464ABF}"/>
              </a:ext>
            </a:extLst>
          </p:cNvPr>
          <p:cNvCxnSpPr>
            <a:cxnSpLocks/>
          </p:cNvCxnSpPr>
          <p:nvPr/>
        </p:nvCxnSpPr>
        <p:spPr>
          <a:xfrm>
            <a:off x="1487488" y="764704"/>
            <a:ext cx="9144000" cy="0"/>
          </a:xfrm>
          <a:prstGeom prst="line">
            <a:avLst/>
          </a:prstGeom>
          <a:ln w="19050">
            <a:solidFill>
              <a:srgbClr val="F1F2F2"/>
            </a:solidFill>
          </a:ln>
        </p:spPr>
        <p:style>
          <a:lnRef idx="1">
            <a:schemeClr val="accent1"/>
          </a:lnRef>
          <a:fillRef idx="0">
            <a:schemeClr val="accent1"/>
          </a:fillRef>
          <a:effectRef idx="0">
            <a:schemeClr val="accent1"/>
          </a:effectRef>
          <a:fontRef idx="minor">
            <a:schemeClr val="tx1"/>
          </a:fontRef>
        </p:style>
      </p:cxnSp>
      <p:pic>
        <p:nvPicPr>
          <p:cNvPr id="40" name="Imagen 39" descr="Imagen que contiene objeto&#10;&#10;Descripción generada automáticamente">
            <a:extLst>
              <a:ext uri="{FF2B5EF4-FFF2-40B4-BE49-F238E27FC236}">
                <a16:creationId xmlns:a16="http://schemas.microsoft.com/office/drawing/2014/main" id="{B32CA0C0-B2C8-43FE-91E2-8E1C679195FF}"/>
              </a:ext>
            </a:extLst>
          </p:cNvPr>
          <p:cNvPicPr>
            <a:picLocks noChangeAspect="1"/>
          </p:cNvPicPr>
          <p:nvPr/>
        </p:nvPicPr>
        <p:blipFill rotWithShape="1">
          <a:blip r:embed="rId15">
            <a:extLst>
              <a:ext uri="{28A0092B-C50C-407E-A947-70E740481C1C}">
                <a14:useLocalDpi xmlns:a14="http://schemas.microsoft.com/office/drawing/2010/main" val="0"/>
              </a:ext>
            </a:extLst>
          </a:blip>
          <a:srcRect l="15047" t="34887" r="13600" b="8200"/>
          <a:stretch/>
        </p:blipFill>
        <p:spPr>
          <a:xfrm>
            <a:off x="9613599" y="103317"/>
            <a:ext cx="863356" cy="596011"/>
          </a:xfrm>
          <a:prstGeom prst="rect">
            <a:avLst/>
          </a:prstGeom>
        </p:spPr>
      </p:pic>
    </p:spTree>
    <p:extLst>
      <p:ext uri="{BB962C8B-B14F-4D97-AF65-F5344CB8AC3E}">
        <p14:creationId xmlns:p14="http://schemas.microsoft.com/office/powerpoint/2010/main" val="326175582"/>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15" descr="BottomLineLight.png">
            <a:extLst>
              <a:ext uri="{FF2B5EF4-FFF2-40B4-BE49-F238E27FC236}">
                <a16:creationId xmlns:a16="http://schemas.microsoft.com/office/drawing/2014/main" id="{6394F527-2F42-4BE5-ADC9-019363EA32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6200004"/>
            <a:ext cx="9144000" cy="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16" descr="BottomLineDarker.png">
            <a:extLst>
              <a:ext uri="{FF2B5EF4-FFF2-40B4-BE49-F238E27FC236}">
                <a16:creationId xmlns:a16="http://schemas.microsoft.com/office/drawing/2014/main" id="{F3369D69-F0A3-494F-8FC4-5126547C9E1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6840934"/>
            <a:ext cx="9144000"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14" descr="Avatar.png">
            <a:extLst>
              <a:ext uri="{FF2B5EF4-FFF2-40B4-BE49-F238E27FC236}">
                <a16:creationId xmlns:a16="http://schemas.microsoft.com/office/drawing/2014/main" id="{1B78B3C7-8804-45C3-AF63-CFD6AAD8619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19537" y="6381328"/>
            <a:ext cx="3778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9BDB1DE3-AAF7-4AFF-9599-680DFC619B21}"/>
              </a:ext>
            </a:extLst>
          </p:cNvPr>
          <p:cNvSpPr txBox="1"/>
          <p:nvPr/>
        </p:nvSpPr>
        <p:spPr>
          <a:xfrm>
            <a:off x="2309813" y="6246914"/>
            <a:ext cx="513282"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dirty="0">
                <a:solidFill>
                  <a:schemeClr val="tx1">
                    <a:lumMod val="50000"/>
                    <a:lumOff val="50000"/>
                  </a:schemeClr>
                </a:solidFill>
                <a:latin typeface="+mn-lt"/>
                <a:cs typeface="+mn-cs"/>
              </a:rPr>
              <a:t>Alumno</a:t>
            </a:r>
            <a:endParaRPr lang="es-AR" sz="800" dirty="0">
              <a:latin typeface="+mn-lt"/>
              <a:cs typeface="+mn-cs"/>
            </a:endParaRPr>
          </a:p>
        </p:txBody>
      </p:sp>
      <p:sp>
        <p:nvSpPr>
          <p:cNvPr id="6" name="TextBox 5">
            <a:extLst>
              <a:ext uri="{FF2B5EF4-FFF2-40B4-BE49-F238E27FC236}">
                <a16:creationId xmlns:a16="http://schemas.microsoft.com/office/drawing/2014/main" id="{153D4958-FB3D-4BF0-87D3-0A72D5F762C3}"/>
              </a:ext>
            </a:extLst>
          </p:cNvPr>
          <p:cNvSpPr txBox="1"/>
          <p:nvPr/>
        </p:nvSpPr>
        <p:spPr>
          <a:xfrm>
            <a:off x="2309813" y="6419429"/>
            <a:ext cx="1358770" cy="307777"/>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400" dirty="0">
                <a:solidFill>
                  <a:schemeClr val="tx1">
                    <a:lumMod val="50000"/>
                    <a:lumOff val="50000"/>
                  </a:schemeClr>
                </a:solidFill>
                <a:latin typeface="TypoSlabserif-Light" pitchFamily="2" charset="0"/>
                <a:cs typeface="+mn-cs"/>
              </a:rPr>
              <a:t>Marcelo Encabo</a:t>
            </a:r>
            <a:endParaRPr lang="en-US" sz="1400" dirty="0">
              <a:latin typeface="TypoSlabserif-Light" pitchFamily="2" charset="0"/>
              <a:cs typeface="+mn-cs"/>
            </a:endParaRPr>
          </a:p>
        </p:txBody>
      </p:sp>
      <p:sp>
        <p:nvSpPr>
          <p:cNvPr id="10" name="TextBox 9">
            <a:extLst>
              <a:ext uri="{FF2B5EF4-FFF2-40B4-BE49-F238E27FC236}">
                <a16:creationId xmlns:a16="http://schemas.microsoft.com/office/drawing/2014/main" id="{55A681E8-CF57-4757-B828-5B8016FD99B9}"/>
              </a:ext>
            </a:extLst>
          </p:cNvPr>
          <p:cNvSpPr txBox="1"/>
          <p:nvPr/>
        </p:nvSpPr>
        <p:spPr>
          <a:xfrm>
            <a:off x="5631327" y="6246914"/>
            <a:ext cx="1537600"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spc="300" dirty="0">
                <a:solidFill>
                  <a:schemeClr val="tx1">
                    <a:lumMod val="50000"/>
                    <a:lumOff val="50000"/>
                  </a:schemeClr>
                </a:solidFill>
                <a:latin typeface="+mn-lt"/>
                <a:cs typeface="+mn-cs"/>
              </a:rPr>
              <a:t>Trabajo Práctico </a:t>
            </a:r>
            <a:endParaRPr lang="es-AR" sz="800" spc="300" dirty="0">
              <a:latin typeface="+mn-lt"/>
              <a:cs typeface="+mn-cs"/>
            </a:endParaRPr>
          </a:p>
        </p:txBody>
      </p:sp>
      <p:sp>
        <p:nvSpPr>
          <p:cNvPr id="11" name="TextBox 10">
            <a:extLst>
              <a:ext uri="{FF2B5EF4-FFF2-40B4-BE49-F238E27FC236}">
                <a16:creationId xmlns:a16="http://schemas.microsoft.com/office/drawing/2014/main" id="{8465C9A8-9143-4007-887A-A5BB9D80101E}"/>
              </a:ext>
            </a:extLst>
          </p:cNvPr>
          <p:cNvSpPr txBox="1"/>
          <p:nvPr/>
        </p:nvSpPr>
        <p:spPr>
          <a:xfrm>
            <a:off x="5673334" y="6397993"/>
            <a:ext cx="1358770" cy="353943"/>
          </a:xfrm>
          <a:prstGeom prst="rect">
            <a:avLst/>
          </a:prstGeom>
          <a:noFill/>
          <a:effectLst>
            <a:outerShdw dist="12700" dir="2700000" algn="tl" rotWithShape="0">
              <a:schemeClr val="bg1"/>
            </a:outerShdw>
          </a:effectLst>
        </p:spPr>
        <p:txBody>
          <a:bodyPr wrap="square">
            <a:spAutoFit/>
          </a:bodyPr>
          <a:lstStyle/>
          <a:p>
            <a:pPr eaLnBrk="1" fontAlgn="auto" hangingPunct="1">
              <a:spcBef>
                <a:spcPts val="0"/>
              </a:spcBef>
              <a:spcAft>
                <a:spcPts val="0"/>
              </a:spcAft>
              <a:defRPr/>
            </a:pPr>
            <a:r>
              <a:rPr lang="en-US" sz="1700" spc="700" dirty="0">
                <a:solidFill>
                  <a:schemeClr val="tx1">
                    <a:lumMod val="50000"/>
                    <a:lumOff val="50000"/>
                  </a:schemeClr>
                </a:solidFill>
                <a:latin typeface="TypoSlabserif-Light" pitchFamily="2" charset="0"/>
                <a:cs typeface="+mn-cs"/>
              </a:rPr>
              <a:t>Backup</a:t>
            </a:r>
            <a:endParaRPr lang="en-US" sz="1700" spc="700" dirty="0">
              <a:latin typeface="TypoSlabserif-Light" pitchFamily="2" charset="0"/>
              <a:cs typeface="+mn-cs"/>
            </a:endParaRPr>
          </a:p>
        </p:txBody>
      </p:sp>
      <p:sp>
        <p:nvSpPr>
          <p:cNvPr id="12" name="TextBox 11">
            <a:extLst>
              <a:ext uri="{FF2B5EF4-FFF2-40B4-BE49-F238E27FC236}">
                <a16:creationId xmlns:a16="http://schemas.microsoft.com/office/drawing/2014/main" id="{A51CE2F5-E8D2-416A-ADF5-B475CA7A2F3C}"/>
              </a:ext>
            </a:extLst>
          </p:cNvPr>
          <p:cNvSpPr txBox="1"/>
          <p:nvPr/>
        </p:nvSpPr>
        <p:spPr>
          <a:xfrm>
            <a:off x="8904312" y="6237312"/>
            <a:ext cx="542136"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800" dirty="0">
                <a:solidFill>
                  <a:schemeClr val="tx1">
                    <a:lumMod val="50000"/>
                    <a:lumOff val="50000"/>
                  </a:schemeClr>
                </a:solidFill>
                <a:latin typeface="+mn-lt"/>
                <a:cs typeface="+mn-cs"/>
              </a:rPr>
              <a:t>N°</a:t>
            </a:r>
            <a:r>
              <a:rPr lang="en-US" sz="800" dirty="0">
                <a:latin typeface="+mn-lt"/>
                <a:cs typeface="+mn-cs"/>
              </a:rPr>
              <a:t> SLIDE</a:t>
            </a:r>
          </a:p>
        </p:txBody>
      </p:sp>
      <p:sp>
        <p:nvSpPr>
          <p:cNvPr id="13" name="TextBox 12">
            <a:extLst>
              <a:ext uri="{FF2B5EF4-FFF2-40B4-BE49-F238E27FC236}">
                <a16:creationId xmlns:a16="http://schemas.microsoft.com/office/drawing/2014/main" id="{AF6D3D7E-25AE-431D-8EDA-596B5E32F047}"/>
              </a:ext>
            </a:extLst>
          </p:cNvPr>
          <p:cNvSpPr txBox="1"/>
          <p:nvPr/>
        </p:nvSpPr>
        <p:spPr>
          <a:xfrm>
            <a:off x="9236412" y="6398811"/>
            <a:ext cx="651140" cy="276999"/>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200" b="1" dirty="0">
                <a:latin typeface="TypoSlabserif-Light" pitchFamily="2" charset="0"/>
                <a:cs typeface="+mn-cs"/>
              </a:rPr>
              <a:t>5</a:t>
            </a:r>
            <a:r>
              <a:rPr lang="en-US" sz="1200" b="1" dirty="0">
                <a:solidFill>
                  <a:schemeClr val="tx1">
                    <a:lumMod val="50000"/>
                    <a:lumOff val="50000"/>
                  </a:schemeClr>
                </a:solidFill>
                <a:latin typeface="TypoSlabserif-Light" pitchFamily="2" charset="0"/>
                <a:cs typeface="+mn-cs"/>
              </a:rPr>
              <a:t> de 17</a:t>
            </a:r>
            <a:endParaRPr lang="en-US" sz="1200" b="1" dirty="0">
              <a:latin typeface="TypoSlabserif-Light" pitchFamily="2" charset="0"/>
              <a:cs typeface="+mn-cs"/>
            </a:endParaRPr>
          </a:p>
        </p:txBody>
      </p:sp>
      <p:pic>
        <p:nvPicPr>
          <p:cNvPr id="4110" name="Picture 17" descr="PrevArrow.png">
            <a:hlinkClick r:id="" action="ppaction://hlinkshowjump?jump=previousslide"/>
            <a:extLst>
              <a:ext uri="{FF2B5EF4-FFF2-40B4-BE49-F238E27FC236}">
                <a16:creationId xmlns:a16="http://schemas.microsoft.com/office/drawing/2014/main" id="{ED73347D-BE1D-456B-9B30-2A5F7F92B1F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009064" y="6440908"/>
            <a:ext cx="2127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revArrow.png">
            <a:hlinkClick r:id="" action="ppaction://hlinkshowjump?jump=nextslide"/>
            <a:extLst>
              <a:ext uri="{FF2B5EF4-FFF2-40B4-BE49-F238E27FC236}">
                <a16:creationId xmlns:a16="http://schemas.microsoft.com/office/drawing/2014/main" id="{670AA82C-061D-490E-8AC2-179CD7965721}"/>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918701" y="6440909"/>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7" descr="Slide02ImageShadow.png">
            <a:extLst>
              <a:ext uri="{FF2B5EF4-FFF2-40B4-BE49-F238E27FC236}">
                <a16:creationId xmlns:a16="http://schemas.microsoft.com/office/drawing/2014/main" id="{FDD996F7-353D-428F-89CF-BBB7435279A5}"/>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636683" y="5425586"/>
            <a:ext cx="190182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28">
            <a:extLst>
              <a:ext uri="{FF2B5EF4-FFF2-40B4-BE49-F238E27FC236}">
                <a16:creationId xmlns:a16="http://schemas.microsoft.com/office/drawing/2014/main" id="{D70D11D2-236D-49F6-9718-F54BD15B1DB8}"/>
              </a:ext>
            </a:extLst>
          </p:cNvPr>
          <p:cNvSpPr/>
          <p:nvPr/>
        </p:nvSpPr>
        <p:spPr>
          <a:xfrm>
            <a:off x="8823822" y="2025186"/>
            <a:ext cx="1571625" cy="31432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0" name="Rectangle 29">
            <a:extLst>
              <a:ext uri="{FF2B5EF4-FFF2-40B4-BE49-F238E27FC236}">
                <a16:creationId xmlns:a16="http://schemas.microsoft.com/office/drawing/2014/main" id="{246F5113-D120-4399-BA5E-32F7DCC35F74}"/>
              </a:ext>
            </a:extLst>
          </p:cNvPr>
          <p:cNvSpPr/>
          <p:nvPr/>
        </p:nvSpPr>
        <p:spPr>
          <a:xfrm>
            <a:off x="8895259" y="1882311"/>
            <a:ext cx="1428750" cy="335756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7" name="TextBox 26">
            <a:extLst>
              <a:ext uri="{FF2B5EF4-FFF2-40B4-BE49-F238E27FC236}">
                <a16:creationId xmlns:a16="http://schemas.microsoft.com/office/drawing/2014/main" id="{40AF7EAB-A627-4A13-B504-F090005A6DFF}"/>
              </a:ext>
            </a:extLst>
          </p:cNvPr>
          <p:cNvSpPr txBox="1"/>
          <p:nvPr/>
        </p:nvSpPr>
        <p:spPr>
          <a:xfrm>
            <a:off x="1894136" y="1955660"/>
            <a:ext cx="6532282" cy="3508653"/>
          </a:xfrm>
          <a:prstGeom prst="rect">
            <a:avLst/>
          </a:prstGeom>
          <a:noFill/>
        </p:spPr>
        <p:txBody>
          <a:bodyPr wrap="square">
            <a:spAutoFit/>
          </a:bodyPr>
          <a:lstStyle/>
          <a:p>
            <a:r>
              <a:rPr lang="es-AR" sz="1100" dirty="0">
                <a:solidFill>
                  <a:schemeClr val="bg1"/>
                </a:solidFill>
                <a:latin typeface="+mn-lt"/>
                <a:cs typeface="+mn-cs"/>
              </a:rPr>
              <a:t>Las posibilidades de un NAS dependen sobre todo de las aplicaciones que puedas instalarle, y como cada fabricante tiene un sistema operativo con su propio ecosistema de apps </a:t>
            </a:r>
            <a:r>
              <a:rPr lang="es-AR" sz="1100" b="1" dirty="0">
                <a:solidFill>
                  <a:schemeClr val="accent6">
                    <a:lumMod val="75000"/>
                  </a:schemeClr>
                </a:solidFill>
                <a:effectLst>
                  <a:outerShdw blurRad="38100" dist="38100" dir="2700000" algn="tl">
                    <a:srgbClr val="000000">
                      <a:alpha val="43137"/>
                    </a:srgbClr>
                  </a:outerShdw>
                </a:effectLst>
                <a:latin typeface="+mn-lt"/>
              </a:rPr>
              <a:t>las funcionalidades pueden variar dependiendo del modelo. </a:t>
            </a:r>
            <a:r>
              <a:rPr lang="es-AR" sz="1100" dirty="0">
                <a:solidFill>
                  <a:schemeClr val="bg1"/>
                </a:solidFill>
                <a:latin typeface="+mn-lt"/>
                <a:cs typeface="+mn-cs"/>
              </a:rPr>
              <a:t>Las principales funciones que la mayoría de estos dispositivos te va a ofrecer:</a:t>
            </a:r>
          </a:p>
          <a:p>
            <a:endParaRPr lang="es-AR" sz="500" dirty="0">
              <a:solidFill>
                <a:schemeClr val="bg1"/>
              </a:solidFill>
              <a:latin typeface="+mn-lt"/>
              <a:cs typeface="+mn-cs"/>
            </a:endParaRPr>
          </a:p>
          <a:p>
            <a:pPr marL="171450" indent="-171450">
              <a:buFont typeface="Arial" panose="020B0604020202020204" pitchFamily="34" charset="0"/>
              <a:buChar char="•"/>
            </a:pPr>
            <a:r>
              <a:rPr lang="es-AR" sz="1100" b="1" dirty="0">
                <a:solidFill>
                  <a:schemeClr val="accent6">
                    <a:lumMod val="75000"/>
                  </a:schemeClr>
                </a:solidFill>
                <a:effectLst>
                  <a:outerShdw blurRad="38100" dist="38100" dir="2700000" algn="tl">
                    <a:srgbClr val="000000">
                      <a:alpha val="43137"/>
                    </a:srgbClr>
                  </a:outerShdw>
                </a:effectLst>
                <a:latin typeface="+mn-lt"/>
              </a:rPr>
              <a:t>Unidad de almacenamiento</a:t>
            </a:r>
            <a:r>
              <a:rPr lang="es-AR" sz="1100" b="1" dirty="0">
                <a:solidFill>
                  <a:schemeClr val="accent6">
                    <a:lumMod val="75000"/>
                  </a:schemeClr>
                </a:solidFill>
                <a:effectLst>
                  <a:outerShdw blurRad="38100" dist="38100" dir="2700000" algn="tl">
                    <a:srgbClr val="000000">
                      <a:alpha val="43137"/>
                    </a:srgbClr>
                  </a:outerShdw>
                </a:effectLst>
                <a:latin typeface="+mn-lt"/>
                <a:cs typeface="+mn-cs"/>
              </a:rPr>
              <a:t>: </a:t>
            </a:r>
            <a:r>
              <a:rPr lang="es-AR" sz="1100" dirty="0">
                <a:solidFill>
                  <a:schemeClr val="bg1">
                    <a:lumMod val="75000"/>
                  </a:schemeClr>
                </a:solidFill>
                <a:latin typeface="+mn-lt"/>
                <a:cs typeface="+mn-cs"/>
              </a:rPr>
              <a:t>Una de las funciones esenciales de un NAS es el de permitirte utilizarlo simplemente como un disco duro al que subir todos los archivos que quieras.</a:t>
            </a:r>
            <a:r>
              <a:rPr lang="es-AR" sz="1100" dirty="0">
                <a:latin typeface="+mj-lt"/>
              </a:rPr>
              <a:t>.</a:t>
            </a:r>
            <a:endParaRPr lang="es-AR" sz="1100" dirty="0">
              <a:solidFill>
                <a:schemeClr val="bg1"/>
              </a:solidFill>
              <a:latin typeface="+mn-lt"/>
              <a:cs typeface="+mn-cs"/>
            </a:endParaRPr>
          </a:p>
          <a:p>
            <a:endParaRPr lang="es-AR" sz="500" b="1" dirty="0">
              <a:solidFill>
                <a:schemeClr val="accent6">
                  <a:lumMod val="75000"/>
                </a:schemeClr>
              </a:solidFill>
              <a:effectLst>
                <a:outerShdw blurRad="38100" dist="38100" dir="2700000" algn="tl">
                  <a:srgbClr val="000000">
                    <a:alpha val="43137"/>
                  </a:srgbClr>
                </a:outerShdw>
              </a:effectLst>
              <a:latin typeface="+mn-lt"/>
              <a:cs typeface="+mn-cs"/>
            </a:endParaRPr>
          </a:p>
          <a:p>
            <a:pPr marL="171450" indent="-171450">
              <a:buFont typeface="Arial" panose="020B0604020202020204" pitchFamily="34" charset="0"/>
              <a:buChar char="•"/>
            </a:pPr>
            <a:r>
              <a:rPr lang="es-AR" sz="1100" b="1" dirty="0">
                <a:solidFill>
                  <a:schemeClr val="accent6">
                    <a:lumMod val="75000"/>
                  </a:schemeClr>
                </a:solidFill>
                <a:effectLst>
                  <a:outerShdw blurRad="38100" dist="38100" dir="2700000" algn="tl">
                    <a:srgbClr val="000000">
                      <a:alpha val="43137"/>
                    </a:srgbClr>
                  </a:outerShdw>
                </a:effectLst>
                <a:latin typeface="+mn-lt"/>
                <a:cs typeface="+mn-cs"/>
              </a:rPr>
              <a:t>Crear tu propia nube. </a:t>
            </a:r>
            <a:r>
              <a:rPr lang="es-AR" sz="1100" dirty="0">
                <a:solidFill>
                  <a:schemeClr val="bg1"/>
                </a:solidFill>
                <a:latin typeface="+mn-lt"/>
                <a:cs typeface="+mn-cs"/>
              </a:rPr>
              <a:t>Es otra de las funciones principales de los NAS, la de configurar copias de seguridad de varios dispositivos para que actúen como si fueran tu propia nube privada. </a:t>
            </a:r>
          </a:p>
          <a:p>
            <a:pPr lvl="0"/>
            <a:endParaRPr lang="es-AR" sz="500" dirty="0">
              <a:solidFill>
                <a:schemeClr val="bg1"/>
              </a:solidFill>
              <a:latin typeface="+mn-lt"/>
              <a:cs typeface="+mn-cs"/>
            </a:endParaRPr>
          </a:p>
          <a:p>
            <a:pPr marL="171450" indent="-171450">
              <a:buFont typeface="Arial" panose="020B0604020202020204" pitchFamily="34" charset="0"/>
              <a:buChar char="•"/>
            </a:pPr>
            <a:r>
              <a:rPr lang="es-AR" sz="1100" b="1" dirty="0">
                <a:solidFill>
                  <a:schemeClr val="accent6">
                    <a:lumMod val="75000"/>
                  </a:schemeClr>
                </a:solidFill>
                <a:effectLst>
                  <a:outerShdw blurRad="38100" dist="38100" dir="2700000" algn="tl">
                    <a:srgbClr val="000000">
                      <a:alpha val="43137"/>
                    </a:srgbClr>
                  </a:outerShdw>
                </a:effectLst>
                <a:latin typeface="+mn-lt"/>
              </a:rPr>
              <a:t>Descargas P2P: </a:t>
            </a:r>
            <a:r>
              <a:rPr lang="es-AR" sz="1100" dirty="0">
                <a:solidFill>
                  <a:schemeClr val="bg1">
                    <a:lumMod val="75000"/>
                  </a:schemeClr>
                </a:solidFill>
                <a:latin typeface="+mn-lt"/>
                <a:cs typeface="+mn-cs"/>
              </a:rPr>
              <a:t>Algunos modelos de NAS tienen clientes de torrent o derivados de eMule, de manera que puedes utilizarlos para descargar archivos.</a:t>
            </a:r>
            <a:endParaRPr lang="es-AR" sz="2400" dirty="0"/>
          </a:p>
          <a:p>
            <a:pPr lvl="0"/>
            <a:endParaRPr lang="es-AR" sz="500" b="1" dirty="0">
              <a:solidFill>
                <a:schemeClr val="accent6">
                  <a:lumMod val="75000"/>
                </a:schemeClr>
              </a:solidFill>
              <a:effectLst>
                <a:outerShdw blurRad="38100" dist="38100" dir="2700000" algn="tl">
                  <a:srgbClr val="000000">
                    <a:alpha val="43137"/>
                  </a:srgbClr>
                </a:outerShdw>
              </a:effectLst>
              <a:latin typeface="+mn-lt"/>
            </a:endParaRPr>
          </a:p>
          <a:p>
            <a:pPr marL="171450" indent="-171450">
              <a:buFont typeface="Arial" panose="020B0604020202020204" pitchFamily="34" charset="0"/>
              <a:buChar char="•"/>
            </a:pPr>
            <a:r>
              <a:rPr lang="es-AR" sz="1100" b="1" dirty="0">
                <a:solidFill>
                  <a:schemeClr val="accent6">
                    <a:lumMod val="75000"/>
                  </a:schemeClr>
                </a:solidFill>
                <a:effectLst>
                  <a:outerShdw blurRad="38100" dist="38100" dir="2700000" algn="tl">
                    <a:srgbClr val="000000">
                      <a:alpha val="43137"/>
                    </a:srgbClr>
                  </a:outerShdw>
                </a:effectLst>
                <a:latin typeface="+mn-lt"/>
              </a:rPr>
              <a:t>Centro multimedia</a:t>
            </a:r>
            <a:r>
              <a:rPr lang="es-AR" sz="1100" b="1" dirty="0">
                <a:solidFill>
                  <a:schemeClr val="bg1"/>
                </a:solidFill>
                <a:effectLst>
                  <a:outerShdw blurRad="38100" dist="38100" dir="2700000" algn="tl">
                    <a:srgbClr val="000000">
                      <a:alpha val="43137"/>
                    </a:srgbClr>
                  </a:outerShdw>
                </a:effectLst>
                <a:latin typeface="+mn-lt"/>
                <a:cs typeface="+mn-cs"/>
              </a:rPr>
              <a:t>. </a:t>
            </a:r>
            <a:r>
              <a:rPr lang="es-AR" sz="1100" dirty="0">
                <a:solidFill>
                  <a:schemeClr val="bg1"/>
                </a:solidFill>
                <a:latin typeface="+mn-lt"/>
                <a:cs typeface="+mn-cs"/>
              </a:rPr>
              <a:t>Los principales NAS también tienen aplicaciones como </a:t>
            </a:r>
            <a:r>
              <a:rPr lang="es-AR" sz="1100" dirty="0" err="1">
                <a:solidFill>
                  <a:schemeClr val="bg1"/>
                </a:solidFill>
                <a:latin typeface="+mn-lt"/>
                <a:cs typeface="+mn-cs"/>
              </a:rPr>
              <a:t>Plex</a:t>
            </a:r>
            <a:r>
              <a:rPr lang="es-AR" sz="1100" dirty="0">
                <a:solidFill>
                  <a:schemeClr val="bg1"/>
                </a:solidFill>
                <a:latin typeface="+mn-lt"/>
                <a:cs typeface="+mn-cs"/>
              </a:rPr>
              <a:t>, las cuales permiten convertir el dispositivo en un centro multimedia. </a:t>
            </a:r>
          </a:p>
          <a:p>
            <a:pPr lvl="0"/>
            <a:endParaRPr lang="es-AR" sz="500" b="1" dirty="0">
              <a:solidFill>
                <a:schemeClr val="accent6">
                  <a:lumMod val="75000"/>
                </a:schemeClr>
              </a:solidFill>
              <a:effectLst>
                <a:outerShdw blurRad="38100" dist="38100" dir="2700000" algn="tl">
                  <a:srgbClr val="000000">
                    <a:alpha val="43137"/>
                  </a:srgbClr>
                </a:outerShdw>
              </a:effectLst>
              <a:latin typeface="+mn-lt"/>
            </a:endParaRPr>
          </a:p>
          <a:p>
            <a:pPr marL="171450" indent="-171450">
              <a:buFont typeface="Arial" panose="020B0604020202020204" pitchFamily="34" charset="0"/>
              <a:buChar char="•"/>
            </a:pPr>
            <a:r>
              <a:rPr lang="es-AR" sz="1100" b="1" dirty="0">
                <a:solidFill>
                  <a:schemeClr val="accent6">
                    <a:lumMod val="75000"/>
                  </a:schemeClr>
                </a:solidFill>
                <a:effectLst>
                  <a:outerShdw blurRad="38100" dist="38100" dir="2700000" algn="tl">
                    <a:srgbClr val="000000">
                      <a:alpha val="43137"/>
                    </a:srgbClr>
                  </a:outerShdw>
                </a:effectLst>
                <a:latin typeface="+mn-lt"/>
              </a:rPr>
              <a:t>Servidor web. </a:t>
            </a:r>
            <a:r>
              <a:rPr lang="es-AR" sz="1100" dirty="0">
                <a:solidFill>
                  <a:schemeClr val="bg1">
                    <a:lumMod val="75000"/>
                  </a:schemeClr>
                </a:solidFill>
                <a:latin typeface="+mn-lt"/>
                <a:cs typeface="+mn-cs"/>
              </a:rPr>
              <a:t>También vas a tener la posibilidad de alojar un servidor al que subir una web, pudiendo utilizar tecnologías como PHP o SQL para que puedas subir una que requiera este tipo de servicios. </a:t>
            </a:r>
          </a:p>
          <a:p>
            <a:endParaRPr lang="es-AR" sz="500" b="1" dirty="0">
              <a:solidFill>
                <a:schemeClr val="accent6">
                  <a:lumMod val="75000"/>
                </a:schemeClr>
              </a:solidFill>
              <a:effectLst>
                <a:outerShdw blurRad="38100" dist="38100" dir="2700000" algn="tl">
                  <a:srgbClr val="000000">
                    <a:alpha val="43137"/>
                  </a:srgbClr>
                </a:outerShdw>
              </a:effectLst>
              <a:latin typeface="+mn-lt"/>
            </a:endParaRPr>
          </a:p>
          <a:p>
            <a:pPr marL="171450" indent="-171450">
              <a:buFont typeface="Arial" panose="020B0604020202020204" pitchFamily="34" charset="0"/>
              <a:buChar char="•"/>
            </a:pPr>
            <a:r>
              <a:rPr lang="es-AR" sz="1100" b="1" dirty="0">
                <a:solidFill>
                  <a:schemeClr val="accent6">
                    <a:lumMod val="75000"/>
                  </a:schemeClr>
                </a:solidFill>
                <a:effectLst>
                  <a:outerShdw blurRad="38100" dist="38100" dir="2700000" algn="tl">
                    <a:srgbClr val="000000">
                      <a:alpha val="43137"/>
                    </a:srgbClr>
                  </a:outerShdw>
                </a:effectLst>
                <a:latin typeface="+mn-lt"/>
              </a:rPr>
              <a:t>Servidor FTP para compartir archivos. </a:t>
            </a:r>
            <a:r>
              <a:rPr lang="es-AR" sz="1100" dirty="0">
                <a:solidFill>
                  <a:schemeClr val="bg1"/>
                </a:solidFill>
                <a:latin typeface="+mn-lt"/>
                <a:cs typeface="+mn-cs"/>
              </a:rPr>
              <a:t>La configuración de FTP que le puedes añadir a un NAS te permitirá compartir carpetas específicas con ciertos usuarios, o permitir el acceso anónimo a ellas</a:t>
            </a:r>
          </a:p>
          <a:p>
            <a:endParaRPr lang="es-AR" sz="500" b="1" dirty="0">
              <a:solidFill>
                <a:schemeClr val="accent6">
                  <a:lumMod val="75000"/>
                </a:schemeClr>
              </a:solidFill>
              <a:effectLst>
                <a:outerShdw blurRad="38100" dist="38100" dir="2700000" algn="tl">
                  <a:srgbClr val="000000">
                    <a:alpha val="43137"/>
                  </a:srgbClr>
                </a:outerShdw>
              </a:effectLst>
              <a:latin typeface="+mn-lt"/>
            </a:endParaRPr>
          </a:p>
          <a:p>
            <a:pPr marL="171450" indent="-171450">
              <a:buFont typeface="Arial" panose="020B0604020202020204" pitchFamily="34" charset="0"/>
              <a:buChar char="•"/>
            </a:pPr>
            <a:r>
              <a:rPr lang="es-AR" sz="1100" b="1" dirty="0">
                <a:solidFill>
                  <a:schemeClr val="accent6">
                    <a:lumMod val="75000"/>
                  </a:schemeClr>
                </a:solidFill>
                <a:effectLst>
                  <a:outerShdw blurRad="38100" dist="38100" dir="2700000" algn="tl">
                    <a:srgbClr val="000000">
                      <a:alpha val="43137"/>
                    </a:srgbClr>
                  </a:outerShdw>
                </a:effectLst>
                <a:latin typeface="+mn-lt"/>
              </a:rPr>
              <a:t>Tu propio VPN</a:t>
            </a:r>
            <a:r>
              <a:rPr lang="es-AR" sz="1100" dirty="0">
                <a:solidFill>
                  <a:schemeClr val="bg1">
                    <a:lumMod val="75000"/>
                  </a:schemeClr>
                </a:solidFill>
                <a:latin typeface="+mn-lt"/>
                <a:cs typeface="+mn-cs"/>
              </a:rPr>
              <a:t>. También hay algunos NAS que tienen aplicaciones que te permitirán montar una VPN o red privada virtual. -</a:t>
            </a:r>
          </a:p>
        </p:txBody>
      </p:sp>
      <p:sp>
        <p:nvSpPr>
          <p:cNvPr id="36" name="TextBox 20">
            <a:extLst>
              <a:ext uri="{FF2B5EF4-FFF2-40B4-BE49-F238E27FC236}">
                <a16:creationId xmlns:a16="http://schemas.microsoft.com/office/drawing/2014/main" id="{1F55858B-EEE9-44CD-B944-D30673ADFD20}"/>
              </a:ext>
            </a:extLst>
          </p:cNvPr>
          <p:cNvSpPr txBox="1"/>
          <p:nvPr/>
        </p:nvSpPr>
        <p:spPr>
          <a:xfrm>
            <a:off x="2297362" y="1429159"/>
            <a:ext cx="2222403" cy="400110"/>
          </a:xfrm>
          <a:prstGeom prst="rect">
            <a:avLst/>
          </a:prstGeom>
          <a:noFill/>
        </p:spPr>
        <p:txBody>
          <a:bodyPr wrap="none">
            <a:spAutoFit/>
          </a:bodyPr>
          <a:lstStyle/>
          <a:p>
            <a:pPr eaLnBrk="1" fontAlgn="auto" hangingPunct="1">
              <a:spcBef>
                <a:spcPts val="0"/>
              </a:spcBef>
              <a:spcAft>
                <a:spcPts val="0"/>
              </a:spcAft>
              <a:defRPr/>
            </a:pPr>
            <a:r>
              <a:rPr lang="en-US" sz="2000" b="1" dirty="0">
                <a:solidFill>
                  <a:srgbClr val="FFFF00"/>
                </a:solidFill>
                <a:effectLst>
                  <a:outerShdw blurRad="38100" dist="38100" dir="2700000" algn="tl">
                    <a:srgbClr val="000000">
                      <a:alpha val="43137"/>
                    </a:srgbClr>
                  </a:outerShdw>
                </a:effectLst>
                <a:latin typeface="+mn-lt"/>
                <a:cs typeface="+mn-cs"/>
              </a:rPr>
              <a:t>Que </a:t>
            </a:r>
            <a:r>
              <a:rPr lang="es-AR" sz="2000" b="1" dirty="0">
                <a:solidFill>
                  <a:srgbClr val="FFFF00"/>
                </a:solidFill>
                <a:effectLst>
                  <a:outerShdw blurRad="38100" dist="38100" dir="2700000" algn="tl">
                    <a:srgbClr val="000000">
                      <a:alpha val="43137"/>
                    </a:srgbClr>
                  </a:outerShdw>
                </a:effectLst>
                <a:latin typeface="+mn-lt"/>
                <a:cs typeface="+mn-cs"/>
              </a:rPr>
              <a:t>hacer</a:t>
            </a:r>
            <a:r>
              <a:rPr lang="en-US" sz="2000" b="1" dirty="0">
                <a:solidFill>
                  <a:srgbClr val="FFFF00"/>
                </a:solidFill>
                <a:effectLst>
                  <a:outerShdw blurRad="38100" dist="38100" dir="2700000" algn="tl">
                    <a:srgbClr val="000000">
                      <a:alpha val="43137"/>
                    </a:srgbClr>
                  </a:outerShdw>
                </a:effectLst>
                <a:latin typeface="+mn-lt"/>
                <a:cs typeface="+mn-cs"/>
              </a:rPr>
              <a:t> con NAS</a:t>
            </a:r>
          </a:p>
        </p:txBody>
      </p:sp>
      <p:sp>
        <p:nvSpPr>
          <p:cNvPr id="24" name="TextBox 19">
            <a:extLst>
              <a:ext uri="{FF2B5EF4-FFF2-40B4-BE49-F238E27FC236}">
                <a16:creationId xmlns:a16="http://schemas.microsoft.com/office/drawing/2014/main" id="{1A56EBD2-3C37-451A-BA53-5509F5BD70F5}"/>
              </a:ext>
            </a:extLst>
          </p:cNvPr>
          <p:cNvSpPr txBox="1"/>
          <p:nvPr/>
        </p:nvSpPr>
        <p:spPr>
          <a:xfrm>
            <a:off x="1775520" y="54481"/>
            <a:ext cx="5651612" cy="1107996"/>
          </a:xfrm>
          <a:prstGeom prst="rect">
            <a:avLst/>
          </a:prstGeom>
          <a:noFill/>
        </p:spPr>
        <p:txBody>
          <a:bodyPr wrap="none">
            <a:spAutoFit/>
          </a:bodyPr>
          <a:lstStyle/>
          <a:p>
            <a:pPr eaLnBrk="1" fontAlgn="auto" hangingPunct="1">
              <a:spcBef>
                <a:spcPts val="0"/>
              </a:spcBef>
              <a:spcAft>
                <a:spcPts val="0"/>
              </a:spcAft>
              <a:defRPr/>
            </a:pPr>
            <a:r>
              <a:rPr lang="en-US" sz="6600" b="1" spc="-400" dirty="0">
                <a:solidFill>
                  <a:schemeClr val="accent6">
                    <a:lumMod val="75000"/>
                  </a:schemeClr>
                </a:solidFill>
                <a:latin typeface="+mn-lt"/>
                <a:cs typeface="+mn-cs"/>
              </a:rPr>
              <a:t>NAS </a:t>
            </a:r>
            <a:r>
              <a:rPr lang="en-US" sz="3600" b="1" spc="-400" dirty="0">
                <a:solidFill>
                  <a:schemeClr val="bg1"/>
                </a:solidFill>
                <a:latin typeface="+mn-lt"/>
                <a:cs typeface="+mn-cs"/>
              </a:rPr>
              <a:t>(Network Attached Storage)</a:t>
            </a:r>
            <a:endParaRPr lang="en-US" sz="6600" b="1" spc="-400" dirty="0">
              <a:solidFill>
                <a:schemeClr val="bg1"/>
              </a:solidFill>
              <a:latin typeface="+mn-lt"/>
              <a:cs typeface="+mn-cs"/>
            </a:endParaRPr>
          </a:p>
        </p:txBody>
      </p:sp>
      <p:pic>
        <p:nvPicPr>
          <p:cNvPr id="23" name="Imagen 22" descr="Imagen que contiene tabla, puerta, competencia de atletismo&#10;&#10;Descripción generada automáticamente">
            <a:extLst>
              <a:ext uri="{FF2B5EF4-FFF2-40B4-BE49-F238E27FC236}">
                <a16:creationId xmlns:a16="http://schemas.microsoft.com/office/drawing/2014/main" id="{8F584F33-959E-4987-878B-1CBB1A65A4FA}"/>
              </a:ext>
            </a:extLst>
          </p:cNvPr>
          <p:cNvPicPr>
            <a:picLocks noChangeAspect="1"/>
          </p:cNvPicPr>
          <p:nvPr/>
        </p:nvPicPr>
        <p:blipFill rotWithShape="1">
          <a:blip r:embed="rId9">
            <a:extLst>
              <a:ext uri="{28A0092B-C50C-407E-A947-70E740481C1C}">
                <a14:useLocalDpi xmlns:a14="http://schemas.microsoft.com/office/drawing/2010/main" val="0"/>
              </a:ext>
            </a:extLst>
          </a:blip>
          <a:srcRect l="24201" t="11620" r="24620" b="14141"/>
          <a:stretch/>
        </p:blipFill>
        <p:spPr>
          <a:xfrm>
            <a:off x="9009063" y="2636912"/>
            <a:ext cx="1191394" cy="1728192"/>
          </a:xfrm>
          <a:prstGeom prst="rect">
            <a:avLst/>
          </a:prstGeom>
        </p:spPr>
      </p:pic>
    </p:spTree>
    <p:extLst>
      <p:ext uri="{BB962C8B-B14F-4D97-AF65-F5344CB8AC3E}">
        <p14:creationId xmlns:p14="http://schemas.microsoft.com/office/powerpoint/2010/main" val="3012070488"/>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4" descr="DarkPowerpointTemplate-Slide02-SmallIntro.jpg">
            <a:extLst>
              <a:ext uri="{FF2B5EF4-FFF2-40B4-BE49-F238E27FC236}">
                <a16:creationId xmlns:a16="http://schemas.microsoft.com/office/drawing/2014/main" id="{1A2AB19D-D9BA-4956-B884-2CB77B32C15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a:extLst>
              <a:ext uri="{FF2B5EF4-FFF2-40B4-BE49-F238E27FC236}">
                <a16:creationId xmlns:a16="http://schemas.microsoft.com/office/drawing/2014/main" id="{E8AB43AA-AB54-4613-8DDE-467EE9CB9488}"/>
              </a:ext>
            </a:extLst>
          </p:cNvPr>
          <p:cNvSpPr txBox="1"/>
          <p:nvPr/>
        </p:nvSpPr>
        <p:spPr>
          <a:xfrm>
            <a:off x="1852613" y="214314"/>
            <a:ext cx="6361870" cy="1169551"/>
          </a:xfrm>
          <a:prstGeom prst="rect">
            <a:avLst/>
          </a:prstGeom>
          <a:noFill/>
        </p:spPr>
        <p:txBody>
          <a:bodyPr wrap="none">
            <a:spAutoFit/>
          </a:bodyPr>
          <a:lstStyle/>
          <a:p>
            <a:pPr eaLnBrk="1" fontAlgn="auto" hangingPunct="1">
              <a:spcBef>
                <a:spcPts val="0"/>
              </a:spcBef>
              <a:spcAft>
                <a:spcPts val="0"/>
              </a:spcAft>
              <a:defRPr/>
            </a:pPr>
            <a:r>
              <a:rPr lang="es-AR" sz="7000" b="1" spc="-400" dirty="0" err="1">
                <a:solidFill>
                  <a:schemeClr val="bg1"/>
                </a:solidFill>
                <a:latin typeface="+mn-lt"/>
                <a:cs typeface="+mn-cs"/>
              </a:rPr>
              <a:t>Referecias</a:t>
            </a:r>
            <a:r>
              <a:rPr lang="es-AR" sz="7000" b="1" spc="-400" dirty="0">
                <a:solidFill>
                  <a:schemeClr val="bg1"/>
                </a:solidFill>
                <a:latin typeface="+mn-lt"/>
                <a:cs typeface="+mn-cs"/>
              </a:rPr>
              <a:t>  </a:t>
            </a:r>
            <a:r>
              <a:rPr lang="es-AR" sz="7000" b="1" spc="-400" dirty="0">
                <a:solidFill>
                  <a:schemeClr val="bg1">
                    <a:lumMod val="75000"/>
                  </a:schemeClr>
                </a:solidFill>
                <a:latin typeface="+mn-lt"/>
                <a:cs typeface="+mn-cs"/>
              </a:rPr>
              <a:t>Fuentes</a:t>
            </a:r>
          </a:p>
        </p:txBody>
      </p:sp>
      <p:pic>
        <p:nvPicPr>
          <p:cNvPr id="29" name="Picture 28" descr="HorizontalSeparator.png">
            <a:extLst>
              <a:ext uri="{FF2B5EF4-FFF2-40B4-BE49-F238E27FC236}">
                <a16:creationId xmlns:a16="http://schemas.microsoft.com/office/drawing/2014/main" id="{13827E01-ED10-4CC2-A3C9-4428A5365FF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76936" y="2102991"/>
            <a:ext cx="36513" cy="312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5" descr="BottomLineLight.png">
            <a:extLst>
              <a:ext uri="{FF2B5EF4-FFF2-40B4-BE49-F238E27FC236}">
                <a16:creationId xmlns:a16="http://schemas.microsoft.com/office/drawing/2014/main" id="{32F3411C-D120-4324-BE99-811745D9660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6200004"/>
            <a:ext cx="9144000" cy="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6" descr="BottomLineDarker.png">
            <a:extLst>
              <a:ext uri="{FF2B5EF4-FFF2-40B4-BE49-F238E27FC236}">
                <a16:creationId xmlns:a16="http://schemas.microsoft.com/office/drawing/2014/main" id="{3ADA4D04-D0D3-499A-8792-5AD4B46F03A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6840934"/>
            <a:ext cx="9144000"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14" descr="Avatar.png">
            <a:extLst>
              <a:ext uri="{FF2B5EF4-FFF2-40B4-BE49-F238E27FC236}">
                <a16:creationId xmlns:a16="http://schemas.microsoft.com/office/drawing/2014/main" id="{67692E56-964F-4B3E-988A-9343EF60F85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919537" y="6381328"/>
            <a:ext cx="3778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4">
            <a:extLst>
              <a:ext uri="{FF2B5EF4-FFF2-40B4-BE49-F238E27FC236}">
                <a16:creationId xmlns:a16="http://schemas.microsoft.com/office/drawing/2014/main" id="{D84AAB0F-ECFB-484D-8CA2-C29988090007}"/>
              </a:ext>
            </a:extLst>
          </p:cNvPr>
          <p:cNvSpPr txBox="1"/>
          <p:nvPr/>
        </p:nvSpPr>
        <p:spPr>
          <a:xfrm>
            <a:off x="2309813" y="6246914"/>
            <a:ext cx="513282"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a:solidFill>
                  <a:schemeClr val="tx1">
                    <a:lumMod val="50000"/>
                    <a:lumOff val="50000"/>
                  </a:schemeClr>
                </a:solidFill>
                <a:latin typeface="+mn-lt"/>
                <a:cs typeface="+mn-cs"/>
              </a:rPr>
              <a:t>Alumno</a:t>
            </a:r>
            <a:endParaRPr lang="es-AR" sz="800">
              <a:latin typeface="+mn-lt"/>
              <a:cs typeface="+mn-cs"/>
            </a:endParaRPr>
          </a:p>
        </p:txBody>
      </p:sp>
      <p:sp>
        <p:nvSpPr>
          <p:cNvPr id="33" name="TextBox 5">
            <a:extLst>
              <a:ext uri="{FF2B5EF4-FFF2-40B4-BE49-F238E27FC236}">
                <a16:creationId xmlns:a16="http://schemas.microsoft.com/office/drawing/2014/main" id="{73E20D74-A001-46FC-921D-8AA69D003891}"/>
              </a:ext>
            </a:extLst>
          </p:cNvPr>
          <p:cNvSpPr txBox="1"/>
          <p:nvPr/>
        </p:nvSpPr>
        <p:spPr>
          <a:xfrm>
            <a:off x="2309813" y="6419429"/>
            <a:ext cx="1358770" cy="307777"/>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400" dirty="0">
                <a:solidFill>
                  <a:schemeClr val="tx1">
                    <a:lumMod val="50000"/>
                    <a:lumOff val="50000"/>
                  </a:schemeClr>
                </a:solidFill>
                <a:latin typeface="TypoSlabserif-Light" pitchFamily="2" charset="0"/>
                <a:cs typeface="+mn-cs"/>
              </a:rPr>
              <a:t>Marcelo Encabo</a:t>
            </a:r>
            <a:endParaRPr lang="en-US" sz="1400" dirty="0">
              <a:latin typeface="TypoSlabserif-Light" pitchFamily="2" charset="0"/>
              <a:cs typeface="+mn-cs"/>
            </a:endParaRPr>
          </a:p>
        </p:txBody>
      </p:sp>
      <p:sp>
        <p:nvSpPr>
          <p:cNvPr id="34" name="TextBox 9">
            <a:extLst>
              <a:ext uri="{FF2B5EF4-FFF2-40B4-BE49-F238E27FC236}">
                <a16:creationId xmlns:a16="http://schemas.microsoft.com/office/drawing/2014/main" id="{AE1E9A47-7B21-4ED0-B4CD-6C11177AE52B}"/>
              </a:ext>
            </a:extLst>
          </p:cNvPr>
          <p:cNvSpPr txBox="1"/>
          <p:nvPr/>
        </p:nvSpPr>
        <p:spPr>
          <a:xfrm>
            <a:off x="5631327" y="6246914"/>
            <a:ext cx="1537600"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spc="300" dirty="0">
                <a:solidFill>
                  <a:schemeClr val="tx1">
                    <a:lumMod val="50000"/>
                    <a:lumOff val="50000"/>
                  </a:schemeClr>
                </a:solidFill>
                <a:latin typeface="+mn-lt"/>
                <a:cs typeface="+mn-cs"/>
              </a:rPr>
              <a:t>Trabajo Práctico </a:t>
            </a:r>
            <a:endParaRPr lang="es-AR" sz="800" spc="300" dirty="0">
              <a:latin typeface="+mn-lt"/>
              <a:cs typeface="+mn-cs"/>
            </a:endParaRPr>
          </a:p>
        </p:txBody>
      </p:sp>
      <p:sp>
        <p:nvSpPr>
          <p:cNvPr id="35" name="TextBox 10">
            <a:extLst>
              <a:ext uri="{FF2B5EF4-FFF2-40B4-BE49-F238E27FC236}">
                <a16:creationId xmlns:a16="http://schemas.microsoft.com/office/drawing/2014/main" id="{B298F187-C092-4574-9CD9-6E0C43E25789}"/>
              </a:ext>
            </a:extLst>
          </p:cNvPr>
          <p:cNvSpPr txBox="1"/>
          <p:nvPr/>
        </p:nvSpPr>
        <p:spPr>
          <a:xfrm>
            <a:off x="5673334" y="6397993"/>
            <a:ext cx="1358770" cy="353943"/>
          </a:xfrm>
          <a:prstGeom prst="rect">
            <a:avLst/>
          </a:prstGeom>
          <a:noFill/>
          <a:effectLst>
            <a:outerShdw dist="12700" dir="2700000" algn="tl" rotWithShape="0">
              <a:schemeClr val="bg1"/>
            </a:outerShdw>
          </a:effectLst>
        </p:spPr>
        <p:txBody>
          <a:bodyPr wrap="square">
            <a:spAutoFit/>
          </a:bodyPr>
          <a:lstStyle/>
          <a:p>
            <a:pPr eaLnBrk="1" fontAlgn="auto" hangingPunct="1">
              <a:spcBef>
                <a:spcPts val="0"/>
              </a:spcBef>
              <a:spcAft>
                <a:spcPts val="0"/>
              </a:spcAft>
              <a:defRPr/>
            </a:pPr>
            <a:r>
              <a:rPr lang="en-US" sz="1700" spc="700" dirty="0">
                <a:solidFill>
                  <a:schemeClr val="tx1">
                    <a:lumMod val="50000"/>
                    <a:lumOff val="50000"/>
                  </a:schemeClr>
                </a:solidFill>
                <a:latin typeface="TypoSlabserif-Light" pitchFamily="2" charset="0"/>
                <a:cs typeface="+mn-cs"/>
              </a:rPr>
              <a:t>Backup</a:t>
            </a:r>
            <a:endParaRPr lang="en-US" sz="1700" spc="700" dirty="0">
              <a:latin typeface="TypoSlabserif-Light" pitchFamily="2" charset="0"/>
              <a:cs typeface="+mn-cs"/>
            </a:endParaRPr>
          </a:p>
        </p:txBody>
      </p:sp>
      <p:sp>
        <p:nvSpPr>
          <p:cNvPr id="36" name="TextBox 11">
            <a:extLst>
              <a:ext uri="{FF2B5EF4-FFF2-40B4-BE49-F238E27FC236}">
                <a16:creationId xmlns:a16="http://schemas.microsoft.com/office/drawing/2014/main" id="{C152D586-1005-484E-8EA0-59C527422AB7}"/>
              </a:ext>
            </a:extLst>
          </p:cNvPr>
          <p:cNvSpPr txBox="1"/>
          <p:nvPr/>
        </p:nvSpPr>
        <p:spPr>
          <a:xfrm>
            <a:off x="8904312" y="6237312"/>
            <a:ext cx="542136"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800" dirty="0">
                <a:solidFill>
                  <a:schemeClr val="tx1">
                    <a:lumMod val="50000"/>
                    <a:lumOff val="50000"/>
                  </a:schemeClr>
                </a:solidFill>
                <a:latin typeface="+mn-lt"/>
                <a:cs typeface="+mn-cs"/>
              </a:rPr>
              <a:t>N°</a:t>
            </a:r>
            <a:r>
              <a:rPr lang="en-US" sz="800" dirty="0">
                <a:latin typeface="+mn-lt"/>
                <a:cs typeface="+mn-cs"/>
              </a:rPr>
              <a:t> SLIDE</a:t>
            </a:r>
          </a:p>
        </p:txBody>
      </p:sp>
      <p:sp>
        <p:nvSpPr>
          <p:cNvPr id="37" name="TextBox 12">
            <a:extLst>
              <a:ext uri="{FF2B5EF4-FFF2-40B4-BE49-F238E27FC236}">
                <a16:creationId xmlns:a16="http://schemas.microsoft.com/office/drawing/2014/main" id="{2EFF8A9F-9DAC-4804-B8E3-458506ED9A73}"/>
              </a:ext>
            </a:extLst>
          </p:cNvPr>
          <p:cNvSpPr txBox="1"/>
          <p:nvPr/>
        </p:nvSpPr>
        <p:spPr>
          <a:xfrm>
            <a:off x="9212918" y="6407602"/>
            <a:ext cx="729687" cy="276999"/>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200" b="1" dirty="0">
                <a:latin typeface="TypoSlabserif-Light" pitchFamily="2" charset="0"/>
                <a:cs typeface="+mn-cs"/>
              </a:rPr>
              <a:t>15</a:t>
            </a:r>
            <a:r>
              <a:rPr lang="en-US" sz="1200" b="1" dirty="0">
                <a:solidFill>
                  <a:schemeClr val="tx1">
                    <a:lumMod val="50000"/>
                    <a:lumOff val="50000"/>
                  </a:schemeClr>
                </a:solidFill>
                <a:latin typeface="TypoSlabserif-Light" pitchFamily="2" charset="0"/>
                <a:cs typeface="+mn-cs"/>
              </a:rPr>
              <a:t> de 17</a:t>
            </a:r>
            <a:endParaRPr lang="en-US" sz="1200" b="1" dirty="0">
              <a:latin typeface="TypoSlabserif-Light" pitchFamily="2" charset="0"/>
              <a:cs typeface="+mn-cs"/>
            </a:endParaRPr>
          </a:p>
        </p:txBody>
      </p:sp>
      <p:pic>
        <p:nvPicPr>
          <p:cNvPr id="38" name="Picture 17" descr="PrevArrow.png">
            <a:hlinkClick r:id="" action="ppaction://hlinkshowjump?jump=previousslide"/>
            <a:extLst>
              <a:ext uri="{FF2B5EF4-FFF2-40B4-BE49-F238E27FC236}">
                <a16:creationId xmlns:a16="http://schemas.microsoft.com/office/drawing/2014/main" id="{E2F05642-5DA1-45AD-8092-B42B1E82B0B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009064" y="6440908"/>
            <a:ext cx="2127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18" descr="PrevArrow.png">
            <a:hlinkClick r:id="" action="ppaction://hlinkshowjump?jump=nextslide"/>
            <a:extLst>
              <a:ext uri="{FF2B5EF4-FFF2-40B4-BE49-F238E27FC236}">
                <a16:creationId xmlns:a16="http://schemas.microsoft.com/office/drawing/2014/main" id="{B4C968D7-05CA-4D69-8ACC-A80910955526}"/>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918701" y="6440909"/>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25">
            <a:extLst>
              <a:ext uri="{FF2B5EF4-FFF2-40B4-BE49-F238E27FC236}">
                <a16:creationId xmlns:a16="http://schemas.microsoft.com/office/drawing/2014/main" id="{5D81FBD0-11A3-41F2-B868-6ED912182212}"/>
              </a:ext>
            </a:extLst>
          </p:cNvPr>
          <p:cNvSpPr txBox="1"/>
          <p:nvPr/>
        </p:nvSpPr>
        <p:spPr>
          <a:xfrm>
            <a:off x="1876655" y="1674689"/>
            <a:ext cx="3600000" cy="2223686"/>
          </a:xfrm>
          <a:prstGeom prst="rect">
            <a:avLst/>
          </a:prstGeom>
          <a:noFill/>
        </p:spPr>
        <p:txBody>
          <a:bodyPr wrap="square">
            <a:spAutoFit/>
          </a:bodyPr>
          <a:lstStyle/>
          <a:p>
            <a:r>
              <a:rPr lang="es-AR" sz="1400" b="1" u="sng" dirty="0">
                <a:solidFill>
                  <a:srgbClr val="00B0F0"/>
                </a:solidFill>
                <a:effectLst>
                  <a:outerShdw blurRad="38100" dist="38100" dir="2700000" algn="tl">
                    <a:srgbClr val="000000">
                      <a:alpha val="43137"/>
                    </a:srgbClr>
                  </a:outerShdw>
                </a:effectLst>
                <a:latin typeface="+mn-lt"/>
              </a:rPr>
              <a:t>Fuentes</a:t>
            </a:r>
          </a:p>
          <a:p>
            <a:endParaRPr lang="es-AR" sz="1050" b="1" u="sng" dirty="0">
              <a:solidFill>
                <a:srgbClr val="00B0F0"/>
              </a:solidFill>
              <a:latin typeface="+mn-lt"/>
            </a:endParaRPr>
          </a:p>
          <a:p>
            <a:pPr eaLnBrk="1" fontAlgn="auto" hangingPunct="1">
              <a:spcBef>
                <a:spcPts val="0"/>
              </a:spcBef>
              <a:spcAft>
                <a:spcPts val="0"/>
              </a:spcAft>
              <a:defRPr/>
            </a:pPr>
            <a:r>
              <a:rPr lang="es-AR" sz="1100" dirty="0">
                <a:solidFill>
                  <a:schemeClr val="bg1">
                    <a:lumMod val="75000"/>
                  </a:schemeClr>
                </a:solidFill>
                <a:latin typeface="+mn-lt"/>
                <a:cs typeface="+mn-cs"/>
              </a:rPr>
              <a:t>Diferencia </a:t>
            </a:r>
            <a:r>
              <a:rPr lang="es-AR" sz="1100" dirty="0" err="1">
                <a:solidFill>
                  <a:schemeClr val="bg1">
                    <a:lumMod val="75000"/>
                  </a:schemeClr>
                </a:solidFill>
                <a:latin typeface="+mn-lt"/>
                <a:cs typeface="+mn-cs"/>
              </a:rPr>
              <a:t>SnapShot</a:t>
            </a:r>
            <a:endParaRPr lang="es-AR" sz="1100" dirty="0">
              <a:solidFill>
                <a:schemeClr val="bg1">
                  <a:lumMod val="75000"/>
                </a:schemeClr>
              </a:solidFill>
              <a:latin typeface="+mn-lt"/>
              <a:cs typeface="+mn-cs"/>
            </a:endParaRPr>
          </a:p>
          <a:p>
            <a:pPr eaLnBrk="1" fontAlgn="auto" hangingPunct="1">
              <a:spcBef>
                <a:spcPts val="0"/>
              </a:spcBef>
              <a:spcAft>
                <a:spcPts val="0"/>
              </a:spcAft>
              <a:defRPr/>
            </a:pPr>
            <a:r>
              <a:rPr lang="es-AR" sz="1100" dirty="0">
                <a:solidFill>
                  <a:schemeClr val="bg1">
                    <a:lumMod val="75000"/>
                  </a:schemeClr>
                </a:solidFill>
                <a:latin typeface="+mn-lt"/>
                <a:cs typeface="+mn-cs"/>
              </a:rPr>
              <a:t> </a:t>
            </a:r>
            <a:r>
              <a:rPr lang="es-AR" sz="1050" dirty="0">
                <a:solidFill>
                  <a:schemeClr val="accent6"/>
                </a:solidFill>
                <a:latin typeface="+mn-lt"/>
                <a:cs typeface="+mn-cs"/>
                <a:hlinkClick r:id="rId9">
                  <a:extLst>
                    <a:ext uri="{A12FA001-AC4F-418D-AE19-62706E023703}">
                      <ahyp:hlinkClr xmlns:ahyp="http://schemas.microsoft.com/office/drawing/2018/hyperlinkcolor" val="tx"/>
                    </a:ext>
                  </a:extLst>
                </a:hlinkClick>
              </a:rPr>
              <a:t>https://clouding.io/hc/es/articles/360010228720-6-Diferencias-entre-Backups-y-Snapshots</a:t>
            </a:r>
            <a:endParaRPr lang="es-AR" sz="1050" dirty="0">
              <a:solidFill>
                <a:schemeClr val="accent6"/>
              </a:solidFill>
              <a:latin typeface="+mn-lt"/>
              <a:cs typeface="+mn-cs"/>
            </a:endParaRPr>
          </a:p>
          <a:p>
            <a:pPr eaLnBrk="1" fontAlgn="auto" hangingPunct="1">
              <a:spcBef>
                <a:spcPts val="0"/>
              </a:spcBef>
              <a:spcAft>
                <a:spcPts val="0"/>
              </a:spcAft>
              <a:defRPr/>
            </a:pPr>
            <a:endParaRPr lang="es-AR" sz="1100" dirty="0">
              <a:solidFill>
                <a:schemeClr val="bg1"/>
              </a:solidFill>
              <a:latin typeface="+mn-lt"/>
              <a:cs typeface="+mn-cs"/>
            </a:endParaRPr>
          </a:p>
          <a:p>
            <a:pPr eaLnBrk="1" fontAlgn="auto" hangingPunct="1">
              <a:spcBef>
                <a:spcPts val="0"/>
              </a:spcBef>
              <a:spcAft>
                <a:spcPts val="0"/>
              </a:spcAft>
              <a:defRPr/>
            </a:pPr>
            <a:r>
              <a:rPr lang="es-AR" sz="1100" dirty="0">
                <a:solidFill>
                  <a:schemeClr val="bg1"/>
                </a:solidFill>
                <a:latin typeface="+mn-lt"/>
                <a:cs typeface="+mn-cs"/>
              </a:rPr>
              <a:t>Backup NAS </a:t>
            </a:r>
          </a:p>
          <a:p>
            <a:pPr eaLnBrk="1" fontAlgn="auto" hangingPunct="1">
              <a:spcBef>
                <a:spcPts val="0"/>
              </a:spcBef>
              <a:spcAft>
                <a:spcPts val="0"/>
              </a:spcAft>
              <a:defRPr/>
            </a:pPr>
            <a:r>
              <a:rPr lang="en-US" sz="1050" dirty="0">
                <a:solidFill>
                  <a:schemeClr val="accent6"/>
                </a:solidFill>
                <a:latin typeface="+mn-lt"/>
                <a:cs typeface="+mn-cs"/>
                <a:hlinkClick r:id="rId10">
                  <a:extLst>
                    <a:ext uri="{A12FA001-AC4F-418D-AE19-62706E023703}">
                      <ahyp:hlinkClr xmlns:ahyp="http://schemas.microsoft.com/office/drawing/2018/hyperlinkcolor" val="tx"/>
                    </a:ext>
                  </a:extLst>
                </a:hlinkClick>
              </a:rPr>
              <a:t>https://www.xataka.com/basics/servidores-nas-que-como-funcionan-que-puedes-hacer-uno</a:t>
            </a:r>
            <a:endParaRPr lang="en-US" sz="1050" dirty="0">
              <a:solidFill>
                <a:schemeClr val="accent6"/>
              </a:solidFill>
              <a:latin typeface="+mn-lt"/>
              <a:cs typeface="+mn-cs"/>
            </a:endParaRPr>
          </a:p>
          <a:p>
            <a:pPr eaLnBrk="1" fontAlgn="auto" hangingPunct="1">
              <a:spcBef>
                <a:spcPts val="0"/>
              </a:spcBef>
              <a:spcAft>
                <a:spcPts val="0"/>
              </a:spcAft>
              <a:defRPr/>
            </a:pPr>
            <a:endParaRPr lang="es-AR" sz="1400" u="sng" dirty="0">
              <a:solidFill>
                <a:schemeClr val="bg1"/>
              </a:solidFill>
              <a:effectLst>
                <a:outerShdw blurRad="38100" dist="38100" dir="2700000" algn="tl">
                  <a:srgbClr val="000000">
                    <a:alpha val="43137"/>
                  </a:srgbClr>
                </a:outerShdw>
              </a:effectLst>
              <a:latin typeface="+mn-lt"/>
              <a:cs typeface="+mn-cs"/>
            </a:endParaRPr>
          </a:p>
          <a:p>
            <a:pPr eaLnBrk="1" fontAlgn="auto" hangingPunct="1">
              <a:spcBef>
                <a:spcPts val="0"/>
              </a:spcBef>
              <a:spcAft>
                <a:spcPts val="0"/>
              </a:spcAft>
              <a:defRPr/>
            </a:pPr>
            <a:r>
              <a:rPr lang="es-AR" sz="1050" dirty="0">
                <a:solidFill>
                  <a:schemeClr val="accent6"/>
                </a:solidFill>
                <a:latin typeface="+mn-lt"/>
                <a:cs typeface="+mn-cs"/>
                <a:hlinkClick r:id="rId11">
                  <a:extLst>
                    <a:ext uri="{A12FA001-AC4F-418D-AE19-62706E023703}">
                      <ahyp:hlinkClr xmlns:ahyp="http://schemas.microsoft.com/office/drawing/2018/hyperlinkcolor" val="tx"/>
                    </a:ext>
                  </a:extLst>
                </a:hlinkClick>
              </a:rPr>
              <a:t>https://concepto.de/backup/#ixzz6MjSLyjwu</a:t>
            </a:r>
            <a:endParaRPr lang="es-AR" sz="1050" dirty="0">
              <a:solidFill>
                <a:schemeClr val="accent6"/>
              </a:solidFill>
              <a:latin typeface="+mn-lt"/>
              <a:cs typeface="+mn-cs"/>
            </a:endParaRPr>
          </a:p>
          <a:p>
            <a:pPr eaLnBrk="1" fontAlgn="auto" hangingPunct="1">
              <a:spcBef>
                <a:spcPts val="0"/>
              </a:spcBef>
              <a:spcAft>
                <a:spcPts val="0"/>
              </a:spcAft>
              <a:defRPr/>
            </a:pPr>
            <a:endParaRPr lang="es-AR" sz="1400" u="sng" dirty="0">
              <a:solidFill>
                <a:schemeClr val="bg1"/>
              </a:solidFill>
              <a:effectLst>
                <a:outerShdw blurRad="38100" dist="38100" dir="2700000" algn="tl">
                  <a:srgbClr val="000000">
                    <a:alpha val="43137"/>
                  </a:srgbClr>
                </a:outerShdw>
              </a:effectLst>
              <a:latin typeface="+mn-lt"/>
              <a:cs typeface="+mn-cs"/>
            </a:endParaRPr>
          </a:p>
        </p:txBody>
      </p:sp>
      <p:sp>
        <p:nvSpPr>
          <p:cNvPr id="21" name="TextBox 25">
            <a:extLst>
              <a:ext uri="{FF2B5EF4-FFF2-40B4-BE49-F238E27FC236}">
                <a16:creationId xmlns:a16="http://schemas.microsoft.com/office/drawing/2014/main" id="{D6FBF2B4-53B0-46C9-9BA8-DF8EFB415BA3}"/>
              </a:ext>
            </a:extLst>
          </p:cNvPr>
          <p:cNvSpPr txBox="1"/>
          <p:nvPr/>
        </p:nvSpPr>
        <p:spPr>
          <a:xfrm>
            <a:off x="6428673" y="4218716"/>
            <a:ext cx="3600000" cy="1292662"/>
          </a:xfrm>
          <a:prstGeom prst="rect">
            <a:avLst/>
          </a:prstGeom>
          <a:noFill/>
        </p:spPr>
        <p:txBody>
          <a:bodyPr wrap="square">
            <a:spAutoFit/>
          </a:bodyPr>
          <a:lstStyle/>
          <a:p>
            <a:pPr eaLnBrk="1" fontAlgn="auto" hangingPunct="1">
              <a:spcBef>
                <a:spcPts val="0"/>
              </a:spcBef>
              <a:spcAft>
                <a:spcPts val="0"/>
              </a:spcAft>
              <a:defRPr/>
            </a:pPr>
            <a:r>
              <a:rPr lang="es-AR" sz="1400" b="1" u="sng" dirty="0">
                <a:solidFill>
                  <a:srgbClr val="FFFF00"/>
                </a:solidFill>
                <a:effectLst>
                  <a:outerShdw blurRad="38100" dist="38100" dir="2700000" algn="tl">
                    <a:srgbClr val="000000">
                      <a:alpha val="43137"/>
                    </a:srgbClr>
                  </a:outerShdw>
                </a:effectLst>
                <a:latin typeface="+mn-lt"/>
              </a:rPr>
              <a:t>Referencias:</a:t>
            </a:r>
          </a:p>
          <a:p>
            <a:pPr eaLnBrk="1" fontAlgn="auto" hangingPunct="1">
              <a:spcBef>
                <a:spcPts val="0"/>
              </a:spcBef>
              <a:spcAft>
                <a:spcPts val="0"/>
              </a:spcAft>
              <a:defRPr/>
            </a:pPr>
            <a:endParaRPr lang="es-AR" sz="1050" dirty="0">
              <a:solidFill>
                <a:schemeClr val="bg1">
                  <a:lumMod val="75000"/>
                </a:schemeClr>
              </a:solidFill>
              <a:latin typeface="+mn-lt"/>
              <a:cs typeface="+mn-cs"/>
            </a:endParaRPr>
          </a:p>
          <a:p>
            <a:pPr marL="171450" indent="-171450">
              <a:buFont typeface="Arial" panose="020B0604020202020204" pitchFamily="34" charset="0"/>
              <a:buChar char="•"/>
            </a:pPr>
            <a:r>
              <a:rPr lang="es-AR" sz="1050" dirty="0">
                <a:solidFill>
                  <a:schemeClr val="bg1">
                    <a:lumMod val="75000"/>
                  </a:schemeClr>
                </a:solidFill>
                <a:latin typeface="+mn-lt"/>
                <a:cs typeface="+mn-cs"/>
              </a:rPr>
              <a:t>“Copia de seguridad” en </a:t>
            </a:r>
            <a:r>
              <a:rPr lang="es-AR" sz="1050" u="sng" dirty="0">
                <a:solidFill>
                  <a:srgbClr val="99CC00"/>
                </a:solidFill>
                <a:latin typeface="+mn-lt"/>
                <a:hlinkClick r:id="rId12">
                  <a:extLst>
                    <a:ext uri="{A12FA001-AC4F-418D-AE19-62706E023703}">
                      <ahyp:hlinkClr xmlns:ahyp="http://schemas.microsoft.com/office/drawing/2018/hyperlinkcolor" val="tx"/>
                    </a:ext>
                  </a:extLst>
                </a:hlinkClick>
              </a:rPr>
              <a:t>Wikipedia</a:t>
            </a:r>
            <a:r>
              <a:rPr lang="es-AR" sz="1050" dirty="0">
                <a:solidFill>
                  <a:srgbClr val="99CC00"/>
                </a:solidFill>
                <a:latin typeface="+mn-lt"/>
                <a:cs typeface="+mn-cs"/>
              </a:rPr>
              <a:t>,</a:t>
            </a:r>
            <a:r>
              <a:rPr lang="es-AR" sz="1050" dirty="0">
                <a:solidFill>
                  <a:schemeClr val="bg1">
                    <a:lumMod val="75000"/>
                  </a:schemeClr>
                </a:solidFill>
                <a:latin typeface="+mn-lt"/>
                <a:cs typeface="+mn-cs"/>
              </a:rPr>
              <a:t> La enciclopedia libre.</a:t>
            </a:r>
          </a:p>
          <a:p>
            <a:pPr marL="171450" indent="-171450">
              <a:buFont typeface="Arial" panose="020B0604020202020204" pitchFamily="34" charset="0"/>
              <a:buChar char="•"/>
            </a:pPr>
            <a:r>
              <a:rPr lang="es-AR" sz="1050" dirty="0">
                <a:solidFill>
                  <a:schemeClr val="bg1"/>
                </a:solidFill>
                <a:latin typeface="+mn-lt"/>
                <a:cs typeface="+mn-cs"/>
              </a:rPr>
              <a:t>“Qué es hacer un Backup” en </a:t>
            </a:r>
            <a:r>
              <a:rPr lang="es-AR" sz="1050" u="sng" dirty="0">
                <a:solidFill>
                  <a:srgbClr val="99CC00"/>
                </a:solidFill>
                <a:latin typeface="+mn-lt"/>
                <a:hlinkClick r:id="rId13">
                  <a:extLst>
                    <a:ext uri="{A12FA001-AC4F-418D-AE19-62706E023703}">
                      <ahyp:hlinkClr xmlns:ahyp="http://schemas.microsoft.com/office/drawing/2018/hyperlinkcolor" val="tx"/>
                    </a:ext>
                  </a:extLst>
                </a:hlinkClick>
              </a:rPr>
              <a:t>ABC Consultorio</a:t>
            </a:r>
            <a:r>
              <a:rPr lang="es-AR" sz="1050" dirty="0">
                <a:solidFill>
                  <a:srgbClr val="99CC00"/>
                </a:solidFill>
                <a:latin typeface="+mn-lt"/>
              </a:rPr>
              <a:t>.</a:t>
            </a:r>
          </a:p>
          <a:p>
            <a:pPr marL="171450" indent="-171450">
              <a:buFont typeface="Arial" panose="020B0604020202020204" pitchFamily="34" charset="0"/>
              <a:buChar char="•"/>
            </a:pPr>
            <a:r>
              <a:rPr lang="es-AR" sz="1050" u="sng" dirty="0">
                <a:solidFill>
                  <a:srgbClr val="99CC00"/>
                </a:solidFill>
                <a:latin typeface="+mn-lt"/>
                <a:hlinkClick r:id="rId14">
                  <a:extLst>
                    <a:ext uri="{A12FA001-AC4F-418D-AE19-62706E023703}">
                      <ahyp:hlinkClr xmlns:ahyp="http://schemas.microsoft.com/office/drawing/2018/hyperlinkcolor" val="tx"/>
                    </a:ext>
                  </a:extLst>
                </a:hlinkClick>
              </a:rPr>
              <a:t>Mejores servicios de backup y almacenamiento en la nube</a:t>
            </a:r>
            <a:r>
              <a:rPr lang="es-AR" sz="1050" u="sng" dirty="0">
                <a:solidFill>
                  <a:srgbClr val="99CC00"/>
                </a:solidFill>
                <a:latin typeface="+mn-lt"/>
              </a:rPr>
              <a:t>.</a:t>
            </a:r>
            <a:endParaRPr lang="es-AR" sz="1050" u="sng" dirty="0">
              <a:solidFill>
                <a:srgbClr val="99CC00"/>
              </a:solidFill>
              <a:latin typeface="+mn-lt"/>
              <a:hlinkClick r:id="rId15">
                <a:extLst>
                  <a:ext uri="{A12FA001-AC4F-418D-AE19-62706E023703}">
                    <ahyp:hlinkClr xmlns:ahyp="http://schemas.microsoft.com/office/drawing/2018/hyperlinkcolor" val="tx"/>
                  </a:ext>
                </a:extLst>
              </a:hlinkClick>
            </a:endParaRPr>
          </a:p>
          <a:p>
            <a:pPr marL="171450" indent="-171450">
              <a:buFont typeface="Arial" panose="020B0604020202020204" pitchFamily="34" charset="0"/>
              <a:buChar char="•"/>
            </a:pPr>
            <a:r>
              <a:rPr lang="es-AR" sz="1050" u="sng" dirty="0">
                <a:solidFill>
                  <a:srgbClr val="99CC00"/>
                </a:solidFill>
                <a:latin typeface="+mn-lt"/>
                <a:hlinkClick r:id="rId15">
                  <a:extLst>
                    <a:ext uri="{A12FA001-AC4F-418D-AE19-62706E023703}">
                      <ahyp:hlinkClr xmlns:ahyp="http://schemas.microsoft.com/office/drawing/2018/hyperlinkcolor" val="tx"/>
                    </a:ext>
                  </a:extLst>
                </a:hlinkClick>
              </a:rPr>
              <a:t>Paul </a:t>
            </a:r>
            <a:r>
              <a:rPr lang="es-AR" sz="1050" u="sng" dirty="0" err="1">
                <a:solidFill>
                  <a:srgbClr val="99CC00"/>
                </a:solidFill>
                <a:latin typeface="+mn-lt"/>
                <a:hlinkClick r:id="rId15">
                  <a:extLst>
                    <a:ext uri="{A12FA001-AC4F-418D-AE19-62706E023703}">
                      <ahyp:hlinkClr xmlns:ahyp="http://schemas.microsoft.com/office/drawing/2018/hyperlinkcolor" val="tx"/>
                    </a:ext>
                  </a:extLst>
                </a:hlinkClick>
              </a:rPr>
              <a:t>Crocetti</a:t>
            </a:r>
            <a:r>
              <a:rPr lang="es-AR" sz="1050" u="sng" dirty="0">
                <a:latin typeface="+mn-lt"/>
                <a:hlinkClick r:id="rId15">
                  <a:extLst>
                    <a:ext uri="{A12FA001-AC4F-418D-AE19-62706E023703}">
                      <ahyp:hlinkClr xmlns:ahyp="http://schemas.microsoft.com/office/drawing/2018/hyperlinkcolor" val="tx"/>
                    </a:ext>
                  </a:extLst>
                </a:hlinkClick>
              </a:rPr>
              <a:t>,</a:t>
            </a:r>
            <a:r>
              <a:rPr lang="es-AR" sz="1050" u="sng" dirty="0">
                <a:latin typeface="+mn-lt"/>
              </a:rPr>
              <a:t> </a:t>
            </a:r>
            <a:r>
              <a:rPr lang="es-AR" sz="1100" dirty="0" err="1">
                <a:solidFill>
                  <a:schemeClr val="bg1">
                    <a:lumMod val="75000"/>
                  </a:schemeClr>
                </a:solidFill>
                <a:latin typeface="+mn-lt"/>
                <a:cs typeface="+mn-cs"/>
              </a:rPr>
              <a:t>TechTarget</a:t>
            </a:r>
            <a:r>
              <a:rPr lang="es-AR" sz="1100" dirty="0">
                <a:solidFill>
                  <a:schemeClr val="bg1">
                    <a:lumMod val="75000"/>
                  </a:schemeClr>
                </a:solidFill>
                <a:latin typeface="+mn-lt"/>
                <a:cs typeface="+mn-cs"/>
              </a:rPr>
              <a:t> </a:t>
            </a:r>
          </a:p>
          <a:p>
            <a:pPr marL="171450" indent="-171450">
              <a:buFont typeface="Arial" panose="020B0604020202020204" pitchFamily="34" charset="0"/>
              <a:buChar char="•"/>
            </a:pPr>
            <a:r>
              <a:rPr lang="es-AR" sz="1050" u="sng" dirty="0" err="1">
                <a:solidFill>
                  <a:srgbClr val="99CC00"/>
                </a:solidFill>
                <a:latin typeface="+mn-lt"/>
                <a:hlinkClick r:id="rId16">
                  <a:extLst>
                    <a:ext uri="{A12FA001-AC4F-418D-AE19-62706E023703}">
                      <ahyp:hlinkClr xmlns:ahyp="http://schemas.microsoft.com/office/drawing/2018/hyperlinkcolor" val="tx"/>
                    </a:ext>
                  </a:extLst>
                </a:hlinkClick>
              </a:rPr>
              <a:t>Russ</a:t>
            </a:r>
            <a:r>
              <a:rPr lang="es-AR" sz="1050" u="sng" dirty="0">
                <a:solidFill>
                  <a:srgbClr val="99CC00"/>
                </a:solidFill>
                <a:latin typeface="+mn-lt"/>
                <a:hlinkClick r:id="rId16">
                  <a:extLst>
                    <a:ext uri="{A12FA001-AC4F-418D-AE19-62706E023703}">
                      <ahyp:hlinkClr xmlns:ahyp="http://schemas.microsoft.com/office/drawing/2018/hyperlinkcolor" val="tx"/>
                    </a:ext>
                  </a:extLst>
                </a:hlinkClick>
              </a:rPr>
              <a:t> </a:t>
            </a:r>
            <a:r>
              <a:rPr lang="es-AR" sz="1050" u="sng" dirty="0" err="1">
                <a:solidFill>
                  <a:srgbClr val="99CC00"/>
                </a:solidFill>
                <a:latin typeface="+mn-lt"/>
                <a:hlinkClick r:id="rId16">
                  <a:extLst>
                    <a:ext uri="{A12FA001-AC4F-418D-AE19-62706E023703}">
                      <ahyp:hlinkClr xmlns:ahyp="http://schemas.microsoft.com/office/drawing/2018/hyperlinkcolor" val="tx"/>
                    </a:ext>
                  </a:extLst>
                </a:hlinkClick>
              </a:rPr>
              <a:t>Fellows</a:t>
            </a:r>
            <a:r>
              <a:rPr lang="es-AR" sz="1050" u="sng" dirty="0">
                <a:latin typeface="+mn-lt"/>
                <a:hlinkClick r:id="rId16">
                  <a:extLst>
                    <a:ext uri="{A12FA001-AC4F-418D-AE19-62706E023703}">
                      <ahyp:hlinkClr xmlns:ahyp="http://schemas.microsoft.com/office/drawing/2018/hyperlinkcolor" val="tx"/>
                    </a:ext>
                  </a:extLst>
                </a:hlinkClick>
              </a:rPr>
              <a:t>,</a:t>
            </a:r>
            <a:r>
              <a:rPr lang="es-AR" sz="1050" u="sng" dirty="0">
                <a:latin typeface="+mn-lt"/>
              </a:rPr>
              <a:t> </a:t>
            </a:r>
            <a:r>
              <a:rPr lang="es-AR" sz="1100" dirty="0" err="1">
                <a:solidFill>
                  <a:schemeClr val="bg1"/>
                </a:solidFill>
                <a:latin typeface="+mn-lt"/>
                <a:cs typeface="+mn-cs"/>
              </a:rPr>
              <a:t>Evaluator</a:t>
            </a:r>
            <a:r>
              <a:rPr lang="es-AR" sz="1100" dirty="0">
                <a:solidFill>
                  <a:schemeClr val="bg1"/>
                </a:solidFill>
                <a:latin typeface="+mn-lt"/>
                <a:cs typeface="+mn-cs"/>
              </a:rPr>
              <a:t> </a:t>
            </a:r>
            <a:r>
              <a:rPr lang="es-AR" sz="1100" dirty="0" err="1">
                <a:solidFill>
                  <a:schemeClr val="bg1"/>
                </a:solidFill>
                <a:latin typeface="+mn-lt"/>
                <a:cs typeface="+mn-cs"/>
              </a:rPr>
              <a:t>Group</a:t>
            </a:r>
            <a:r>
              <a:rPr lang="es-AR" sz="1100" dirty="0">
                <a:solidFill>
                  <a:schemeClr val="bg1"/>
                </a:solidFill>
                <a:latin typeface="+mn-lt"/>
                <a:cs typeface="+mn-cs"/>
              </a:rPr>
              <a:t> </a:t>
            </a:r>
          </a:p>
        </p:txBody>
      </p:sp>
      <p:pic>
        <p:nvPicPr>
          <p:cNvPr id="4" name="Imagen 3" descr="Imagen que contiene reloj, computadora, cuarto, refrigerador&#10;&#10;Descripción generada automáticamente">
            <a:extLst>
              <a:ext uri="{FF2B5EF4-FFF2-40B4-BE49-F238E27FC236}">
                <a16:creationId xmlns:a16="http://schemas.microsoft.com/office/drawing/2014/main" id="{6E45483E-3A08-4638-98C3-AE160CB07A8E}"/>
              </a:ext>
            </a:extLst>
          </p:cNvPr>
          <p:cNvPicPr>
            <a:picLocks noChangeAspect="1"/>
          </p:cNvPicPr>
          <p:nvPr/>
        </p:nvPicPr>
        <p:blipFill>
          <a:blip r:embed="rId1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1992" y="4353536"/>
            <a:ext cx="1889326" cy="1184604"/>
          </a:xfrm>
          <a:prstGeom prst="rect">
            <a:avLst/>
          </a:prstGeom>
        </p:spPr>
      </p:pic>
      <p:pic>
        <p:nvPicPr>
          <p:cNvPr id="6" name="Imagen 5" descr="Imagen que contiene texto&#10;&#10;Descripción generada automáticamente">
            <a:extLst>
              <a:ext uri="{FF2B5EF4-FFF2-40B4-BE49-F238E27FC236}">
                <a16:creationId xmlns:a16="http://schemas.microsoft.com/office/drawing/2014/main" id="{000707F9-3892-4292-A1F4-5DBDB27ED01F}"/>
              </a:ext>
            </a:extLst>
          </p:cNvPr>
          <p:cNvPicPr>
            <a:picLocks noChangeAspect="1"/>
          </p:cNvPicPr>
          <p:nvPr/>
        </p:nvPicPr>
        <p:blipFill>
          <a:blip r:embed="rId1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97764" y="1932424"/>
            <a:ext cx="1461818" cy="1331188"/>
          </a:xfrm>
          <a:prstGeom prst="rect">
            <a:avLst/>
          </a:prstGeom>
        </p:spPr>
      </p:pic>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15" descr="BottomLineLight.png">
            <a:extLst>
              <a:ext uri="{FF2B5EF4-FFF2-40B4-BE49-F238E27FC236}">
                <a16:creationId xmlns:a16="http://schemas.microsoft.com/office/drawing/2014/main" id="{6394F527-2F42-4BE5-ADC9-019363EA32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6200004"/>
            <a:ext cx="9144000" cy="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16" descr="BottomLineDarker.png">
            <a:extLst>
              <a:ext uri="{FF2B5EF4-FFF2-40B4-BE49-F238E27FC236}">
                <a16:creationId xmlns:a16="http://schemas.microsoft.com/office/drawing/2014/main" id="{F3369D69-F0A3-494F-8FC4-5126547C9E1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6840934"/>
            <a:ext cx="9144000"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14" descr="Avatar.png">
            <a:extLst>
              <a:ext uri="{FF2B5EF4-FFF2-40B4-BE49-F238E27FC236}">
                <a16:creationId xmlns:a16="http://schemas.microsoft.com/office/drawing/2014/main" id="{1B78B3C7-8804-45C3-AF63-CFD6AAD8619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19537" y="6381328"/>
            <a:ext cx="3778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9BDB1DE3-AAF7-4AFF-9599-680DFC619B21}"/>
              </a:ext>
            </a:extLst>
          </p:cNvPr>
          <p:cNvSpPr txBox="1"/>
          <p:nvPr/>
        </p:nvSpPr>
        <p:spPr>
          <a:xfrm>
            <a:off x="2309813" y="6246914"/>
            <a:ext cx="513282"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a:solidFill>
                  <a:schemeClr val="tx1">
                    <a:lumMod val="50000"/>
                    <a:lumOff val="50000"/>
                  </a:schemeClr>
                </a:solidFill>
                <a:latin typeface="+mn-lt"/>
                <a:cs typeface="+mn-cs"/>
              </a:rPr>
              <a:t>Alumno</a:t>
            </a:r>
            <a:endParaRPr lang="es-AR" sz="800">
              <a:latin typeface="+mn-lt"/>
              <a:cs typeface="+mn-cs"/>
            </a:endParaRPr>
          </a:p>
        </p:txBody>
      </p:sp>
      <p:sp>
        <p:nvSpPr>
          <p:cNvPr id="6" name="TextBox 5">
            <a:extLst>
              <a:ext uri="{FF2B5EF4-FFF2-40B4-BE49-F238E27FC236}">
                <a16:creationId xmlns:a16="http://schemas.microsoft.com/office/drawing/2014/main" id="{153D4958-FB3D-4BF0-87D3-0A72D5F762C3}"/>
              </a:ext>
            </a:extLst>
          </p:cNvPr>
          <p:cNvSpPr txBox="1"/>
          <p:nvPr/>
        </p:nvSpPr>
        <p:spPr>
          <a:xfrm>
            <a:off x="2309813" y="6419429"/>
            <a:ext cx="1358770" cy="307777"/>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400" dirty="0">
                <a:solidFill>
                  <a:schemeClr val="tx1">
                    <a:lumMod val="50000"/>
                    <a:lumOff val="50000"/>
                  </a:schemeClr>
                </a:solidFill>
                <a:latin typeface="TypoSlabserif-Light" pitchFamily="2" charset="0"/>
                <a:cs typeface="+mn-cs"/>
              </a:rPr>
              <a:t>Marcelo Encabo</a:t>
            </a:r>
            <a:endParaRPr lang="en-US" sz="1400" dirty="0">
              <a:latin typeface="TypoSlabserif-Light" pitchFamily="2" charset="0"/>
              <a:cs typeface="+mn-cs"/>
            </a:endParaRPr>
          </a:p>
        </p:txBody>
      </p:sp>
      <p:sp>
        <p:nvSpPr>
          <p:cNvPr id="10" name="TextBox 9">
            <a:extLst>
              <a:ext uri="{FF2B5EF4-FFF2-40B4-BE49-F238E27FC236}">
                <a16:creationId xmlns:a16="http://schemas.microsoft.com/office/drawing/2014/main" id="{55A681E8-CF57-4757-B828-5B8016FD99B9}"/>
              </a:ext>
            </a:extLst>
          </p:cNvPr>
          <p:cNvSpPr txBox="1"/>
          <p:nvPr/>
        </p:nvSpPr>
        <p:spPr>
          <a:xfrm>
            <a:off x="5631327" y="6246914"/>
            <a:ext cx="1537600"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spc="300" dirty="0">
                <a:solidFill>
                  <a:schemeClr val="tx1">
                    <a:lumMod val="50000"/>
                    <a:lumOff val="50000"/>
                  </a:schemeClr>
                </a:solidFill>
                <a:latin typeface="+mn-lt"/>
                <a:cs typeface="+mn-cs"/>
              </a:rPr>
              <a:t>Trabajo Práctico </a:t>
            </a:r>
            <a:endParaRPr lang="es-AR" sz="800" spc="300" dirty="0">
              <a:latin typeface="+mn-lt"/>
              <a:cs typeface="+mn-cs"/>
            </a:endParaRPr>
          </a:p>
        </p:txBody>
      </p:sp>
      <p:sp>
        <p:nvSpPr>
          <p:cNvPr id="11" name="TextBox 10">
            <a:extLst>
              <a:ext uri="{FF2B5EF4-FFF2-40B4-BE49-F238E27FC236}">
                <a16:creationId xmlns:a16="http://schemas.microsoft.com/office/drawing/2014/main" id="{8465C9A8-9143-4007-887A-A5BB9D80101E}"/>
              </a:ext>
            </a:extLst>
          </p:cNvPr>
          <p:cNvSpPr txBox="1"/>
          <p:nvPr/>
        </p:nvSpPr>
        <p:spPr>
          <a:xfrm>
            <a:off x="5673334" y="6397993"/>
            <a:ext cx="1358770" cy="353943"/>
          </a:xfrm>
          <a:prstGeom prst="rect">
            <a:avLst/>
          </a:prstGeom>
          <a:noFill/>
          <a:effectLst>
            <a:outerShdw dist="12700" dir="2700000" algn="tl" rotWithShape="0">
              <a:schemeClr val="bg1"/>
            </a:outerShdw>
          </a:effectLst>
        </p:spPr>
        <p:txBody>
          <a:bodyPr wrap="square">
            <a:spAutoFit/>
          </a:bodyPr>
          <a:lstStyle/>
          <a:p>
            <a:pPr eaLnBrk="1" fontAlgn="auto" hangingPunct="1">
              <a:spcBef>
                <a:spcPts val="0"/>
              </a:spcBef>
              <a:spcAft>
                <a:spcPts val="0"/>
              </a:spcAft>
              <a:defRPr/>
            </a:pPr>
            <a:r>
              <a:rPr lang="en-US" sz="1700" spc="700" dirty="0">
                <a:solidFill>
                  <a:schemeClr val="tx1">
                    <a:lumMod val="50000"/>
                    <a:lumOff val="50000"/>
                  </a:schemeClr>
                </a:solidFill>
                <a:latin typeface="TypoSlabserif-Light" pitchFamily="2" charset="0"/>
                <a:cs typeface="+mn-cs"/>
              </a:rPr>
              <a:t>Backup</a:t>
            </a:r>
            <a:endParaRPr lang="en-US" sz="1700" spc="700" dirty="0">
              <a:latin typeface="TypoSlabserif-Light" pitchFamily="2" charset="0"/>
              <a:cs typeface="+mn-cs"/>
            </a:endParaRPr>
          </a:p>
        </p:txBody>
      </p:sp>
      <p:sp>
        <p:nvSpPr>
          <p:cNvPr id="12" name="TextBox 11">
            <a:extLst>
              <a:ext uri="{FF2B5EF4-FFF2-40B4-BE49-F238E27FC236}">
                <a16:creationId xmlns:a16="http://schemas.microsoft.com/office/drawing/2014/main" id="{A51CE2F5-E8D2-416A-ADF5-B475CA7A2F3C}"/>
              </a:ext>
            </a:extLst>
          </p:cNvPr>
          <p:cNvSpPr txBox="1"/>
          <p:nvPr/>
        </p:nvSpPr>
        <p:spPr>
          <a:xfrm>
            <a:off x="8904312" y="6237312"/>
            <a:ext cx="542136"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800" dirty="0">
                <a:solidFill>
                  <a:schemeClr val="tx1">
                    <a:lumMod val="50000"/>
                    <a:lumOff val="50000"/>
                  </a:schemeClr>
                </a:solidFill>
                <a:latin typeface="+mn-lt"/>
                <a:cs typeface="+mn-cs"/>
              </a:rPr>
              <a:t>N°</a:t>
            </a:r>
            <a:r>
              <a:rPr lang="en-US" sz="800" dirty="0">
                <a:latin typeface="+mn-lt"/>
                <a:cs typeface="+mn-cs"/>
              </a:rPr>
              <a:t> SLIDE</a:t>
            </a:r>
          </a:p>
        </p:txBody>
      </p:sp>
      <p:sp>
        <p:nvSpPr>
          <p:cNvPr id="13" name="TextBox 12">
            <a:extLst>
              <a:ext uri="{FF2B5EF4-FFF2-40B4-BE49-F238E27FC236}">
                <a16:creationId xmlns:a16="http://schemas.microsoft.com/office/drawing/2014/main" id="{AF6D3D7E-25AE-431D-8EDA-596B5E32F047}"/>
              </a:ext>
            </a:extLst>
          </p:cNvPr>
          <p:cNvSpPr txBox="1"/>
          <p:nvPr/>
        </p:nvSpPr>
        <p:spPr>
          <a:xfrm>
            <a:off x="9211395" y="6406431"/>
            <a:ext cx="729687" cy="276999"/>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200" b="1" dirty="0">
                <a:latin typeface="TypoSlabserif-Light" pitchFamily="2" charset="0"/>
                <a:cs typeface="+mn-cs"/>
              </a:rPr>
              <a:t>16</a:t>
            </a:r>
            <a:r>
              <a:rPr lang="en-US" sz="1200" b="1" dirty="0">
                <a:solidFill>
                  <a:schemeClr val="tx1">
                    <a:lumMod val="50000"/>
                    <a:lumOff val="50000"/>
                  </a:schemeClr>
                </a:solidFill>
                <a:latin typeface="TypoSlabserif-Light" pitchFamily="2" charset="0"/>
                <a:cs typeface="+mn-cs"/>
              </a:rPr>
              <a:t> de 17</a:t>
            </a:r>
            <a:endParaRPr lang="en-US" sz="1200" b="1" dirty="0">
              <a:latin typeface="TypoSlabserif-Light" pitchFamily="2" charset="0"/>
              <a:cs typeface="+mn-cs"/>
            </a:endParaRPr>
          </a:p>
        </p:txBody>
      </p:sp>
      <p:pic>
        <p:nvPicPr>
          <p:cNvPr id="4110" name="Picture 17" descr="PrevArrow.png">
            <a:hlinkClick r:id="" action="ppaction://hlinkshowjump?jump=previousslide"/>
            <a:extLst>
              <a:ext uri="{FF2B5EF4-FFF2-40B4-BE49-F238E27FC236}">
                <a16:creationId xmlns:a16="http://schemas.microsoft.com/office/drawing/2014/main" id="{ED73347D-BE1D-456B-9B30-2A5F7F92B1F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009064" y="6440908"/>
            <a:ext cx="2127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revArrow.png">
            <a:hlinkClick r:id="" action="ppaction://hlinkshowjump?jump=nextslide"/>
            <a:extLst>
              <a:ext uri="{FF2B5EF4-FFF2-40B4-BE49-F238E27FC236}">
                <a16:creationId xmlns:a16="http://schemas.microsoft.com/office/drawing/2014/main" id="{670AA82C-061D-490E-8AC2-179CD7965721}"/>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918701" y="6440909"/>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25">
            <a:extLst>
              <a:ext uri="{FF2B5EF4-FFF2-40B4-BE49-F238E27FC236}">
                <a16:creationId xmlns:a16="http://schemas.microsoft.com/office/drawing/2014/main" id="{79EE26A3-2E43-4913-8055-904393FDB348}"/>
              </a:ext>
            </a:extLst>
          </p:cNvPr>
          <p:cNvSpPr txBox="1"/>
          <p:nvPr/>
        </p:nvSpPr>
        <p:spPr>
          <a:xfrm>
            <a:off x="1919536" y="1383699"/>
            <a:ext cx="8568952" cy="3954929"/>
          </a:xfrm>
          <a:prstGeom prst="rect">
            <a:avLst/>
          </a:prstGeom>
          <a:noFill/>
        </p:spPr>
        <p:txBody>
          <a:bodyPr wrap="square">
            <a:spAutoFit/>
          </a:bodyPr>
          <a:lstStyle/>
          <a:p>
            <a:r>
              <a:rPr lang="es-AR" sz="1200" b="1" u="sng" dirty="0">
                <a:solidFill>
                  <a:srgbClr val="00B0F0"/>
                </a:solidFill>
                <a:latin typeface="+mn-lt"/>
              </a:rPr>
              <a:t>Repaso </a:t>
            </a:r>
          </a:p>
          <a:p>
            <a:endParaRPr lang="es-AR" sz="600" b="1" u="sng" dirty="0">
              <a:solidFill>
                <a:srgbClr val="00B0F0"/>
              </a:solidFill>
              <a:latin typeface="+mn-lt"/>
            </a:endParaRPr>
          </a:p>
          <a:p>
            <a:pPr marL="228600" indent="-228600">
              <a:buFont typeface="+mj-lt"/>
              <a:buAutoNum type="arabicPeriod"/>
            </a:pPr>
            <a:r>
              <a:rPr lang="en-US" sz="1050" dirty="0">
                <a:solidFill>
                  <a:schemeClr val="bg1"/>
                </a:solidFill>
                <a:latin typeface="+mn-lt"/>
                <a:cs typeface="+mn-cs"/>
              </a:rPr>
              <a:t>Que es un Backup ?</a:t>
            </a:r>
          </a:p>
          <a:p>
            <a:pPr marL="228600" indent="-228600">
              <a:buFont typeface="+mj-lt"/>
              <a:buAutoNum type="arabicPeriod"/>
            </a:pPr>
            <a:r>
              <a:rPr lang="es-AR" sz="1050" dirty="0">
                <a:solidFill>
                  <a:schemeClr val="bg1">
                    <a:lumMod val="75000"/>
                  </a:schemeClr>
                </a:solidFill>
                <a:latin typeface="+mn-lt"/>
              </a:rPr>
              <a:t>Cuales son las principales forma de hacer Backup ?</a:t>
            </a:r>
          </a:p>
          <a:p>
            <a:pPr marL="228600" indent="-228600">
              <a:buFont typeface="+mj-lt"/>
              <a:buAutoNum type="arabicPeriod"/>
            </a:pPr>
            <a:r>
              <a:rPr lang="es-AR" sz="1050" dirty="0">
                <a:solidFill>
                  <a:schemeClr val="bg1"/>
                </a:solidFill>
                <a:latin typeface="+mn-lt"/>
                <a:cs typeface="+mn-cs"/>
              </a:rPr>
              <a:t>Que es un servidor NAS ?</a:t>
            </a:r>
          </a:p>
          <a:p>
            <a:endParaRPr lang="es-AR" sz="800" b="1" u="sng" dirty="0">
              <a:solidFill>
                <a:schemeClr val="bg1"/>
              </a:solidFill>
              <a:effectLst>
                <a:outerShdw blurRad="38100" dist="38100" dir="2700000" algn="tl">
                  <a:srgbClr val="000000">
                    <a:alpha val="43137"/>
                  </a:srgbClr>
                </a:outerShdw>
              </a:effectLst>
              <a:latin typeface="+mn-lt"/>
              <a:cs typeface="+mn-cs"/>
            </a:endParaRPr>
          </a:p>
          <a:p>
            <a:r>
              <a:rPr lang="es-AR" sz="1200" b="1" u="sng" dirty="0">
                <a:solidFill>
                  <a:srgbClr val="FFFF00"/>
                </a:solidFill>
                <a:effectLst>
                  <a:outerShdw blurRad="38100" dist="38100" dir="2700000" algn="tl">
                    <a:srgbClr val="000000">
                      <a:alpha val="43137"/>
                    </a:srgbClr>
                  </a:outerShdw>
                </a:effectLst>
                <a:latin typeface="+mn-lt"/>
              </a:rPr>
              <a:t>Verdadero o Falso</a:t>
            </a:r>
          </a:p>
          <a:p>
            <a:endParaRPr lang="es-AR" sz="600" dirty="0">
              <a:solidFill>
                <a:schemeClr val="bg1"/>
              </a:solidFill>
              <a:latin typeface="+mn-lt"/>
              <a:cs typeface="+mn-cs"/>
            </a:endParaRPr>
          </a:p>
          <a:p>
            <a:pPr marL="228600" indent="-228600">
              <a:buFont typeface="+mj-lt"/>
              <a:buAutoNum type="arabicPeriod"/>
            </a:pPr>
            <a:r>
              <a:rPr lang="es-AR" sz="1050" dirty="0">
                <a:solidFill>
                  <a:schemeClr val="bg1"/>
                </a:solidFill>
                <a:latin typeface="+mn-lt"/>
                <a:cs typeface="+mn-cs"/>
              </a:rPr>
              <a:t>Cuando se realiza un backup en Disco duro externo, es imposible para ciertos tipos de archivos</a:t>
            </a:r>
          </a:p>
          <a:p>
            <a:pPr marL="228600" indent="-228600">
              <a:buFont typeface="+mj-lt"/>
              <a:buAutoNum type="arabicPeriod"/>
            </a:pPr>
            <a:r>
              <a:rPr lang="es-AR" sz="1050" dirty="0">
                <a:solidFill>
                  <a:schemeClr val="bg1">
                    <a:lumMod val="75000"/>
                  </a:schemeClr>
                </a:solidFill>
                <a:latin typeface="+mn-lt"/>
              </a:rPr>
              <a:t>La función del SnapShot es la de hacer copias de seguridad de los archivos que tú le indiques</a:t>
            </a:r>
          </a:p>
          <a:p>
            <a:pPr marL="228600" indent="-228600">
              <a:buFont typeface="+mj-lt"/>
              <a:buAutoNum type="arabicPeriod"/>
            </a:pPr>
            <a:r>
              <a:rPr lang="es-AR" sz="1050" dirty="0">
                <a:solidFill>
                  <a:schemeClr val="bg1"/>
                </a:solidFill>
                <a:latin typeface="+mn-lt"/>
                <a:cs typeface="+mn-cs"/>
              </a:rPr>
              <a:t>Los Backups son más seguros que los Snapshots</a:t>
            </a:r>
          </a:p>
          <a:p>
            <a:pPr marL="228600" indent="-228600">
              <a:buFont typeface="+mj-lt"/>
              <a:buAutoNum type="arabicPeriod"/>
            </a:pPr>
            <a:r>
              <a:rPr lang="es-AR" sz="1050" dirty="0">
                <a:solidFill>
                  <a:schemeClr val="bg1">
                    <a:lumMod val="75000"/>
                  </a:schemeClr>
                </a:solidFill>
                <a:latin typeface="+mn-lt"/>
              </a:rPr>
              <a:t>Los Backups son más rápidos que los Snapshots</a:t>
            </a:r>
          </a:p>
          <a:p>
            <a:pPr marL="228600" indent="-228600">
              <a:buFont typeface="+mj-lt"/>
              <a:buAutoNum type="arabicPeriod"/>
            </a:pPr>
            <a:r>
              <a:rPr lang="es-AR" sz="1050" dirty="0">
                <a:solidFill>
                  <a:schemeClr val="bg1"/>
                </a:solidFill>
                <a:latin typeface="+mn-lt"/>
                <a:cs typeface="+mn-cs"/>
              </a:rPr>
              <a:t>Respaldo completo sólo copia los datos que han variado desde la última operación de backup de cualquier tipo</a:t>
            </a:r>
          </a:p>
          <a:p>
            <a:endParaRPr lang="es-AR" sz="800" b="1" u="sng" dirty="0">
              <a:solidFill>
                <a:schemeClr val="bg1"/>
              </a:solidFill>
              <a:effectLst>
                <a:outerShdw blurRad="38100" dist="38100" dir="2700000" algn="tl">
                  <a:srgbClr val="000000">
                    <a:alpha val="43137"/>
                  </a:srgbClr>
                </a:outerShdw>
              </a:effectLst>
              <a:latin typeface="+mn-lt"/>
              <a:cs typeface="+mn-cs"/>
            </a:endParaRPr>
          </a:p>
          <a:p>
            <a:r>
              <a:rPr lang="es-AR" sz="1200" u="sng" dirty="0">
                <a:solidFill>
                  <a:srgbClr val="99CC00"/>
                </a:solidFill>
                <a:latin typeface="+mn-lt"/>
              </a:rPr>
              <a:t>Cual es la opción correcta </a:t>
            </a:r>
          </a:p>
          <a:p>
            <a:endParaRPr lang="es-AR" sz="700" u="sng" dirty="0">
              <a:solidFill>
                <a:srgbClr val="99CC00"/>
              </a:solidFill>
              <a:latin typeface="+mn-lt"/>
            </a:endParaRPr>
          </a:p>
          <a:p>
            <a:r>
              <a:rPr lang="es-AR" sz="1050" dirty="0">
                <a:solidFill>
                  <a:schemeClr val="bg1">
                    <a:lumMod val="75000"/>
                  </a:schemeClr>
                </a:solidFill>
                <a:latin typeface="+mn-lt"/>
              </a:rPr>
              <a:t>Cual de esta combinación de Backup es mas rápida de realizar </a:t>
            </a:r>
          </a:p>
          <a:p>
            <a:pPr marL="285750" indent="-285750">
              <a:buFont typeface="+mj-lt"/>
              <a:buAutoNum type="romanLcPeriod"/>
            </a:pPr>
            <a:r>
              <a:rPr lang="es-AR" sz="1050" dirty="0">
                <a:solidFill>
                  <a:schemeClr val="bg1"/>
                </a:solidFill>
                <a:latin typeface="+mn-lt"/>
                <a:cs typeface="+mn-cs"/>
              </a:rPr>
              <a:t>Completo diario</a:t>
            </a:r>
          </a:p>
          <a:p>
            <a:pPr marL="285750" indent="-285750">
              <a:buFont typeface="+mj-lt"/>
              <a:buAutoNum type="romanLcPeriod"/>
            </a:pPr>
            <a:r>
              <a:rPr lang="es-AR" sz="1050" dirty="0">
                <a:solidFill>
                  <a:schemeClr val="bg1"/>
                </a:solidFill>
                <a:latin typeface="+mn-lt"/>
                <a:cs typeface="+mn-cs"/>
              </a:rPr>
              <a:t>Completo semanal + Diferencial diario</a:t>
            </a:r>
          </a:p>
          <a:p>
            <a:pPr marL="285750" indent="-285750">
              <a:buFont typeface="+mj-lt"/>
              <a:buAutoNum type="romanLcPeriod"/>
            </a:pPr>
            <a:r>
              <a:rPr lang="es-AR" sz="1050" dirty="0">
                <a:solidFill>
                  <a:schemeClr val="bg1"/>
                </a:solidFill>
                <a:latin typeface="+mn-lt"/>
                <a:cs typeface="+mn-cs"/>
              </a:rPr>
              <a:t>Completo semanal + Incremental diario</a:t>
            </a:r>
          </a:p>
          <a:p>
            <a:r>
              <a:rPr lang="es-AR" sz="1050" dirty="0">
                <a:solidFill>
                  <a:schemeClr val="bg1">
                    <a:lumMod val="75000"/>
                  </a:schemeClr>
                </a:solidFill>
                <a:latin typeface="+mn-lt"/>
              </a:rPr>
              <a:t> </a:t>
            </a:r>
          </a:p>
          <a:p>
            <a:r>
              <a:rPr lang="es-AR" sz="1050" dirty="0">
                <a:solidFill>
                  <a:schemeClr val="bg1"/>
                </a:solidFill>
                <a:latin typeface="+mn-lt"/>
                <a:cs typeface="+mn-cs"/>
              </a:rPr>
              <a:t>Cual es la ventaja de realizar Backup en dispositivo NAS</a:t>
            </a:r>
          </a:p>
          <a:p>
            <a:endParaRPr lang="es-AR" sz="600" dirty="0">
              <a:solidFill>
                <a:schemeClr val="bg1">
                  <a:lumMod val="75000"/>
                </a:schemeClr>
              </a:solidFill>
            </a:endParaRPr>
          </a:p>
          <a:p>
            <a:pPr marL="285750" indent="-285750">
              <a:buFont typeface="+mj-lt"/>
              <a:buAutoNum type="romanUcPeriod"/>
            </a:pPr>
            <a:r>
              <a:rPr lang="es-AR" sz="900" dirty="0">
                <a:solidFill>
                  <a:schemeClr val="bg1">
                    <a:lumMod val="75000"/>
                  </a:schemeClr>
                </a:solidFill>
                <a:latin typeface="+mn-lt"/>
                <a:cs typeface="+mn-cs"/>
              </a:rPr>
              <a:t>100 % automatizados e Inalámbrico y compatible con Tablet y teléfonos </a:t>
            </a:r>
          </a:p>
          <a:p>
            <a:pPr marL="285750" indent="-285750">
              <a:buFont typeface="+mj-lt"/>
              <a:buAutoNum type="romanUcPeriod"/>
            </a:pPr>
            <a:r>
              <a:rPr lang="es-AR" sz="900" dirty="0">
                <a:solidFill>
                  <a:schemeClr val="bg1">
                    <a:lumMod val="75000"/>
                  </a:schemeClr>
                </a:solidFill>
                <a:latin typeface="+mn-lt"/>
                <a:cs typeface="+mn-cs"/>
              </a:rPr>
              <a:t>Sumamente portátil</a:t>
            </a:r>
          </a:p>
          <a:p>
            <a:pPr marL="285750" indent="-285750">
              <a:buFont typeface="+mj-lt"/>
              <a:buAutoNum type="romanUcPeriod"/>
            </a:pPr>
            <a:r>
              <a:rPr lang="es-AR" sz="900" dirty="0">
                <a:solidFill>
                  <a:schemeClr val="bg1">
                    <a:lumMod val="75000"/>
                  </a:schemeClr>
                </a:solidFill>
                <a:latin typeface="+mn-lt"/>
                <a:cs typeface="+mn-cs"/>
              </a:rPr>
              <a:t>Muy Económico</a:t>
            </a:r>
            <a:endParaRPr lang="es-AR" sz="1400" b="1" u="sng" dirty="0">
              <a:solidFill>
                <a:srgbClr val="00B0F0"/>
              </a:solidFill>
              <a:latin typeface="+mn-lt"/>
            </a:endParaRPr>
          </a:p>
        </p:txBody>
      </p:sp>
      <p:pic>
        <p:nvPicPr>
          <p:cNvPr id="31" name="Picture 31" descr="HorizontalSeparator.png">
            <a:extLst>
              <a:ext uri="{FF2B5EF4-FFF2-40B4-BE49-F238E27FC236}">
                <a16:creationId xmlns:a16="http://schemas.microsoft.com/office/drawing/2014/main" id="{8FFC3EE6-60E9-4641-9EA8-2D10ADEFF680}"/>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396312" y="5853269"/>
            <a:ext cx="5508000" cy="63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19">
            <a:extLst>
              <a:ext uri="{FF2B5EF4-FFF2-40B4-BE49-F238E27FC236}">
                <a16:creationId xmlns:a16="http://schemas.microsoft.com/office/drawing/2014/main" id="{D070C273-7B0B-4E4D-9752-7CDAAB5130C5}"/>
              </a:ext>
            </a:extLst>
          </p:cNvPr>
          <p:cNvSpPr txBox="1"/>
          <p:nvPr/>
        </p:nvSpPr>
        <p:spPr>
          <a:xfrm>
            <a:off x="1834112" y="214449"/>
            <a:ext cx="4287905" cy="1169551"/>
          </a:xfrm>
          <a:prstGeom prst="rect">
            <a:avLst/>
          </a:prstGeom>
          <a:noFill/>
        </p:spPr>
        <p:txBody>
          <a:bodyPr wrap="none">
            <a:spAutoFit/>
          </a:bodyPr>
          <a:lstStyle/>
          <a:p>
            <a:pPr eaLnBrk="1" fontAlgn="auto" hangingPunct="1">
              <a:spcBef>
                <a:spcPts val="0"/>
              </a:spcBef>
              <a:spcAft>
                <a:spcPts val="0"/>
              </a:spcAft>
              <a:defRPr/>
            </a:pPr>
            <a:r>
              <a:rPr lang="es-AR" sz="7000" b="1" spc="-400" dirty="0">
                <a:solidFill>
                  <a:srgbClr val="FFFF00"/>
                </a:solidFill>
                <a:latin typeface="+mn-lt"/>
                <a:cs typeface="+mn-cs"/>
              </a:rPr>
              <a:t>Cuestionario</a:t>
            </a:r>
          </a:p>
        </p:txBody>
      </p:sp>
      <p:sp>
        <p:nvSpPr>
          <p:cNvPr id="20" name="TextBox 25">
            <a:extLst>
              <a:ext uri="{FF2B5EF4-FFF2-40B4-BE49-F238E27FC236}">
                <a16:creationId xmlns:a16="http://schemas.microsoft.com/office/drawing/2014/main" id="{8E484911-3DD9-4F99-A862-F2F4C8CDF068}"/>
              </a:ext>
            </a:extLst>
          </p:cNvPr>
          <p:cNvSpPr txBox="1"/>
          <p:nvPr/>
        </p:nvSpPr>
        <p:spPr>
          <a:xfrm>
            <a:off x="8400256" y="2473934"/>
            <a:ext cx="144016" cy="307777"/>
          </a:xfrm>
          <a:prstGeom prst="rect">
            <a:avLst/>
          </a:prstGeom>
          <a:noFill/>
        </p:spPr>
        <p:txBody>
          <a:bodyPr wrap="square">
            <a:spAutoFit/>
          </a:bodyPr>
          <a:lstStyle/>
          <a:p>
            <a:pPr algn="ctr"/>
            <a:r>
              <a:rPr lang="es-AR" sz="1400" b="1" dirty="0">
                <a:solidFill>
                  <a:srgbClr val="00B0F0"/>
                </a:solidFill>
                <a:effectLst>
                  <a:outerShdw blurRad="38100" dist="38100" dir="2700000" algn="tl">
                    <a:srgbClr val="000000">
                      <a:alpha val="43137"/>
                    </a:srgbClr>
                  </a:outerShdw>
                </a:effectLst>
                <a:latin typeface="+mn-lt"/>
              </a:rPr>
              <a:t>F</a:t>
            </a:r>
          </a:p>
        </p:txBody>
      </p:sp>
      <p:sp>
        <p:nvSpPr>
          <p:cNvPr id="23" name="TextBox 25">
            <a:extLst>
              <a:ext uri="{FF2B5EF4-FFF2-40B4-BE49-F238E27FC236}">
                <a16:creationId xmlns:a16="http://schemas.microsoft.com/office/drawing/2014/main" id="{0ADEDC0A-4155-4614-8238-5A4CA66304CB}"/>
              </a:ext>
            </a:extLst>
          </p:cNvPr>
          <p:cNvSpPr txBox="1"/>
          <p:nvPr/>
        </p:nvSpPr>
        <p:spPr>
          <a:xfrm>
            <a:off x="8400256" y="2646462"/>
            <a:ext cx="144016" cy="307777"/>
          </a:xfrm>
          <a:prstGeom prst="rect">
            <a:avLst/>
          </a:prstGeom>
          <a:noFill/>
        </p:spPr>
        <p:txBody>
          <a:bodyPr wrap="square">
            <a:spAutoFit/>
          </a:bodyPr>
          <a:lstStyle/>
          <a:p>
            <a:pPr algn="ctr"/>
            <a:r>
              <a:rPr lang="es-AR" sz="1400" b="1" dirty="0">
                <a:solidFill>
                  <a:srgbClr val="00B0F0"/>
                </a:solidFill>
                <a:effectLst>
                  <a:outerShdw blurRad="38100" dist="38100" dir="2700000" algn="tl">
                    <a:srgbClr val="000000">
                      <a:alpha val="43137"/>
                    </a:srgbClr>
                  </a:outerShdw>
                </a:effectLst>
                <a:latin typeface="+mn-lt"/>
              </a:rPr>
              <a:t>F</a:t>
            </a:r>
          </a:p>
        </p:txBody>
      </p:sp>
      <p:sp>
        <p:nvSpPr>
          <p:cNvPr id="24" name="TextBox 25">
            <a:extLst>
              <a:ext uri="{FF2B5EF4-FFF2-40B4-BE49-F238E27FC236}">
                <a16:creationId xmlns:a16="http://schemas.microsoft.com/office/drawing/2014/main" id="{E208C12A-3847-4579-9871-3521D8407CDC}"/>
              </a:ext>
            </a:extLst>
          </p:cNvPr>
          <p:cNvSpPr txBox="1"/>
          <p:nvPr/>
        </p:nvSpPr>
        <p:spPr>
          <a:xfrm>
            <a:off x="8400256" y="2833870"/>
            <a:ext cx="144016" cy="307777"/>
          </a:xfrm>
          <a:prstGeom prst="rect">
            <a:avLst/>
          </a:prstGeom>
          <a:noFill/>
        </p:spPr>
        <p:txBody>
          <a:bodyPr wrap="square">
            <a:spAutoFit/>
          </a:bodyPr>
          <a:lstStyle/>
          <a:p>
            <a:pPr algn="ctr"/>
            <a:r>
              <a:rPr lang="es-AR" sz="1400" b="1" dirty="0">
                <a:solidFill>
                  <a:srgbClr val="00B0F0"/>
                </a:solidFill>
                <a:effectLst>
                  <a:outerShdw blurRad="38100" dist="38100" dir="2700000" algn="tl">
                    <a:srgbClr val="000000">
                      <a:alpha val="43137"/>
                    </a:srgbClr>
                  </a:outerShdw>
                </a:effectLst>
                <a:latin typeface="+mn-lt"/>
              </a:rPr>
              <a:t>V</a:t>
            </a:r>
          </a:p>
        </p:txBody>
      </p:sp>
      <p:sp>
        <p:nvSpPr>
          <p:cNvPr id="25" name="TextBox 25">
            <a:extLst>
              <a:ext uri="{FF2B5EF4-FFF2-40B4-BE49-F238E27FC236}">
                <a16:creationId xmlns:a16="http://schemas.microsoft.com/office/drawing/2014/main" id="{694EA053-2973-47F0-8E85-415975853445}"/>
              </a:ext>
            </a:extLst>
          </p:cNvPr>
          <p:cNvSpPr txBox="1"/>
          <p:nvPr/>
        </p:nvSpPr>
        <p:spPr>
          <a:xfrm>
            <a:off x="8400256" y="3006398"/>
            <a:ext cx="144016" cy="307777"/>
          </a:xfrm>
          <a:prstGeom prst="rect">
            <a:avLst/>
          </a:prstGeom>
          <a:noFill/>
        </p:spPr>
        <p:txBody>
          <a:bodyPr wrap="square">
            <a:spAutoFit/>
          </a:bodyPr>
          <a:lstStyle/>
          <a:p>
            <a:pPr algn="ctr"/>
            <a:r>
              <a:rPr lang="es-AR" sz="1400" b="1" dirty="0">
                <a:solidFill>
                  <a:srgbClr val="00B0F0"/>
                </a:solidFill>
                <a:effectLst>
                  <a:outerShdw blurRad="38100" dist="38100" dir="2700000" algn="tl">
                    <a:srgbClr val="000000">
                      <a:alpha val="43137"/>
                    </a:srgbClr>
                  </a:outerShdw>
                </a:effectLst>
                <a:latin typeface="+mn-lt"/>
              </a:rPr>
              <a:t>F</a:t>
            </a:r>
          </a:p>
        </p:txBody>
      </p:sp>
      <p:sp>
        <p:nvSpPr>
          <p:cNvPr id="27" name="TextBox 25">
            <a:extLst>
              <a:ext uri="{FF2B5EF4-FFF2-40B4-BE49-F238E27FC236}">
                <a16:creationId xmlns:a16="http://schemas.microsoft.com/office/drawing/2014/main" id="{9ABF90C7-08EC-490D-8B63-3DC39B8D7EFC}"/>
              </a:ext>
            </a:extLst>
          </p:cNvPr>
          <p:cNvSpPr txBox="1"/>
          <p:nvPr/>
        </p:nvSpPr>
        <p:spPr>
          <a:xfrm>
            <a:off x="8400256" y="3188528"/>
            <a:ext cx="144016" cy="307777"/>
          </a:xfrm>
          <a:prstGeom prst="rect">
            <a:avLst/>
          </a:prstGeom>
          <a:noFill/>
        </p:spPr>
        <p:txBody>
          <a:bodyPr wrap="square">
            <a:spAutoFit/>
          </a:bodyPr>
          <a:lstStyle/>
          <a:p>
            <a:pPr algn="ctr"/>
            <a:r>
              <a:rPr lang="es-AR" sz="1400" b="1" dirty="0">
                <a:solidFill>
                  <a:srgbClr val="00B0F0"/>
                </a:solidFill>
                <a:effectLst>
                  <a:outerShdw blurRad="38100" dist="38100" dir="2700000" algn="tl">
                    <a:srgbClr val="000000">
                      <a:alpha val="43137"/>
                    </a:srgbClr>
                  </a:outerShdw>
                </a:effectLst>
                <a:latin typeface="+mn-lt"/>
              </a:rPr>
              <a:t>F</a:t>
            </a:r>
          </a:p>
        </p:txBody>
      </p:sp>
      <p:sp>
        <p:nvSpPr>
          <p:cNvPr id="3" name="Elipse 2">
            <a:extLst>
              <a:ext uri="{FF2B5EF4-FFF2-40B4-BE49-F238E27FC236}">
                <a16:creationId xmlns:a16="http://schemas.microsoft.com/office/drawing/2014/main" id="{FB5C768C-5A64-4A4D-8900-6885903BEBF4}"/>
              </a:ext>
            </a:extLst>
          </p:cNvPr>
          <p:cNvSpPr/>
          <p:nvPr/>
        </p:nvSpPr>
        <p:spPr>
          <a:xfrm>
            <a:off x="1948688" y="4253345"/>
            <a:ext cx="216024" cy="21602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3" name="Elipse 32">
            <a:extLst>
              <a:ext uri="{FF2B5EF4-FFF2-40B4-BE49-F238E27FC236}">
                <a16:creationId xmlns:a16="http://schemas.microsoft.com/office/drawing/2014/main" id="{EFE2B2E8-D90D-43E1-B2EA-97B8F2377DE8}"/>
              </a:ext>
            </a:extLst>
          </p:cNvPr>
          <p:cNvSpPr/>
          <p:nvPr/>
        </p:nvSpPr>
        <p:spPr>
          <a:xfrm>
            <a:off x="1934394" y="4797152"/>
            <a:ext cx="216024" cy="21602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Tree>
    <p:extLst>
      <p:ext uri="{BB962C8B-B14F-4D97-AF65-F5344CB8AC3E}">
        <p14:creationId xmlns:p14="http://schemas.microsoft.com/office/powerpoint/2010/main" val="29644703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9" presetClass="entr" presetSubtype="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1000" fill="hold"/>
                                        <p:tgtEl>
                                          <p:spTgt spid="22"/>
                                        </p:tgtEl>
                                        <p:attrNameLst>
                                          <p:attrName>ppt_x</p:attrName>
                                        </p:attrNameLst>
                                      </p:cBhvr>
                                      <p:tavLst>
                                        <p:tav tm="0">
                                          <p:val>
                                            <p:strVal val="#ppt_x-.2"/>
                                          </p:val>
                                        </p:tav>
                                        <p:tav tm="100000">
                                          <p:val>
                                            <p:strVal val="#ppt_x"/>
                                          </p:val>
                                        </p:tav>
                                      </p:tavLst>
                                    </p:anim>
                                    <p:anim calcmode="lin" valueType="num">
                                      <p:cBhvr>
                                        <p:cTn id="13" dur="1000" fill="hold"/>
                                        <p:tgtEl>
                                          <p:spTgt spid="2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0" grpId="0"/>
      <p:bldP spid="23" grpId="0"/>
      <p:bldP spid="24" grpId="0"/>
      <p:bldP spid="25" grpId="0"/>
      <p:bldP spid="27" grpId="0"/>
      <p:bldP spid="3" grpId="0" animBg="1"/>
      <p:bldP spid="3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15" descr="BottomLineLight.png">
            <a:extLst>
              <a:ext uri="{FF2B5EF4-FFF2-40B4-BE49-F238E27FC236}">
                <a16:creationId xmlns:a16="http://schemas.microsoft.com/office/drawing/2014/main" id="{6394F527-2F42-4BE5-ADC9-019363EA32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6200004"/>
            <a:ext cx="9144000" cy="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16" descr="BottomLineDarker.png">
            <a:extLst>
              <a:ext uri="{FF2B5EF4-FFF2-40B4-BE49-F238E27FC236}">
                <a16:creationId xmlns:a16="http://schemas.microsoft.com/office/drawing/2014/main" id="{F3369D69-F0A3-494F-8FC4-5126547C9E1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6840934"/>
            <a:ext cx="9144000"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14" descr="Avatar.png">
            <a:extLst>
              <a:ext uri="{FF2B5EF4-FFF2-40B4-BE49-F238E27FC236}">
                <a16:creationId xmlns:a16="http://schemas.microsoft.com/office/drawing/2014/main" id="{1B78B3C7-8804-45C3-AF63-CFD6AAD8619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19537" y="6381328"/>
            <a:ext cx="3778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9BDB1DE3-AAF7-4AFF-9599-680DFC619B21}"/>
              </a:ext>
            </a:extLst>
          </p:cNvPr>
          <p:cNvSpPr txBox="1"/>
          <p:nvPr/>
        </p:nvSpPr>
        <p:spPr>
          <a:xfrm>
            <a:off x="2309813" y="6246914"/>
            <a:ext cx="513282"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a:solidFill>
                  <a:schemeClr val="tx1">
                    <a:lumMod val="50000"/>
                    <a:lumOff val="50000"/>
                  </a:schemeClr>
                </a:solidFill>
                <a:latin typeface="+mn-lt"/>
                <a:cs typeface="+mn-cs"/>
              </a:rPr>
              <a:t>Alumno</a:t>
            </a:r>
            <a:endParaRPr lang="es-AR" sz="800">
              <a:latin typeface="+mn-lt"/>
              <a:cs typeface="+mn-cs"/>
            </a:endParaRPr>
          </a:p>
        </p:txBody>
      </p:sp>
      <p:sp>
        <p:nvSpPr>
          <p:cNvPr id="6" name="TextBox 5">
            <a:extLst>
              <a:ext uri="{FF2B5EF4-FFF2-40B4-BE49-F238E27FC236}">
                <a16:creationId xmlns:a16="http://schemas.microsoft.com/office/drawing/2014/main" id="{153D4958-FB3D-4BF0-87D3-0A72D5F762C3}"/>
              </a:ext>
            </a:extLst>
          </p:cNvPr>
          <p:cNvSpPr txBox="1"/>
          <p:nvPr/>
        </p:nvSpPr>
        <p:spPr>
          <a:xfrm>
            <a:off x="2309813" y="6419429"/>
            <a:ext cx="1358770" cy="307777"/>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400" dirty="0">
                <a:solidFill>
                  <a:schemeClr val="tx1">
                    <a:lumMod val="50000"/>
                    <a:lumOff val="50000"/>
                  </a:schemeClr>
                </a:solidFill>
                <a:latin typeface="TypoSlabserif-Light" pitchFamily="2" charset="0"/>
                <a:cs typeface="+mn-cs"/>
              </a:rPr>
              <a:t>Marcelo Encabo</a:t>
            </a:r>
            <a:endParaRPr lang="en-US" sz="1400" dirty="0">
              <a:latin typeface="TypoSlabserif-Light" pitchFamily="2" charset="0"/>
              <a:cs typeface="+mn-cs"/>
            </a:endParaRPr>
          </a:p>
        </p:txBody>
      </p:sp>
      <p:sp>
        <p:nvSpPr>
          <p:cNvPr id="10" name="TextBox 9">
            <a:extLst>
              <a:ext uri="{FF2B5EF4-FFF2-40B4-BE49-F238E27FC236}">
                <a16:creationId xmlns:a16="http://schemas.microsoft.com/office/drawing/2014/main" id="{55A681E8-CF57-4757-B828-5B8016FD99B9}"/>
              </a:ext>
            </a:extLst>
          </p:cNvPr>
          <p:cNvSpPr txBox="1"/>
          <p:nvPr/>
        </p:nvSpPr>
        <p:spPr>
          <a:xfrm>
            <a:off x="5631327" y="6246914"/>
            <a:ext cx="1537600"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spc="300" dirty="0">
                <a:solidFill>
                  <a:schemeClr val="tx1">
                    <a:lumMod val="50000"/>
                    <a:lumOff val="50000"/>
                  </a:schemeClr>
                </a:solidFill>
                <a:latin typeface="+mn-lt"/>
                <a:cs typeface="+mn-cs"/>
              </a:rPr>
              <a:t>Trabajo Práctico </a:t>
            </a:r>
            <a:endParaRPr lang="es-AR" sz="800" spc="300" dirty="0">
              <a:latin typeface="+mn-lt"/>
              <a:cs typeface="+mn-cs"/>
            </a:endParaRPr>
          </a:p>
        </p:txBody>
      </p:sp>
      <p:sp>
        <p:nvSpPr>
          <p:cNvPr id="11" name="TextBox 10">
            <a:extLst>
              <a:ext uri="{FF2B5EF4-FFF2-40B4-BE49-F238E27FC236}">
                <a16:creationId xmlns:a16="http://schemas.microsoft.com/office/drawing/2014/main" id="{8465C9A8-9143-4007-887A-A5BB9D80101E}"/>
              </a:ext>
            </a:extLst>
          </p:cNvPr>
          <p:cNvSpPr txBox="1"/>
          <p:nvPr/>
        </p:nvSpPr>
        <p:spPr>
          <a:xfrm>
            <a:off x="5673334" y="6397993"/>
            <a:ext cx="1358770" cy="353943"/>
          </a:xfrm>
          <a:prstGeom prst="rect">
            <a:avLst/>
          </a:prstGeom>
          <a:noFill/>
          <a:effectLst>
            <a:outerShdw dist="12700" dir="2700000" algn="tl" rotWithShape="0">
              <a:schemeClr val="bg1"/>
            </a:outerShdw>
          </a:effectLst>
        </p:spPr>
        <p:txBody>
          <a:bodyPr wrap="square">
            <a:spAutoFit/>
          </a:bodyPr>
          <a:lstStyle/>
          <a:p>
            <a:pPr eaLnBrk="1" fontAlgn="auto" hangingPunct="1">
              <a:spcBef>
                <a:spcPts val="0"/>
              </a:spcBef>
              <a:spcAft>
                <a:spcPts val="0"/>
              </a:spcAft>
              <a:defRPr/>
            </a:pPr>
            <a:r>
              <a:rPr lang="en-US" sz="1700" spc="700" dirty="0">
                <a:solidFill>
                  <a:schemeClr val="tx1">
                    <a:lumMod val="50000"/>
                    <a:lumOff val="50000"/>
                  </a:schemeClr>
                </a:solidFill>
                <a:latin typeface="TypoSlabserif-Light" pitchFamily="2" charset="0"/>
                <a:cs typeface="+mn-cs"/>
              </a:rPr>
              <a:t>Backup</a:t>
            </a:r>
            <a:endParaRPr lang="en-US" sz="1700" spc="700" dirty="0">
              <a:latin typeface="TypoSlabserif-Light" pitchFamily="2" charset="0"/>
              <a:cs typeface="+mn-cs"/>
            </a:endParaRPr>
          </a:p>
        </p:txBody>
      </p:sp>
      <p:sp>
        <p:nvSpPr>
          <p:cNvPr id="12" name="TextBox 11">
            <a:extLst>
              <a:ext uri="{FF2B5EF4-FFF2-40B4-BE49-F238E27FC236}">
                <a16:creationId xmlns:a16="http://schemas.microsoft.com/office/drawing/2014/main" id="{A51CE2F5-E8D2-416A-ADF5-B475CA7A2F3C}"/>
              </a:ext>
            </a:extLst>
          </p:cNvPr>
          <p:cNvSpPr txBox="1"/>
          <p:nvPr/>
        </p:nvSpPr>
        <p:spPr>
          <a:xfrm>
            <a:off x="8904312" y="6237312"/>
            <a:ext cx="542136"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800" dirty="0">
                <a:solidFill>
                  <a:schemeClr val="tx1">
                    <a:lumMod val="50000"/>
                    <a:lumOff val="50000"/>
                  </a:schemeClr>
                </a:solidFill>
                <a:latin typeface="+mn-lt"/>
                <a:cs typeface="+mn-cs"/>
              </a:rPr>
              <a:t>N°</a:t>
            </a:r>
            <a:r>
              <a:rPr lang="en-US" sz="800" dirty="0">
                <a:latin typeface="+mn-lt"/>
                <a:cs typeface="+mn-cs"/>
              </a:rPr>
              <a:t> SLIDE</a:t>
            </a:r>
          </a:p>
        </p:txBody>
      </p:sp>
      <p:sp>
        <p:nvSpPr>
          <p:cNvPr id="13" name="TextBox 12">
            <a:extLst>
              <a:ext uri="{FF2B5EF4-FFF2-40B4-BE49-F238E27FC236}">
                <a16:creationId xmlns:a16="http://schemas.microsoft.com/office/drawing/2014/main" id="{AF6D3D7E-25AE-431D-8EDA-596B5E32F047}"/>
              </a:ext>
            </a:extLst>
          </p:cNvPr>
          <p:cNvSpPr txBox="1"/>
          <p:nvPr/>
        </p:nvSpPr>
        <p:spPr>
          <a:xfrm>
            <a:off x="9266892" y="6414051"/>
            <a:ext cx="651140" cy="276999"/>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200" b="1" dirty="0">
                <a:latin typeface="TypoSlabserif-Light" pitchFamily="2" charset="0"/>
                <a:cs typeface="+mn-cs"/>
              </a:rPr>
              <a:t>8</a:t>
            </a:r>
            <a:r>
              <a:rPr lang="en-US" sz="1200" b="1" dirty="0">
                <a:solidFill>
                  <a:schemeClr val="tx1">
                    <a:lumMod val="50000"/>
                    <a:lumOff val="50000"/>
                  </a:schemeClr>
                </a:solidFill>
                <a:latin typeface="TypoSlabserif-Light" pitchFamily="2" charset="0"/>
                <a:cs typeface="+mn-cs"/>
              </a:rPr>
              <a:t> de 17</a:t>
            </a:r>
            <a:endParaRPr lang="en-US" sz="1200" b="1" dirty="0">
              <a:latin typeface="TypoSlabserif-Light" pitchFamily="2" charset="0"/>
              <a:cs typeface="+mn-cs"/>
            </a:endParaRPr>
          </a:p>
        </p:txBody>
      </p:sp>
      <p:pic>
        <p:nvPicPr>
          <p:cNvPr id="4110" name="Picture 17" descr="PrevArrow.png">
            <a:hlinkClick r:id="" action="ppaction://hlinkshowjump?jump=previousslide"/>
            <a:extLst>
              <a:ext uri="{FF2B5EF4-FFF2-40B4-BE49-F238E27FC236}">
                <a16:creationId xmlns:a16="http://schemas.microsoft.com/office/drawing/2014/main" id="{ED73347D-BE1D-456B-9B30-2A5F7F92B1F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009064" y="6440908"/>
            <a:ext cx="2127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revArrow.png">
            <a:hlinkClick r:id="" action="ppaction://hlinkshowjump?jump=nextslide"/>
            <a:extLst>
              <a:ext uri="{FF2B5EF4-FFF2-40B4-BE49-F238E27FC236}">
                <a16:creationId xmlns:a16="http://schemas.microsoft.com/office/drawing/2014/main" id="{670AA82C-061D-490E-8AC2-179CD7965721}"/>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918701" y="6440909"/>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7" descr="Slide02ImageShadow.png">
            <a:extLst>
              <a:ext uri="{FF2B5EF4-FFF2-40B4-BE49-F238E27FC236}">
                <a16:creationId xmlns:a16="http://schemas.microsoft.com/office/drawing/2014/main" id="{FDD996F7-353D-428F-89CF-BBB7435279A5}"/>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836739" y="5120804"/>
            <a:ext cx="190182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28">
            <a:extLst>
              <a:ext uri="{FF2B5EF4-FFF2-40B4-BE49-F238E27FC236}">
                <a16:creationId xmlns:a16="http://schemas.microsoft.com/office/drawing/2014/main" id="{D70D11D2-236D-49F6-9718-F54BD15B1DB8}"/>
              </a:ext>
            </a:extLst>
          </p:cNvPr>
          <p:cNvSpPr/>
          <p:nvPr/>
        </p:nvSpPr>
        <p:spPr>
          <a:xfrm>
            <a:off x="1829086" y="2055031"/>
            <a:ext cx="1571625" cy="31432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Rectangle 29">
            <a:extLst>
              <a:ext uri="{FF2B5EF4-FFF2-40B4-BE49-F238E27FC236}">
                <a16:creationId xmlns:a16="http://schemas.microsoft.com/office/drawing/2014/main" id="{246F5113-D120-4399-BA5E-32F7DCC35F74}"/>
              </a:ext>
            </a:extLst>
          </p:cNvPr>
          <p:cNvSpPr/>
          <p:nvPr/>
        </p:nvSpPr>
        <p:spPr>
          <a:xfrm>
            <a:off x="1900523" y="1912156"/>
            <a:ext cx="1428750" cy="335756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6" name="TextBox 25">
            <a:extLst>
              <a:ext uri="{FF2B5EF4-FFF2-40B4-BE49-F238E27FC236}">
                <a16:creationId xmlns:a16="http://schemas.microsoft.com/office/drawing/2014/main" id="{79EE26A3-2E43-4913-8055-904393FDB348}"/>
              </a:ext>
            </a:extLst>
          </p:cNvPr>
          <p:cNvSpPr txBox="1"/>
          <p:nvPr/>
        </p:nvSpPr>
        <p:spPr>
          <a:xfrm>
            <a:off x="3788008" y="1703576"/>
            <a:ext cx="5603326" cy="4339650"/>
          </a:xfrm>
          <a:prstGeom prst="rect">
            <a:avLst/>
          </a:prstGeom>
          <a:noFill/>
        </p:spPr>
        <p:txBody>
          <a:bodyPr wrap="square">
            <a:spAutoFit/>
          </a:bodyPr>
          <a:lstStyle/>
          <a:p>
            <a:r>
              <a:rPr lang="es-AR" sz="1100" dirty="0">
                <a:solidFill>
                  <a:schemeClr val="bg1"/>
                </a:solidFill>
                <a:latin typeface="+mn-lt"/>
                <a:cs typeface="+mn-cs"/>
              </a:rPr>
              <a:t>Las aplicaciones de copia de seguridad han ofrecido, durante mucho tiempo, distintos tipos de operaciones de respaldo. Los tipos de backup más corrientes son </a:t>
            </a:r>
            <a:r>
              <a:rPr lang="es-AR" sz="1100" b="1" dirty="0">
                <a:solidFill>
                  <a:schemeClr val="accent6">
                    <a:lumMod val="75000"/>
                  </a:schemeClr>
                </a:solidFill>
                <a:effectLst>
                  <a:outerShdw blurRad="38100" dist="38100" dir="2700000" algn="tl">
                    <a:srgbClr val="000000">
                      <a:alpha val="43137"/>
                    </a:srgbClr>
                  </a:outerShdw>
                </a:effectLst>
                <a:latin typeface="+mn-lt"/>
                <a:cs typeface="+mn-cs"/>
              </a:rPr>
              <a:t>el respaldo completo, el incremental y el diferencial. </a:t>
            </a:r>
            <a:r>
              <a:rPr lang="es-AR" sz="1100" dirty="0">
                <a:solidFill>
                  <a:schemeClr val="bg1"/>
                </a:solidFill>
                <a:latin typeface="+mn-lt"/>
                <a:cs typeface="+mn-cs"/>
              </a:rPr>
              <a:t>Existen otros tipos de backup, como el backup completo sintético o la copia en espejo, así como la protección de datos continua.</a:t>
            </a:r>
          </a:p>
          <a:p>
            <a:endParaRPr lang="es-AR" sz="300" dirty="0">
              <a:solidFill>
                <a:schemeClr val="bg1"/>
              </a:solidFill>
              <a:latin typeface="+mn-lt"/>
              <a:cs typeface="+mn-cs"/>
            </a:endParaRPr>
          </a:p>
          <a:p>
            <a:pPr eaLnBrk="1" fontAlgn="auto" hangingPunct="1">
              <a:spcBef>
                <a:spcPts val="0"/>
              </a:spcBef>
              <a:spcAft>
                <a:spcPts val="0"/>
              </a:spcAft>
              <a:defRPr/>
            </a:pPr>
            <a:r>
              <a:rPr lang="es-AR" sz="1100" dirty="0">
                <a:solidFill>
                  <a:schemeClr val="bg1">
                    <a:lumMod val="75000"/>
                  </a:schemeClr>
                </a:solidFill>
                <a:latin typeface="+mn-lt"/>
                <a:cs typeface="+mn-cs"/>
              </a:rPr>
              <a:t>En el debate sobre las copias de seguridad en la nube contra el respaldo local, existen algunos tipos de backup que funcionan mejor en ciertas ubicaciones. Si usted trabaja con copias de seguridad en la nube, los respaldos incrementales generalmente son más adecuados porque consumen menos recursos. Tal vez deba empezar con una copia de seguridad completa en la nube y después hacer respaldos incrementales. </a:t>
            </a:r>
          </a:p>
          <a:p>
            <a:pPr eaLnBrk="1" fontAlgn="auto" hangingPunct="1">
              <a:spcBef>
                <a:spcPts val="0"/>
              </a:spcBef>
              <a:spcAft>
                <a:spcPts val="0"/>
              </a:spcAft>
              <a:defRPr/>
            </a:pPr>
            <a:endParaRPr lang="en-US" sz="300" dirty="0">
              <a:solidFill>
                <a:schemeClr val="bg1">
                  <a:lumMod val="75000"/>
                </a:schemeClr>
              </a:solidFill>
              <a:latin typeface="+mn-lt"/>
              <a:cs typeface="+mn-cs"/>
            </a:endParaRPr>
          </a:p>
          <a:p>
            <a:r>
              <a:rPr lang="es-AR" sz="1400" b="1" u="sng" dirty="0">
                <a:solidFill>
                  <a:srgbClr val="00B0F0"/>
                </a:solidFill>
                <a:latin typeface="+mn-lt"/>
              </a:rPr>
              <a:t>Backups completos</a:t>
            </a:r>
          </a:p>
          <a:p>
            <a:r>
              <a:rPr lang="es-AR" sz="1100" dirty="0">
                <a:solidFill>
                  <a:schemeClr val="bg1"/>
                </a:solidFill>
                <a:latin typeface="+mn-lt"/>
                <a:cs typeface="+mn-cs"/>
              </a:rPr>
              <a:t>El tipo de operación de backup más básico y completo es el backup completo. Como su propio nombre indica, este tipo de respaldo copia la totalidad de los datos en otro juego de soportes. La ventaja principal de la realización de un backup completo en cada operación es que se dispone de la totalidad de los datos en un único conjunto. Esto permite restaurar los datos en un tiempo mínimo, lo cual se mide en términos de objetivo de tiempo de recuperación. No obstante, el inconveniente es que lleva más tiempo realizar un respaldo completo que de otros tipos (a veces se multiplica por un factor 10 o más), y requiere más espacio de almacenamiento.</a:t>
            </a:r>
          </a:p>
          <a:p>
            <a:r>
              <a:rPr lang="es-AR" sz="1100" dirty="0">
                <a:solidFill>
                  <a:schemeClr val="bg1"/>
                </a:solidFill>
                <a:latin typeface="+mn-lt"/>
                <a:cs typeface="+mn-cs"/>
              </a:rPr>
              <a:t>Por lo tanto, sólo se suelen realizar backups completos periódicamente. Los centros de datos que manejan un volumen de datos (o de aplicaciones críticas) reducido pueden optar por realizar un backup completo cada día, o más a menudo aún en ciertos casos. Lo normal es que en las operaciones de respaldo se combine la copia de seguridad completa con backups incrementales o diferenciales.</a:t>
            </a:r>
          </a:p>
          <a:p>
            <a:endParaRPr lang="en-US" sz="1400" dirty="0">
              <a:solidFill>
                <a:schemeClr val="bg1">
                  <a:lumMod val="75000"/>
                </a:schemeClr>
              </a:solidFill>
              <a:latin typeface="+mn-lt"/>
              <a:cs typeface="+mn-cs"/>
            </a:endParaRPr>
          </a:p>
        </p:txBody>
      </p:sp>
      <p:pic>
        <p:nvPicPr>
          <p:cNvPr id="31" name="Picture 31" descr="HorizontalSeparator.png">
            <a:extLst>
              <a:ext uri="{FF2B5EF4-FFF2-40B4-BE49-F238E27FC236}">
                <a16:creationId xmlns:a16="http://schemas.microsoft.com/office/drawing/2014/main" id="{8FFC3EE6-60E9-4641-9EA8-2D10ADEFF680}"/>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846737" y="5999432"/>
            <a:ext cx="5485868" cy="62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19">
            <a:extLst>
              <a:ext uri="{FF2B5EF4-FFF2-40B4-BE49-F238E27FC236}">
                <a16:creationId xmlns:a16="http://schemas.microsoft.com/office/drawing/2014/main" id="{D070C273-7B0B-4E4D-9752-7CDAAB5130C5}"/>
              </a:ext>
            </a:extLst>
          </p:cNvPr>
          <p:cNvSpPr txBox="1"/>
          <p:nvPr/>
        </p:nvSpPr>
        <p:spPr>
          <a:xfrm>
            <a:off x="1852613" y="214314"/>
            <a:ext cx="5603072" cy="1169551"/>
          </a:xfrm>
          <a:prstGeom prst="rect">
            <a:avLst/>
          </a:prstGeom>
          <a:noFill/>
        </p:spPr>
        <p:txBody>
          <a:bodyPr wrap="none">
            <a:spAutoFit/>
          </a:bodyPr>
          <a:lstStyle/>
          <a:p>
            <a:pPr eaLnBrk="1" fontAlgn="auto" hangingPunct="1">
              <a:spcBef>
                <a:spcPts val="0"/>
              </a:spcBef>
              <a:spcAft>
                <a:spcPts val="0"/>
              </a:spcAft>
              <a:defRPr/>
            </a:pPr>
            <a:r>
              <a:rPr lang="es-AR" sz="7000" b="1" spc="-400" dirty="0">
                <a:solidFill>
                  <a:schemeClr val="bg1"/>
                </a:solidFill>
                <a:latin typeface="+mn-lt"/>
                <a:cs typeface="+mn-cs"/>
              </a:rPr>
              <a:t>Tipos de </a:t>
            </a:r>
            <a:r>
              <a:rPr lang="es-AR" sz="7000" b="1" spc="-400" dirty="0">
                <a:solidFill>
                  <a:srgbClr val="FFFF00"/>
                </a:solidFill>
                <a:latin typeface="+mn-lt"/>
                <a:cs typeface="+mn-cs"/>
              </a:rPr>
              <a:t> Backup</a:t>
            </a:r>
          </a:p>
        </p:txBody>
      </p:sp>
      <p:graphicFrame>
        <p:nvGraphicFramePr>
          <p:cNvPr id="2" name="Objeto 1">
            <a:extLst>
              <a:ext uri="{FF2B5EF4-FFF2-40B4-BE49-F238E27FC236}">
                <a16:creationId xmlns:a16="http://schemas.microsoft.com/office/drawing/2014/main" id="{19E04034-2AEA-4C85-84F0-0011D0AB8757}"/>
              </a:ext>
            </a:extLst>
          </p:cNvPr>
          <p:cNvGraphicFramePr>
            <a:graphicFrameLocks noChangeAspect="1"/>
          </p:cNvGraphicFramePr>
          <p:nvPr>
            <p:extLst>
              <p:ext uri="{D42A27DB-BD31-4B8C-83A1-F6EECF244321}">
                <p14:modId xmlns:p14="http://schemas.microsoft.com/office/powerpoint/2010/main" val="4456305"/>
              </p:ext>
            </p:extLst>
          </p:nvPr>
        </p:nvGraphicFramePr>
        <p:xfrm>
          <a:off x="1949968" y="2703992"/>
          <a:ext cx="1415024" cy="1533109"/>
        </p:xfrm>
        <a:graphic>
          <a:graphicData uri="http://schemas.openxmlformats.org/presentationml/2006/ole">
            <mc:AlternateContent xmlns:mc="http://schemas.openxmlformats.org/markup-compatibility/2006">
              <mc:Choice xmlns:v="urn:schemas-microsoft-com:vml" Requires="v">
                <p:oleObj name="CorelDRAW" r:id="rId10" imgW="1121738" imgH="1216099" progId="CorelDraw.Graphic.20">
                  <p:embed/>
                </p:oleObj>
              </mc:Choice>
              <mc:Fallback>
                <p:oleObj name="CorelDRAW" r:id="rId10" imgW="1121738" imgH="1216099" progId="CorelDraw.Graphic.20">
                  <p:embed/>
                  <p:pic>
                    <p:nvPicPr>
                      <p:cNvPr id="2" name="Objeto 1">
                        <a:extLst>
                          <a:ext uri="{FF2B5EF4-FFF2-40B4-BE49-F238E27FC236}">
                            <a16:creationId xmlns:a16="http://schemas.microsoft.com/office/drawing/2014/main" id="{19E04034-2AEA-4C85-84F0-0011D0AB8757}"/>
                          </a:ext>
                        </a:extLst>
                      </p:cNvPr>
                      <p:cNvPicPr/>
                      <p:nvPr/>
                    </p:nvPicPr>
                    <p:blipFill>
                      <a:blip r:embed="rId11"/>
                      <a:stretch>
                        <a:fillRect/>
                      </a:stretch>
                    </p:blipFill>
                    <p:spPr>
                      <a:xfrm>
                        <a:off x="1949968" y="2703992"/>
                        <a:ext cx="1415024" cy="1533109"/>
                      </a:xfrm>
                      <a:prstGeom prst="rect">
                        <a:avLst/>
                      </a:prstGeom>
                    </p:spPr>
                  </p:pic>
                </p:oleObj>
              </mc:Fallback>
            </mc:AlternateContent>
          </a:graphicData>
        </a:graphic>
      </p:graphicFrame>
    </p:spTree>
    <p:extLst>
      <p:ext uri="{BB962C8B-B14F-4D97-AF65-F5344CB8AC3E}">
        <p14:creationId xmlns:p14="http://schemas.microsoft.com/office/powerpoint/2010/main" val="116955504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HorizontalSeparator.png">
            <a:extLst>
              <a:ext uri="{FF2B5EF4-FFF2-40B4-BE49-F238E27FC236}">
                <a16:creationId xmlns:a16="http://schemas.microsoft.com/office/drawing/2014/main" id="{4FD6DEEA-A0D5-4A39-A22E-8B63BAB5B2A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2524" y="2483509"/>
            <a:ext cx="50409"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a:extLst>
              <a:ext uri="{FF2B5EF4-FFF2-40B4-BE49-F238E27FC236}">
                <a16:creationId xmlns:a16="http://schemas.microsoft.com/office/drawing/2014/main" id="{40AF7EAB-A627-4A13-B504-F090005A6DFF}"/>
              </a:ext>
            </a:extLst>
          </p:cNvPr>
          <p:cNvSpPr txBox="1"/>
          <p:nvPr/>
        </p:nvSpPr>
        <p:spPr>
          <a:xfrm>
            <a:off x="1944735" y="1721482"/>
            <a:ext cx="7917216" cy="4455066"/>
          </a:xfrm>
          <a:prstGeom prst="rect">
            <a:avLst/>
          </a:prstGeom>
          <a:noFill/>
        </p:spPr>
        <p:txBody>
          <a:bodyPr wrap="square">
            <a:spAutoFit/>
          </a:bodyPr>
          <a:lstStyle/>
          <a:p>
            <a:pPr lvl="0" algn="just"/>
            <a:r>
              <a:rPr lang="es-ES" sz="1050" dirty="0">
                <a:solidFill>
                  <a:srgbClr val="ECECF1"/>
                </a:solidFill>
                <a:latin typeface="Söhne"/>
              </a:rPr>
              <a:t>• </a:t>
            </a:r>
            <a:r>
              <a:rPr lang="es-ES" sz="1050" dirty="0">
                <a:solidFill>
                  <a:schemeClr val="accent6">
                    <a:lumMod val="75000"/>
                  </a:schemeClr>
                </a:solidFill>
                <a:latin typeface="+mn-lt"/>
                <a:cs typeface="+mn-cs"/>
              </a:rPr>
              <a:t>Desgaste Estimado: </a:t>
            </a:r>
            <a:r>
              <a:rPr lang="es-ES" sz="1050" dirty="0">
                <a:solidFill>
                  <a:srgbClr val="ECECF1"/>
                </a:solidFill>
                <a:latin typeface="Söhne"/>
              </a:rPr>
              <a:t>Se estima un desgaste teórico medio aceptable, el de 1 milímetro de cubierta cada 10.000 kilómetros recorridos. El      mismo se define en base a datos estadísticos históricos en km/mm. Este parámetro, será actualizado en forma cuatrimestral y de ser necesario se irá ajustando, con autorización de la gerencia. </a:t>
            </a:r>
          </a:p>
          <a:p>
            <a:pPr lvl="0" algn="just"/>
            <a:endParaRPr lang="es-ES" sz="1050" dirty="0">
              <a:solidFill>
                <a:srgbClr val="ECECF1"/>
              </a:solidFill>
              <a:latin typeface="Söhne"/>
            </a:endParaRPr>
          </a:p>
          <a:p>
            <a:pPr lvl="0" algn="just"/>
            <a:r>
              <a:rPr lang="es-ES" sz="1050" dirty="0">
                <a:solidFill>
                  <a:schemeClr val="accent6">
                    <a:lumMod val="75000"/>
                  </a:schemeClr>
                </a:solidFill>
                <a:latin typeface="+mn-lt"/>
                <a:cs typeface="+mn-cs"/>
              </a:rPr>
              <a:t>• Rangos para recambio: </a:t>
            </a:r>
            <a:r>
              <a:rPr lang="es-ES" sz="1050" dirty="0">
                <a:solidFill>
                  <a:srgbClr val="ECECF1"/>
                </a:solidFill>
                <a:latin typeface="Söhne"/>
              </a:rPr>
              <a:t>	</a:t>
            </a:r>
          </a:p>
          <a:p>
            <a:pPr lvl="0" algn="just"/>
            <a:r>
              <a:rPr lang="es-ES" sz="1050" dirty="0">
                <a:solidFill>
                  <a:srgbClr val="ECECF1"/>
                </a:solidFill>
                <a:latin typeface="Söhne"/>
              </a:rPr>
              <a:t>		Menos de 4mm 		</a:t>
            </a:r>
            <a:r>
              <a:rPr lang="es-ES" sz="1050" dirty="0">
                <a:solidFill>
                  <a:srgbClr val="FF0000"/>
                </a:solidFill>
                <a:latin typeface="Söhne"/>
              </a:rPr>
              <a:t>Crítico</a:t>
            </a:r>
            <a:r>
              <a:rPr lang="es-ES" sz="1050" dirty="0">
                <a:solidFill>
                  <a:srgbClr val="ECECF1"/>
                </a:solidFill>
                <a:latin typeface="Söhne"/>
              </a:rPr>
              <a:t> </a:t>
            </a:r>
          </a:p>
          <a:p>
            <a:pPr lvl="0" algn="just"/>
            <a:r>
              <a:rPr lang="es-ES" sz="1050" dirty="0">
                <a:solidFill>
                  <a:srgbClr val="ECECF1"/>
                </a:solidFill>
                <a:latin typeface="Söhne"/>
              </a:rPr>
              <a:t>		Entre 4 Mm y 6 Mm 	</a:t>
            </a:r>
            <a:r>
              <a:rPr lang="es-ES" sz="1050" dirty="0">
                <a:solidFill>
                  <a:srgbClr val="FFFF00"/>
                </a:solidFill>
                <a:latin typeface="Söhne"/>
              </a:rPr>
              <a:t>Recambio</a:t>
            </a:r>
            <a:r>
              <a:rPr lang="es-ES" sz="1050" dirty="0">
                <a:solidFill>
                  <a:srgbClr val="ECECF1"/>
                </a:solidFill>
                <a:latin typeface="Söhne"/>
              </a:rPr>
              <a:t> </a:t>
            </a:r>
          </a:p>
          <a:p>
            <a:pPr lvl="0" algn="just"/>
            <a:r>
              <a:rPr lang="es-ES" sz="1050" dirty="0">
                <a:solidFill>
                  <a:srgbClr val="ECECF1"/>
                </a:solidFill>
                <a:latin typeface="Söhne"/>
              </a:rPr>
              <a:t>		Mayor a 6 Mm 		</a:t>
            </a:r>
            <a:r>
              <a:rPr lang="es-ES" sz="1050" dirty="0">
                <a:solidFill>
                  <a:srgbClr val="99FF33"/>
                </a:solidFill>
                <a:latin typeface="Söhne"/>
              </a:rPr>
              <a:t>Aceptable</a:t>
            </a:r>
            <a:r>
              <a:rPr lang="es-ES" sz="1050" dirty="0">
                <a:solidFill>
                  <a:srgbClr val="ECECF1"/>
                </a:solidFill>
                <a:latin typeface="Söhne"/>
              </a:rPr>
              <a:t> </a:t>
            </a:r>
          </a:p>
          <a:p>
            <a:pPr lvl="0" algn="just"/>
            <a:endParaRPr lang="es-ES" sz="1050" dirty="0">
              <a:solidFill>
                <a:srgbClr val="ECECF1"/>
              </a:solidFill>
              <a:latin typeface="Söhne"/>
            </a:endParaRPr>
          </a:p>
          <a:p>
            <a:pPr lvl="0" algn="just"/>
            <a:r>
              <a:rPr lang="es-ES" sz="1050" dirty="0">
                <a:solidFill>
                  <a:schemeClr val="accent6">
                    <a:lumMod val="75000"/>
                  </a:schemeClr>
                </a:solidFill>
                <a:latin typeface="+mn-lt"/>
                <a:cs typeface="+mn-cs"/>
              </a:rPr>
              <a:t>• Estado Crítico: </a:t>
            </a:r>
            <a:r>
              <a:rPr lang="es-ES" sz="1050" dirty="0">
                <a:solidFill>
                  <a:srgbClr val="ECECF1"/>
                </a:solidFill>
                <a:latin typeface="Söhne"/>
              </a:rPr>
              <a:t>En este estado, se requiere el recambio urgente de la cubierta. Por motivos de seguridad y para que el casco no sufra deterioros en la reutilización de Recapado. </a:t>
            </a:r>
          </a:p>
          <a:p>
            <a:pPr lvl="0" algn="just"/>
            <a:endParaRPr lang="es-ES" sz="1050" dirty="0">
              <a:solidFill>
                <a:srgbClr val="ECECF1"/>
              </a:solidFill>
              <a:latin typeface="Söhne"/>
            </a:endParaRPr>
          </a:p>
          <a:p>
            <a:pPr lvl="0" algn="just"/>
            <a:r>
              <a:rPr lang="es-ES" sz="1050" dirty="0">
                <a:solidFill>
                  <a:schemeClr val="accent6">
                    <a:lumMod val="75000"/>
                  </a:schemeClr>
                </a:solidFill>
                <a:latin typeface="+mn-lt"/>
                <a:cs typeface="+mn-cs"/>
              </a:rPr>
              <a:t>• Estado Recambio: </a:t>
            </a:r>
            <a:r>
              <a:rPr lang="es-ES" sz="1050" dirty="0">
                <a:solidFill>
                  <a:srgbClr val="ECECF1"/>
                </a:solidFill>
                <a:latin typeface="Söhne"/>
              </a:rPr>
              <a:t>En esta situación, la cubierta debe ser reemplazada por otra que esté en mejores condiciones, ya que se encuentra en condiciones óptimas de ser utilizada para el Recapado, prolongando su vida útil. </a:t>
            </a:r>
          </a:p>
          <a:p>
            <a:pPr lvl="0" algn="just"/>
            <a:endParaRPr lang="es-ES" sz="1050" dirty="0">
              <a:solidFill>
                <a:srgbClr val="ECECF1"/>
              </a:solidFill>
              <a:latin typeface="Söhne"/>
            </a:endParaRPr>
          </a:p>
          <a:p>
            <a:pPr lvl="0" algn="just"/>
            <a:r>
              <a:rPr lang="es-ES" sz="1050" dirty="0">
                <a:solidFill>
                  <a:schemeClr val="accent6">
                    <a:lumMod val="75000"/>
                  </a:schemeClr>
                </a:solidFill>
                <a:latin typeface="+mn-lt"/>
                <a:cs typeface="+mn-cs"/>
              </a:rPr>
              <a:t>• Armado de ejes duales </a:t>
            </a:r>
            <a:r>
              <a:rPr lang="es-ES" sz="1050" dirty="0">
                <a:solidFill>
                  <a:srgbClr val="ECECF1"/>
                </a:solidFill>
                <a:latin typeface="Söhne"/>
              </a:rPr>
              <a:t>– </a:t>
            </a:r>
            <a:r>
              <a:rPr lang="es-ES" sz="1050" dirty="0">
                <a:solidFill>
                  <a:schemeClr val="accent6">
                    <a:lumMod val="75000"/>
                  </a:schemeClr>
                </a:solidFill>
                <a:latin typeface="+mn-lt"/>
                <a:cs typeface="+mn-cs"/>
              </a:rPr>
              <a:t>Hermanado de Cubiertas</a:t>
            </a:r>
            <a:r>
              <a:rPr lang="es-ES" sz="1050" dirty="0">
                <a:solidFill>
                  <a:srgbClr val="ECECF1"/>
                </a:solidFill>
                <a:latin typeface="Söhne"/>
              </a:rPr>
              <a:t>: Para realizar esta tarea se debe tener en cuenta los milímetros en la banda de rodamiento, los mismo no deben ser mayor de 2 Mm con respecto a la cubierta contigua hermanada.-</a:t>
            </a:r>
          </a:p>
          <a:p>
            <a:pPr lvl="0" algn="just"/>
            <a:endParaRPr lang="es-ES" sz="1050" dirty="0">
              <a:solidFill>
                <a:srgbClr val="ECECF1"/>
              </a:solidFill>
              <a:latin typeface="Söhne"/>
            </a:endParaRPr>
          </a:p>
          <a:p>
            <a:pPr lvl="0" algn="just"/>
            <a:r>
              <a:rPr lang="es-ES" sz="1050" dirty="0">
                <a:solidFill>
                  <a:schemeClr val="accent6">
                    <a:lumMod val="75000"/>
                  </a:schemeClr>
                </a:solidFill>
                <a:latin typeface="+mn-lt"/>
                <a:cs typeface="+mn-cs"/>
              </a:rPr>
              <a:t>• Llantas: </a:t>
            </a:r>
            <a:r>
              <a:rPr lang="es-ES" sz="1050" dirty="0">
                <a:solidFill>
                  <a:srgbClr val="ECECF1"/>
                </a:solidFill>
                <a:latin typeface="Söhne"/>
              </a:rPr>
              <a:t>Media estándar de 8” 22,5 x 20,32 centímetros </a:t>
            </a:r>
          </a:p>
          <a:p>
            <a:pPr lvl="0" algn="just"/>
            <a:endParaRPr lang="es-ES" sz="1050" dirty="0">
              <a:solidFill>
                <a:srgbClr val="ECECF1"/>
              </a:solidFill>
              <a:latin typeface="Söhne"/>
            </a:endParaRPr>
          </a:p>
          <a:p>
            <a:pPr lvl="0" algn="just"/>
            <a:r>
              <a:rPr lang="es-ES" sz="1050" dirty="0">
                <a:solidFill>
                  <a:schemeClr val="accent6">
                    <a:lumMod val="75000"/>
                  </a:schemeClr>
                </a:solidFill>
                <a:latin typeface="+mn-lt"/>
                <a:cs typeface="+mn-cs"/>
              </a:rPr>
              <a:t>• Presión de Cubiertas: </a:t>
            </a:r>
            <a:r>
              <a:rPr lang="es-ES" sz="1050" dirty="0">
                <a:solidFill>
                  <a:srgbClr val="ECECF1"/>
                </a:solidFill>
                <a:latin typeface="Söhne"/>
              </a:rPr>
              <a:t>Se utiliza una presión de 110 libras en cada cubierta. Esto independientemente de la posición de la misma. </a:t>
            </a:r>
          </a:p>
          <a:p>
            <a:pPr lvl="0" algn="just"/>
            <a:endParaRPr lang="es-ES" sz="1050" dirty="0">
              <a:solidFill>
                <a:srgbClr val="ECECF1"/>
              </a:solidFill>
              <a:latin typeface="Söhne"/>
            </a:endParaRPr>
          </a:p>
          <a:p>
            <a:pPr lvl="0" algn="just"/>
            <a:r>
              <a:rPr lang="es-ES" sz="1050" dirty="0">
                <a:solidFill>
                  <a:schemeClr val="accent6">
                    <a:lumMod val="75000"/>
                  </a:schemeClr>
                </a:solidFill>
                <a:latin typeface="+mn-lt"/>
                <a:cs typeface="+mn-cs"/>
              </a:rPr>
              <a:t>• Numeración de Cubiertas: </a:t>
            </a:r>
            <a:r>
              <a:rPr lang="es-ES" sz="1050" dirty="0">
                <a:solidFill>
                  <a:srgbClr val="ECECF1"/>
                </a:solidFill>
                <a:latin typeface="Söhne"/>
              </a:rPr>
              <a:t>Las cubiertas se Identifican con cuatro dígitos numerales, correlativos, únicos e irrepetibles del 0 al 9999. </a:t>
            </a:r>
          </a:p>
          <a:p>
            <a:pPr lvl="0" algn="just"/>
            <a:endParaRPr lang="es-ES" sz="1050" dirty="0">
              <a:solidFill>
                <a:srgbClr val="ECECF1"/>
              </a:solidFill>
              <a:latin typeface="Söhne"/>
            </a:endParaRPr>
          </a:p>
          <a:p>
            <a:pPr lvl="0" algn="just"/>
            <a:r>
              <a:rPr lang="es-ES" sz="1050" dirty="0">
                <a:solidFill>
                  <a:schemeClr val="accent6">
                    <a:lumMod val="75000"/>
                  </a:schemeClr>
                </a:solidFill>
                <a:latin typeface="+mn-lt"/>
                <a:cs typeface="+mn-cs"/>
              </a:rPr>
              <a:t>• Rotación: </a:t>
            </a:r>
            <a:r>
              <a:rPr lang="es-ES" sz="1050" dirty="0">
                <a:solidFill>
                  <a:srgbClr val="ECECF1"/>
                </a:solidFill>
                <a:latin typeface="Söhne"/>
              </a:rPr>
              <a:t>La misma se realiza cada vez que el kilometraje recorrido del vehículo, acumula los 40.000 kilómetros, con un desvío no superior al 10% de los mismos. El criterio a utilizar, está definido en el proceso correspondiente.</a:t>
            </a:r>
            <a:endParaRPr lang="es-AR" sz="1050" dirty="0">
              <a:solidFill>
                <a:schemeClr val="bg1"/>
              </a:solidFill>
              <a:latin typeface="+mn-lt"/>
              <a:cs typeface="+mn-cs"/>
            </a:endParaRPr>
          </a:p>
          <a:p>
            <a:pPr lvl="0" algn="just"/>
            <a:endParaRPr lang="es-AR" sz="1050" dirty="0">
              <a:solidFill>
                <a:schemeClr val="bg1"/>
              </a:solidFill>
              <a:latin typeface="+mn-lt"/>
              <a:cs typeface="+mn-cs"/>
            </a:endParaRPr>
          </a:p>
        </p:txBody>
      </p:sp>
      <p:sp>
        <p:nvSpPr>
          <p:cNvPr id="25" name="TextBox 19">
            <a:extLst>
              <a:ext uri="{FF2B5EF4-FFF2-40B4-BE49-F238E27FC236}">
                <a16:creationId xmlns:a16="http://schemas.microsoft.com/office/drawing/2014/main" id="{2F057995-2CCA-488F-808E-38FDECB05346}"/>
              </a:ext>
            </a:extLst>
          </p:cNvPr>
          <p:cNvSpPr txBox="1"/>
          <p:nvPr/>
        </p:nvSpPr>
        <p:spPr>
          <a:xfrm>
            <a:off x="1847528" y="41532"/>
            <a:ext cx="2813078" cy="1169551"/>
          </a:xfrm>
          <a:prstGeom prst="rect">
            <a:avLst/>
          </a:prstGeom>
          <a:noFill/>
        </p:spPr>
        <p:txBody>
          <a:bodyPr wrap="none">
            <a:spAutoFit/>
          </a:bodyPr>
          <a:lstStyle/>
          <a:p>
            <a:pPr eaLnBrk="1" fontAlgn="auto" hangingPunct="1">
              <a:spcBef>
                <a:spcPts val="0"/>
              </a:spcBef>
              <a:spcAft>
                <a:spcPts val="0"/>
              </a:spcAft>
              <a:defRPr/>
            </a:pPr>
            <a:r>
              <a:rPr lang="es-AR" sz="7000" b="1" spc="-400" dirty="0">
                <a:solidFill>
                  <a:srgbClr val="00B0F0"/>
                </a:solidFill>
                <a:effectLst>
                  <a:outerShdw blurRad="38100" dist="38100" dir="2700000" algn="tl">
                    <a:srgbClr val="000000">
                      <a:alpha val="43137"/>
                    </a:srgbClr>
                  </a:outerShdw>
                </a:effectLst>
                <a:latin typeface="+mn-lt"/>
                <a:cs typeface="+mn-cs"/>
              </a:rPr>
              <a:t>Políticas</a:t>
            </a:r>
          </a:p>
        </p:txBody>
      </p:sp>
      <p:pic>
        <p:nvPicPr>
          <p:cNvPr id="24" name="Picture 15" descr="BottomLineLight.png">
            <a:extLst>
              <a:ext uri="{FF2B5EF4-FFF2-40B4-BE49-F238E27FC236}">
                <a16:creationId xmlns:a16="http://schemas.microsoft.com/office/drawing/2014/main" id="{B8F5633E-D584-4325-9791-DE2D5125B32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6200004"/>
            <a:ext cx="9144000" cy="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16" descr="BottomLineDarker.png">
            <a:extLst>
              <a:ext uri="{FF2B5EF4-FFF2-40B4-BE49-F238E27FC236}">
                <a16:creationId xmlns:a16="http://schemas.microsoft.com/office/drawing/2014/main" id="{BB9F09C4-A77F-4A51-BDC4-2ED12ABC0A4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6840934"/>
            <a:ext cx="9144000"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9">
            <a:extLst>
              <a:ext uri="{FF2B5EF4-FFF2-40B4-BE49-F238E27FC236}">
                <a16:creationId xmlns:a16="http://schemas.microsoft.com/office/drawing/2014/main" id="{F201393B-F522-4756-BC17-E68D67B906CE}"/>
              </a:ext>
            </a:extLst>
          </p:cNvPr>
          <p:cNvSpPr txBox="1"/>
          <p:nvPr/>
        </p:nvSpPr>
        <p:spPr>
          <a:xfrm>
            <a:off x="5089148" y="6246914"/>
            <a:ext cx="2735044"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spc="300" dirty="0">
                <a:solidFill>
                  <a:schemeClr val="tx1">
                    <a:lumMod val="50000"/>
                    <a:lumOff val="50000"/>
                  </a:schemeClr>
                </a:solidFill>
                <a:latin typeface="+mn-lt"/>
                <a:cs typeface="+mn-cs"/>
              </a:rPr>
              <a:t>Gestión y Seguimiento Cubiertas</a:t>
            </a:r>
            <a:endParaRPr lang="es-AR" sz="800" spc="300" dirty="0">
              <a:latin typeface="+mn-lt"/>
              <a:cs typeface="+mn-cs"/>
            </a:endParaRPr>
          </a:p>
        </p:txBody>
      </p:sp>
      <p:sp>
        <p:nvSpPr>
          <p:cNvPr id="37" name="TextBox 10">
            <a:extLst>
              <a:ext uri="{FF2B5EF4-FFF2-40B4-BE49-F238E27FC236}">
                <a16:creationId xmlns:a16="http://schemas.microsoft.com/office/drawing/2014/main" id="{761C0F25-64D2-4454-A899-2ABCBEC11DBF}"/>
              </a:ext>
            </a:extLst>
          </p:cNvPr>
          <p:cNvSpPr txBox="1"/>
          <p:nvPr/>
        </p:nvSpPr>
        <p:spPr>
          <a:xfrm>
            <a:off x="5491503" y="6452757"/>
            <a:ext cx="1930337" cy="353943"/>
          </a:xfrm>
          <a:prstGeom prst="rect">
            <a:avLst/>
          </a:prstGeom>
          <a:noFill/>
          <a:effectLst>
            <a:outerShdw dist="12700" dir="2700000" algn="tl" rotWithShape="0">
              <a:schemeClr val="bg1"/>
            </a:outerShdw>
          </a:effectLst>
        </p:spPr>
        <p:txBody>
          <a:bodyPr wrap="square">
            <a:spAutoFit/>
          </a:bodyPr>
          <a:lstStyle/>
          <a:p>
            <a:pPr eaLnBrk="1" fontAlgn="auto" hangingPunct="1">
              <a:spcBef>
                <a:spcPts val="0"/>
              </a:spcBef>
              <a:spcAft>
                <a:spcPts val="0"/>
              </a:spcAft>
              <a:defRPr/>
            </a:pPr>
            <a:r>
              <a:rPr lang="es-AR" sz="1700" spc="700" dirty="0">
                <a:solidFill>
                  <a:schemeClr val="tx1">
                    <a:lumMod val="50000"/>
                    <a:lumOff val="50000"/>
                  </a:schemeClr>
                </a:solidFill>
                <a:latin typeface="TypoSlabserif-Light" pitchFamily="2" charset="0"/>
                <a:cs typeface="+mn-cs"/>
              </a:rPr>
              <a:t>TireGest</a:t>
            </a:r>
            <a:endParaRPr lang="es-AR" sz="1700" spc="700" dirty="0">
              <a:latin typeface="TypoSlabserif-Light" pitchFamily="2" charset="0"/>
              <a:cs typeface="+mn-cs"/>
            </a:endParaRPr>
          </a:p>
        </p:txBody>
      </p:sp>
      <p:sp>
        <p:nvSpPr>
          <p:cNvPr id="38" name="TextBox 11">
            <a:extLst>
              <a:ext uri="{FF2B5EF4-FFF2-40B4-BE49-F238E27FC236}">
                <a16:creationId xmlns:a16="http://schemas.microsoft.com/office/drawing/2014/main" id="{4163D858-1D22-4AD7-AD89-1D7E17C3E6B5}"/>
              </a:ext>
            </a:extLst>
          </p:cNvPr>
          <p:cNvSpPr txBox="1"/>
          <p:nvPr/>
        </p:nvSpPr>
        <p:spPr>
          <a:xfrm>
            <a:off x="8904312" y="6237312"/>
            <a:ext cx="542136"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800" dirty="0">
                <a:solidFill>
                  <a:schemeClr val="tx1">
                    <a:lumMod val="50000"/>
                    <a:lumOff val="50000"/>
                  </a:schemeClr>
                </a:solidFill>
                <a:latin typeface="+mn-lt"/>
                <a:cs typeface="+mn-cs"/>
              </a:rPr>
              <a:t>N°</a:t>
            </a:r>
            <a:r>
              <a:rPr lang="en-US" sz="800" dirty="0">
                <a:latin typeface="+mn-lt"/>
                <a:cs typeface="+mn-cs"/>
              </a:rPr>
              <a:t> SLIDE</a:t>
            </a:r>
          </a:p>
        </p:txBody>
      </p:sp>
      <p:sp>
        <p:nvSpPr>
          <p:cNvPr id="39" name="TextBox 12">
            <a:extLst>
              <a:ext uri="{FF2B5EF4-FFF2-40B4-BE49-F238E27FC236}">
                <a16:creationId xmlns:a16="http://schemas.microsoft.com/office/drawing/2014/main" id="{1A91D18A-6BF9-4115-9589-9EAC49D6E782}"/>
              </a:ext>
            </a:extLst>
          </p:cNvPr>
          <p:cNvSpPr txBox="1"/>
          <p:nvPr/>
        </p:nvSpPr>
        <p:spPr>
          <a:xfrm>
            <a:off x="9255760" y="6403762"/>
            <a:ext cx="651140" cy="276999"/>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200" b="1" dirty="0">
                <a:solidFill>
                  <a:schemeClr val="tx1">
                    <a:lumMod val="85000"/>
                    <a:lumOff val="15000"/>
                  </a:schemeClr>
                </a:solidFill>
                <a:latin typeface="TypoSlabserif-Light" pitchFamily="2" charset="0"/>
                <a:cs typeface="+mn-cs"/>
              </a:rPr>
              <a:t>2</a:t>
            </a:r>
            <a:r>
              <a:rPr lang="en-US" sz="1200" b="1" dirty="0">
                <a:solidFill>
                  <a:schemeClr val="tx1">
                    <a:lumMod val="50000"/>
                    <a:lumOff val="50000"/>
                  </a:schemeClr>
                </a:solidFill>
                <a:latin typeface="TypoSlabserif-Light" pitchFamily="2" charset="0"/>
                <a:cs typeface="+mn-cs"/>
              </a:rPr>
              <a:t> de 15</a:t>
            </a:r>
            <a:endParaRPr lang="en-US" sz="1200" b="1" dirty="0">
              <a:latin typeface="TypoSlabserif-Light" pitchFamily="2" charset="0"/>
              <a:cs typeface="+mn-cs"/>
            </a:endParaRPr>
          </a:p>
        </p:txBody>
      </p:sp>
      <p:pic>
        <p:nvPicPr>
          <p:cNvPr id="40" name="Picture 17" descr="PrevArrow.png">
            <a:hlinkClick r:id="" action="ppaction://hlinkshowjump?jump=previousslide"/>
            <a:extLst>
              <a:ext uri="{FF2B5EF4-FFF2-40B4-BE49-F238E27FC236}">
                <a16:creationId xmlns:a16="http://schemas.microsoft.com/office/drawing/2014/main" id="{3239AD31-7FB2-4350-8AB5-B45740A27D7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009064" y="6440908"/>
            <a:ext cx="2127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18" descr="PrevArrow.png">
            <a:hlinkClick r:id="" action="ppaction://hlinkshowjump?jump=nextslide"/>
            <a:extLst>
              <a:ext uri="{FF2B5EF4-FFF2-40B4-BE49-F238E27FC236}">
                <a16:creationId xmlns:a16="http://schemas.microsoft.com/office/drawing/2014/main" id="{1F0B884C-21DB-4FCC-A4A7-34809C13B35B}"/>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918701" y="6440909"/>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TextBox 20">
            <a:extLst>
              <a:ext uri="{FF2B5EF4-FFF2-40B4-BE49-F238E27FC236}">
                <a16:creationId xmlns:a16="http://schemas.microsoft.com/office/drawing/2014/main" id="{D0DFA7E6-7EDC-4B5E-BDF2-D1B3AD901701}"/>
              </a:ext>
            </a:extLst>
          </p:cNvPr>
          <p:cNvSpPr txBox="1"/>
          <p:nvPr/>
        </p:nvSpPr>
        <p:spPr>
          <a:xfrm>
            <a:off x="2295398" y="1215802"/>
            <a:ext cx="1725601" cy="523220"/>
          </a:xfrm>
          <a:prstGeom prst="rect">
            <a:avLst/>
          </a:prstGeom>
          <a:noFill/>
        </p:spPr>
        <p:txBody>
          <a:bodyPr wrap="square">
            <a:spAutoFit/>
          </a:bodyPr>
          <a:lstStyle/>
          <a:p>
            <a:pPr eaLnBrk="1" fontAlgn="auto" hangingPunct="1">
              <a:spcBef>
                <a:spcPts val="0"/>
              </a:spcBef>
              <a:spcAft>
                <a:spcPts val="0"/>
              </a:spcAft>
              <a:defRPr/>
            </a:pPr>
            <a:r>
              <a:rPr lang="es-ES" sz="2800" b="1" dirty="0">
                <a:solidFill>
                  <a:schemeClr val="accent6">
                    <a:lumMod val="75000"/>
                  </a:schemeClr>
                </a:solidFill>
                <a:effectLst>
                  <a:outerShdw blurRad="38100" dist="38100" dir="2700000" algn="tl">
                    <a:srgbClr val="000000">
                      <a:alpha val="43137"/>
                    </a:srgbClr>
                  </a:outerShdw>
                </a:effectLst>
                <a:latin typeface="+mn-lt"/>
                <a:cs typeface="+mn-cs"/>
              </a:rPr>
              <a:t>Desarrollo</a:t>
            </a:r>
            <a:endParaRPr lang="es-AR" sz="2800" b="1" dirty="0">
              <a:solidFill>
                <a:schemeClr val="accent6">
                  <a:lumMod val="75000"/>
                </a:schemeClr>
              </a:solidFill>
              <a:effectLst>
                <a:outerShdw blurRad="38100" dist="38100" dir="2700000" algn="tl">
                  <a:srgbClr val="000000">
                    <a:alpha val="43137"/>
                  </a:srgbClr>
                </a:outerShdw>
              </a:effectLst>
              <a:latin typeface="+mn-lt"/>
              <a:cs typeface="+mn-cs"/>
            </a:endParaRPr>
          </a:p>
        </p:txBody>
      </p:sp>
      <p:pic>
        <p:nvPicPr>
          <p:cNvPr id="51" name="Imagen 50">
            <a:extLst>
              <a:ext uri="{FF2B5EF4-FFF2-40B4-BE49-F238E27FC236}">
                <a16:creationId xmlns:a16="http://schemas.microsoft.com/office/drawing/2014/main" id="{7E335D36-951D-4968-8AB4-9CA9FD3933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79620" y="1298634"/>
            <a:ext cx="357556" cy="357556"/>
          </a:xfrm>
          <a:prstGeom prst="rect">
            <a:avLst/>
          </a:prstGeom>
        </p:spPr>
      </p:pic>
      <p:pic>
        <p:nvPicPr>
          <p:cNvPr id="22" name="Imagen 21">
            <a:extLst>
              <a:ext uri="{FF2B5EF4-FFF2-40B4-BE49-F238E27FC236}">
                <a16:creationId xmlns:a16="http://schemas.microsoft.com/office/drawing/2014/main" id="{33321180-F5F0-4A95-8186-3EA184755283}"/>
              </a:ext>
            </a:extLst>
          </p:cNvPr>
          <p:cNvPicPr>
            <a:picLocks noChangeAspect="1"/>
          </p:cNvPicPr>
          <p:nvPr/>
        </p:nvPicPr>
        <p:blipFill>
          <a:blip r:embed="rId9">
            <a:extLst>
              <a:ext uri="{BEBA8EAE-BF5A-486C-A8C5-ECC9F3942E4B}">
                <a14:imgProps xmlns:a14="http://schemas.microsoft.com/office/drawing/2010/main">
                  <a14:imgLayer r:embed="rId10">
                    <a14:imgEffect>
                      <a14:artisticCrisscrossEtching/>
                    </a14:imgEffect>
                  </a14:imgLayer>
                </a14:imgProps>
              </a:ext>
              <a:ext uri="{28A0092B-C50C-407E-A947-70E740481C1C}">
                <a14:useLocalDpi xmlns:a14="http://schemas.microsoft.com/office/drawing/2010/main" val="0"/>
              </a:ext>
            </a:extLst>
          </a:blip>
          <a:stretch>
            <a:fillRect/>
          </a:stretch>
        </p:blipFill>
        <p:spPr>
          <a:xfrm>
            <a:off x="2295397" y="6306429"/>
            <a:ext cx="444306" cy="444306"/>
          </a:xfrm>
          <a:prstGeom prst="rect">
            <a:avLst/>
          </a:prstGeom>
        </p:spPr>
      </p:pic>
    </p:spTree>
    <p:extLst>
      <p:ext uri="{BB962C8B-B14F-4D97-AF65-F5344CB8AC3E}">
        <p14:creationId xmlns:p14="http://schemas.microsoft.com/office/powerpoint/2010/main" val="1776428209"/>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20444263-D253-4938-9BAC-C6600237A7FD}"/>
              </a:ext>
            </a:extLst>
          </p:cNvPr>
          <p:cNvSpPr txBox="1"/>
          <p:nvPr/>
        </p:nvSpPr>
        <p:spPr>
          <a:xfrm>
            <a:off x="1722546" y="179936"/>
            <a:ext cx="4458272" cy="1169551"/>
          </a:xfrm>
          <a:prstGeom prst="rect">
            <a:avLst/>
          </a:prstGeom>
          <a:noFill/>
        </p:spPr>
        <p:txBody>
          <a:bodyPr wrap="none">
            <a:spAutoFit/>
          </a:bodyPr>
          <a:lstStyle/>
          <a:p>
            <a:pPr eaLnBrk="1" fontAlgn="auto" hangingPunct="1">
              <a:spcBef>
                <a:spcPts val="0"/>
              </a:spcBef>
              <a:spcAft>
                <a:spcPts val="0"/>
              </a:spcAft>
              <a:defRPr/>
            </a:pPr>
            <a:r>
              <a:rPr lang="es-AR" sz="7000" b="1" spc="-400" dirty="0">
                <a:solidFill>
                  <a:srgbClr val="99FF33"/>
                </a:solidFill>
                <a:latin typeface="+mn-lt"/>
                <a:cs typeface="+mn-cs"/>
              </a:rPr>
              <a:t>Conclusiones</a:t>
            </a:r>
          </a:p>
        </p:txBody>
      </p:sp>
      <p:pic>
        <p:nvPicPr>
          <p:cNvPr id="98" name="Picture 15" descr="BottomLineLight.png">
            <a:extLst>
              <a:ext uri="{FF2B5EF4-FFF2-40B4-BE49-F238E27FC236}">
                <a16:creationId xmlns:a16="http://schemas.microsoft.com/office/drawing/2014/main" id="{9A0AE24C-59D7-4BA6-8377-18B83BC1AA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6200004"/>
            <a:ext cx="9144000" cy="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 name="Picture 16" descr="BottomLineDarker.png">
            <a:extLst>
              <a:ext uri="{FF2B5EF4-FFF2-40B4-BE49-F238E27FC236}">
                <a16:creationId xmlns:a16="http://schemas.microsoft.com/office/drawing/2014/main" id="{473EA308-F1AE-40B1-AA79-12FD3BFF201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6840934"/>
            <a:ext cx="9144000"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14" descr="Avatar.png">
            <a:extLst>
              <a:ext uri="{FF2B5EF4-FFF2-40B4-BE49-F238E27FC236}">
                <a16:creationId xmlns:a16="http://schemas.microsoft.com/office/drawing/2014/main" id="{8145A2F6-82EE-4B18-8668-D31782C715E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19537" y="6381328"/>
            <a:ext cx="3778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 name="TextBox 4">
            <a:extLst>
              <a:ext uri="{FF2B5EF4-FFF2-40B4-BE49-F238E27FC236}">
                <a16:creationId xmlns:a16="http://schemas.microsoft.com/office/drawing/2014/main" id="{92FA79AB-4172-4FF7-98F6-463361288751}"/>
              </a:ext>
            </a:extLst>
          </p:cNvPr>
          <p:cNvSpPr txBox="1"/>
          <p:nvPr/>
        </p:nvSpPr>
        <p:spPr>
          <a:xfrm>
            <a:off x="2309813" y="6246914"/>
            <a:ext cx="513282"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a:solidFill>
                  <a:schemeClr val="tx1">
                    <a:lumMod val="50000"/>
                    <a:lumOff val="50000"/>
                  </a:schemeClr>
                </a:solidFill>
                <a:latin typeface="+mn-lt"/>
                <a:cs typeface="+mn-cs"/>
              </a:rPr>
              <a:t>Alumno</a:t>
            </a:r>
            <a:endParaRPr lang="es-AR" sz="800">
              <a:latin typeface="+mn-lt"/>
              <a:cs typeface="+mn-cs"/>
            </a:endParaRPr>
          </a:p>
        </p:txBody>
      </p:sp>
      <p:sp>
        <p:nvSpPr>
          <p:cNvPr id="102" name="TextBox 5">
            <a:extLst>
              <a:ext uri="{FF2B5EF4-FFF2-40B4-BE49-F238E27FC236}">
                <a16:creationId xmlns:a16="http://schemas.microsoft.com/office/drawing/2014/main" id="{68836225-6A5C-4561-BC78-5E80732D0C84}"/>
              </a:ext>
            </a:extLst>
          </p:cNvPr>
          <p:cNvSpPr txBox="1"/>
          <p:nvPr/>
        </p:nvSpPr>
        <p:spPr>
          <a:xfrm>
            <a:off x="2309813" y="6419429"/>
            <a:ext cx="1358770" cy="307777"/>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400" dirty="0">
                <a:solidFill>
                  <a:schemeClr val="tx1">
                    <a:lumMod val="50000"/>
                    <a:lumOff val="50000"/>
                  </a:schemeClr>
                </a:solidFill>
                <a:latin typeface="TypoSlabserif-Light" pitchFamily="2" charset="0"/>
                <a:cs typeface="+mn-cs"/>
              </a:rPr>
              <a:t>Marcelo Encabo</a:t>
            </a:r>
            <a:endParaRPr lang="en-US" sz="1400" dirty="0">
              <a:latin typeface="TypoSlabserif-Light" pitchFamily="2" charset="0"/>
              <a:cs typeface="+mn-cs"/>
            </a:endParaRPr>
          </a:p>
        </p:txBody>
      </p:sp>
      <p:sp>
        <p:nvSpPr>
          <p:cNvPr id="103" name="TextBox 9">
            <a:extLst>
              <a:ext uri="{FF2B5EF4-FFF2-40B4-BE49-F238E27FC236}">
                <a16:creationId xmlns:a16="http://schemas.microsoft.com/office/drawing/2014/main" id="{4DDF570B-0E43-4B74-A049-0065E0BA5109}"/>
              </a:ext>
            </a:extLst>
          </p:cNvPr>
          <p:cNvSpPr txBox="1"/>
          <p:nvPr/>
        </p:nvSpPr>
        <p:spPr>
          <a:xfrm>
            <a:off x="5631327" y="6246914"/>
            <a:ext cx="1537600"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spc="300" dirty="0">
                <a:solidFill>
                  <a:schemeClr val="tx1">
                    <a:lumMod val="50000"/>
                    <a:lumOff val="50000"/>
                  </a:schemeClr>
                </a:solidFill>
                <a:latin typeface="+mn-lt"/>
                <a:cs typeface="+mn-cs"/>
              </a:rPr>
              <a:t>Trabajo Práctico </a:t>
            </a:r>
            <a:endParaRPr lang="es-AR" sz="800" spc="300" dirty="0">
              <a:latin typeface="+mn-lt"/>
              <a:cs typeface="+mn-cs"/>
            </a:endParaRPr>
          </a:p>
        </p:txBody>
      </p:sp>
      <p:sp>
        <p:nvSpPr>
          <p:cNvPr id="104" name="TextBox 10">
            <a:extLst>
              <a:ext uri="{FF2B5EF4-FFF2-40B4-BE49-F238E27FC236}">
                <a16:creationId xmlns:a16="http://schemas.microsoft.com/office/drawing/2014/main" id="{19DD961A-7BC7-4738-BCAE-9B79CC4D6546}"/>
              </a:ext>
            </a:extLst>
          </p:cNvPr>
          <p:cNvSpPr txBox="1"/>
          <p:nvPr/>
        </p:nvSpPr>
        <p:spPr>
          <a:xfrm>
            <a:off x="5673334" y="6397993"/>
            <a:ext cx="1358770" cy="353943"/>
          </a:xfrm>
          <a:prstGeom prst="rect">
            <a:avLst/>
          </a:prstGeom>
          <a:noFill/>
          <a:effectLst>
            <a:outerShdw dist="12700" dir="2700000" algn="tl" rotWithShape="0">
              <a:schemeClr val="bg1"/>
            </a:outerShdw>
          </a:effectLst>
        </p:spPr>
        <p:txBody>
          <a:bodyPr wrap="square">
            <a:spAutoFit/>
          </a:bodyPr>
          <a:lstStyle/>
          <a:p>
            <a:pPr eaLnBrk="1" fontAlgn="auto" hangingPunct="1">
              <a:spcBef>
                <a:spcPts val="0"/>
              </a:spcBef>
              <a:spcAft>
                <a:spcPts val="0"/>
              </a:spcAft>
              <a:defRPr/>
            </a:pPr>
            <a:r>
              <a:rPr lang="en-US" sz="1700" spc="700" dirty="0">
                <a:solidFill>
                  <a:schemeClr val="tx1">
                    <a:lumMod val="50000"/>
                    <a:lumOff val="50000"/>
                  </a:schemeClr>
                </a:solidFill>
                <a:latin typeface="TypoSlabserif-Light" pitchFamily="2" charset="0"/>
                <a:cs typeface="+mn-cs"/>
              </a:rPr>
              <a:t>Backup</a:t>
            </a:r>
            <a:endParaRPr lang="en-US" sz="1700" spc="700" dirty="0">
              <a:latin typeface="TypoSlabserif-Light" pitchFamily="2" charset="0"/>
              <a:cs typeface="+mn-cs"/>
            </a:endParaRPr>
          </a:p>
        </p:txBody>
      </p:sp>
      <p:sp>
        <p:nvSpPr>
          <p:cNvPr id="105" name="TextBox 11">
            <a:extLst>
              <a:ext uri="{FF2B5EF4-FFF2-40B4-BE49-F238E27FC236}">
                <a16:creationId xmlns:a16="http://schemas.microsoft.com/office/drawing/2014/main" id="{D33D1182-E573-4AC8-893B-E0DCDB76CEFA}"/>
              </a:ext>
            </a:extLst>
          </p:cNvPr>
          <p:cNvSpPr txBox="1"/>
          <p:nvPr/>
        </p:nvSpPr>
        <p:spPr>
          <a:xfrm>
            <a:off x="8904312" y="6237312"/>
            <a:ext cx="542136"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800" dirty="0">
                <a:solidFill>
                  <a:schemeClr val="tx1">
                    <a:lumMod val="50000"/>
                    <a:lumOff val="50000"/>
                  </a:schemeClr>
                </a:solidFill>
                <a:latin typeface="+mn-lt"/>
                <a:cs typeface="+mn-cs"/>
              </a:rPr>
              <a:t>N°</a:t>
            </a:r>
            <a:r>
              <a:rPr lang="en-US" sz="800" dirty="0">
                <a:latin typeface="+mn-lt"/>
                <a:cs typeface="+mn-cs"/>
              </a:rPr>
              <a:t> SLIDE</a:t>
            </a:r>
          </a:p>
        </p:txBody>
      </p:sp>
      <p:sp>
        <p:nvSpPr>
          <p:cNvPr id="106" name="TextBox 12">
            <a:extLst>
              <a:ext uri="{FF2B5EF4-FFF2-40B4-BE49-F238E27FC236}">
                <a16:creationId xmlns:a16="http://schemas.microsoft.com/office/drawing/2014/main" id="{992865A5-DD20-4144-9C58-30DC9F89994B}"/>
              </a:ext>
            </a:extLst>
          </p:cNvPr>
          <p:cNvSpPr txBox="1"/>
          <p:nvPr/>
        </p:nvSpPr>
        <p:spPr>
          <a:xfrm>
            <a:off x="9249112" y="6398811"/>
            <a:ext cx="651140" cy="276999"/>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200" b="1" dirty="0">
                <a:latin typeface="TypoSlabserif-Light" pitchFamily="2" charset="0"/>
                <a:cs typeface="+mn-cs"/>
              </a:rPr>
              <a:t>3</a:t>
            </a:r>
            <a:r>
              <a:rPr lang="en-US" sz="1200" b="1" dirty="0">
                <a:solidFill>
                  <a:schemeClr val="tx1">
                    <a:lumMod val="50000"/>
                    <a:lumOff val="50000"/>
                  </a:schemeClr>
                </a:solidFill>
                <a:latin typeface="TypoSlabserif-Light" pitchFamily="2" charset="0"/>
                <a:cs typeface="+mn-cs"/>
              </a:rPr>
              <a:t> de 17</a:t>
            </a:r>
            <a:endParaRPr lang="en-US" sz="1200" b="1" dirty="0">
              <a:latin typeface="TypoSlabserif-Light" pitchFamily="2" charset="0"/>
              <a:cs typeface="+mn-cs"/>
            </a:endParaRPr>
          </a:p>
        </p:txBody>
      </p:sp>
      <p:pic>
        <p:nvPicPr>
          <p:cNvPr id="107" name="Picture 17" descr="PrevArrow.png">
            <a:hlinkClick r:id="" action="ppaction://hlinkshowjump?jump=previousslide"/>
            <a:extLst>
              <a:ext uri="{FF2B5EF4-FFF2-40B4-BE49-F238E27FC236}">
                <a16:creationId xmlns:a16="http://schemas.microsoft.com/office/drawing/2014/main" id="{F23D3A35-23E2-4C2A-9297-C5C99C8FAB5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009064" y="6440908"/>
            <a:ext cx="2127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Picture 18" descr="PrevArrow.png">
            <a:hlinkClick r:id="" action="ppaction://hlinkshowjump?jump=nextslide"/>
            <a:extLst>
              <a:ext uri="{FF2B5EF4-FFF2-40B4-BE49-F238E27FC236}">
                <a16:creationId xmlns:a16="http://schemas.microsoft.com/office/drawing/2014/main" id="{D03FEE20-4686-4513-860C-E9C8C3875070}"/>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918701" y="6440909"/>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 name="Picture 15" descr="BottomLineLight.png">
            <a:extLst>
              <a:ext uri="{FF2B5EF4-FFF2-40B4-BE49-F238E27FC236}">
                <a16:creationId xmlns:a16="http://schemas.microsoft.com/office/drawing/2014/main" id="{6B989ABF-317A-4472-A3D3-13BE089D629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6200004"/>
            <a:ext cx="9144000" cy="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 name="Picture 16" descr="BottomLineDarker.png">
            <a:extLst>
              <a:ext uri="{FF2B5EF4-FFF2-40B4-BE49-F238E27FC236}">
                <a16:creationId xmlns:a16="http://schemas.microsoft.com/office/drawing/2014/main" id="{6F2CD8B1-0F7A-494E-A82F-CCF20AD396B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6840934"/>
            <a:ext cx="9144000"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7" name="TextBox 9">
            <a:extLst>
              <a:ext uri="{FF2B5EF4-FFF2-40B4-BE49-F238E27FC236}">
                <a16:creationId xmlns:a16="http://schemas.microsoft.com/office/drawing/2014/main" id="{D1B84BC4-77E3-41D4-8DEC-4BE2326AB75D}"/>
              </a:ext>
            </a:extLst>
          </p:cNvPr>
          <p:cNvSpPr txBox="1"/>
          <p:nvPr/>
        </p:nvSpPr>
        <p:spPr>
          <a:xfrm>
            <a:off x="5089148" y="6246914"/>
            <a:ext cx="2735044"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spc="300" dirty="0">
                <a:solidFill>
                  <a:schemeClr val="tx1">
                    <a:lumMod val="50000"/>
                    <a:lumOff val="50000"/>
                  </a:schemeClr>
                </a:solidFill>
                <a:latin typeface="+mn-lt"/>
                <a:cs typeface="+mn-cs"/>
              </a:rPr>
              <a:t>Gestión y Seguimiento Cubiertas</a:t>
            </a:r>
            <a:endParaRPr lang="es-AR" sz="800" spc="300" dirty="0">
              <a:latin typeface="+mn-lt"/>
              <a:cs typeface="+mn-cs"/>
            </a:endParaRPr>
          </a:p>
        </p:txBody>
      </p:sp>
      <p:sp>
        <p:nvSpPr>
          <p:cNvPr id="128" name="TextBox 10">
            <a:extLst>
              <a:ext uri="{FF2B5EF4-FFF2-40B4-BE49-F238E27FC236}">
                <a16:creationId xmlns:a16="http://schemas.microsoft.com/office/drawing/2014/main" id="{B6D133EF-3C96-4CCE-A057-93D07C31B1B1}"/>
              </a:ext>
            </a:extLst>
          </p:cNvPr>
          <p:cNvSpPr txBox="1"/>
          <p:nvPr/>
        </p:nvSpPr>
        <p:spPr>
          <a:xfrm>
            <a:off x="5491503" y="6452757"/>
            <a:ext cx="1930337" cy="353943"/>
          </a:xfrm>
          <a:prstGeom prst="rect">
            <a:avLst/>
          </a:prstGeom>
          <a:noFill/>
          <a:effectLst>
            <a:outerShdw dist="12700" dir="2700000" algn="tl" rotWithShape="0">
              <a:schemeClr val="bg1"/>
            </a:outerShdw>
          </a:effectLst>
        </p:spPr>
        <p:txBody>
          <a:bodyPr wrap="square">
            <a:spAutoFit/>
          </a:bodyPr>
          <a:lstStyle/>
          <a:p>
            <a:pPr eaLnBrk="1" fontAlgn="auto" hangingPunct="1">
              <a:spcBef>
                <a:spcPts val="0"/>
              </a:spcBef>
              <a:spcAft>
                <a:spcPts val="0"/>
              </a:spcAft>
              <a:defRPr/>
            </a:pPr>
            <a:r>
              <a:rPr lang="es-AR" sz="1700" spc="700" dirty="0">
                <a:solidFill>
                  <a:schemeClr val="tx1">
                    <a:lumMod val="50000"/>
                    <a:lumOff val="50000"/>
                  </a:schemeClr>
                </a:solidFill>
                <a:latin typeface="TypoSlabserif-Light" pitchFamily="2" charset="0"/>
                <a:cs typeface="+mn-cs"/>
              </a:rPr>
              <a:t>TireGest</a:t>
            </a:r>
            <a:endParaRPr lang="es-AR" sz="1700" spc="700" dirty="0">
              <a:latin typeface="TypoSlabserif-Light" pitchFamily="2" charset="0"/>
              <a:cs typeface="+mn-cs"/>
            </a:endParaRPr>
          </a:p>
        </p:txBody>
      </p:sp>
      <p:sp>
        <p:nvSpPr>
          <p:cNvPr id="129" name="TextBox 11">
            <a:extLst>
              <a:ext uri="{FF2B5EF4-FFF2-40B4-BE49-F238E27FC236}">
                <a16:creationId xmlns:a16="http://schemas.microsoft.com/office/drawing/2014/main" id="{EB97E780-4FD9-4984-A639-6F107DABF2A1}"/>
              </a:ext>
            </a:extLst>
          </p:cNvPr>
          <p:cNvSpPr txBox="1"/>
          <p:nvPr/>
        </p:nvSpPr>
        <p:spPr>
          <a:xfrm>
            <a:off x="8904312" y="6237312"/>
            <a:ext cx="542136"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800" dirty="0">
                <a:solidFill>
                  <a:schemeClr val="tx1">
                    <a:lumMod val="50000"/>
                    <a:lumOff val="50000"/>
                  </a:schemeClr>
                </a:solidFill>
                <a:latin typeface="+mn-lt"/>
                <a:cs typeface="+mn-cs"/>
              </a:rPr>
              <a:t>N°</a:t>
            </a:r>
            <a:r>
              <a:rPr lang="en-US" sz="800" dirty="0">
                <a:latin typeface="+mn-lt"/>
                <a:cs typeface="+mn-cs"/>
              </a:rPr>
              <a:t> SLIDE</a:t>
            </a:r>
          </a:p>
        </p:txBody>
      </p:sp>
      <p:sp>
        <p:nvSpPr>
          <p:cNvPr id="130" name="TextBox 12">
            <a:extLst>
              <a:ext uri="{FF2B5EF4-FFF2-40B4-BE49-F238E27FC236}">
                <a16:creationId xmlns:a16="http://schemas.microsoft.com/office/drawing/2014/main" id="{637CB679-1E0F-4A79-A1C9-EF3EE7702C9D}"/>
              </a:ext>
            </a:extLst>
          </p:cNvPr>
          <p:cNvSpPr txBox="1"/>
          <p:nvPr/>
        </p:nvSpPr>
        <p:spPr>
          <a:xfrm>
            <a:off x="9255761" y="6403762"/>
            <a:ext cx="729687" cy="276999"/>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200" b="1" dirty="0">
                <a:solidFill>
                  <a:schemeClr val="tx1">
                    <a:lumMod val="85000"/>
                    <a:lumOff val="15000"/>
                  </a:schemeClr>
                </a:solidFill>
                <a:latin typeface="TypoSlabserif-Light" pitchFamily="2" charset="0"/>
                <a:cs typeface="+mn-cs"/>
              </a:rPr>
              <a:t>15</a:t>
            </a:r>
            <a:r>
              <a:rPr lang="en-US" sz="1200" b="1" dirty="0">
                <a:solidFill>
                  <a:schemeClr val="tx1">
                    <a:lumMod val="50000"/>
                    <a:lumOff val="50000"/>
                  </a:schemeClr>
                </a:solidFill>
                <a:latin typeface="TypoSlabserif-Light" pitchFamily="2" charset="0"/>
                <a:cs typeface="+mn-cs"/>
              </a:rPr>
              <a:t> de 16</a:t>
            </a:r>
            <a:endParaRPr lang="en-US" sz="1200" b="1" dirty="0">
              <a:latin typeface="TypoSlabserif-Light" pitchFamily="2" charset="0"/>
              <a:cs typeface="+mn-cs"/>
            </a:endParaRPr>
          </a:p>
        </p:txBody>
      </p:sp>
      <p:pic>
        <p:nvPicPr>
          <p:cNvPr id="131" name="Picture 17" descr="PrevArrow.png">
            <a:hlinkClick r:id="" action="ppaction://hlinkshowjump?jump=previousslide"/>
            <a:extLst>
              <a:ext uri="{FF2B5EF4-FFF2-40B4-BE49-F238E27FC236}">
                <a16:creationId xmlns:a16="http://schemas.microsoft.com/office/drawing/2014/main" id="{91177AA3-26C0-4E2A-B86A-7A66FF9EABB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009064" y="6440908"/>
            <a:ext cx="2127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 name="Picture 18" descr="PrevArrow.png">
            <a:hlinkClick r:id="" action="ppaction://hlinkshowjump?jump=nextslide"/>
            <a:extLst>
              <a:ext uri="{FF2B5EF4-FFF2-40B4-BE49-F238E27FC236}">
                <a16:creationId xmlns:a16="http://schemas.microsoft.com/office/drawing/2014/main" id="{3673625C-BD20-4059-9170-045307112A1B}"/>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918701" y="6440909"/>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 name="Imagen 132">
            <a:extLst>
              <a:ext uri="{FF2B5EF4-FFF2-40B4-BE49-F238E27FC236}">
                <a16:creationId xmlns:a16="http://schemas.microsoft.com/office/drawing/2014/main" id="{2D30B453-54DF-487A-B57C-8B126D598010}"/>
              </a:ext>
            </a:extLst>
          </p:cNvPr>
          <p:cNvPicPr>
            <a:picLocks noChangeAspect="1"/>
          </p:cNvPicPr>
          <p:nvPr/>
        </p:nvPicPr>
        <p:blipFill>
          <a:blip r:embed="rId8">
            <a:extLst>
              <a:ext uri="{BEBA8EAE-BF5A-486C-A8C5-ECC9F3942E4B}">
                <a14:imgProps xmlns:a14="http://schemas.microsoft.com/office/drawing/2010/main">
                  <a14:imgLayer r:embed="rId9">
                    <a14:imgEffect>
                      <a14:artisticCrisscrossEtching/>
                    </a14:imgEffect>
                  </a14:imgLayer>
                </a14:imgProps>
              </a:ext>
              <a:ext uri="{28A0092B-C50C-407E-A947-70E740481C1C}">
                <a14:useLocalDpi xmlns:a14="http://schemas.microsoft.com/office/drawing/2010/main" val="0"/>
              </a:ext>
            </a:extLst>
          </a:blip>
          <a:stretch>
            <a:fillRect/>
          </a:stretch>
        </p:blipFill>
        <p:spPr>
          <a:xfrm>
            <a:off x="2295397" y="6306429"/>
            <a:ext cx="444306" cy="444306"/>
          </a:xfrm>
          <a:prstGeom prst="rect">
            <a:avLst/>
          </a:prstGeom>
        </p:spPr>
      </p:pic>
      <p:sp>
        <p:nvSpPr>
          <p:cNvPr id="29" name="Rectangle 29">
            <a:extLst>
              <a:ext uri="{FF2B5EF4-FFF2-40B4-BE49-F238E27FC236}">
                <a16:creationId xmlns:a16="http://schemas.microsoft.com/office/drawing/2014/main" id="{CF90C8DF-4BC6-47D3-8C19-EFD905B1F4DB}"/>
              </a:ext>
            </a:extLst>
          </p:cNvPr>
          <p:cNvSpPr/>
          <p:nvPr/>
        </p:nvSpPr>
        <p:spPr>
          <a:xfrm>
            <a:off x="2149680" y="1476195"/>
            <a:ext cx="8061618" cy="4053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US" dirty="0"/>
          </a:p>
        </p:txBody>
      </p:sp>
      <p:sp>
        <p:nvSpPr>
          <p:cNvPr id="30" name="TextBox 26">
            <a:extLst>
              <a:ext uri="{FF2B5EF4-FFF2-40B4-BE49-F238E27FC236}">
                <a16:creationId xmlns:a16="http://schemas.microsoft.com/office/drawing/2014/main" id="{FF4D4750-20CB-450D-A9EE-C6679EDFFE3F}"/>
              </a:ext>
            </a:extLst>
          </p:cNvPr>
          <p:cNvSpPr txBox="1"/>
          <p:nvPr/>
        </p:nvSpPr>
        <p:spPr>
          <a:xfrm>
            <a:off x="2144691" y="1521315"/>
            <a:ext cx="7988323" cy="4008790"/>
          </a:xfrm>
          <a:prstGeom prst="rect">
            <a:avLst/>
          </a:prstGeom>
          <a:noFill/>
        </p:spPr>
        <p:txBody>
          <a:bodyPr wrap="square">
            <a:spAutoFit/>
          </a:bodyPr>
          <a:lstStyle/>
          <a:p>
            <a:pPr algn="just"/>
            <a:r>
              <a:rPr lang="es-ES" sz="1050" dirty="0">
                <a:solidFill>
                  <a:srgbClr val="D1D5DB"/>
                </a:solidFill>
                <a:latin typeface="Söhne"/>
              </a:rPr>
              <a:t>Después de la implementación de esta solución y con cada flota recorriendo un promedio mensual de 10,000 km y retirando los neumáticos cuando alcanzaban los 4 mm de dibujo, los resultados obtenidos son altamente significativos. Estos logros se deben a una estrategia de control riguroso que incluyó la medición de libras en cada entrada de la flota a la base de operaciones.</a:t>
            </a:r>
          </a:p>
          <a:p>
            <a:pPr algn="just"/>
            <a:r>
              <a:rPr lang="es-ES" sz="1050" dirty="0">
                <a:solidFill>
                  <a:srgbClr val="D1D5DB"/>
                </a:solidFill>
                <a:latin typeface="Söhne"/>
              </a:rPr>
              <a:t>Entre los resultados más notables se encuentran:</a:t>
            </a:r>
          </a:p>
          <a:p>
            <a:pPr algn="just"/>
            <a:endParaRPr lang="es-ES" sz="500" dirty="0">
              <a:solidFill>
                <a:srgbClr val="D1D5DB"/>
              </a:solidFill>
              <a:latin typeface="Söhne"/>
            </a:endParaRPr>
          </a:p>
          <a:p>
            <a:pPr algn="just">
              <a:buFont typeface="+mj-lt"/>
              <a:buAutoNum type="arabicPeriod"/>
            </a:pPr>
            <a:r>
              <a:rPr lang="es-ES" sz="1050" b="1" dirty="0">
                <a:solidFill>
                  <a:srgbClr val="FFFF00"/>
                </a:solidFill>
                <a:latin typeface="Söhne"/>
              </a:rPr>
              <a:t>Reducción del Desgaste en los Hombros del Neumático en un 30%:</a:t>
            </a:r>
            <a:r>
              <a:rPr lang="es-ES" sz="1050" dirty="0">
                <a:solidFill>
                  <a:srgbClr val="FFFF00"/>
                </a:solidFill>
                <a:latin typeface="Söhne"/>
              </a:rPr>
              <a:t> </a:t>
            </a:r>
            <a:r>
              <a:rPr lang="es-ES" sz="1050" dirty="0">
                <a:solidFill>
                  <a:srgbClr val="D1D5DB"/>
                </a:solidFill>
                <a:latin typeface="Söhne"/>
              </a:rPr>
              <a:t>Este logro se traduce en una mayor vida útil de las cubiertas, lo que a su vez reduce los costos de reemplazo y mantenimiento. La medición constante de libras ha sido fundamental para lograr este resultado.</a:t>
            </a:r>
          </a:p>
          <a:p>
            <a:pPr algn="just">
              <a:buFont typeface="+mj-lt"/>
              <a:buAutoNum type="arabicPeriod"/>
            </a:pPr>
            <a:endParaRPr lang="es-ES" sz="300" dirty="0">
              <a:solidFill>
                <a:srgbClr val="D1D5DB"/>
              </a:solidFill>
              <a:latin typeface="Söhne"/>
            </a:endParaRPr>
          </a:p>
          <a:p>
            <a:pPr algn="just">
              <a:buFont typeface="+mj-lt"/>
              <a:buAutoNum type="arabicPeriod"/>
            </a:pPr>
            <a:r>
              <a:rPr lang="es-ES" sz="1050" b="1" dirty="0">
                <a:solidFill>
                  <a:srgbClr val="FFFF00"/>
                </a:solidFill>
                <a:latin typeface="Söhne"/>
              </a:rPr>
              <a:t>Reducción del Desbande de Neumáticos del Remolque en un 50%:</a:t>
            </a:r>
            <a:r>
              <a:rPr lang="es-ES" sz="1050" dirty="0">
                <a:solidFill>
                  <a:srgbClr val="FFFF00"/>
                </a:solidFill>
                <a:latin typeface="Söhne"/>
              </a:rPr>
              <a:t> </a:t>
            </a:r>
            <a:r>
              <a:rPr lang="es-ES" sz="1050" dirty="0">
                <a:solidFill>
                  <a:srgbClr val="D1D5DB"/>
                </a:solidFill>
                <a:latin typeface="Söhne"/>
              </a:rPr>
              <a:t>Esta mejora contribuye a una mayor estabilidad y seguridad en nuestras operaciones de remolque, reduciendo el riesgo de incidentes y mejorando la eficiencia.</a:t>
            </a:r>
          </a:p>
          <a:p>
            <a:pPr algn="just">
              <a:buFont typeface="+mj-lt"/>
              <a:buAutoNum type="arabicPeriod"/>
            </a:pPr>
            <a:endParaRPr lang="es-ES" sz="300" dirty="0">
              <a:solidFill>
                <a:srgbClr val="D1D5DB"/>
              </a:solidFill>
              <a:latin typeface="Söhne"/>
            </a:endParaRPr>
          </a:p>
          <a:p>
            <a:pPr algn="just">
              <a:buFont typeface="+mj-lt"/>
              <a:buAutoNum type="arabicPeriod"/>
            </a:pPr>
            <a:r>
              <a:rPr lang="es-ES" sz="1050" b="1" dirty="0">
                <a:solidFill>
                  <a:srgbClr val="FFFF00"/>
                </a:solidFill>
                <a:latin typeface="Söhne"/>
              </a:rPr>
              <a:t>Reducción del 40% en Vulcanizado:</a:t>
            </a:r>
            <a:r>
              <a:rPr lang="es-ES" sz="1050" dirty="0">
                <a:solidFill>
                  <a:srgbClr val="FFFF00"/>
                </a:solidFill>
                <a:latin typeface="Söhne"/>
              </a:rPr>
              <a:t> </a:t>
            </a:r>
            <a:r>
              <a:rPr lang="es-ES" sz="1050" dirty="0">
                <a:solidFill>
                  <a:srgbClr val="D1D5DB"/>
                </a:solidFill>
                <a:latin typeface="Söhne"/>
              </a:rPr>
              <a:t>La disminución en la necesidad de vulcanizado refleja un uso más efectivo y seguro de nuestras cubiertas, lo que se traduce en ahorros significativos en costos de mantenimiento.</a:t>
            </a:r>
          </a:p>
          <a:p>
            <a:pPr algn="just">
              <a:buFont typeface="+mj-lt"/>
              <a:buAutoNum type="arabicPeriod"/>
            </a:pPr>
            <a:endParaRPr lang="es-ES" sz="500" dirty="0">
              <a:solidFill>
                <a:srgbClr val="D1D5DB"/>
              </a:solidFill>
              <a:latin typeface="Söhne"/>
            </a:endParaRPr>
          </a:p>
          <a:p>
            <a:pPr algn="just"/>
            <a:r>
              <a:rPr lang="es-ES" sz="1050" dirty="0">
                <a:solidFill>
                  <a:srgbClr val="D1D5DB"/>
                </a:solidFill>
                <a:latin typeface="Söhne"/>
              </a:rPr>
              <a:t>Además de estas mejoras, la implementación de rotaciones ha tenido un impacto positivo:</a:t>
            </a:r>
          </a:p>
          <a:p>
            <a:pPr algn="just"/>
            <a:endParaRPr lang="es-ES" sz="500" dirty="0">
              <a:solidFill>
                <a:srgbClr val="D1D5DB"/>
              </a:solidFill>
              <a:latin typeface="Söhne"/>
            </a:endParaRPr>
          </a:p>
          <a:p>
            <a:pPr algn="just">
              <a:buFont typeface="+mj-lt"/>
              <a:buAutoNum type="arabicPeriod"/>
            </a:pPr>
            <a:r>
              <a:rPr lang="es-ES" sz="1050" b="1" dirty="0">
                <a:solidFill>
                  <a:srgbClr val="FFFF00"/>
                </a:solidFill>
                <a:latin typeface="Söhne"/>
              </a:rPr>
              <a:t>Aumento del 30% en la Vida Útil de las Cubiertas Nuevas en Dirección y Tracción:</a:t>
            </a:r>
            <a:r>
              <a:rPr lang="es-ES" sz="1050" dirty="0">
                <a:solidFill>
                  <a:srgbClr val="FFFF00"/>
                </a:solidFill>
                <a:latin typeface="Söhne"/>
              </a:rPr>
              <a:t> </a:t>
            </a:r>
            <a:r>
              <a:rPr lang="es-ES" sz="1050" dirty="0">
                <a:solidFill>
                  <a:srgbClr val="D1D5DB"/>
                </a:solidFill>
                <a:latin typeface="Söhne"/>
              </a:rPr>
              <a:t>Esta estrategia ha prolongado la vida útil de nuestras cubiertas nuevas, generando ahorros sustanciales en costos de reemplazo.</a:t>
            </a:r>
          </a:p>
          <a:p>
            <a:pPr algn="just">
              <a:buFont typeface="+mj-lt"/>
              <a:buAutoNum type="arabicPeriod"/>
            </a:pPr>
            <a:endParaRPr lang="es-ES" sz="300" dirty="0">
              <a:solidFill>
                <a:srgbClr val="D1D5DB"/>
              </a:solidFill>
              <a:latin typeface="Söhne"/>
            </a:endParaRPr>
          </a:p>
          <a:p>
            <a:pPr algn="just">
              <a:buFont typeface="+mj-lt"/>
              <a:buAutoNum type="arabicPeriod"/>
            </a:pPr>
            <a:r>
              <a:rPr lang="es-ES" sz="1050" b="1" dirty="0">
                <a:solidFill>
                  <a:srgbClr val="FFFF00"/>
                </a:solidFill>
                <a:latin typeface="Söhne"/>
              </a:rPr>
              <a:t>Aumento del 40% en la Vida Útil de las Cubiertas Recapadas:</a:t>
            </a:r>
            <a:r>
              <a:rPr lang="es-ES" sz="1050" dirty="0">
                <a:solidFill>
                  <a:srgbClr val="FFFF00"/>
                </a:solidFill>
                <a:latin typeface="Söhne"/>
              </a:rPr>
              <a:t> </a:t>
            </a:r>
            <a:r>
              <a:rPr lang="es-ES" sz="1050" dirty="0">
                <a:solidFill>
                  <a:srgbClr val="D1D5DB"/>
                </a:solidFill>
                <a:latin typeface="Söhne"/>
              </a:rPr>
              <a:t>La implementación de rotaciones también ha sido efectiva en extender la vida de nuestras cubiertas recapadas, lo que representa un uso más eficiente de estos recursos.</a:t>
            </a:r>
          </a:p>
          <a:p>
            <a:pPr algn="just">
              <a:buFont typeface="+mj-lt"/>
              <a:buAutoNum type="arabicPeriod"/>
            </a:pPr>
            <a:endParaRPr lang="es-ES" sz="500" dirty="0">
              <a:solidFill>
                <a:srgbClr val="D1D5DB"/>
              </a:solidFill>
              <a:latin typeface="Söhne"/>
            </a:endParaRPr>
          </a:p>
          <a:p>
            <a:pPr algn="just"/>
            <a:r>
              <a:rPr lang="es-ES" sz="1050" dirty="0">
                <a:solidFill>
                  <a:srgbClr val="D1D5DB"/>
                </a:solidFill>
                <a:latin typeface="Söhne"/>
              </a:rPr>
              <a:t>Un logro destacado es que en un periodo de muestra de 8 meses </a:t>
            </a:r>
            <a:r>
              <a:rPr lang="es-ES" sz="1050" b="1" dirty="0">
                <a:solidFill>
                  <a:srgbClr val="CCFF33"/>
                </a:solidFill>
                <a:latin typeface="Söhne"/>
              </a:rPr>
              <a:t>NO</a:t>
            </a:r>
            <a:r>
              <a:rPr lang="es-ES" sz="1050" dirty="0">
                <a:solidFill>
                  <a:srgbClr val="CCFF33"/>
                </a:solidFill>
                <a:latin typeface="Söhne"/>
              </a:rPr>
              <a:t> fue necesario adquirir neumáticos </a:t>
            </a:r>
            <a:r>
              <a:rPr lang="es-ES" sz="1050" dirty="0">
                <a:solidFill>
                  <a:srgbClr val="D1D5DB"/>
                </a:solidFill>
                <a:latin typeface="Söhne"/>
              </a:rPr>
              <a:t>nuevos para el remolque</a:t>
            </a:r>
            <a:r>
              <a:rPr lang="es-ES" sz="1050" dirty="0">
                <a:solidFill>
                  <a:srgbClr val="CCFF33"/>
                </a:solidFill>
                <a:latin typeface="Söhne"/>
              </a:rPr>
              <a:t>, </a:t>
            </a:r>
            <a:r>
              <a:rPr lang="es-ES" sz="1050" dirty="0">
                <a:solidFill>
                  <a:srgbClr val="D1D5DB"/>
                </a:solidFill>
                <a:latin typeface="Söhne"/>
              </a:rPr>
              <a:t>ya que se reutilizaron los cascos que se retiraron de la motriz. Además, la práctica de realizar hasta 3 recapados por neumático, con un promedio de 250,000 km por neumático, ha </a:t>
            </a:r>
            <a:r>
              <a:rPr lang="es-ES" sz="1050" dirty="0">
                <a:solidFill>
                  <a:srgbClr val="CCFF33"/>
                </a:solidFill>
                <a:latin typeface="Söhne"/>
              </a:rPr>
              <a:t>generado un ahorro equivalente a la cantidad de 32 cubiertas nuevas (4 unidades remolque), </a:t>
            </a:r>
            <a:r>
              <a:rPr lang="es-ES" sz="1050" dirty="0">
                <a:solidFill>
                  <a:srgbClr val="D1D5DB"/>
                </a:solidFill>
                <a:latin typeface="Söhne"/>
              </a:rPr>
              <a:t>en el periodo de tiempo antes mencionado.</a:t>
            </a:r>
          </a:p>
          <a:p>
            <a:pPr algn="just"/>
            <a:endParaRPr lang="es-ES" sz="500" dirty="0">
              <a:solidFill>
                <a:srgbClr val="D1D5DB"/>
              </a:solidFill>
              <a:latin typeface="Söhne"/>
            </a:endParaRPr>
          </a:p>
          <a:p>
            <a:pPr algn="just"/>
            <a:r>
              <a:rPr lang="es-ES" sz="1050" dirty="0">
                <a:solidFill>
                  <a:srgbClr val="D1D5DB"/>
                </a:solidFill>
                <a:latin typeface="Söhne"/>
              </a:rPr>
              <a:t>Estos resultados refuerzan la importancia de una gestión efectiva de nuestros neumáticos, destacando cómo medidas como el control de libras y las rotaciones pueden tener un impacto significativo en la eficiencia operativa y los ahorros financieros.</a:t>
            </a:r>
          </a:p>
        </p:txBody>
      </p:sp>
    </p:spTree>
    <p:extLst>
      <p:ext uri="{BB962C8B-B14F-4D97-AF65-F5344CB8AC3E}">
        <p14:creationId xmlns:p14="http://schemas.microsoft.com/office/powerpoint/2010/main" val="2006183803"/>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11 Conector recto">
            <a:extLst>
              <a:ext uri="{FF2B5EF4-FFF2-40B4-BE49-F238E27FC236}">
                <a16:creationId xmlns:a16="http://schemas.microsoft.com/office/drawing/2014/main" id="{12B5014A-DBAB-486F-91FA-C2ECD5464ABF}"/>
              </a:ext>
            </a:extLst>
          </p:cNvPr>
          <p:cNvCxnSpPr>
            <a:cxnSpLocks/>
          </p:cNvCxnSpPr>
          <p:nvPr/>
        </p:nvCxnSpPr>
        <p:spPr>
          <a:xfrm>
            <a:off x="0" y="764704"/>
            <a:ext cx="12072664" cy="0"/>
          </a:xfrm>
          <a:prstGeom prst="line">
            <a:avLst/>
          </a:prstGeom>
          <a:ln w="19050">
            <a:solidFill>
              <a:srgbClr val="F1F2F2"/>
            </a:solidFill>
          </a:ln>
        </p:spPr>
        <p:style>
          <a:lnRef idx="1">
            <a:schemeClr val="accent1"/>
          </a:lnRef>
          <a:fillRef idx="0">
            <a:schemeClr val="accent1"/>
          </a:fillRef>
          <a:effectRef idx="0">
            <a:schemeClr val="accent1"/>
          </a:effectRef>
          <a:fontRef idx="minor">
            <a:schemeClr val="tx1"/>
          </a:fontRef>
        </p:style>
      </p:cxnSp>
      <p:pic>
        <p:nvPicPr>
          <p:cNvPr id="40" name="Imagen 39" descr="Imagen que contiene objeto&#10;&#10;Descripción generada automáticamente">
            <a:extLst>
              <a:ext uri="{FF2B5EF4-FFF2-40B4-BE49-F238E27FC236}">
                <a16:creationId xmlns:a16="http://schemas.microsoft.com/office/drawing/2014/main" id="{B32CA0C0-B2C8-43FE-91E2-8E1C679195FF}"/>
              </a:ext>
            </a:extLst>
          </p:cNvPr>
          <p:cNvPicPr>
            <a:picLocks noChangeAspect="1"/>
          </p:cNvPicPr>
          <p:nvPr/>
        </p:nvPicPr>
        <p:blipFill rotWithShape="1">
          <a:blip r:embed="rId3">
            <a:extLst>
              <a:ext uri="{28A0092B-C50C-407E-A947-70E740481C1C}">
                <a14:useLocalDpi xmlns:a14="http://schemas.microsoft.com/office/drawing/2010/main" val="0"/>
              </a:ext>
            </a:extLst>
          </a:blip>
          <a:srcRect l="15047" t="34887" r="13600" b="8200"/>
          <a:stretch/>
        </p:blipFill>
        <p:spPr>
          <a:xfrm>
            <a:off x="10920536" y="77015"/>
            <a:ext cx="863356" cy="596011"/>
          </a:xfrm>
          <a:prstGeom prst="rect">
            <a:avLst/>
          </a:prstGeom>
        </p:spPr>
      </p:pic>
      <p:pic>
        <p:nvPicPr>
          <p:cNvPr id="9" name="Imagen 8">
            <a:extLst>
              <a:ext uri="{FF2B5EF4-FFF2-40B4-BE49-F238E27FC236}">
                <a16:creationId xmlns:a16="http://schemas.microsoft.com/office/drawing/2014/main" id="{CBFC7447-0939-41F2-8C09-B05BE486E701}"/>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70257" y="167478"/>
            <a:ext cx="519203" cy="474700"/>
          </a:xfrm>
          <a:prstGeom prst="rect">
            <a:avLst/>
          </a:prstGeom>
        </p:spPr>
      </p:pic>
      <p:sp>
        <p:nvSpPr>
          <p:cNvPr id="56" name="4 Subtítulo">
            <a:hlinkClick r:id="rId5" action="ppaction://hlinksldjump"/>
            <a:extLst>
              <a:ext uri="{FF2B5EF4-FFF2-40B4-BE49-F238E27FC236}">
                <a16:creationId xmlns:a16="http://schemas.microsoft.com/office/drawing/2014/main" id="{B03916B0-C0B7-4865-8E8D-2E7BAAD7DBCD}"/>
              </a:ext>
            </a:extLst>
          </p:cNvPr>
          <p:cNvSpPr txBox="1">
            <a:spLocks/>
          </p:cNvSpPr>
          <p:nvPr/>
        </p:nvSpPr>
        <p:spPr>
          <a:xfrm>
            <a:off x="1087184" y="144687"/>
            <a:ext cx="3255647" cy="453600"/>
          </a:xfrm>
          <a:prstGeom prst="rect">
            <a:avLst/>
          </a:prstGeom>
        </p:spPr>
        <p:txBody>
          <a:bodyPr/>
          <a:lstStyle/>
          <a:p>
            <a:pPr defTabSz="457200" eaLnBrk="1" fontAlgn="auto" hangingPunct="1">
              <a:spcBef>
                <a:spcPts val="0"/>
              </a:spcBef>
              <a:spcAft>
                <a:spcPts val="0"/>
              </a:spcAft>
            </a:pPr>
            <a:r>
              <a:rPr lang="es-ES" sz="2800" b="1" cap="small" dirty="0">
                <a:solidFill>
                  <a:srgbClr val="CDCDCD"/>
                </a:solidFill>
                <a:latin typeface="Calibri"/>
                <a:cs typeface="+mn-cs"/>
              </a:rPr>
              <a:t>La Empresa</a:t>
            </a:r>
          </a:p>
        </p:txBody>
      </p:sp>
      <p:grpSp>
        <p:nvGrpSpPr>
          <p:cNvPr id="14" name="Grupo 13">
            <a:extLst>
              <a:ext uri="{FF2B5EF4-FFF2-40B4-BE49-F238E27FC236}">
                <a16:creationId xmlns:a16="http://schemas.microsoft.com/office/drawing/2014/main" id="{88D802A9-13AC-4CB0-857F-82E688E001B3}"/>
              </a:ext>
            </a:extLst>
          </p:cNvPr>
          <p:cNvGrpSpPr/>
          <p:nvPr/>
        </p:nvGrpSpPr>
        <p:grpSpPr>
          <a:xfrm>
            <a:off x="5641393" y="1475303"/>
            <a:ext cx="162560" cy="1102841"/>
            <a:chOff x="2208544" y="4084907"/>
            <a:chExt cx="162560" cy="1102841"/>
          </a:xfrm>
        </p:grpSpPr>
        <p:pic>
          <p:nvPicPr>
            <p:cNvPr id="11" name="Imagen 10">
              <a:extLst>
                <a:ext uri="{FF2B5EF4-FFF2-40B4-BE49-F238E27FC236}">
                  <a16:creationId xmlns:a16="http://schemas.microsoft.com/office/drawing/2014/main" id="{628DC744-0603-4780-AC41-53E2EFCA5899}"/>
                </a:ext>
              </a:extLst>
            </p:cNvPr>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208544" y="4084907"/>
              <a:ext cx="162560" cy="162560"/>
            </a:xfrm>
            <a:prstGeom prst="rect">
              <a:avLst/>
            </a:prstGeom>
          </p:spPr>
        </p:pic>
        <p:pic>
          <p:nvPicPr>
            <p:cNvPr id="57" name="Imagen 56">
              <a:extLst>
                <a:ext uri="{FF2B5EF4-FFF2-40B4-BE49-F238E27FC236}">
                  <a16:creationId xmlns:a16="http://schemas.microsoft.com/office/drawing/2014/main" id="{A7D9A834-C1E0-492A-BC58-7057FF69CC5C}"/>
                </a:ext>
              </a:extLst>
            </p:cNvPr>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208544" y="4319977"/>
              <a:ext cx="162560" cy="162560"/>
            </a:xfrm>
            <a:prstGeom prst="rect">
              <a:avLst/>
            </a:prstGeom>
          </p:spPr>
        </p:pic>
        <p:pic>
          <p:nvPicPr>
            <p:cNvPr id="58" name="Imagen 57">
              <a:extLst>
                <a:ext uri="{FF2B5EF4-FFF2-40B4-BE49-F238E27FC236}">
                  <a16:creationId xmlns:a16="http://schemas.microsoft.com/office/drawing/2014/main" id="{9D206CAB-13E8-46C5-8299-2EBFFAB6144E}"/>
                </a:ext>
              </a:extLst>
            </p:cNvPr>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208544" y="4555047"/>
              <a:ext cx="162560" cy="162560"/>
            </a:xfrm>
            <a:prstGeom prst="rect">
              <a:avLst/>
            </a:prstGeom>
          </p:spPr>
        </p:pic>
        <p:pic>
          <p:nvPicPr>
            <p:cNvPr id="59" name="Imagen 58">
              <a:extLst>
                <a:ext uri="{FF2B5EF4-FFF2-40B4-BE49-F238E27FC236}">
                  <a16:creationId xmlns:a16="http://schemas.microsoft.com/office/drawing/2014/main" id="{268844DB-98AE-4E7A-ACCC-C64AA34F40EE}"/>
                </a:ext>
              </a:extLst>
            </p:cNvPr>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208544" y="4790117"/>
              <a:ext cx="162560" cy="162560"/>
            </a:xfrm>
            <a:prstGeom prst="rect">
              <a:avLst/>
            </a:prstGeom>
          </p:spPr>
        </p:pic>
        <p:pic>
          <p:nvPicPr>
            <p:cNvPr id="60" name="Imagen 59">
              <a:extLst>
                <a:ext uri="{FF2B5EF4-FFF2-40B4-BE49-F238E27FC236}">
                  <a16:creationId xmlns:a16="http://schemas.microsoft.com/office/drawing/2014/main" id="{20520D8C-5B3A-4F60-B204-F0BE9656A824}"/>
                </a:ext>
              </a:extLst>
            </p:cNvPr>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208544" y="5025188"/>
              <a:ext cx="162560" cy="162560"/>
            </a:xfrm>
            <a:prstGeom prst="rect">
              <a:avLst/>
            </a:prstGeom>
          </p:spPr>
        </p:pic>
      </p:grpSp>
      <p:sp>
        <p:nvSpPr>
          <p:cNvPr id="17" name="Elipse 16">
            <a:extLst>
              <a:ext uri="{FF2B5EF4-FFF2-40B4-BE49-F238E27FC236}">
                <a16:creationId xmlns:a16="http://schemas.microsoft.com/office/drawing/2014/main" id="{61BB1312-D63F-4284-9D26-712D03E271D9}"/>
              </a:ext>
            </a:extLst>
          </p:cNvPr>
          <p:cNvSpPr/>
          <p:nvPr/>
        </p:nvSpPr>
        <p:spPr>
          <a:xfrm>
            <a:off x="218370" y="3065472"/>
            <a:ext cx="1450948" cy="46729"/>
          </a:xfrm>
          <a:prstGeom prst="ellipse">
            <a:avLst/>
          </a:prstGeom>
          <a:solidFill>
            <a:srgbClr val="5E5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4" name="TextBox 25">
            <a:extLst>
              <a:ext uri="{FF2B5EF4-FFF2-40B4-BE49-F238E27FC236}">
                <a16:creationId xmlns:a16="http://schemas.microsoft.com/office/drawing/2014/main" id="{32F4CDA0-7484-40F5-87EE-AEB51AAE9226}"/>
              </a:ext>
            </a:extLst>
          </p:cNvPr>
          <p:cNvSpPr txBox="1"/>
          <p:nvPr/>
        </p:nvSpPr>
        <p:spPr>
          <a:xfrm>
            <a:off x="736437" y="4260805"/>
            <a:ext cx="6686678" cy="1223412"/>
          </a:xfrm>
          <a:prstGeom prst="rect">
            <a:avLst/>
          </a:prstGeom>
          <a:noFill/>
        </p:spPr>
        <p:txBody>
          <a:bodyPr wrap="square">
            <a:spAutoFit/>
          </a:bodyPr>
          <a:lstStyle/>
          <a:p>
            <a:r>
              <a:rPr lang="es-ES" sz="1050" dirty="0">
                <a:solidFill>
                  <a:schemeClr val="bg1">
                    <a:lumMod val="75000"/>
                  </a:schemeClr>
                </a:solidFill>
                <a:latin typeface="UniSansBook" panose="00000500000000000000" pitchFamily="2" charset="0"/>
                <a:cs typeface="+mn-cs"/>
              </a:rPr>
              <a:t>Grupo SADA: Parte del Grupo SADA, fundado en 1976 en Betim/MG, Brasil, con más de 40 años en la Logística Integral.</a:t>
            </a:r>
          </a:p>
          <a:p>
            <a:endParaRPr lang="es-ES" sz="1050" dirty="0">
              <a:solidFill>
                <a:schemeClr val="bg1">
                  <a:lumMod val="75000"/>
                </a:schemeClr>
              </a:solidFill>
              <a:latin typeface="UniSansBook" panose="00000500000000000000" pitchFamily="2" charset="0"/>
              <a:cs typeface="+mn-cs"/>
            </a:endParaRPr>
          </a:p>
          <a:p>
            <a:r>
              <a:rPr lang="es-ES" sz="1050" dirty="0">
                <a:solidFill>
                  <a:schemeClr val="bg1">
                    <a:lumMod val="75000"/>
                  </a:schemeClr>
                </a:solidFill>
                <a:latin typeface="UniSansBook" panose="00000500000000000000" pitchFamily="2" charset="0"/>
                <a:cs typeface="+mn-cs"/>
              </a:rPr>
              <a:t>ELTA Transportes SRL Con más de 30 años de experiencia es reconocida por su excelencia en servicios logísticos, especialmente en el transporte internacional para terminales automotrices.</a:t>
            </a:r>
          </a:p>
          <a:p>
            <a:endParaRPr lang="es-ES" sz="1050" dirty="0">
              <a:solidFill>
                <a:schemeClr val="bg1">
                  <a:lumMod val="75000"/>
                </a:schemeClr>
              </a:solidFill>
              <a:latin typeface="UniSansBook" panose="00000500000000000000" pitchFamily="2" charset="0"/>
              <a:cs typeface="+mn-cs"/>
            </a:endParaRPr>
          </a:p>
          <a:p>
            <a:r>
              <a:rPr lang="es-ES" sz="1050" dirty="0">
                <a:solidFill>
                  <a:schemeClr val="bg1">
                    <a:lumMod val="75000"/>
                  </a:schemeClr>
                </a:solidFill>
                <a:latin typeface="UniSansBook" panose="00000500000000000000" pitchFamily="2" charset="0"/>
                <a:cs typeface="+mn-cs"/>
              </a:rPr>
              <a:t>Bases Estratégicas: Operaciones desde bases estratégicamente ubicadas, enfocadas en cumplir con los altos estándares de calidad y tiempos exigidos por sus clientes.</a:t>
            </a:r>
            <a:endParaRPr lang="es-AR" sz="1050" dirty="0">
              <a:solidFill>
                <a:schemeClr val="bg1">
                  <a:lumMod val="75000"/>
                </a:schemeClr>
              </a:solidFill>
              <a:latin typeface="UniSansBook" panose="00000500000000000000" pitchFamily="2" charset="0"/>
              <a:cs typeface="+mn-cs"/>
            </a:endParaRPr>
          </a:p>
        </p:txBody>
      </p:sp>
      <p:pic>
        <p:nvPicPr>
          <p:cNvPr id="4" name="Imagem 8">
            <a:extLst>
              <a:ext uri="{FF2B5EF4-FFF2-40B4-BE49-F238E27FC236}">
                <a16:creationId xmlns:a16="http://schemas.microsoft.com/office/drawing/2014/main" id="{20DCAC4C-7708-3993-C027-ED8A14B0571B}"/>
              </a:ext>
            </a:extLst>
          </p:cNvPr>
          <p:cNvPicPr>
            <a:picLocks noChangeAspect="1"/>
          </p:cNvPicPr>
          <p:nvPr/>
        </p:nvPicPr>
        <p:blipFill rotWithShape="1">
          <a:blip r:embed="rId7" cstate="print"/>
          <a:srcRect b="-1763"/>
          <a:stretch/>
        </p:blipFill>
        <p:spPr bwMode="auto">
          <a:xfrm>
            <a:off x="257754" y="1017866"/>
            <a:ext cx="1890037" cy="3058594"/>
          </a:xfrm>
          <a:prstGeom prst="rect">
            <a:avLst/>
          </a:prstGeom>
          <a:noFill/>
          <a:ln>
            <a:noFill/>
          </a:ln>
          <a:effectLst>
            <a:outerShdw blurRad="50800" dist="38100" dir="10800000" algn="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tângulo 23">
            <a:extLst>
              <a:ext uri="{FF2B5EF4-FFF2-40B4-BE49-F238E27FC236}">
                <a16:creationId xmlns:a16="http://schemas.microsoft.com/office/drawing/2014/main" id="{8D808566-6DDE-A637-6C9C-F784FE06F7B3}"/>
              </a:ext>
            </a:extLst>
          </p:cNvPr>
          <p:cNvSpPr/>
          <p:nvPr/>
        </p:nvSpPr>
        <p:spPr>
          <a:xfrm>
            <a:off x="2405424" y="2038922"/>
            <a:ext cx="1322299" cy="323165"/>
          </a:xfrm>
          <a:prstGeom prst="rect">
            <a:avLst/>
          </a:prstGeom>
        </p:spPr>
        <p:txBody>
          <a:bodyPr wrap="square" lIns="0" tIns="0" rIns="0" bIns="0">
            <a:spAutoFit/>
          </a:bodyPr>
          <a:lstStyle/>
          <a:p>
            <a:pPr>
              <a:defRPr/>
            </a:pPr>
            <a:r>
              <a:rPr lang="pt-BR" sz="1050" dirty="0">
                <a:solidFill>
                  <a:schemeClr val="bg1"/>
                </a:solidFill>
                <a:latin typeface="UniSansBook" panose="00000500000000000000" pitchFamily="2" charset="0"/>
                <a:cs typeface="+mn-cs"/>
              </a:rPr>
              <a:t>12 – Estados</a:t>
            </a:r>
          </a:p>
          <a:p>
            <a:pPr>
              <a:defRPr/>
            </a:pPr>
            <a:r>
              <a:rPr lang="pt-BR" sz="1050" dirty="0">
                <a:solidFill>
                  <a:schemeClr val="bg1"/>
                </a:solidFill>
                <a:latin typeface="UniSansBook" panose="00000500000000000000" pitchFamily="2" charset="0"/>
                <a:cs typeface="+mn-cs"/>
              </a:rPr>
              <a:t>52 - Municípios</a:t>
            </a:r>
          </a:p>
        </p:txBody>
      </p:sp>
      <p:sp>
        <p:nvSpPr>
          <p:cNvPr id="16" name="Retângulo 4">
            <a:extLst>
              <a:ext uri="{FF2B5EF4-FFF2-40B4-BE49-F238E27FC236}">
                <a16:creationId xmlns:a16="http://schemas.microsoft.com/office/drawing/2014/main" id="{B656C13D-8A87-4BDB-091F-B615010D8FE3}"/>
              </a:ext>
            </a:extLst>
          </p:cNvPr>
          <p:cNvSpPr>
            <a:spLocks noChangeArrowheads="1"/>
          </p:cNvSpPr>
          <p:nvPr/>
        </p:nvSpPr>
        <p:spPr bwMode="auto">
          <a:xfrm>
            <a:off x="3539083" y="2066618"/>
            <a:ext cx="1968914"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pt-BR" altLang="pt-BR" sz="1050" dirty="0">
                <a:solidFill>
                  <a:schemeClr val="bg1"/>
                </a:solidFill>
                <a:latin typeface="UniSansBook" panose="00000500000000000000" pitchFamily="2" charset="0"/>
                <a:cs typeface="+mn-cs"/>
              </a:rPr>
              <a:t>CLZ – Zárate -Buenos Aires</a:t>
            </a:r>
          </a:p>
          <a:p>
            <a:pPr eaLnBrk="1" hangingPunct="1"/>
            <a:r>
              <a:rPr lang="pt-BR" altLang="pt-BR" sz="1050" dirty="0">
                <a:solidFill>
                  <a:schemeClr val="bg1"/>
                </a:solidFill>
                <a:latin typeface="UniSansBook" panose="00000500000000000000" pitchFamily="2" charset="0"/>
                <a:cs typeface="+mn-cs"/>
              </a:rPr>
              <a:t>CLC - Córdoba </a:t>
            </a:r>
          </a:p>
          <a:p>
            <a:pPr eaLnBrk="1" hangingPunct="1"/>
            <a:r>
              <a:rPr lang="pt-BR" altLang="pt-BR" sz="1050" dirty="0">
                <a:solidFill>
                  <a:schemeClr val="bg1"/>
                </a:solidFill>
                <a:latin typeface="UniSansBook" panose="00000500000000000000" pitchFamily="2" charset="0"/>
                <a:cs typeface="+mn-cs"/>
              </a:rPr>
              <a:t>CLR – Rosario – Sta. Fe</a:t>
            </a:r>
          </a:p>
        </p:txBody>
      </p:sp>
      <p:pic>
        <p:nvPicPr>
          <p:cNvPr id="18" name="Imagen 17">
            <a:extLst>
              <a:ext uri="{FF2B5EF4-FFF2-40B4-BE49-F238E27FC236}">
                <a16:creationId xmlns:a16="http://schemas.microsoft.com/office/drawing/2014/main" id="{B2217064-0BFE-BF98-9A33-FAE3C5083B9B}"/>
              </a:ext>
            </a:extLst>
          </p:cNvPr>
          <p:cNvPicPr>
            <a:picLocks noChangeAspect="1"/>
          </p:cNvPicPr>
          <p:nvPr/>
        </p:nvPicPr>
        <p:blipFill>
          <a:blip r:embed="rId8"/>
          <a:stretch>
            <a:fillRect/>
          </a:stretch>
        </p:blipFill>
        <p:spPr>
          <a:xfrm>
            <a:off x="3118109" y="2764319"/>
            <a:ext cx="1987356" cy="384719"/>
          </a:xfrm>
          <a:prstGeom prst="rect">
            <a:avLst/>
          </a:prstGeom>
        </p:spPr>
      </p:pic>
      <p:sp>
        <p:nvSpPr>
          <p:cNvPr id="20" name="TextBox 25">
            <a:extLst>
              <a:ext uri="{FF2B5EF4-FFF2-40B4-BE49-F238E27FC236}">
                <a16:creationId xmlns:a16="http://schemas.microsoft.com/office/drawing/2014/main" id="{095A6250-DE81-C33E-C724-EDFE4AB98341}"/>
              </a:ext>
            </a:extLst>
          </p:cNvPr>
          <p:cNvSpPr txBox="1"/>
          <p:nvPr/>
        </p:nvSpPr>
        <p:spPr>
          <a:xfrm>
            <a:off x="5978572" y="1399561"/>
            <a:ext cx="5966761" cy="1546577"/>
          </a:xfrm>
          <a:prstGeom prst="rect">
            <a:avLst/>
          </a:prstGeom>
          <a:noFill/>
        </p:spPr>
        <p:txBody>
          <a:bodyPr wrap="square">
            <a:spAutoFit/>
          </a:bodyPr>
          <a:lstStyle/>
          <a:p>
            <a:r>
              <a:rPr lang="es-MX" sz="1050" dirty="0">
                <a:solidFill>
                  <a:schemeClr val="bg1">
                    <a:lumMod val="75000"/>
                  </a:schemeClr>
                </a:solidFill>
                <a:latin typeface="UniSansBook" panose="00000500000000000000" pitchFamily="2" charset="0"/>
                <a:cs typeface="+mn-cs"/>
              </a:rPr>
              <a:t>ELTA: Parte del Grupo SADA, fundado en 1976 en </a:t>
            </a:r>
            <a:r>
              <a:rPr lang="es-MX" sz="1050" dirty="0" err="1">
                <a:solidFill>
                  <a:schemeClr val="bg1">
                    <a:lumMod val="75000"/>
                  </a:schemeClr>
                </a:solidFill>
                <a:latin typeface="UniSansBook" panose="00000500000000000000" pitchFamily="2" charset="0"/>
                <a:cs typeface="+mn-cs"/>
              </a:rPr>
              <a:t>Betim</a:t>
            </a:r>
            <a:r>
              <a:rPr lang="es-MX" sz="1050" dirty="0">
                <a:solidFill>
                  <a:schemeClr val="bg1">
                    <a:lumMod val="75000"/>
                  </a:schemeClr>
                </a:solidFill>
                <a:latin typeface="UniSansBook" panose="00000500000000000000" pitchFamily="2" charset="0"/>
                <a:cs typeface="+mn-cs"/>
              </a:rPr>
              <a:t>/MG, Brasil, con más de 40 años en la Logística Integral.</a:t>
            </a:r>
          </a:p>
          <a:p>
            <a:endParaRPr lang="es-MX" sz="1050" dirty="0">
              <a:solidFill>
                <a:schemeClr val="bg1">
                  <a:lumMod val="75000"/>
                </a:schemeClr>
              </a:solidFill>
              <a:latin typeface="UniSansBook" panose="00000500000000000000" pitchFamily="2" charset="0"/>
              <a:cs typeface="+mn-cs"/>
            </a:endParaRPr>
          </a:p>
          <a:p>
            <a:r>
              <a:rPr lang="es-MX" sz="1050" dirty="0">
                <a:solidFill>
                  <a:schemeClr val="bg1"/>
                </a:solidFill>
                <a:latin typeface="UniSansBook" panose="00000500000000000000" pitchFamily="2" charset="0"/>
                <a:cs typeface="+mn-cs"/>
              </a:rPr>
              <a:t>Presencia en Argentina: Con más de 25 años de experiencia, Elta Transportes SRL es reconocida por su excelencia en servicios logísticos, especialmente en el transporte internacional para terminales automotrices.</a:t>
            </a:r>
          </a:p>
          <a:p>
            <a:endParaRPr lang="es-MX" sz="1050" dirty="0">
              <a:solidFill>
                <a:schemeClr val="bg1">
                  <a:lumMod val="75000"/>
                </a:schemeClr>
              </a:solidFill>
              <a:latin typeface="UniSansBook" panose="00000500000000000000" pitchFamily="2" charset="0"/>
              <a:cs typeface="+mn-cs"/>
            </a:endParaRPr>
          </a:p>
          <a:p>
            <a:r>
              <a:rPr lang="es-MX" sz="1050" dirty="0">
                <a:solidFill>
                  <a:schemeClr val="bg1">
                    <a:lumMod val="75000"/>
                  </a:schemeClr>
                </a:solidFill>
                <a:latin typeface="UniSansBook" panose="00000500000000000000" pitchFamily="2" charset="0"/>
                <a:cs typeface="+mn-cs"/>
              </a:rPr>
              <a:t>Bases Estratégicas: Operaciones desde bases estratégicamente ubicadas, enfocadas en cumplir con los altos estándares de calidad y tiempos exigidos por sus clientes.</a:t>
            </a:r>
            <a:endParaRPr lang="es-AR" sz="1050" dirty="0">
              <a:solidFill>
                <a:schemeClr val="bg1">
                  <a:lumMod val="75000"/>
                </a:schemeClr>
              </a:solidFill>
              <a:latin typeface="UniSansBook" panose="00000500000000000000" pitchFamily="2" charset="0"/>
              <a:cs typeface="+mn-cs"/>
            </a:endParaRPr>
          </a:p>
        </p:txBody>
      </p:sp>
      <p:pic>
        <p:nvPicPr>
          <p:cNvPr id="22" name="Imagen 21" descr="Forma&#10;&#10;Descripción generada automáticamente con confianza baja">
            <a:extLst>
              <a:ext uri="{FF2B5EF4-FFF2-40B4-BE49-F238E27FC236}">
                <a16:creationId xmlns:a16="http://schemas.microsoft.com/office/drawing/2014/main" id="{A5C092BD-B442-D6B7-BF20-EEEBC46D66AD}"/>
              </a:ext>
            </a:extLst>
          </p:cNvPr>
          <p:cNvPicPr>
            <a:picLocks noChangeAspect="1"/>
          </p:cNvPicPr>
          <p:nvPr/>
        </p:nvPicPr>
        <p:blipFill>
          <a:blip r:embed="rId9">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631101" y="2683436"/>
            <a:ext cx="464461" cy="464461"/>
          </a:xfrm>
          <a:prstGeom prst="rect">
            <a:avLst/>
          </a:prstGeom>
        </p:spPr>
      </p:pic>
      <p:pic>
        <p:nvPicPr>
          <p:cNvPr id="24" name="Imagen 23" descr="Icono&#10;&#10;Descripción generada automáticamente">
            <a:extLst>
              <a:ext uri="{FF2B5EF4-FFF2-40B4-BE49-F238E27FC236}">
                <a16:creationId xmlns:a16="http://schemas.microsoft.com/office/drawing/2014/main" id="{7BFC359F-5D6D-DE51-E7C7-C6D5B80EBB5A}"/>
              </a:ext>
            </a:extLst>
          </p:cNvPr>
          <p:cNvPicPr>
            <a:picLocks noChangeAspect="1"/>
          </p:cNvPicPr>
          <p:nvPr/>
        </p:nvPicPr>
        <p:blipFill rotWithShape="1">
          <a:blip r:embed="rId10">
            <a:extLst>
              <a:ext uri="{28A0092B-C50C-407E-A947-70E740481C1C}">
                <a14:useLocalDpi xmlns:a14="http://schemas.microsoft.com/office/drawing/2010/main" val="0"/>
              </a:ext>
            </a:extLst>
          </a:blip>
          <a:srcRect t="16161" b="16349"/>
          <a:stretch/>
        </p:blipFill>
        <p:spPr>
          <a:xfrm>
            <a:off x="3539083" y="1267841"/>
            <a:ext cx="425465" cy="287146"/>
          </a:xfrm>
          <a:prstGeom prst="rect">
            <a:avLst/>
          </a:prstGeom>
        </p:spPr>
      </p:pic>
      <p:pic>
        <p:nvPicPr>
          <p:cNvPr id="26" name="Imagen 25" descr="Icono&#10;&#10;Descripción generada automáticamente">
            <a:extLst>
              <a:ext uri="{FF2B5EF4-FFF2-40B4-BE49-F238E27FC236}">
                <a16:creationId xmlns:a16="http://schemas.microsoft.com/office/drawing/2014/main" id="{64A7D96B-1779-1273-6B1B-4E86A96BDBFC}"/>
              </a:ext>
            </a:extLst>
          </p:cNvPr>
          <p:cNvPicPr>
            <a:picLocks noChangeAspect="1"/>
          </p:cNvPicPr>
          <p:nvPr/>
        </p:nvPicPr>
        <p:blipFill rotWithShape="1">
          <a:blip r:embed="rId11">
            <a:extLst>
              <a:ext uri="{28A0092B-C50C-407E-A947-70E740481C1C}">
                <a14:useLocalDpi xmlns:a14="http://schemas.microsoft.com/office/drawing/2010/main" val="0"/>
              </a:ext>
            </a:extLst>
          </a:blip>
          <a:srcRect t="16988" b="17813"/>
          <a:stretch/>
        </p:blipFill>
        <p:spPr>
          <a:xfrm>
            <a:off x="2405424" y="1267414"/>
            <a:ext cx="441729" cy="288000"/>
          </a:xfrm>
          <a:prstGeom prst="rect">
            <a:avLst/>
          </a:prstGeom>
        </p:spPr>
      </p:pic>
      <p:sp>
        <p:nvSpPr>
          <p:cNvPr id="27" name="Retângulo 4">
            <a:extLst>
              <a:ext uri="{FF2B5EF4-FFF2-40B4-BE49-F238E27FC236}">
                <a16:creationId xmlns:a16="http://schemas.microsoft.com/office/drawing/2014/main" id="{A5E4A9E5-4C02-0A74-1BC5-74B666CE2606}"/>
              </a:ext>
            </a:extLst>
          </p:cNvPr>
          <p:cNvSpPr>
            <a:spLocks noChangeArrowheads="1"/>
          </p:cNvSpPr>
          <p:nvPr/>
        </p:nvSpPr>
        <p:spPr bwMode="auto">
          <a:xfrm>
            <a:off x="2565988" y="1772816"/>
            <a:ext cx="637867" cy="2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pt-BR" altLang="pt-BR" sz="1050" dirty="0">
                <a:solidFill>
                  <a:schemeClr val="bg1">
                    <a:lumMod val="75000"/>
                  </a:schemeClr>
                </a:solidFill>
                <a:latin typeface="UniSansBook" panose="00000500000000000000" pitchFamily="2" charset="0"/>
                <a:cs typeface="+mn-cs"/>
              </a:rPr>
              <a:t>Brasil</a:t>
            </a:r>
          </a:p>
        </p:txBody>
      </p:sp>
      <p:pic>
        <p:nvPicPr>
          <p:cNvPr id="29" name="Imagen 28" descr="Forma&#10;&#10;Descripción generada automáticamente con confianza baja">
            <a:extLst>
              <a:ext uri="{FF2B5EF4-FFF2-40B4-BE49-F238E27FC236}">
                <a16:creationId xmlns:a16="http://schemas.microsoft.com/office/drawing/2014/main" id="{4DBD3024-8D7B-AF6C-7A9B-1A1E2F3D0B6A}"/>
              </a:ext>
            </a:extLst>
          </p:cNvPr>
          <p:cNvPicPr>
            <a:picLocks noChangeAspect="1"/>
          </p:cNvPicPr>
          <p:nvPr/>
        </p:nvPicPr>
        <p:blipFill>
          <a:blip r:embed="rId1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405424" y="1805960"/>
            <a:ext cx="187620" cy="187620"/>
          </a:xfrm>
          <a:prstGeom prst="rect">
            <a:avLst/>
          </a:prstGeom>
          <a:effectLst>
            <a:innerShdw blurRad="114300">
              <a:prstClr val="black"/>
            </a:innerShdw>
          </a:effectLst>
        </p:spPr>
      </p:pic>
      <p:sp>
        <p:nvSpPr>
          <p:cNvPr id="30" name="Retângulo 4">
            <a:extLst>
              <a:ext uri="{FF2B5EF4-FFF2-40B4-BE49-F238E27FC236}">
                <a16:creationId xmlns:a16="http://schemas.microsoft.com/office/drawing/2014/main" id="{8EB31CAF-80B5-7161-1BE2-10CE7926350F}"/>
              </a:ext>
            </a:extLst>
          </p:cNvPr>
          <p:cNvSpPr>
            <a:spLocks noChangeArrowheads="1"/>
          </p:cNvSpPr>
          <p:nvPr/>
        </p:nvSpPr>
        <p:spPr bwMode="auto">
          <a:xfrm>
            <a:off x="3685541" y="1772816"/>
            <a:ext cx="1042307" cy="2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pt-BR" altLang="pt-BR" sz="1050" dirty="0">
                <a:solidFill>
                  <a:schemeClr val="bg1">
                    <a:lumMod val="75000"/>
                  </a:schemeClr>
                </a:solidFill>
                <a:latin typeface="UniSansBook" panose="00000500000000000000" pitchFamily="2" charset="0"/>
                <a:cs typeface="+mn-cs"/>
              </a:rPr>
              <a:t>Argentina</a:t>
            </a:r>
          </a:p>
        </p:txBody>
      </p:sp>
      <p:pic>
        <p:nvPicPr>
          <p:cNvPr id="31" name="Imagen 30" descr="Forma&#10;&#10;Descripción generada automáticamente con confianza baja">
            <a:extLst>
              <a:ext uri="{FF2B5EF4-FFF2-40B4-BE49-F238E27FC236}">
                <a16:creationId xmlns:a16="http://schemas.microsoft.com/office/drawing/2014/main" id="{82C0B344-FF3C-3FEA-7A98-510487DC97D7}"/>
              </a:ext>
            </a:extLst>
          </p:cNvPr>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539083" y="1805960"/>
            <a:ext cx="187620" cy="187620"/>
          </a:xfrm>
          <a:prstGeom prst="rect">
            <a:avLst/>
          </a:prstGeom>
        </p:spPr>
      </p:pic>
      <p:grpSp>
        <p:nvGrpSpPr>
          <p:cNvPr id="32" name="Grupo 31">
            <a:extLst>
              <a:ext uri="{FF2B5EF4-FFF2-40B4-BE49-F238E27FC236}">
                <a16:creationId xmlns:a16="http://schemas.microsoft.com/office/drawing/2014/main" id="{8D4F0A55-3E4C-6A47-0D9F-623AC7BF34BD}"/>
              </a:ext>
            </a:extLst>
          </p:cNvPr>
          <p:cNvGrpSpPr/>
          <p:nvPr/>
        </p:nvGrpSpPr>
        <p:grpSpPr>
          <a:xfrm>
            <a:off x="11832" y="6204536"/>
            <a:ext cx="12180167" cy="680848"/>
            <a:chOff x="11832" y="6204536"/>
            <a:chExt cx="12180167" cy="680848"/>
          </a:xfrm>
        </p:grpSpPr>
        <p:pic>
          <p:nvPicPr>
            <p:cNvPr id="33" name="Picture 16" descr="BottomLineDarker.png">
              <a:extLst>
                <a:ext uri="{FF2B5EF4-FFF2-40B4-BE49-F238E27FC236}">
                  <a16:creationId xmlns:a16="http://schemas.microsoft.com/office/drawing/2014/main" id="{3528CC3E-5098-039B-6B4F-46FD294D5A4E}"/>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524000" y="6840934"/>
              <a:ext cx="9144000"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11">
              <a:extLst>
                <a:ext uri="{FF2B5EF4-FFF2-40B4-BE49-F238E27FC236}">
                  <a16:creationId xmlns:a16="http://schemas.microsoft.com/office/drawing/2014/main" id="{17C22CDD-C4F0-0CDE-CA3C-F6F9A241B4FF}"/>
                </a:ext>
              </a:extLst>
            </p:cNvPr>
            <p:cNvSpPr txBox="1"/>
            <p:nvPr/>
          </p:nvSpPr>
          <p:spPr>
            <a:xfrm>
              <a:off x="8904312" y="6237312"/>
              <a:ext cx="542136"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800" dirty="0">
                  <a:solidFill>
                    <a:schemeClr val="tx1">
                      <a:lumMod val="50000"/>
                      <a:lumOff val="50000"/>
                    </a:schemeClr>
                  </a:solidFill>
                  <a:latin typeface="+mn-lt"/>
                  <a:cs typeface="+mn-cs"/>
                </a:rPr>
                <a:t>N°</a:t>
              </a:r>
              <a:r>
                <a:rPr lang="en-US" sz="800" dirty="0">
                  <a:latin typeface="+mn-lt"/>
                  <a:cs typeface="+mn-cs"/>
                </a:rPr>
                <a:t> SLIDE</a:t>
              </a:r>
            </a:p>
          </p:txBody>
        </p:sp>
        <p:sp>
          <p:nvSpPr>
            <p:cNvPr id="55" name="TextBox 12">
              <a:extLst>
                <a:ext uri="{FF2B5EF4-FFF2-40B4-BE49-F238E27FC236}">
                  <a16:creationId xmlns:a16="http://schemas.microsoft.com/office/drawing/2014/main" id="{30FD2C44-C1BE-8A27-340F-BE5D4D2F7DF0}"/>
                </a:ext>
              </a:extLst>
            </p:cNvPr>
            <p:cNvSpPr txBox="1"/>
            <p:nvPr/>
          </p:nvSpPr>
          <p:spPr>
            <a:xfrm>
              <a:off x="9255760" y="6403762"/>
              <a:ext cx="651140" cy="276999"/>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200" b="1" dirty="0">
                  <a:solidFill>
                    <a:schemeClr val="tx1">
                      <a:lumMod val="85000"/>
                      <a:lumOff val="15000"/>
                    </a:schemeClr>
                  </a:solidFill>
                  <a:latin typeface="TypoSlabserif-Light" pitchFamily="2" charset="0"/>
                  <a:cs typeface="+mn-cs"/>
                </a:rPr>
                <a:t>1</a:t>
              </a:r>
              <a:r>
                <a:rPr lang="en-US" sz="1200" b="1" dirty="0">
                  <a:solidFill>
                    <a:schemeClr val="tx1">
                      <a:lumMod val="50000"/>
                      <a:lumOff val="50000"/>
                    </a:schemeClr>
                  </a:solidFill>
                  <a:latin typeface="TypoSlabserif-Light" pitchFamily="2" charset="0"/>
                  <a:cs typeface="+mn-cs"/>
                </a:rPr>
                <a:t> de 17</a:t>
              </a:r>
              <a:endParaRPr lang="en-US" sz="1200" b="1" dirty="0">
                <a:latin typeface="TypoSlabserif-Light" pitchFamily="2" charset="0"/>
                <a:cs typeface="+mn-cs"/>
              </a:endParaRPr>
            </a:p>
          </p:txBody>
        </p:sp>
        <p:pic>
          <p:nvPicPr>
            <p:cNvPr id="4096" name="Picture 17" descr="PrevArrow.png">
              <a:hlinkClick r:id="" action="ppaction://hlinkshowjump?jump=previousslide"/>
              <a:extLst>
                <a:ext uri="{FF2B5EF4-FFF2-40B4-BE49-F238E27FC236}">
                  <a16:creationId xmlns:a16="http://schemas.microsoft.com/office/drawing/2014/main" id="{3DF7E5DC-CE06-21C3-EC26-B46A512FA10E}"/>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9009064" y="6440908"/>
              <a:ext cx="2127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 name="Picture 18" descr="PrevArrow.png">
              <a:hlinkClick r:id="" action="ppaction://hlinkshowjump?jump=nextslide"/>
              <a:extLst>
                <a:ext uri="{FF2B5EF4-FFF2-40B4-BE49-F238E27FC236}">
                  <a16:creationId xmlns:a16="http://schemas.microsoft.com/office/drawing/2014/main" id="{E01BF149-07D5-D9A2-D769-610E4C689873}"/>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9918701" y="6440909"/>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098" name="Grupo 4097">
              <a:extLst>
                <a:ext uri="{FF2B5EF4-FFF2-40B4-BE49-F238E27FC236}">
                  <a16:creationId xmlns:a16="http://schemas.microsoft.com/office/drawing/2014/main" id="{FA1AA781-551A-CD53-DAF7-DB1854181461}"/>
                </a:ext>
              </a:extLst>
            </p:cNvPr>
            <p:cNvGrpSpPr/>
            <p:nvPr/>
          </p:nvGrpSpPr>
          <p:grpSpPr>
            <a:xfrm>
              <a:off x="11832" y="6204536"/>
              <a:ext cx="12180167" cy="640931"/>
              <a:chOff x="11832" y="6199789"/>
              <a:chExt cx="12180167" cy="640931"/>
            </a:xfrm>
          </p:grpSpPr>
          <p:pic>
            <p:nvPicPr>
              <p:cNvPr id="4119" name="Picture 15" descr="BottomLineLight.png">
                <a:extLst>
                  <a:ext uri="{FF2B5EF4-FFF2-40B4-BE49-F238E27FC236}">
                    <a16:creationId xmlns:a16="http://schemas.microsoft.com/office/drawing/2014/main" id="{6B480613-68E6-E6DD-CE31-8B8E4F981B6A}"/>
                  </a:ext>
                </a:extLst>
              </p:cNvPr>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24000" y="6199789"/>
                <a:ext cx="9144000" cy="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0" name="Picture 15" descr="BottomLineLight.png">
                <a:extLst>
                  <a:ext uri="{FF2B5EF4-FFF2-40B4-BE49-F238E27FC236}">
                    <a16:creationId xmlns:a16="http://schemas.microsoft.com/office/drawing/2014/main" id="{AF53EFA5-287C-5CD7-1947-723ADE94DEF2}"/>
                  </a:ext>
                </a:extLst>
              </p:cNvPr>
              <p:cNvPicPr>
                <a:picLocks noChangeAspect="1"/>
              </p:cNvPicPr>
              <p:nvPr/>
            </p:nvPicPr>
            <p:blipFill rotWithShape="1">
              <a:blip r:embed="rId16">
                <a:extLst>
                  <a:ext uri="{28A0092B-C50C-407E-A947-70E740481C1C}">
                    <a14:useLocalDpi xmlns:a14="http://schemas.microsoft.com/office/drawing/2010/main" val="0"/>
                  </a:ext>
                </a:extLst>
              </a:blip>
              <a:srcRect l="60805"/>
              <a:stretch/>
            </p:blipFill>
            <p:spPr bwMode="auto">
              <a:xfrm>
                <a:off x="8608006" y="6199789"/>
                <a:ext cx="3583993" cy="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1" name="Picture 15" descr="BottomLineLight.png">
                <a:extLst>
                  <a:ext uri="{FF2B5EF4-FFF2-40B4-BE49-F238E27FC236}">
                    <a16:creationId xmlns:a16="http://schemas.microsoft.com/office/drawing/2014/main" id="{F895C2B3-C337-167D-E065-AE438C68D1BA}"/>
                  </a:ext>
                </a:extLst>
              </p:cNvPr>
              <p:cNvPicPr>
                <a:picLocks noChangeAspect="1"/>
              </p:cNvPicPr>
              <p:nvPr/>
            </p:nvPicPr>
            <p:blipFill rotWithShape="1">
              <a:blip r:embed="rId16">
                <a:extLst>
                  <a:ext uri="{28A0092B-C50C-407E-A947-70E740481C1C}">
                    <a14:useLocalDpi xmlns:a14="http://schemas.microsoft.com/office/drawing/2010/main" val="0"/>
                  </a:ext>
                </a:extLst>
              </a:blip>
              <a:srcRect r="55513"/>
              <a:stretch/>
            </p:blipFill>
            <p:spPr bwMode="auto">
              <a:xfrm>
                <a:off x="11832" y="6199789"/>
                <a:ext cx="4067944" cy="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101" name="Picture 14" descr="Avatar.png">
              <a:extLst>
                <a:ext uri="{FF2B5EF4-FFF2-40B4-BE49-F238E27FC236}">
                  <a16:creationId xmlns:a16="http://schemas.microsoft.com/office/drawing/2014/main" id="{FC68430F-F0E8-7CF0-EF16-F541D4F48F42}"/>
                </a:ext>
              </a:extLst>
            </p:cNvPr>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313249" y="6345790"/>
              <a:ext cx="3778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TextBox 4">
              <a:extLst>
                <a:ext uri="{FF2B5EF4-FFF2-40B4-BE49-F238E27FC236}">
                  <a16:creationId xmlns:a16="http://schemas.microsoft.com/office/drawing/2014/main" id="{A60A1F03-7A49-CB23-8858-3CEFB7F40ADA}"/>
                </a:ext>
              </a:extLst>
            </p:cNvPr>
            <p:cNvSpPr txBox="1"/>
            <p:nvPr/>
          </p:nvSpPr>
          <p:spPr>
            <a:xfrm>
              <a:off x="928305" y="6252552"/>
              <a:ext cx="553357"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dirty="0">
                  <a:solidFill>
                    <a:schemeClr val="tx1">
                      <a:lumMod val="50000"/>
                      <a:lumOff val="50000"/>
                    </a:schemeClr>
                  </a:solidFill>
                  <a:latin typeface="+mn-lt"/>
                  <a:cs typeface="+mn-cs"/>
                </a:rPr>
                <a:t>Alumnos</a:t>
              </a:r>
              <a:endParaRPr lang="es-AR" sz="800" dirty="0">
                <a:latin typeface="+mn-lt"/>
                <a:cs typeface="+mn-cs"/>
              </a:endParaRPr>
            </a:p>
          </p:txBody>
        </p:sp>
        <p:sp>
          <p:nvSpPr>
            <p:cNvPr id="4104" name="TextBox 9">
              <a:extLst>
                <a:ext uri="{FF2B5EF4-FFF2-40B4-BE49-F238E27FC236}">
                  <a16:creationId xmlns:a16="http://schemas.microsoft.com/office/drawing/2014/main" id="{A02782EA-94F9-0492-F8AE-635868502098}"/>
                </a:ext>
              </a:extLst>
            </p:cNvPr>
            <p:cNvSpPr txBox="1"/>
            <p:nvPr/>
          </p:nvSpPr>
          <p:spPr>
            <a:xfrm>
              <a:off x="5664178" y="6575262"/>
              <a:ext cx="1330814" cy="230832"/>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900" b="1" spc="300" dirty="0">
                  <a:solidFill>
                    <a:schemeClr val="tx1">
                      <a:lumMod val="50000"/>
                      <a:lumOff val="50000"/>
                    </a:schemeClr>
                  </a:solidFill>
                  <a:latin typeface="Aptos" panose="020B0004020202020204" pitchFamily="34" charset="0"/>
                  <a:cs typeface="+mn-cs"/>
                </a:rPr>
                <a:t>IES Siglo XXI</a:t>
              </a:r>
              <a:endParaRPr lang="es-AR" sz="900" b="1" spc="300" dirty="0">
                <a:latin typeface="Aptos" panose="020B0004020202020204" pitchFamily="34" charset="0"/>
                <a:cs typeface="+mn-cs"/>
              </a:endParaRPr>
            </a:p>
          </p:txBody>
        </p:sp>
        <p:sp>
          <p:nvSpPr>
            <p:cNvPr id="4105" name="TextBox 10">
              <a:extLst>
                <a:ext uri="{FF2B5EF4-FFF2-40B4-BE49-F238E27FC236}">
                  <a16:creationId xmlns:a16="http://schemas.microsoft.com/office/drawing/2014/main" id="{E265D94F-1ED0-B463-BF28-C06C76259909}"/>
                </a:ext>
              </a:extLst>
            </p:cNvPr>
            <p:cNvSpPr txBox="1"/>
            <p:nvPr/>
          </p:nvSpPr>
          <p:spPr>
            <a:xfrm>
              <a:off x="4859767" y="6251050"/>
              <a:ext cx="2939636" cy="369332"/>
            </a:xfrm>
            <a:prstGeom prst="rect">
              <a:avLst/>
            </a:prstGeom>
            <a:noFill/>
            <a:effectLst>
              <a:outerShdw dist="12700" dir="2700000" algn="tl" rotWithShape="0">
                <a:schemeClr val="bg1"/>
              </a:outerShdw>
            </a:effectLst>
          </p:spPr>
          <p:txBody>
            <a:bodyPr wrap="square">
              <a:spAutoFit/>
            </a:bodyPr>
            <a:lstStyle/>
            <a:p>
              <a:pPr eaLnBrk="1" fontAlgn="auto" hangingPunct="1">
                <a:spcBef>
                  <a:spcPts val="0"/>
                </a:spcBef>
                <a:spcAft>
                  <a:spcPts val="0"/>
                </a:spcAft>
                <a:defRPr/>
              </a:pPr>
              <a:r>
                <a:rPr lang="en-US" spc="700" dirty="0">
                  <a:solidFill>
                    <a:schemeClr val="tx1">
                      <a:lumMod val="50000"/>
                      <a:lumOff val="50000"/>
                    </a:schemeClr>
                  </a:solidFill>
                  <a:latin typeface="TypoSlabserif-Light" pitchFamily="2" charset="0"/>
                  <a:cs typeface="+mn-cs"/>
                </a:rPr>
                <a:t>Proyecto Final</a:t>
              </a:r>
              <a:endParaRPr lang="en-US" spc="700" dirty="0">
                <a:latin typeface="TypoSlabserif-Light" pitchFamily="2" charset="0"/>
                <a:cs typeface="+mn-cs"/>
              </a:endParaRPr>
            </a:p>
          </p:txBody>
        </p:sp>
        <p:pic>
          <p:nvPicPr>
            <p:cNvPr id="4106" name="Picture 15" descr="BottomLineLight.png">
              <a:extLst>
                <a:ext uri="{FF2B5EF4-FFF2-40B4-BE49-F238E27FC236}">
                  <a16:creationId xmlns:a16="http://schemas.microsoft.com/office/drawing/2014/main" id="{199B4679-3665-2359-5C31-EFE5FBBB8685}"/>
                </a:ext>
              </a:extLst>
            </p:cNvPr>
            <p:cNvPicPr>
              <a:picLocks noChangeAspect="1"/>
            </p:cNvPicPr>
            <p:nvPr/>
          </p:nvPicPr>
          <p:blipFill rotWithShape="1">
            <a:blip r:embed="rId16">
              <a:extLst>
                <a:ext uri="{28A0092B-C50C-407E-A947-70E740481C1C}">
                  <a14:useLocalDpi xmlns:a14="http://schemas.microsoft.com/office/drawing/2010/main" val="0"/>
                </a:ext>
              </a:extLst>
            </a:blip>
            <a:srcRect l="10319" r="60521"/>
            <a:stretch/>
          </p:blipFill>
          <p:spPr bwMode="auto">
            <a:xfrm>
              <a:off x="2135560" y="6204536"/>
              <a:ext cx="2666416" cy="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5" descr="BottomLineLight.png">
              <a:extLst>
                <a:ext uri="{FF2B5EF4-FFF2-40B4-BE49-F238E27FC236}">
                  <a16:creationId xmlns:a16="http://schemas.microsoft.com/office/drawing/2014/main" id="{6F6E7E9B-AB2D-CB84-7D58-5465785EB484}"/>
                </a:ext>
              </a:extLst>
            </p:cNvPr>
            <p:cNvPicPr>
              <a:picLocks noChangeAspect="1"/>
            </p:cNvPicPr>
            <p:nvPr/>
          </p:nvPicPr>
          <p:blipFill rotWithShape="1">
            <a:blip r:embed="rId16">
              <a:extLst>
                <a:ext uri="{28A0092B-C50C-407E-A947-70E740481C1C}">
                  <a14:useLocalDpi xmlns:a14="http://schemas.microsoft.com/office/drawing/2010/main" val="0"/>
                </a:ext>
              </a:extLst>
            </a:blip>
            <a:srcRect l="10319" r="60521"/>
            <a:stretch/>
          </p:blipFill>
          <p:spPr bwMode="auto">
            <a:xfrm>
              <a:off x="7894080" y="6204536"/>
              <a:ext cx="2666416" cy="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8" name="TextBox 12">
              <a:extLst>
                <a:ext uri="{FF2B5EF4-FFF2-40B4-BE49-F238E27FC236}">
                  <a16:creationId xmlns:a16="http://schemas.microsoft.com/office/drawing/2014/main" id="{BA375087-FDEB-D5FB-52FB-AEE5F8A6EEC8}"/>
                </a:ext>
              </a:extLst>
            </p:cNvPr>
            <p:cNvSpPr txBox="1"/>
            <p:nvPr/>
          </p:nvSpPr>
          <p:spPr>
            <a:xfrm>
              <a:off x="10774682" y="6389317"/>
              <a:ext cx="651140" cy="276999"/>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200" b="1" dirty="0">
                  <a:latin typeface="TypoSlabserif-Light" pitchFamily="2" charset="0"/>
                  <a:cs typeface="+mn-cs"/>
                </a:rPr>
                <a:t>3</a:t>
              </a:r>
              <a:r>
                <a:rPr lang="en-US" sz="1200" b="1" dirty="0">
                  <a:solidFill>
                    <a:schemeClr val="tx1">
                      <a:lumMod val="50000"/>
                      <a:lumOff val="50000"/>
                    </a:schemeClr>
                  </a:solidFill>
                  <a:latin typeface="TypoSlabserif-Light" pitchFamily="2" charset="0"/>
                  <a:cs typeface="+mn-cs"/>
                </a:rPr>
                <a:t> de 17</a:t>
              </a:r>
              <a:endParaRPr lang="en-US" sz="1200" b="1" dirty="0">
                <a:latin typeface="TypoSlabserif-Light" pitchFamily="2" charset="0"/>
                <a:cs typeface="+mn-cs"/>
              </a:endParaRPr>
            </a:p>
          </p:txBody>
        </p:sp>
        <p:pic>
          <p:nvPicPr>
            <p:cNvPr id="4109" name="Picture 17" descr="PrevArrow.png">
              <a:hlinkClick r:id="" action="ppaction://hlinkshowjump?jump=previousslide"/>
              <a:extLst>
                <a:ext uri="{FF2B5EF4-FFF2-40B4-BE49-F238E27FC236}">
                  <a16:creationId xmlns:a16="http://schemas.microsoft.com/office/drawing/2014/main" id="{60161D4B-D912-947E-C7B2-DB3C0B47F6F2}"/>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0539079" y="6423794"/>
              <a:ext cx="2127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18" descr="PrevArrow.png">
              <a:hlinkClick r:id="" action="ppaction://hlinkshowjump?jump=nextslide"/>
              <a:extLst>
                <a:ext uri="{FF2B5EF4-FFF2-40B4-BE49-F238E27FC236}">
                  <a16:creationId xmlns:a16="http://schemas.microsoft.com/office/drawing/2014/main" id="{5F2E5A70-B69F-985C-4466-8DDBA7CC6A36}"/>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1448716" y="6423795"/>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3" name="TextBox 11">
              <a:extLst>
                <a:ext uri="{FF2B5EF4-FFF2-40B4-BE49-F238E27FC236}">
                  <a16:creationId xmlns:a16="http://schemas.microsoft.com/office/drawing/2014/main" id="{7C7A6D2E-E51E-2640-8F7F-49AC7CFD40D2}"/>
                </a:ext>
              </a:extLst>
            </p:cNvPr>
            <p:cNvSpPr txBox="1"/>
            <p:nvPr/>
          </p:nvSpPr>
          <p:spPr>
            <a:xfrm>
              <a:off x="9714391" y="6409585"/>
              <a:ext cx="587020" cy="230832"/>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900" dirty="0">
                  <a:solidFill>
                    <a:schemeClr val="tx1">
                      <a:lumMod val="50000"/>
                      <a:lumOff val="50000"/>
                    </a:schemeClr>
                  </a:solidFill>
                  <a:latin typeface="+mn-lt"/>
                  <a:cs typeface="+mn-cs"/>
                </a:rPr>
                <a:t>N°</a:t>
              </a:r>
              <a:r>
                <a:rPr lang="en-US" sz="900" dirty="0">
                  <a:latin typeface="+mn-lt"/>
                  <a:cs typeface="+mn-cs"/>
                </a:rPr>
                <a:t> SLIDE</a:t>
              </a:r>
            </a:p>
          </p:txBody>
        </p:sp>
        <p:pic>
          <p:nvPicPr>
            <p:cNvPr id="4114" name="Picture 17" descr="PrevArrow.png">
              <a:hlinkClick r:id="" action="ppaction://hlinkshowjump?jump=previousslide"/>
              <a:extLst>
                <a:ext uri="{FF2B5EF4-FFF2-40B4-BE49-F238E27FC236}">
                  <a16:creationId xmlns:a16="http://schemas.microsoft.com/office/drawing/2014/main" id="{3A8E5976-15F6-8D95-7068-A107B6A6AFFF}"/>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0539079" y="6423794"/>
              <a:ext cx="2127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5" name="Picture 18" descr="PrevArrow.png">
              <a:hlinkClick r:id="" action="ppaction://hlinkshowjump?jump=nextslide"/>
              <a:extLst>
                <a:ext uri="{FF2B5EF4-FFF2-40B4-BE49-F238E27FC236}">
                  <a16:creationId xmlns:a16="http://schemas.microsoft.com/office/drawing/2014/main" id="{E6B28776-33AA-C3B5-5433-62CC29AD2E6B}"/>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1448716" y="6423795"/>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6" name="TextBox 5">
              <a:extLst>
                <a:ext uri="{FF2B5EF4-FFF2-40B4-BE49-F238E27FC236}">
                  <a16:creationId xmlns:a16="http://schemas.microsoft.com/office/drawing/2014/main" id="{DB39C304-5B04-F0FC-E144-711F36647BE0}"/>
                </a:ext>
              </a:extLst>
            </p:cNvPr>
            <p:cNvSpPr txBox="1"/>
            <p:nvPr/>
          </p:nvSpPr>
          <p:spPr>
            <a:xfrm>
              <a:off x="2299089" y="6385428"/>
              <a:ext cx="1169679" cy="338555"/>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400" dirty="0">
                  <a:solidFill>
                    <a:schemeClr val="tx1">
                      <a:lumMod val="50000"/>
                      <a:lumOff val="50000"/>
                    </a:schemeClr>
                  </a:solidFill>
                  <a:latin typeface="TypoSlabserif-Light" pitchFamily="2" charset="0"/>
                  <a:cs typeface="+mn-cs"/>
                </a:rPr>
                <a:t>Juan Arguello</a:t>
              </a:r>
            </a:p>
          </p:txBody>
        </p:sp>
        <p:sp>
          <p:nvSpPr>
            <p:cNvPr id="4117" name="TextBox 5">
              <a:extLst>
                <a:ext uri="{FF2B5EF4-FFF2-40B4-BE49-F238E27FC236}">
                  <a16:creationId xmlns:a16="http://schemas.microsoft.com/office/drawing/2014/main" id="{340A4C18-8782-75B4-1253-5D9BE19BFB39}"/>
                </a:ext>
              </a:extLst>
            </p:cNvPr>
            <p:cNvSpPr txBox="1"/>
            <p:nvPr/>
          </p:nvSpPr>
          <p:spPr>
            <a:xfrm>
              <a:off x="911424" y="6385428"/>
              <a:ext cx="1358770" cy="338555"/>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400" dirty="0">
                  <a:solidFill>
                    <a:schemeClr val="tx1">
                      <a:lumMod val="50000"/>
                      <a:lumOff val="50000"/>
                    </a:schemeClr>
                  </a:solidFill>
                  <a:latin typeface="TypoSlabserif-Light" pitchFamily="2" charset="0"/>
                  <a:cs typeface="+mn-cs"/>
                </a:rPr>
                <a:t>Marcelo Encabo</a:t>
              </a:r>
              <a:endParaRPr lang="en-US" sz="1400" dirty="0">
                <a:latin typeface="TypoSlabserif-Light" pitchFamily="2" charset="0"/>
                <a:cs typeface="+mn-cs"/>
              </a:endParaRPr>
            </a:p>
          </p:txBody>
        </p:sp>
        <p:sp>
          <p:nvSpPr>
            <p:cNvPr id="4118" name="TextBox 5">
              <a:extLst>
                <a:ext uri="{FF2B5EF4-FFF2-40B4-BE49-F238E27FC236}">
                  <a16:creationId xmlns:a16="http://schemas.microsoft.com/office/drawing/2014/main" id="{4D627814-5880-3DA2-22BD-1795AB7396EE}"/>
                </a:ext>
              </a:extLst>
            </p:cNvPr>
            <p:cNvSpPr txBox="1"/>
            <p:nvPr/>
          </p:nvSpPr>
          <p:spPr>
            <a:xfrm>
              <a:off x="2132338" y="6385428"/>
              <a:ext cx="306494" cy="338555"/>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400" dirty="0">
                  <a:solidFill>
                    <a:schemeClr val="tx1">
                      <a:lumMod val="50000"/>
                      <a:lumOff val="50000"/>
                    </a:schemeClr>
                  </a:solidFill>
                  <a:latin typeface="TypoSlabserif-Light" pitchFamily="2" charset="0"/>
                  <a:cs typeface="+mn-cs"/>
                </a:rPr>
                <a:t>&amp;</a:t>
              </a:r>
              <a:endParaRPr lang="en-US" sz="1400" dirty="0">
                <a:latin typeface="TypoSlabserif-Light" pitchFamily="2" charset="0"/>
                <a:cs typeface="+mn-cs"/>
              </a:endParaRPr>
            </a:p>
          </p:txBody>
        </p:sp>
      </p:grpSp>
    </p:spTree>
    <p:extLst>
      <p:ext uri="{BB962C8B-B14F-4D97-AF65-F5344CB8AC3E}">
        <p14:creationId xmlns:p14="http://schemas.microsoft.com/office/powerpoint/2010/main" val="3314408698"/>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15" descr="BottomLineLight.png">
            <a:extLst>
              <a:ext uri="{FF2B5EF4-FFF2-40B4-BE49-F238E27FC236}">
                <a16:creationId xmlns:a16="http://schemas.microsoft.com/office/drawing/2014/main" id="{6394F527-2F42-4BE5-ADC9-019363EA32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6200004"/>
            <a:ext cx="9144000" cy="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16" descr="BottomLineDarker.png">
            <a:extLst>
              <a:ext uri="{FF2B5EF4-FFF2-40B4-BE49-F238E27FC236}">
                <a16:creationId xmlns:a16="http://schemas.microsoft.com/office/drawing/2014/main" id="{F3369D69-F0A3-494F-8FC4-5126547C9E1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6840934"/>
            <a:ext cx="9144000"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14" descr="Avatar.png">
            <a:extLst>
              <a:ext uri="{FF2B5EF4-FFF2-40B4-BE49-F238E27FC236}">
                <a16:creationId xmlns:a16="http://schemas.microsoft.com/office/drawing/2014/main" id="{1B78B3C7-8804-45C3-AF63-CFD6AAD8619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19537" y="6381328"/>
            <a:ext cx="3778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9BDB1DE3-AAF7-4AFF-9599-680DFC619B21}"/>
              </a:ext>
            </a:extLst>
          </p:cNvPr>
          <p:cNvSpPr txBox="1"/>
          <p:nvPr/>
        </p:nvSpPr>
        <p:spPr>
          <a:xfrm>
            <a:off x="2309813" y="6246914"/>
            <a:ext cx="513282"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dirty="0">
                <a:solidFill>
                  <a:schemeClr val="tx1">
                    <a:lumMod val="50000"/>
                    <a:lumOff val="50000"/>
                  </a:schemeClr>
                </a:solidFill>
                <a:latin typeface="+mn-lt"/>
                <a:cs typeface="+mn-cs"/>
              </a:rPr>
              <a:t>Alumno</a:t>
            </a:r>
            <a:endParaRPr lang="es-AR" sz="800" dirty="0">
              <a:latin typeface="+mn-lt"/>
              <a:cs typeface="+mn-cs"/>
            </a:endParaRPr>
          </a:p>
        </p:txBody>
      </p:sp>
      <p:sp>
        <p:nvSpPr>
          <p:cNvPr id="6" name="TextBox 5">
            <a:extLst>
              <a:ext uri="{FF2B5EF4-FFF2-40B4-BE49-F238E27FC236}">
                <a16:creationId xmlns:a16="http://schemas.microsoft.com/office/drawing/2014/main" id="{153D4958-FB3D-4BF0-87D3-0A72D5F762C3}"/>
              </a:ext>
            </a:extLst>
          </p:cNvPr>
          <p:cNvSpPr txBox="1"/>
          <p:nvPr/>
        </p:nvSpPr>
        <p:spPr>
          <a:xfrm>
            <a:off x="2309813" y="6419429"/>
            <a:ext cx="1358770" cy="307777"/>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400" dirty="0">
                <a:solidFill>
                  <a:schemeClr val="tx1">
                    <a:lumMod val="50000"/>
                    <a:lumOff val="50000"/>
                  </a:schemeClr>
                </a:solidFill>
                <a:latin typeface="TypoSlabserif-Light" pitchFamily="2" charset="0"/>
                <a:cs typeface="+mn-cs"/>
              </a:rPr>
              <a:t>Marcelo Encabo</a:t>
            </a:r>
            <a:endParaRPr lang="en-US" sz="1400" dirty="0">
              <a:latin typeface="TypoSlabserif-Light" pitchFamily="2" charset="0"/>
              <a:cs typeface="+mn-cs"/>
            </a:endParaRPr>
          </a:p>
        </p:txBody>
      </p:sp>
      <p:sp>
        <p:nvSpPr>
          <p:cNvPr id="12" name="TextBox 11">
            <a:extLst>
              <a:ext uri="{FF2B5EF4-FFF2-40B4-BE49-F238E27FC236}">
                <a16:creationId xmlns:a16="http://schemas.microsoft.com/office/drawing/2014/main" id="{A51CE2F5-E8D2-416A-ADF5-B475CA7A2F3C}"/>
              </a:ext>
            </a:extLst>
          </p:cNvPr>
          <p:cNvSpPr txBox="1"/>
          <p:nvPr/>
        </p:nvSpPr>
        <p:spPr>
          <a:xfrm>
            <a:off x="8904312" y="6237312"/>
            <a:ext cx="542136"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800" dirty="0">
                <a:solidFill>
                  <a:schemeClr val="tx1">
                    <a:lumMod val="50000"/>
                    <a:lumOff val="50000"/>
                  </a:schemeClr>
                </a:solidFill>
                <a:latin typeface="+mn-lt"/>
                <a:cs typeface="+mn-cs"/>
              </a:rPr>
              <a:t>N°</a:t>
            </a:r>
            <a:r>
              <a:rPr lang="en-US" sz="800" dirty="0">
                <a:latin typeface="+mn-lt"/>
                <a:cs typeface="+mn-cs"/>
              </a:rPr>
              <a:t> SLIDE</a:t>
            </a:r>
          </a:p>
        </p:txBody>
      </p:sp>
      <p:sp>
        <p:nvSpPr>
          <p:cNvPr id="13" name="TextBox 12">
            <a:extLst>
              <a:ext uri="{FF2B5EF4-FFF2-40B4-BE49-F238E27FC236}">
                <a16:creationId xmlns:a16="http://schemas.microsoft.com/office/drawing/2014/main" id="{AF6D3D7E-25AE-431D-8EDA-596B5E32F047}"/>
              </a:ext>
            </a:extLst>
          </p:cNvPr>
          <p:cNvSpPr txBox="1"/>
          <p:nvPr/>
        </p:nvSpPr>
        <p:spPr>
          <a:xfrm>
            <a:off x="9244667" y="6406431"/>
            <a:ext cx="651140" cy="276999"/>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200" b="1" dirty="0">
                <a:latin typeface="TypoSlabserif-Light" pitchFamily="2" charset="0"/>
                <a:cs typeface="+mn-cs"/>
              </a:rPr>
              <a:t>3</a:t>
            </a:r>
            <a:r>
              <a:rPr lang="en-US" sz="1200" b="1" dirty="0">
                <a:solidFill>
                  <a:schemeClr val="tx1">
                    <a:lumMod val="50000"/>
                    <a:lumOff val="50000"/>
                  </a:schemeClr>
                </a:solidFill>
                <a:latin typeface="TypoSlabserif-Light" pitchFamily="2" charset="0"/>
                <a:cs typeface="+mn-cs"/>
              </a:rPr>
              <a:t> de 17</a:t>
            </a:r>
            <a:endParaRPr lang="en-US" sz="1200" b="1" dirty="0">
              <a:latin typeface="TypoSlabserif-Light" pitchFamily="2" charset="0"/>
              <a:cs typeface="+mn-cs"/>
            </a:endParaRPr>
          </a:p>
        </p:txBody>
      </p:sp>
      <p:pic>
        <p:nvPicPr>
          <p:cNvPr id="4110" name="Picture 17" descr="PrevArrow.png">
            <a:hlinkClick r:id="" action="ppaction://hlinkshowjump?jump=previousslide"/>
            <a:extLst>
              <a:ext uri="{FF2B5EF4-FFF2-40B4-BE49-F238E27FC236}">
                <a16:creationId xmlns:a16="http://schemas.microsoft.com/office/drawing/2014/main" id="{ED73347D-BE1D-456B-9B30-2A5F7F92B1F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009064" y="6440908"/>
            <a:ext cx="2127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revArrow.png">
            <a:hlinkClick r:id="" action="ppaction://hlinkshowjump?jump=nextslide"/>
            <a:extLst>
              <a:ext uri="{FF2B5EF4-FFF2-40B4-BE49-F238E27FC236}">
                <a16:creationId xmlns:a16="http://schemas.microsoft.com/office/drawing/2014/main" id="{670AA82C-061D-490E-8AC2-179CD7965721}"/>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918701" y="6440909"/>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9">
            <a:extLst>
              <a:ext uri="{FF2B5EF4-FFF2-40B4-BE49-F238E27FC236}">
                <a16:creationId xmlns:a16="http://schemas.microsoft.com/office/drawing/2014/main" id="{8834DBB4-926D-D87B-1831-46A2889A4FF2}"/>
              </a:ext>
            </a:extLst>
          </p:cNvPr>
          <p:cNvSpPr txBox="1"/>
          <p:nvPr/>
        </p:nvSpPr>
        <p:spPr>
          <a:xfrm>
            <a:off x="5738542" y="6300375"/>
            <a:ext cx="1077539"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spc="300" dirty="0">
                <a:solidFill>
                  <a:schemeClr val="tx1">
                    <a:lumMod val="50000"/>
                    <a:lumOff val="50000"/>
                  </a:schemeClr>
                </a:solidFill>
                <a:latin typeface="+mn-lt"/>
                <a:cs typeface="+mn-cs"/>
              </a:rPr>
              <a:t>Seminario I</a:t>
            </a:r>
            <a:endParaRPr lang="es-AR" sz="800" spc="300" dirty="0">
              <a:latin typeface="+mn-lt"/>
              <a:cs typeface="+mn-cs"/>
            </a:endParaRPr>
          </a:p>
        </p:txBody>
      </p:sp>
      <p:sp>
        <p:nvSpPr>
          <p:cNvPr id="3" name="TextBox 10">
            <a:extLst>
              <a:ext uri="{FF2B5EF4-FFF2-40B4-BE49-F238E27FC236}">
                <a16:creationId xmlns:a16="http://schemas.microsoft.com/office/drawing/2014/main" id="{67FD3398-7043-E760-6B54-4FAC0EE95E2F}"/>
              </a:ext>
            </a:extLst>
          </p:cNvPr>
          <p:cNvSpPr txBox="1"/>
          <p:nvPr/>
        </p:nvSpPr>
        <p:spPr>
          <a:xfrm>
            <a:off x="5077684" y="6449909"/>
            <a:ext cx="2490241" cy="353943"/>
          </a:xfrm>
          <a:prstGeom prst="rect">
            <a:avLst/>
          </a:prstGeom>
          <a:noFill/>
          <a:effectLst>
            <a:outerShdw dist="12700" dir="2700000" algn="tl" rotWithShape="0">
              <a:schemeClr val="bg1"/>
            </a:outerShdw>
          </a:effectLst>
        </p:spPr>
        <p:txBody>
          <a:bodyPr wrap="square">
            <a:spAutoFit/>
          </a:bodyPr>
          <a:lstStyle/>
          <a:p>
            <a:pPr eaLnBrk="1" fontAlgn="auto" hangingPunct="1">
              <a:spcBef>
                <a:spcPts val="0"/>
              </a:spcBef>
              <a:spcAft>
                <a:spcPts val="0"/>
              </a:spcAft>
              <a:defRPr/>
            </a:pPr>
            <a:r>
              <a:rPr lang="en-US" sz="1700" spc="700" dirty="0">
                <a:solidFill>
                  <a:schemeClr val="tx1">
                    <a:lumMod val="50000"/>
                    <a:lumOff val="50000"/>
                  </a:schemeClr>
                </a:solidFill>
                <a:latin typeface="TypoSlabserif-Light" pitchFamily="2" charset="0"/>
                <a:cs typeface="+mn-cs"/>
              </a:rPr>
              <a:t>Trabajo Final</a:t>
            </a:r>
            <a:endParaRPr lang="en-US" sz="1700" spc="700" dirty="0">
              <a:latin typeface="TypoSlabserif-Light" pitchFamily="2" charset="0"/>
              <a:cs typeface="+mn-cs"/>
            </a:endParaRPr>
          </a:p>
        </p:txBody>
      </p:sp>
      <p:cxnSp>
        <p:nvCxnSpPr>
          <p:cNvPr id="39" name="11 Conector recto">
            <a:extLst>
              <a:ext uri="{FF2B5EF4-FFF2-40B4-BE49-F238E27FC236}">
                <a16:creationId xmlns:a16="http://schemas.microsoft.com/office/drawing/2014/main" id="{12B5014A-DBAB-486F-91FA-C2ECD5464ABF}"/>
              </a:ext>
            </a:extLst>
          </p:cNvPr>
          <p:cNvCxnSpPr>
            <a:cxnSpLocks/>
          </p:cNvCxnSpPr>
          <p:nvPr/>
        </p:nvCxnSpPr>
        <p:spPr>
          <a:xfrm>
            <a:off x="1524000" y="764704"/>
            <a:ext cx="9144000" cy="0"/>
          </a:xfrm>
          <a:prstGeom prst="line">
            <a:avLst/>
          </a:prstGeom>
          <a:ln w="19050">
            <a:solidFill>
              <a:srgbClr val="F1F2F2"/>
            </a:solidFill>
          </a:ln>
        </p:spPr>
        <p:style>
          <a:lnRef idx="1">
            <a:schemeClr val="accent1"/>
          </a:lnRef>
          <a:fillRef idx="0">
            <a:schemeClr val="accent1"/>
          </a:fillRef>
          <a:effectRef idx="0">
            <a:schemeClr val="accent1"/>
          </a:effectRef>
          <a:fontRef idx="minor">
            <a:schemeClr val="tx1"/>
          </a:fontRef>
        </p:style>
      </p:cxnSp>
      <p:pic>
        <p:nvPicPr>
          <p:cNvPr id="40" name="Imagen 39" descr="Imagen que contiene objeto&#10;&#10;Descripción generada automáticamente">
            <a:extLst>
              <a:ext uri="{FF2B5EF4-FFF2-40B4-BE49-F238E27FC236}">
                <a16:creationId xmlns:a16="http://schemas.microsoft.com/office/drawing/2014/main" id="{B32CA0C0-B2C8-43FE-91E2-8E1C679195FF}"/>
              </a:ext>
            </a:extLst>
          </p:cNvPr>
          <p:cNvPicPr>
            <a:picLocks noChangeAspect="1"/>
          </p:cNvPicPr>
          <p:nvPr/>
        </p:nvPicPr>
        <p:blipFill rotWithShape="1">
          <a:blip r:embed="rId8">
            <a:extLst>
              <a:ext uri="{28A0092B-C50C-407E-A947-70E740481C1C}">
                <a14:useLocalDpi xmlns:a14="http://schemas.microsoft.com/office/drawing/2010/main" val="0"/>
              </a:ext>
            </a:extLst>
          </a:blip>
          <a:srcRect l="15047" t="34887" r="13600" b="8200"/>
          <a:stretch/>
        </p:blipFill>
        <p:spPr>
          <a:xfrm>
            <a:off x="9613599" y="103317"/>
            <a:ext cx="863356" cy="596011"/>
          </a:xfrm>
          <a:prstGeom prst="rect">
            <a:avLst/>
          </a:prstGeom>
        </p:spPr>
      </p:pic>
      <p:pic>
        <p:nvPicPr>
          <p:cNvPr id="9" name="Imagen 8">
            <a:extLst>
              <a:ext uri="{FF2B5EF4-FFF2-40B4-BE49-F238E27FC236}">
                <a16:creationId xmlns:a16="http://schemas.microsoft.com/office/drawing/2014/main" id="{CBFC7447-0939-41F2-8C09-B05BE486E701}"/>
              </a:ext>
            </a:extLst>
          </p:cNvPr>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1868940" y="150540"/>
            <a:ext cx="519203" cy="474700"/>
          </a:xfrm>
          <a:prstGeom prst="rect">
            <a:avLst/>
          </a:prstGeom>
        </p:spPr>
      </p:pic>
      <p:sp>
        <p:nvSpPr>
          <p:cNvPr id="56" name="4 Subtítulo">
            <a:hlinkClick r:id="rId10" action="ppaction://hlinksldjump"/>
            <a:extLst>
              <a:ext uri="{FF2B5EF4-FFF2-40B4-BE49-F238E27FC236}">
                <a16:creationId xmlns:a16="http://schemas.microsoft.com/office/drawing/2014/main" id="{B03916B0-C0B7-4865-8E8D-2E7BAAD7DBCD}"/>
              </a:ext>
            </a:extLst>
          </p:cNvPr>
          <p:cNvSpPr txBox="1">
            <a:spLocks/>
          </p:cNvSpPr>
          <p:nvPr/>
        </p:nvSpPr>
        <p:spPr>
          <a:xfrm>
            <a:off x="2585866" y="127749"/>
            <a:ext cx="3654150" cy="453600"/>
          </a:xfrm>
          <a:prstGeom prst="rect">
            <a:avLst/>
          </a:prstGeom>
        </p:spPr>
        <p:txBody>
          <a:bodyPr/>
          <a:lstStyle/>
          <a:p>
            <a:pPr defTabSz="457200" eaLnBrk="1" fontAlgn="auto" hangingPunct="1">
              <a:spcBef>
                <a:spcPts val="0"/>
              </a:spcBef>
              <a:spcAft>
                <a:spcPts val="0"/>
              </a:spcAft>
            </a:pPr>
            <a:r>
              <a:rPr lang="es-ES" sz="2800" b="1" cap="small" dirty="0">
                <a:solidFill>
                  <a:srgbClr val="CDCDCD"/>
                </a:solidFill>
                <a:latin typeface="Calibri"/>
                <a:cs typeface="+mn-cs"/>
              </a:rPr>
              <a:t>Principios Corporativos</a:t>
            </a:r>
          </a:p>
        </p:txBody>
      </p:sp>
      <p:pic>
        <p:nvPicPr>
          <p:cNvPr id="43" name="Imagen 42">
            <a:extLst>
              <a:ext uri="{FF2B5EF4-FFF2-40B4-BE49-F238E27FC236}">
                <a16:creationId xmlns:a16="http://schemas.microsoft.com/office/drawing/2014/main" id="{B9069CCB-3136-4CD1-AB16-86B54971D7A3}"/>
              </a:ext>
            </a:extLst>
          </p:cNvPr>
          <p:cNvPicPr>
            <a:picLocks noChangeAspect="1"/>
          </p:cNvPicPr>
          <p:nvPr/>
        </p:nvPicPr>
        <p:blipFill>
          <a:blip r:embed="rId11">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027267" y="4857143"/>
            <a:ext cx="108000" cy="108000"/>
          </a:xfrm>
          <a:prstGeom prst="rect">
            <a:avLst/>
          </a:prstGeom>
        </p:spPr>
      </p:pic>
      <p:grpSp>
        <p:nvGrpSpPr>
          <p:cNvPr id="4" name="Grupo 3">
            <a:extLst>
              <a:ext uri="{FF2B5EF4-FFF2-40B4-BE49-F238E27FC236}">
                <a16:creationId xmlns:a16="http://schemas.microsoft.com/office/drawing/2014/main" id="{AD97CBD7-5EC9-4107-BC49-12BD8A34DF1F}"/>
              </a:ext>
            </a:extLst>
          </p:cNvPr>
          <p:cNvGrpSpPr/>
          <p:nvPr/>
        </p:nvGrpSpPr>
        <p:grpSpPr>
          <a:xfrm>
            <a:off x="1968476" y="969528"/>
            <a:ext cx="6472564" cy="5178341"/>
            <a:chOff x="331685" y="741768"/>
            <a:chExt cx="6472564" cy="5178347"/>
          </a:xfrm>
        </p:grpSpPr>
        <p:sp>
          <p:nvSpPr>
            <p:cNvPr id="36" name="Text Box 3">
              <a:extLst>
                <a:ext uri="{FF2B5EF4-FFF2-40B4-BE49-F238E27FC236}">
                  <a16:creationId xmlns:a16="http://schemas.microsoft.com/office/drawing/2014/main" id="{DC8D1E8F-6CE3-4666-ADA4-D9CE1713645D}"/>
                </a:ext>
              </a:extLst>
            </p:cNvPr>
            <p:cNvSpPr txBox="1">
              <a:spLocks noChangeArrowheads="1"/>
            </p:cNvSpPr>
            <p:nvPr/>
          </p:nvSpPr>
          <p:spPr bwMode="auto">
            <a:xfrm>
              <a:off x="331685" y="741768"/>
              <a:ext cx="6472564" cy="5178347"/>
            </a:xfrm>
            <a:prstGeom prst="rect">
              <a:avLst/>
            </a:prstGeom>
            <a:noFill/>
            <a:ln w="9525">
              <a:noFill/>
              <a:miter lim="800000"/>
              <a:headEnd/>
              <a:tailEnd/>
            </a:ln>
          </p:spPr>
          <p:txBody>
            <a:bodyPr wrap="square">
              <a:spAutoFit/>
            </a:bodyPr>
            <a:lstStyle/>
            <a:p>
              <a:pPr algn="just"/>
              <a:r>
                <a:rPr lang="es-AR" sz="1050" dirty="0">
                  <a:solidFill>
                    <a:srgbClr val="99CC00"/>
                  </a:solidFill>
                  <a:latin typeface="UniSansBook" panose="00000500000000000000" pitchFamily="2" charset="0"/>
                  <a:cs typeface="+mn-cs"/>
                </a:rPr>
                <a:t>MISIÓN</a:t>
              </a:r>
            </a:p>
            <a:p>
              <a:pPr algn="just"/>
              <a:r>
                <a:rPr lang="es-AR" sz="1050" dirty="0">
                  <a:solidFill>
                    <a:schemeClr val="bg1">
                      <a:lumMod val="75000"/>
                    </a:schemeClr>
                  </a:solidFill>
                  <a:latin typeface="UniSansBook" panose="00000500000000000000" pitchFamily="2" charset="0"/>
                  <a:cs typeface="+mn-cs"/>
                </a:rPr>
                <a:t>Alcanzar la excelencia en todas las actividades, brindando un servicio profesional de Logística Integral que asegure soluciones a las necesidades del cliente, ofreciendo principios de Calidad Total y Resultados a la vista. Maximizando la utilización de nuestros Recursos Humanos y Tecnológicos en función de mantener el liderazgo alcanzado.</a:t>
              </a:r>
            </a:p>
            <a:p>
              <a:pPr algn="just"/>
              <a:endParaRPr lang="es-AR" sz="600" dirty="0">
                <a:latin typeface="Calibri" panose="020F0502020204030204" pitchFamily="34" charset="0"/>
              </a:endParaRPr>
            </a:p>
            <a:p>
              <a:pPr algn="just"/>
              <a:r>
                <a:rPr lang="es-AR" sz="1050" dirty="0">
                  <a:solidFill>
                    <a:srgbClr val="99CC00"/>
                  </a:solidFill>
                  <a:latin typeface="UniSansBook" panose="00000500000000000000" pitchFamily="2" charset="0"/>
                  <a:cs typeface="+mn-cs"/>
                </a:rPr>
                <a:t>VISIÓN</a:t>
              </a:r>
            </a:p>
            <a:p>
              <a:pPr lvl="0" algn="just"/>
              <a:r>
                <a:rPr lang="es-AR" sz="1050" dirty="0">
                  <a:solidFill>
                    <a:schemeClr val="bg1"/>
                  </a:solidFill>
                  <a:latin typeface="UniSansBook" panose="00000500000000000000" pitchFamily="2" charset="0"/>
                  <a:cs typeface="+mn-cs"/>
                </a:rPr>
                <a:t>Ser la Empresa Líder de Servicios de Logística Integral de Transporte Automotor, manteniendo un nivel de excelencia y crecimiento continuo.  Agregando valor a nuestros clientes por brindar prestaciones innovadoras, creativas como parte de nuestro desafío.</a:t>
              </a:r>
            </a:p>
            <a:p>
              <a:pPr lvl="0" algn="just"/>
              <a:r>
                <a:rPr lang="es-AR" sz="1050" dirty="0">
                  <a:solidFill>
                    <a:schemeClr val="bg1"/>
                  </a:solidFill>
                  <a:latin typeface="UniSansBook" panose="00000500000000000000" pitchFamily="2" charset="0"/>
                  <a:cs typeface="+mn-cs"/>
                </a:rPr>
                <a:t>Liderar y consolidar nuestra participación en el creciente Mercado nacional e internacional.</a:t>
              </a:r>
            </a:p>
            <a:p>
              <a:pPr lvl="0" algn="just"/>
              <a:r>
                <a:rPr lang="es-AR" sz="1050" dirty="0">
                  <a:solidFill>
                    <a:schemeClr val="bg1"/>
                  </a:solidFill>
                  <a:latin typeface="UniSansBook" panose="00000500000000000000" pitchFamily="2" charset="0"/>
                  <a:cs typeface="+mn-cs"/>
                </a:rPr>
                <a:t>Ser una empresa que contribuya responsablemente con la comunidad y su entorno.</a:t>
              </a:r>
            </a:p>
            <a:p>
              <a:pPr lvl="0" algn="just"/>
              <a:endParaRPr lang="es-AR" sz="1050" dirty="0">
                <a:solidFill>
                  <a:schemeClr val="bg1"/>
                </a:solidFill>
                <a:latin typeface="UniSansBook" panose="00000500000000000000" pitchFamily="2" charset="0"/>
                <a:cs typeface="+mn-cs"/>
              </a:endParaRPr>
            </a:p>
            <a:p>
              <a:pPr lvl="0" algn="just"/>
              <a:r>
                <a:rPr lang="es-AR" sz="1050" dirty="0">
                  <a:solidFill>
                    <a:srgbClr val="99CC00"/>
                  </a:solidFill>
                  <a:latin typeface="UniSansBook" panose="00000500000000000000" pitchFamily="2" charset="0"/>
                  <a:cs typeface="+mn-cs"/>
                </a:rPr>
                <a:t>VALORES</a:t>
              </a:r>
            </a:p>
            <a:p>
              <a:pPr lvl="0" algn="just"/>
              <a:endParaRPr lang="es-AR" sz="600" dirty="0">
                <a:solidFill>
                  <a:srgbClr val="99CC00"/>
                </a:solidFill>
                <a:latin typeface="UniSansBook" panose="00000500000000000000" pitchFamily="2" charset="0"/>
                <a:cs typeface="+mn-cs"/>
              </a:endParaRPr>
            </a:p>
            <a:p>
              <a:pPr lvl="0" algn="just"/>
              <a:r>
                <a:rPr lang="es-AR" sz="1050" b="1" dirty="0">
                  <a:solidFill>
                    <a:schemeClr val="bg1"/>
                  </a:solidFill>
                  <a:latin typeface="UniSansBook" panose="00000500000000000000" pitchFamily="2" charset="0"/>
                  <a:cs typeface="+mn-cs"/>
                </a:rPr>
                <a:t>    CONFIANZA</a:t>
              </a:r>
            </a:p>
            <a:p>
              <a:pPr algn="just"/>
              <a:r>
                <a:rPr lang="es-AR" sz="1050" dirty="0">
                  <a:solidFill>
                    <a:schemeClr val="bg1"/>
                  </a:solidFill>
                  <a:latin typeface="UniSansBook" panose="00000500000000000000" pitchFamily="2" charset="0"/>
                  <a:cs typeface="+mn-cs"/>
                </a:rPr>
                <a:t>     </a:t>
              </a:r>
              <a:r>
                <a:rPr lang="es-AR" sz="1050" dirty="0">
                  <a:solidFill>
                    <a:schemeClr val="bg1">
                      <a:lumMod val="75000"/>
                    </a:schemeClr>
                  </a:solidFill>
                  <a:latin typeface="UniSansBook" panose="00000500000000000000" pitchFamily="2" charset="0"/>
                  <a:cs typeface="+mn-cs"/>
                </a:rPr>
                <a:t>Construimos relaciones basadas en el respeto personal y profesional, brindando respaldo y seguridad a todos</a:t>
              </a:r>
            </a:p>
            <a:p>
              <a:pPr algn="just"/>
              <a:r>
                <a:rPr lang="es-AR" sz="1050" dirty="0">
                  <a:solidFill>
                    <a:schemeClr val="bg1">
                      <a:lumMod val="75000"/>
                    </a:schemeClr>
                  </a:solidFill>
                  <a:latin typeface="UniSansBook" panose="00000500000000000000" pitchFamily="2" charset="0"/>
                  <a:cs typeface="+mn-cs"/>
                </a:rPr>
                <a:t>     aquellos  con quienes  nos vinculamos</a:t>
              </a:r>
              <a:r>
                <a:rPr lang="es-AR" sz="1050" dirty="0">
                  <a:solidFill>
                    <a:schemeClr val="bg1"/>
                  </a:solidFill>
                  <a:latin typeface="UniSansBook" panose="00000500000000000000" pitchFamily="2" charset="0"/>
                  <a:cs typeface="+mn-cs"/>
                </a:rPr>
                <a:t>.</a:t>
              </a:r>
            </a:p>
            <a:p>
              <a:pPr algn="just"/>
              <a:endParaRPr lang="es-AR" sz="600" dirty="0">
                <a:solidFill>
                  <a:schemeClr val="bg1"/>
                </a:solidFill>
                <a:latin typeface="UniSansBook" panose="00000500000000000000" pitchFamily="2" charset="0"/>
                <a:cs typeface="+mn-cs"/>
              </a:endParaRPr>
            </a:p>
            <a:p>
              <a:pPr lvl="0" algn="just"/>
              <a:r>
                <a:rPr lang="es-AR" sz="1050" b="1" dirty="0">
                  <a:solidFill>
                    <a:schemeClr val="bg1"/>
                  </a:solidFill>
                  <a:latin typeface="UniSansBook" panose="00000500000000000000" pitchFamily="2" charset="0"/>
                  <a:cs typeface="+mn-cs"/>
                </a:rPr>
                <a:t>    RESPETO</a:t>
              </a:r>
            </a:p>
            <a:p>
              <a:pPr algn="just"/>
              <a:r>
                <a:rPr lang="es-AR" sz="1050" dirty="0">
                  <a:solidFill>
                    <a:schemeClr val="bg1">
                      <a:lumMod val="75000"/>
                    </a:schemeClr>
                  </a:solidFill>
                  <a:latin typeface="UniSansBook" panose="00000500000000000000" pitchFamily="2" charset="0"/>
                  <a:cs typeface="+mn-cs"/>
                </a:rPr>
                <a:t>      Mantenemos una actitud prudente que nos orienta al crecimiento con espíritu de autocrítica y conciencia de </a:t>
              </a:r>
            </a:p>
            <a:p>
              <a:pPr algn="just"/>
              <a:r>
                <a:rPr lang="es-AR" sz="1050" dirty="0">
                  <a:solidFill>
                    <a:schemeClr val="bg1">
                      <a:lumMod val="75000"/>
                    </a:schemeClr>
                  </a:solidFill>
                  <a:latin typeface="UniSansBook" panose="00000500000000000000" pitchFamily="2" charset="0"/>
                  <a:cs typeface="+mn-cs"/>
                </a:rPr>
                <a:t>      nuestras virtudes y debilidades.</a:t>
              </a:r>
            </a:p>
            <a:p>
              <a:pPr algn="just"/>
              <a:endParaRPr lang="es-AR" sz="600" dirty="0">
                <a:solidFill>
                  <a:schemeClr val="bg1"/>
                </a:solidFill>
                <a:latin typeface="UniSansBook" panose="00000500000000000000" pitchFamily="2" charset="0"/>
                <a:cs typeface="+mn-cs"/>
              </a:endParaRPr>
            </a:p>
            <a:p>
              <a:pPr lvl="0" algn="just"/>
              <a:r>
                <a:rPr lang="es-AR" sz="1050" b="1" dirty="0">
                  <a:solidFill>
                    <a:schemeClr val="bg1"/>
                  </a:solidFill>
                  <a:latin typeface="UniSansBook" panose="00000500000000000000" pitchFamily="2" charset="0"/>
                  <a:cs typeface="+mn-cs"/>
                </a:rPr>
                <a:t>    LIDERAZGO</a:t>
              </a:r>
            </a:p>
            <a:p>
              <a:pPr algn="just"/>
              <a:r>
                <a:rPr lang="es-AR" sz="1050" dirty="0">
                  <a:solidFill>
                    <a:schemeClr val="bg1">
                      <a:lumMod val="75000"/>
                    </a:schemeClr>
                  </a:solidFill>
                  <a:latin typeface="UniSansBook" panose="00000500000000000000" pitchFamily="2" charset="0"/>
                  <a:cs typeface="+mn-cs"/>
                </a:rPr>
                <a:t>      Sostenemos una visión de largo plazo que nos impulsa a buscar formas innovadoras de competitividad, </a:t>
              </a:r>
            </a:p>
            <a:p>
              <a:pPr algn="just"/>
              <a:r>
                <a:rPr lang="es-AR" sz="1050" dirty="0">
                  <a:solidFill>
                    <a:schemeClr val="bg1">
                      <a:lumMod val="75000"/>
                    </a:schemeClr>
                  </a:solidFill>
                  <a:latin typeface="UniSansBook" panose="00000500000000000000" pitchFamily="2" charset="0"/>
                  <a:cs typeface="+mn-cs"/>
                </a:rPr>
                <a:t>      optimizando con creatividad e ingenio el uso de los recursos que disponemos.</a:t>
              </a:r>
            </a:p>
            <a:p>
              <a:pPr lvl="0" algn="just"/>
              <a:endParaRPr lang="es-AR" sz="600" dirty="0">
                <a:solidFill>
                  <a:schemeClr val="bg1"/>
                </a:solidFill>
                <a:latin typeface="UniSansBook" panose="00000500000000000000" pitchFamily="2" charset="0"/>
                <a:cs typeface="+mn-cs"/>
              </a:endParaRPr>
            </a:p>
            <a:p>
              <a:pPr lvl="0" algn="just"/>
              <a:r>
                <a:rPr lang="es-AR" sz="1050" b="1" dirty="0">
                  <a:solidFill>
                    <a:schemeClr val="bg1"/>
                  </a:solidFill>
                  <a:latin typeface="UniSansBook" panose="00000500000000000000" pitchFamily="2" charset="0"/>
                  <a:cs typeface="+mn-cs"/>
                </a:rPr>
                <a:t>    COMPROMISO</a:t>
              </a:r>
            </a:p>
            <a:p>
              <a:pPr algn="just"/>
              <a:r>
                <a:rPr lang="es-AR" sz="1050" dirty="0">
                  <a:solidFill>
                    <a:schemeClr val="bg1"/>
                  </a:solidFill>
                  <a:latin typeface="UniSansBook" panose="00000500000000000000" pitchFamily="2" charset="0"/>
                  <a:cs typeface="+mn-cs"/>
                </a:rPr>
                <a:t>       </a:t>
              </a:r>
              <a:r>
                <a:rPr lang="es-AR" sz="1050" dirty="0">
                  <a:solidFill>
                    <a:schemeClr val="bg1">
                      <a:lumMod val="75000"/>
                    </a:schemeClr>
                  </a:solidFill>
                  <a:latin typeface="UniSansBook" panose="00000500000000000000" pitchFamily="2" charset="0"/>
                  <a:cs typeface="+mn-cs"/>
                </a:rPr>
                <a:t>Concebimos una gestión basada en el progreso continuo, estimulando la interacción, el esfuerzo y </a:t>
              </a:r>
            </a:p>
            <a:p>
              <a:pPr algn="just"/>
              <a:r>
                <a:rPr lang="es-AR" sz="1050" dirty="0">
                  <a:solidFill>
                    <a:schemeClr val="bg1">
                      <a:lumMod val="75000"/>
                    </a:schemeClr>
                  </a:solidFill>
                  <a:latin typeface="UniSansBook" panose="00000500000000000000" pitchFamily="2" charset="0"/>
                  <a:cs typeface="+mn-cs"/>
                </a:rPr>
                <a:t>       la contribución de toda nuestra gente hacia el logro de resultados. Actuando correctamente con </a:t>
              </a:r>
            </a:p>
            <a:p>
              <a:pPr algn="just"/>
              <a:r>
                <a:rPr lang="es-AR" sz="1050" dirty="0">
                  <a:solidFill>
                    <a:schemeClr val="bg1">
                      <a:lumMod val="75000"/>
                    </a:schemeClr>
                  </a:solidFill>
                  <a:latin typeface="UniSansBook" panose="00000500000000000000" pitchFamily="2" charset="0"/>
                  <a:cs typeface="+mn-cs"/>
                </a:rPr>
                <a:t>       nuestra gente, nuestro ambiente y nuestra sociedad.</a:t>
              </a:r>
            </a:p>
            <a:p>
              <a:pPr lvl="0" algn="just"/>
              <a:endParaRPr lang="es-AR" sz="600" dirty="0">
                <a:solidFill>
                  <a:schemeClr val="bg1"/>
                </a:solidFill>
                <a:latin typeface="UniSansBook" panose="00000500000000000000" pitchFamily="2" charset="0"/>
                <a:cs typeface="+mn-cs"/>
              </a:endParaRPr>
            </a:p>
            <a:p>
              <a:pPr lvl="0" algn="just"/>
              <a:r>
                <a:rPr lang="es-AR" sz="1050" b="1" dirty="0">
                  <a:solidFill>
                    <a:schemeClr val="bg1"/>
                  </a:solidFill>
                  <a:latin typeface="UniSansBook" panose="00000500000000000000" pitchFamily="2" charset="0"/>
                  <a:cs typeface="+mn-cs"/>
                </a:rPr>
                <a:t>    INTEGRIDAD</a:t>
              </a:r>
            </a:p>
            <a:p>
              <a:pPr algn="just"/>
              <a:r>
                <a:rPr lang="es-AR" sz="1050" dirty="0">
                  <a:solidFill>
                    <a:schemeClr val="bg1"/>
                  </a:solidFill>
                  <a:latin typeface="UniSansBook" panose="00000500000000000000" pitchFamily="2" charset="0"/>
                  <a:cs typeface="+mn-cs"/>
                </a:rPr>
                <a:t>        </a:t>
              </a:r>
              <a:r>
                <a:rPr lang="es-AR" sz="1050" dirty="0">
                  <a:solidFill>
                    <a:schemeClr val="bg1">
                      <a:lumMod val="75000"/>
                    </a:schemeClr>
                  </a:solidFill>
                  <a:latin typeface="UniSansBook" panose="00000500000000000000" pitchFamily="2" charset="0"/>
                  <a:cs typeface="+mn-cs"/>
                </a:rPr>
                <a:t>Asumimos una conducta ética, honesta, transparente y responsable.</a:t>
              </a:r>
            </a:p>
            <a:p>
              <a:pPr lvl="0" algn="just"/>
              <a:endParaRPr lang="es-AR" sz="1100" dirty="0">
                <a:solidFill>
                  <a:schemeClr val="accent1">
                    <a:lumMod val="50000"/>
                  </a:schemeClr>
                </a:solidFill>
                <a:latin typeface="Calibri" panose="020F0502020204030204" pitchFamily="34" charset="0"/>
              </a:endParaRPr>
            </a:p>
          </p:txBody>
        </p:sp>
        <p:pic>
          <p:nvPicPr>
            <p:cNvPr id="37" name="Imagen 36">
              <a:extLst>
                <a:ext uri="{FF2B5EF4-FFF2-40B4-BE49-F238E27FC236}">
                  <a16:creationId xmlns:a16="http://schemas.microsoft.com/office/drawing/2014/main" id="{681287BB-4C29-49C5-8850-E4A7EE4104A4}"/>
                </a:ext>
              </a:extLst>
            </p:cNvPr>
            <p:cNvPicPr>
              <a:picLocks noChangeAspect="1"/>
            </p:cNvPicPr>
            <p:nvPr/>
          </p:nvPicPr>
          <p:blipFill>
            <a:blip r:embed="rId11">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95536" y="2924947"/>
              <a:ext cx="108000" cy="108000"/>
            </a:xfrm>
            <a:prstGeom prst="rect">
              <a:avLst/>
            </a:prstGeom>
          </p:spPr>
        </p:pic>
        <p:pic>
          <p:nvPicPr>
            <p:cNvPr id="38" name="Imagen 37">
              <a:extLst>
                <a:ext uri="{FF2B5EF4-FFF2-40B4-BE49-F238E27FC236}">
                  <a16:creationId xmlns:a16="http://schemas.microsoft.com/office/drawing/2014/main" id="{5EA43726-C6AC-445C-BFF8-8B1EA2704820}"/>
                </a:ext>
              </a:extLst>
            </p:cNvPr>
            <p:cNvPicPr>
              <a:picLocks noChangeAspect="1"/>
            </p:cNvPicPr>
            <p:nvPr/>
          </p:nvPicPr>
          <p:blipFill>
            <a:blip r:embed="rId11">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95536" y="3486483"/>
              <a:ext cx="108000" cy="108000"/>
            </a:xfrm>
            <a:prstGeom prst="rect">
              <a:avLst/>
            </a:prstGeom>
          </p:spPr>
        </p:pic>
        <p:pic>
          <p:nvPicPr>
            <p:cNvPr id="42" name="Imagen 41">
              <a:extLst>
                <a:ext uri="{FF2B5EF4-FFF2-40B4-BE49-F238E27FC236}">
                  <a16:creationId xmlns:a16="http://schemas.microsoft.com/office/drawing/2014/main" id="{7DB865C6-211D-4C4B-B0F6-FFBBE27B521C}"/>
                </a:ext>
              </a:extLst>
            </p:cNvPr>
            <p:cNvPicPr>
              <a:picLocks noChangeAspect="1"/>
            </p:cNvPicPr>
            <p:nvPr/>
          </p:nvPicPr>
          <p:blipFill>
            <a:blip r:embed="rId11">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90476" y="4063090"/>
              <a:ext cx="108000" cy="108000"/>
            </a:xfrm>
            <a:prstGeom prst="rect">
              <a:avLst/>
            </a:prstGeom>
          </p:spPr>
        </p:pic>
        <p:pic>
          <p:nvPicPr>
            <p:cNvPr id="46" name="Imagen 45">
              <a:extLst>
                <a:ext uri="{FF2B5EF4-FFF2-40B4-BE49-F238E27FC236}">
                  <a16:creationId xmlns:a16="http://schemas.microsoft.com/office/drawing/2014/main" id="{611F4598-8EDA-44D3-9D13-ED9294CD74F7}"/>
                </a:ext>
              </a:extLst>
            </p:cNvPr>
            <p:cNvPicPr>
              <a:picLocks noChangeAspect="1"/>
            </p:cNvPicPr>
            <p:nvPr/>
          </p:nvPicPr>
          <p:blipFill>
            <a:blip r:embed="rId11">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95536" y="5363397"/>
              <a:ext cx="108000" cy="108000"/>
            </a:xfrm>
            <a:prstGeom prst="rect">
              <a:avLst/>
            </a:prstGeom>
          </p:spPr>
        </p:pic>
      </p:grpSp>
      <p:pic>
        <p:nvPicPr>
          <p:cNvPr id="8" name="Imagen 7">
            <a:extLst>
              <a:ext uri="{FF2B5EF4-FFF2-40B4-BE49-F238E27FC236}">
                <a16:creationId xmlns:a16="http://schemas.microsoft.com/office/drawing/2014/main" id="{80316A6E-EF92-4D0E-A121-F984ADA1B50F}"/>
              </a:ext>
            </a:extLst>
          </p:cNvPr>
          <p:cNvPicPr>
            <a:picLocks noChangeAspect="1"/>
          </p:cNvPicPr>
          <p:nvPr/>
        </p:nvPicPr>
        <p:blipFill>
          <a:blip r:embed="rId12">
            <a:alphaModFix/>
            <a:lum bright="70000" contrast="-70000"/>
            <a:extLst>
              <a:ext uri="{BEBA8EAE-BF5A-486C-A8C5-ECC9F3942E4B}">
                <a14:imgProps xmlns:a14="http://schemas.microsoft.com/office/drawing/2010/main">
                  <a14:imgLayer r:embed="rId13">
                    <a14:imgEffect>
                      <a14:colorTemperature colorTemp="1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9280415" y="4862462"/>
            <a:ext cx="1014388" cy="1014388"/>
          </a:xfrm>
          <a:prstGeom prst="rect">
            <a:avLst/>
          </a:prstGeom>
        </p:spPr>
      </p:pic>
    </p:spTree>
    <p:extLst>
      <p:ext uri="{BB962C8B-B14F-4D97-AF65-F5344CB8AC3E}">
        <p14:creationId xmlns:p14="http://schemas.microsoft.com/office/powerpoint/2010/main" val="2012195135"/>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11 Conector recto">
            <a:extLst>
              <a:ext uri="{FF2B5EF4-FFF2-40B4-BE49-F238E27FC236}">
                <a16:creationId xmlns:a16="http://schemas.microsoft.com/office/drawing/2014/main" id="{12B5014A-DBAB-486F-91FA-C2ECD5464ABF}"/>
              </a:ext>
            </a:extLst>
          </p:cNvPr>
          <p:cNvCxnSpPr>
            <a:cxnSpLocks/>
          </p:cNvCxnSpPr>
          <p:nvPr/>
        </p:nvCxnSpPr>
        <p:spPr>
          <a:xfrm flipV="1">
            <a:off x="0" y="760743"/>
            <a:ext cx="12191999" cy="36000"/>
          </a:xfrm>
          <a:prstGeom prst="line">
            <a:avLst/>
          </a:prstGeom>
          <a:ln w="19050">
            <a:solidFill>
              <a:srgbClr val="F1F2F2"/>
            </a:solidFill>
          </a:ln>
        </p:spPr>
        <p:style>
          <a:lnRef idx="1">
            <a:schemeClr val="accent1"/>
          </a:lnRef>
          <a:fillRef idx="0">
            <a:schemeClr val="accent1"/>
          </a:fillRef>
          <a:effectRef idx="0">
            <a:schemeClr val="accent1"/>
          </a:effectRef>
          <a:fontRef idx="minor">
            <a:schemeClr val="tx1"/>
          </a:fontRef>
        </p:style>
      </p:cxnSp>
      <p:pic>
        <p:nvPicPr>
          <p:cNvPr id="40" name="Imagen 39" descr="Imagen que contiene objeto&#10;&#10;Descripción generada automáticamente">
            <a:extLst>
              <a:ext uri="{FF2B5EF4-FFF2-40B4-BE49-F238E27FC236}">
                <a16:creationId xmlns:a16="http://schemas.microsoft.com/office/drawing/2014/main" id="{B32CA0C0-B2C8-43FE-91E2-8E1C679195FF}"/>
              </a:ext>
            </a:extLst>
          </p:cNvPr>
          <p:cNvPicPr>
            <a:picLocks noChangeAspect="1"/>
          </p:cNvPicPr>
          <p:nvPr/>
        </p:nvPicPr>
        <p:blipFill rotWithShape="1">
          <a:blip r:embed="rId3">
            <a:extLst>
              <a:ext uri="{28A0092B-C50C-407E-A947-70E740481C1C}">
                <a14:useLocalDpi xmlns:a14="http://schemas.microsoft.com/office/drawing/2010/main" val="0"/>
              </a:ext>
            </a:extLst>
          </a:blip>
          <a:srcRect l="15047" t="34887" r="13600" b="8200"/>
          <a:stretch/>
        </p:blipFill>
        <p:spPr>
          <a:xfrm>
            <a:off x="10810787" y="67922"/>
            <a:ext cx="863356" cy="596011"/>
          </a:xfrm>
          <a:prstGeom prst="rect">
            <a:avLst/>
          </a:prstGeom>
        </p:spPr>
      </p:pic>
      <p:pic>
        <p:nvPicPr>
          <p:cNvPr id="9" name="Imagen 8">
            <a:extLst>
              <a:ext uri="{FF2B5EF4-FFF2-40B4-BE49-F238E27FC236}">
                <a16:creationId xmlns:a16="http://schemas.microsoft.com/office/drawing/2014/main" id="{CBFC7447-0939-41F2-8C09-B05BE486E701}"/>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236656" y="136314"/>
            <a:ext cx="519203" cy="474700"/>
          </a:xfrm>
          <a:prstGeom prst="rect">
            <a:avLst/>
          </a:prstGeom>
        </p:spPr>
      </p:pic>
      <p:sp>
        <p:nvSpPr>
          <p:cNvPr id="56" name="4 Subtítulo">
            <a:hlinkClick r:id="rId5" action="ppaction://hlinksldjump"/>
            <a:extLst>
              <a:ext uri="{FF2B5EF4-FFF2-40B4-BE49-F238E27FC236}">
                <a16:creationId xmlns:a16="http://schemas.microsoft.com/office/drawing/2014/main" id="{B03916B0-C0B7-4865-8E8D-2E7BAAD7DBCD}"/>
              </a:ext>
            </a:extLst>
          </p:cNvPr>
          <p:cNvSpPr txBox="1">
            <a:spLocks/>
          </p:cNvSpPr>
          <p:nvPr/>
        </p:nvSpPr>
        <p:spPr>
          <a:xfrm>
            <a:off x="953583" y="113523"/>
            <a:ext cx="3255647" cy="453600"/>
          </a:xfrm>
          <a:prstGeom prst="rect">
            <a:avLst/>
          </a:prstGeom>
        </p:spPr>
        <p:txBody>
          <a:bodyPr/>
          <a:lstStyle/>
          <a:p>
            <a:pPr defTabSz="457200" eaLnBrk="1" fontAlgn="auto" hangingPunct="1">
              <a:spcBef>
                <a:spcPts val="0"/>
              </a:spcBef>
              <a:spcAft>
                <a:spcPts val="0"/>
              </a:spcAft>
            </a:pPr>
            <a:r>
              <a:rPr lang="es-ES" sz="2800" b="1" cap="small" dirty="0">
                <a:solidFill>
                  <a:srgbClr val="CDCDCD"/>
                </a:solidFill>
                <a:latin typeface="Calibri"/>
                <a:cs typeface="+mn-cs"/>
              </a:rPr>
              <a:t>La Empresa</a:t>
            </a:r>
          </a:p>
        </p:txBody>
      </p:sp>
      <p:sp>
        <p:nvSpPr>
          <p:cNvPr id="55" name="TextBox 19">
            <a:extLst>
              <a:ext uri="{FF2B5EF4-FFF2-40B4-BE49-F238E27FC236}">
                <a16:creationId xmlns:a16="http://schemas.microsoft.com/office/drawing/2014/main" id="{F0DB6B67-F255-4A6F-B124-4F7F8F756A87}"/>
              </a:ext>
            </a:extLst>
          </p:cNvPr>
          <p:cNvSpPr txBox="1"/>
          <p:nvPr/>
        </p:nvSpPr>
        <p:spPr>
          <a:xfrm>
            <a:off x="136700" y="792530"/>
            <a:ext cx="6253064" cy="784830"/>
          </a:xfrm>
          <a:prstGeom prst="rect">
            <a:avLst/>
          </a:prstGeom>
          <a:noFill/>
        </p:spPr>
        <p:txBody>
          <a:bodyPr wrap="square">
            <a:spAutoFit/>
          </a:bodyPr>
          <a:lstStyle/>
          <a:p>
            <a:pPr eaLnBrk="1" fontAlgn="auto" hangingPunct="1">
              <a:spcBef>
                <a:spcPts val="0"/>
              </a:spcBef>
              <a:spcAft>
                <a:spcPts val="0"/>
              </a:spcAft>
              <a:defRPr/>
            </a:pPr>
            <a:r>
              <a:rPr lang="es-AR" sz="4500" b="1" spc="-400" dirty="0">
                <a:solidFill>
                  <a:schemeClr val="bg1"/>
                </a:solidFill>
                <a:latin typeface="+mn-lt"/>
                <a:cs typeface="+mn-cs"/>
              </a:rPr>
              <a:t>Esquema  de  </a:t>
            </a:r>
            <a:r>
              <a:rPr lang="es-AR" sz="4500" b="1" spc="-400" dirty="0">
                <a:solidFill>
                  <a:srgbClr val="99FF33"/>
                </a:solidFill>
                <a:latin typeface="+mn-lt"/>
                <a:cs typeface="+mn-cs"/>
              </a:rPr>
              <a:t>Actividades</a:t>
            </a:r>
          </a:p>
        </p:txBody>
      </p:sp>
      <p:grpSp>
        <p:nvGrpSpPr>
          <p:cNvPr id="4" name="Grupo 3">
            <a:extLst>
              <a:ext uri="{FF2B5EF4-FFF2-40B4-BE49-F238E27FC236}">
                <a16:creationId xmlns:a16="http://schemas.microsoft.com/office/drawing/2014/main" id="{FD6F5B93-F5D6-4ACF-8166-FAB8EDA8EDF8}"/>
              </a:ext>
            </a:extLst>
          </p:cNvPr>
          <p:cNvGrpSpPr/>
          <p:nvPr/>
        </p:nvGrpSpPr>
        <p:grpSpPr>
          <a:xfrm>
            <a:off x="4388590" y="2739616"/>
            <a:ext cx="1557972" cy="476350"/>
            <a:chOff x="1868483" y="2689013"/>
            <a:chExt cx="1557972" cy="476350"/>
          </a:xfrm>
        </p:grpSpPr>
        <p:sp>
          <p:nvSpPr>
            <p:cNvPr id="67" name="Rectángulo 66">
              <a:extLst>
                <a:ext uri="{FF2B5EF4-FFF2-40B4-BE49-F238E27FC236}">
                  <a16:creationId xmlns:a16="http://schemas.microsoft.com/office/drawing/2014/main" id="{2AC2B4E5-0FB1-4BE2-BF4E-E4A0CA81AC29}"/>
                </a:ext>
              </a:extLst>
            </p:cNvPr>
            <p:cNvSpPr/>
            <p:nvPr/>
          </p:nvSpPr>
          <p:spPr>
            <a:xfrm>
              <a:off x="1868483" y="2980697"/>
              <a:ext cx="1557972" cy="184666"/>
            </a:xfrm>
            <a:prstGeom prst="rect">
              <a:avLst/>
            </a:prstGeom>
          </p:spPr>
          <p:txBody>
            <a:bodyPr wrap="square" lIns="0" tIns="0" rIns="0" bIns="0" anchor="ctr" anchorCtr="0">
              <a:spAutoFit/>
            </a:bodyPr>
            <a:lstStyle/>
            <a:p>
              <a:pPr eaLnBrk="1" hangingPunct="1">
                <a:spcBef>
                  <a:spcPts val="0"/>
                </a:spcBef>
              </a:pPr>
              <a:r>
                <a:rPr lang="es-AR" sz="1200" dirty="0">
                  <a:solidFill>
                    <a:schemeClr val="bg1"/>
                  </a:solidFill>
                  <a:latin typeface="Aptos" panose="020B0004020202020204" pitchFamily="34" charset="0"/>
                </a:rPr>
                <a:t>Transporte autos 0 Km</a:t>
              </a:r>
              <a:endParaRPr lang="es-ES" sz="1200" dirty="0">
                <a:solidFill>
                  <a:schemeClr val="bg1"/>
                </a:solidFill>
                <a:latin typeface="Aptos" panose="020B0004020202020204" pitchFamily="34" charset="0"/>
              </a:endParaRPr>
            </a:p>
          </p:txBody>
        </p:sp>
        <p:pic>
          <p:nvPicPr>
            <p:cNvPr id="254" name="Picture 27">
              <a:extLst>
                <a:ext uri="{FF2B5EF4-FFF2-40B4-BE49-F238E27FC236}">
                  <a16:creationId xmlns:a16="http://schemas.microsoft.com/office/drawing/2014/main" id="{AC6A2CD0-3F68-462F-88C9-2C1E6EDCDCC4}"/>
                </a:ext>
              </a:extLst>
            </p:cNvPr>
            <p:cNvPicPr>
              <a:picLocks noChangeAspect="1" noChangeArrowheads="1"/>
            </p:cNvPicPr>
            <p:nvPr/>
          </p:nvPicPr>
          <p:blipFill>
            <a:blip r:embed="rId6" cstate="print">
              <a:clrChange>
                <a:clrFrom>
                  <a:srgbClr val="FFFFFF"/>
                </a:clrFrom>
                <a:clrTo>
                  <a:srgbClr val="FFFFFF">
                    <a:alpha val="0"/>
                  </a:srgbClr>
                </a:clrTo>
              </a:clrChange>
              <a:biLevel thresh="75000"/>
            </a:blip>
            <a:srcRect/>
            <a:stretch>
              <a:fillRect/>
            </a:stretch>
          </p:blipFill>
          <p:spPr bwMode="auto">
            <a:xfrm flipH="1">
              <a:off x="1868483" y="2689013"/>
              <a:ext cx="1296000" cy="273074"/>
            </a:xfrm>
            <a:prstGeom prst="rect">
              <a:avLst/>
            </a:prstGeom>
            <a:noFill/>
            <a:ln w="9525">
              <a:noFill/>
              <a:miter lim="800000"/>
              <a:headEnd/>
              <a:tailEnd/>
            </a:ln>
          </p:spPr>
        </p:pic>
      </p:grpSp>
      <p:grpSp>
        <p:nvGrpSpPr>
          <p:cNvPr id="30" name="Grupo 29">
            <a:extLst>
              <a:ext uri="{FF2B5EF4-FFF2-40B4-BE49-F238E27FC236}">
                <a16:creationId xmlns:a16="http://schemas.microsoft.com/office/drawing/2014/main" id="{DF99B2A7-EAAC-4108-B3F2-FB835887C20F}"/>
              </a:ext>
            </a:extLst>
          </p:cNvPr>
          <p:cNvGrpSpPr/>
          <p:nvPr/>
        </p:nvGrpSpPr>
        <p:grpSpPr>
          <a:xfrm>
            <a:off x="4388591" y="1918326"/>
            <a:ext cx="2236031" cy="369332"/>
            <a:chOff x="2549124" y="2435408"/>
            <a:chExt cx="2236031" cy="369332"/>
          </a:xfrm>
        </p:grpSpPr>
        <p:sp>
          <p:nvSpPr>
            <p:cNvPr id="249" name="Rectángulo 248">
              <a:extLst>
                <a:ext uri="{FF2B5EF4-FFF2-40B4-BE49-F238E27FC236}">
                  <a16:creationId xmlns:a16="http://schemas.microsoft.com/office/drawing/2014/main" id="{91CAE18D-A5C4-4C75-B55A-F6AFC7622FA7}"/>
                </a:ext>
              </a:extLst>
            </p:cNvPr>
            <p:cNvSpPr/>
            <p:nvPr/>
          </p:nvSpPr>
          <p:spPr>
            <a:xfrm>
              <a:off x="2913254" y="2435408"/>
              <a:ext cx="1871901" cy="369332"/>
            </a:xfrm>
            <a:prstGeom prst="rect">
              <a:avLst/>
            </a:prstGeom>
          </p:spPr>
          <p:txBody>
            <a:bodyPr wrap="square" lIns="0" tIns="0" rIns="0" bIns="0" anchor="ctr" anchorCtr="0">
              <a:spAutoFit/>
            </a:bodyPr>
            <a:lstStyle/>
            <a:p>
              <a:pPr eaLnBrk="1" hangingPunct="1">
                <a:spcBef>
                  <a:spcPts val="0"/>
                </a:spcBef>
              </a:pPr>
              <a:r>
                <a:rPr lang="es-AR" sz="1200" dirty="0">
                  <a:solidFill>
                    <a:schemeClr val="bg1"/>
                  </a:solidFill>
                  <a:latin typeface="Aptos" panose="020B0004020202020204" pitchFamily="34" charset="0"/>
                </a:rPr>
                <a:t>Gestión </a:t>
              </a:r>
            </a:p>
            <a:p>
              <a:pPr eaLnBrk="1" hangingPunct="1">
                <a:spcBef>
                  <a:spcPts val="0"/>
                </a:spcBef>
              </a:pPr>
              <a:r>
                <a:rPr lang="es-AR" sz="1200" dirty="0">
                  <a:solidFill>
                    <a:schemeClr val="bg1"/>
                  </a:solidFill>
                  <a:latin typeface="Aptos" panose="020B0004020202020204" pitchFamily="34" charset="0"/>
                </a:rPr>
                <a:t>Patios Comerciales</a:t>
              </a:r>
              <a:endParaRPr lang="es-ES" sz="1200" dirty="0">
                <a:solidFill>
                  <a:schemeClr val="bg1"/>
                </a:solidFill>
                <a:latin typeface="Aptos" panose="020B0004020202020204" pitchFamily="34" charset="0"/>
              </a:endParaRPr>
            </a:p>
          </p:txBody>
        </p:sp>
        <p:pic>
          <p:nvPicPr>
            <p:cNvPr id="7" name="Imagen 6">
              <a:extLst>
                <a:ext uri="{FF2B5EF4-FFF2-40B4-BE49-F238E27FC236}">
                  <a16:creationId xmlns:a16="http://schemas.microsoft.com/office/drawing/2014/main" id="{677BBE8D-5804-4FD6-AD98-07ABC7E52377}"/>
                </a:ext>
              </a:extLst>
            </p:cNvPr>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549124" y="2458074"/>
              <a:ext cx="324000" cy="324000"/>
            </a:xfrm>
            <a:prstGeom prst="rect">
              <a:avLst/>
            </a:prstGeom>
          </p:spPr>
        </p:pic>
      </p:grpSp>
      <p:grpSp>
        <p:nvGrpSpPr>
          <p:cNvPr id="8" name="Grupo 7">
            <a:extLst>
              <a:ext uri="{FF2B5EF4-FFF2-40B4-BE49-F238E27FC236}">
                <a16:creationId xmlns:a16="http://schemas.microsoft.com/office/drawing/2014/main" id="{04C6FFDE-FB19-44C6-9C15-9F7BC771C201}"/>
              </a:ext>
            </a:extLst>
          </p:cNvPr>
          <p:cNvGrpSpPr/>
          <p:nvPr/>
        </p:nvGrpSpPr>
        <p:grpSpPr>
          <a:xfrm>
            <a:off x="4388590" y="3667924"/>
            <a:ext cx="1450400" cy="369332"/>
            <a:chOff x="1910703" y="3501247"/>
            <a:chExt cx="1450400" cy="369332"/>
          </a:xfrm>
        </p:grpSpPr>
        <p:sp>
          <p:nvSpPr>
            <p:cNvPr id="250" name="Rectángulo 249">
              <a:extLst>
                <a:ext uri="{FF2B5EF4-FFF2-40B4-BE49-F238E27FC236}">
                  <a16:creationId xmlns:a16="http://schemas.microsoft.com/office/drawing/2014/main" id="{C6B047B5-FCE8-4AA2-A168-58AFEF0E10CB}"/>
                </a:ext>
              </a:extLst>
            </p:cNvPr>
            <p:cNvSpPr/>
            <p:nvPr/>
          </p:nvSpPr>
          <p:spPr>
            <a:xfrm>
              <a:off x="2285290" y="3501247"/>
              <a:ext cx="1075813" cy="369332"/>
            </a:xfrm>
            <a:prstGeom prst="rect">
              <a:avLst/>
            </a:prstGeom>
          </p:spPr>
          <p:txBody>
            <a:bodyPr wrap="square" lIns="0" tIns="0" rIns="0" bIns="0" anchor="ctr" anchorCtr="0">
              <a:spAutoFit/>
            </a:bodyPr>
            <a:lstStyle/>
            <a:p>
              <a:pPr eaLnBrk="1" hangingPunct="1">
                <a:spcBef>
                  <a:spcPts val="0"/>
                </a:spcBef>
              </a:pPr>
              <a:r>
                <a:rPr lang="es-AR" sz="1200" dirty="0">
                  <a:solidFill>
                    <a:schemeClr val="bg1"/>
                  </a:solidFill>
                  <a:latin typeface="Aptos" panose="020B0004020202020204" pitchFamily="34" charset="0"/>
                </a:rPr>
                <a:t>Scudería </a:t>
              </a:r>
            </a:p>
            <a:p>
              <a:pPr eaLnBrk="1" hangingPunct="1">
                <a:spcBef>
                  <a:spcPts val="0"/>
                </a:spcBef>
              </a:pPr>
              <a:r>
                <a:rPr lang="es-AR" sz="1200" dirty="0">
                  <a:solidFill>
                    <a:schemeClr val="bg1"/>
                  </a:solidFill>
                  <a:latin typeface="Aptos" panose="020B0004020202020204" pitchFamily="34" charset="0"/>
                </a:rPr>
                <a:t>(PDI)</a:t>
              </a:r>
              <a:endParaRPr lang="es-ES" sz="1200" dirty="0">
                <a:solidFill>
                  <a:schemeClr val="bg1"/>
                </a:solidFill>
                <a:latin typeface="Aptos" panose="020B0004020202020204" pitchFamily="34" charset="0"/>
              </a:endParaRPr>
            </a:p>
          </p:txBody>
        </p:sp>
        <p:pic>
          <p:nvPicPr>
            <p:cNvPr id="21" name="Imagen 20">
              <a:extLst>
                <a:ext uri="{FF2B5EF4-FFF2-40B4-BE49-F238E27FC236}">
                  <a16:creationId xmlns:a16="http://schemas.microsoft.com/office/drawing/2014/main" id="{5259CD5D-8423-479D-B1B7-86E8E2895838}"/>
                </a:ext>
              </a:extLst>
            </p:cNvPr>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910703" y="3523394"/>
              <a:ext cx="325039" cy="325039"/>
            </a:xfrm>
            <a:prstGeom prst="rect">
              <a:avLst/>
            </a:prstGeom>
          </p:spPr>
        </p:pic>
      </p:grpSp>
      <p:grpSp>
        <p:nvGrpSpPr>
          <p:cNvPr id="31" name="Grupo 30">
            <a:extLst>
              <a:ext uri="{FF2B5EF4-FFF2-40B4-BE49-F238E27FC236}">
                <a16:creationId xmlns:a16="http://schemas.microsoft.com/office/drawing/2014/main" id="{07A9A006-A393-46C5-9235-33426711CEE4}"/>
              </a:ext>
            </a:extLst>
          </p:cNvPr>
          <p:cNvGrpSpPr/>
          <p:nvPr/>
        </p:nvGrpSpPr>
        <p:grpSpPr>
          <a:xfrm>
            <a:off x="4388590" y="4489214"/>
            <a:ext cx="1914830" cy="369332"/>
            <a:chOff x="6413122" y="2488916"/>
            <a:chExt cx="1914830" cy="369332"/>
          </a:xfrm>
        </p:grpSpPr>
        <p:sp>
          <p:nvSpPr>
            <p:cNvPr id="252" name="Rectángulo 251">
              <a:extLst>
                <a:ext uri="{FF2B5EF4-FFF2-40B4-BE49-F238E27FC236}">
                  <a16:creationId xmlns:a16="http://schemas.microsoft.com/office/drawing/2014/main" id="{41D56584-397A-4F6C-B586-42CFFDF21B3D}"/>
                </a:ext>
              </a:extLst>
            </p:cNvPr>
            <p:cNvSpPr/>
            <p:nvPr/>
          </p:nvSpPr>
          <p:spPr>
            <a:xfrm>
              <a:off x="6769980" y="2488916"/>
              <a:ext cx="1557972" cy="369332"/>
            </a:xfrm>
            <a:prstGeom prst="rect">
              <a:avLst/>
            </a:prstGeom>
          </p:spPr>
          <p:txBody>
            <a:bodyPr wrap="square" lIns="0" tIns="0" rIns="0" bIns="0" anchor="ctr" anchorCtr="0">
              <a:spAutoFit/>
            </a:bodyPr>
            <a:lstStyle/>
            <a:p>
              <a:pPr eaLnBrk="1" hangingPunct="1">
                <a:spcBef>
                  <a:spcPts val="0"/>
                </a:spcBef>
              </a:pPr>
              <a:r>
                <a:rPr lang="es-AR" sz="1200" dirty="0">
                  <a:solidFill>
                    <a:schemeClr val="bg1"/>
                  </a:solidFill>
                  <a:latin typeface="Aptos" panose="020B0004020202020204" pitchFamily="34" charset="0"/>
                </a:rPr>
                <a:t>Fabrica </a:t>
              </a:r>
            </a:p>
            <a:p>
              <a:pPr eaLnBrk="1" hangingPunct="1">
                <a:spcBef>
                  <a:spcPts val="0"/>
                </a:spcBef>
              </a:pPr>
              <a:r>
                <a:rPr lang="es-AR" sz="1200" dirty="0">
                  <a:solidFill>
                    <a:schemeClr val="bg1"/>
                  </a:solidFill>
                  <a:latin typeface="Aptos" panose="020B0004020202020204" pitchFamily="34" charset="0"/>
                </a:rPr>
                <a:t>Equipamiento</a:t>
              </a:r>
              <a:endParaRPr lang="es-ES" sz="1200" dirty="0">
                <a:solidFill>
                  <a:schemeClr val="bg1"/>
                </a:solidFill>
                <a:latin typeface="Aptos" panose="020B0004020202020204" pitchFamily="34" charset="0"/>
              </a:endParaRPr>
            </a:p>
          </p:txBody>
        </p:sp>
        <p:pic>
          <p:nvPicPr>
            <p:cNvPr id="27" name="Imagen 26">
              <a:extLst>
                <a:ext uri="{FF2B5EF4-FFF2-40B4-BE49-F238E27FC236}">
                  <a16:creationId xmlns:a16="http://schemas.microsoft.com/office/drawing/2014/main" id="{8C3AA478-65B6-4D63-9655-722C2FD888C2}"/>
                </a:ext>
              </a:extLst>
            </p:cNvPr>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6413122" y="2511582"/>
              <a:ext cx="324000" cy="324000"/>
            </a:xfrm>
            <a:prstGeom prst="rect">
              <a:avLst/>
            </a:prstGeom>
          </p:spPr>
        </p:pic>
      </p:grpSp>
      <p:pic>
        <p:nvPicPr>
          <p:cNvPr id="280" name="Imagen 279" descr="Imagen que contiene dibujo&#10;&#10;Descripción generada automáticamente">
            <a:extLst>
              <a:ext uri="{FF2B5EF4-FFF2-40B4-BE49-F238E27FC236}">
                <a16:creationId xmlns:a16="http://schemas.microsoft.com/office/drawing/2014/main" id="{F59689C7-29E1-4602-AA01-78CBD5AE0F8F}"/>
              </a:ext>
            </a:extLst>
          </p:cNvPr>
          <p:cNvPicPr>
            <a:picLocks noChangeAspect="1"/>
          </p:cNvPicPr>
          <p:nvPr/>
        </p:nvPicPr>
        <p:blipFill>
          <a:blip r:embed="rId10">
            <a:clrChange>
              <a:clrFrom>
                <a:srgbClr val="FEFEFE"/>
              </a:clrFrom>
              <a:clrTo>
                <a:srgbClr val="FEFEFE">
                  <a:alpha val="0"/>
                </a:srgbClr>
              </a:clrTo>
            </a:clrChange>
            <a:biLevel thresh="25000"/>
          </a:blip>
          <a:stretch>
            <a:fillRect/>
          </a:stretch>
        </p:blipFill>
        <p:spPr>
          <a:xfrm>
            <a:off x="1224294" y="3316464"/>
            <a:ext cx="1304787" cy="830997"/>
          </a:xfrm>
          <a:prstGeom prst="rect">
            <a:avLst/>
          </a:prstGeom>
        </p:spPr>
      </p:pic>
      <p:sp>
        <p:nvSpPr>
          <p:cNvPr id="57" name="TextBox 25">
            <a:extLst>
              <a:ext uri="{FF2B5EF4-FFF2-40B4-BE49-F238E27FC236}">
                <a16:creationId xmlns:a16="http://schemas.microsoft.com/office/drawing/2014/main" id="{3B5F901C-4A4E-4D53-BC63-663667BCBC42}"/>
              </a:ext>
            </a:extLst>
          </p:cNvPr>
          <p:cNvSpPr txBox="1"/>
          <p:nvPr/>
        </p:nvSpPr>
        <p:spPr>
          <a:xfrm>
            <a:off x="6432377" y="1807936"/>
            <a:ext cx="3282013" cy="577081"/>
          </a:xfrm>
          <a:prstGeom prst="rect">
            <a:avLst/>
          </a:prstGeom>
          <a:noFill/>
        </p:spPr>
        <p:txBody>
          <a:bodyPr wrap="square">
            <a:spAutoFit/>
          </a:bodyPr>
          <a:lstStyle/>
          <a:p>
            <a:r>
              <a:rPr lang="es-AR" sz="1050" dirty="0">
                <a:solidFill>
                  <a:schemeClr val="bg1"/>
                </a:solidFill>
                <a:latin typeface="UniSansBook" panose="00000500000000000000" pitchFamily="2" charset="0"/>
                <a:cs typeface="+mn-cs"/>
              </a:rPr>
              <a:t>Manejo y mantenimiento de unidades en stock. </a:t>
            </a:r>
          </a:p>
          <a:p>
            <a:r>
              <a:rPr lang="es-AR" sz="1050" dirty="0">
                <a:solidFill>
                  <a:schemeClr val="bg1">
                    <a:lumMod val="75000"/>
                  </a:schemeClr>
                </a:solidFill>
                <a:latin typeface="UniSansBook" panose="00000500000000000000" pitchFamily="2" charset="0"/>
                <a:cs typeface="+mn-cs"/>
              </a:rPr>
              <a:t>GMA</a:t>
            </a:r>
          </a:p>
          <a:p>
            <a:r>
              <a:rPr lang="es-AR" sz="1050" dirty="0">
                <a:solidFill>
                  <a:schemeClr val="bg1">
                    <a:lumMod val="75000"/>
                  </a:schemeClr>
                </a:solidFill>
                <a:latin typeface="UniSansBook" panose="00000500000000000000" pitchFamily="2" charset="0"/>
                <a:cs typeface="+mn-cs"/>
              </a:rPr>
              <a:t>Terminal  Zárate</a:t>
            </a:r>
            <a:endParaRPr lang="es-AR" sz="1050" dirty="0">
              <a:solidFill>
                <a:schemeClr val="bg1"/>
              </a:solidFill>
              <a:latin typeface="UniSansBook" panose="00000500000000000000" pitchFamily="2" charset="0"/>
              <a:cs typeface="+mn-cs"/>
            </a:endParaRPr>
          </a:p>
        </p:txBody>
      </p:sp>
      <p:sp>
        <p:nvSpPr>
          <p:cNvPr id="58" name="TextBox 25">
            <a:extLst>
              <a:ext uri="{FF2B5EF4-FFF2-40B4-BE49-F238E27FC236}">
                <a16:creationId xmlns:a16="http://schemas.microsoft.com/office/drawing/2014/main" id="{0344786A-4208-468C-AB95-EB1061B2D68E}"/>
              </a:ext>
            </a:extLst>
          </p:cNvPr>
          <p:cNvSpPr txBox="1"/>
          <p:nvPr/>
        </p:nvSpPr>
        <p:spPr>
          <a:xfrm>
            <a:off x="6430777" y="2607682"/>
            <a:ext cx="1557972" cy="738664"/>
          </a:xfrm>
          <a:prstGeom prst="rect">
            <a:avLst/>
          </a:prstGeom>
          <a:noFill/>
        </p:spPr>
        <p:txBody>
          <a:bodyPr wrap="square">
            <a:spAutoFit/>
          </a:bodyPr>
          <a:lstStyle/>
          <a:p>
            <a:r>
              <a:rPr lang="es-AR" sz="1050" dirty="0">
                <a:solidFill>
                  <a:schemeClr val="bg1">
                    <a:lumMod val="75000"/>
                  </a:schemeClr>
                </a:solidFill>
                <a:latin typeface="UniSansBook" panose="00000500000000000000" pitchFamily="2" charset="0"/>
                <a:cs typeface="+mn-cs"/>
              </a:rPr>
              <a:t>Stellantis (PSA FIAT JEEP)</a:t>
            </a:r>
          </a:p>
          <a:p>
            <a:r>
              <a:rPr lang="es-AR" sz="1050" dirty="0">
                <a:solidFill>
                  <a:schemeClr val="bg1">
                    <a:lumMod val="75000"/>
                  </a:schemeClr>
                </a:solidFill>
                <a:latin typeface="UniSansBook" panose="00000500000000000000" pitchFamily="2" charset="0"/>
                <a:cs typeface="+mn-cs"/>
              </a:rPr>
              <a:t>Chevrolet</a:t>
            </a:r>
          </a:p>
          <a:p>
            <a:r>
              <a:rPr lang="es-AR" sz="1050" dirty="0">
                <a:solidFill>
                  <a:schemeClr val="bg1">
                    <a:lumMod val="75000"/>
                  </a:schemeClr>
                </a:solidFill>
                <a:latin typeface="UniSansBook" panose="00000500000000000000" pitchFamily="2" charset="0"/>
                <a:cs typeface="+mn-cs"/>
              </a:rPr>
              <a:t>VW </a:t>
            </a:r>
          </a:p>
          <a:p>
            <a:r>
              <a:rPr lang="es-AR" sz="1050" dirty="0">
                <a:solidFill>
                  <a:schemeClr val="bg1">
                    <a:lumMod val="75000"/>
                  </a:schemeClr>
                </a:solidFill>
                <a:latin typeface="UniSansBook" panose="00000500000000000000" pitchFamily="2" charset="0"/>
                <a:cs typeface="+mn-cs"/>
              </a:rPr>
              <a:t>Nissan</a:t>
            </a:r>
          </a:p>
        </p:txBody>
      </p:sp>
      <p:sp>
        <p:nvSpPr>
          <p:cNvPr id="59" name="TextBox 25">
            <a:extLst>
              <a:ext uri="{FF2B5EF4-FFF2-40B4-BE49-F238E27FC236}">
                <a16:creationId xmlns:a16="http://schemas.microsoft.com/office/drawing/2014/main" id="{FE2E8F38-89BC-4D59-B99C-1AFAA607D8D2}"/>
              </a:ext>
            </a:extLst>
          </p:cNvPr>
          <p:cNvSpPr txBox="1"/>
          <p:nvPr/>
        </p:nvSpPr>
        <p:spPr>
          <a:xfrm>
            <a:off x="6465057" y="3439826"/>
            <a:ext cx="4095439" cy="738664"/>
          </a:xfrm>
          <a:prstGeom prst="rect">
            <a:avLst/>
          </a:prstGeom>
          <a:noFill/>
        </p:spPr>
        <p:txBody>
          <a:bodyPr wrap="square">
            <a:spAutoFit/>
          </a:bodyPr>
          <a:lstStyle/>
          <a:p>
            <a:r>
              <a:rPr lang="es-AR" sz="1050" dirty="0">
                <a:solidFill>
                  <a:schemeClr val="bg1">
                    <a:lumMod val="75000"/>
                  </a:schemeClr>
                </a:solidFill>
                <a:latin typeface="UniSansBook" panose="00000500000000000000" pitchFamily="2" charset="0"/>
                <a:cs typeface="+mn-cs"/>
              </a:rPr>
              <a:t>Acondicionamiento de unidades cero kilómetros.</a:t>
            </a:r>
          </a:p>
          <a:p>
            <a:r>
              <a:rPr lang="es-AR" sz="1050" dirty="0">
                <a:solidFill>
                  <a:schemeClr val="bg1">
                    <a:lumMod val="75000"/>
                  </a:schemeClr>
                </a:solidFill>
                <a:latin typeface="UniSansBook" panose="00000500000000000000" pitchFamily="2" charset="0"/>
                <a:cs typeface="+mn-cs"/>
              </a:rPr>
              <a:t>Servicio integral de PDI (Pre </a:t>
            </a:r>
            <a:r>
              <a:rPr lang="es-AR" sz="1050" dirty="0" err="1">
                <a:solidFill>
                  <a:schemeClr val="bg1">
                    <a:lumMod val="75000"/>
                  </a:schemeClr>
                </a:solidFill>
                <a:latin typeface="UniSansBook" panose="00000500000000000000" pitchFamily="2" charset="0"/>
                <a:cs typeface="+mn-cs"/>
              </a:rPr>
              <a:t>Delivery</a:t>
            </a:r>
            <a:r>
              <a:rPr lang="es-AR" sz="1050" dirty="0">
                <a:solidFill>
                  <a:schemeClr val="bg1">
                    <a:lumMod val="75000"/>
                  </a:schemeClr>
                </a:solidFill>
                <a:latin typeface="UniSansBook" panose="00000500000000000000" pitchFamily="2" charset="0"/>
                <a:cs typeface="+mn-cs"/>
              </a:rPr>
              <a:t> </a:t>
            </a:r>
            <a:r>
              <a:rPr lang="es-AR" sz="1050" dirty="0" err="1">
                <a:solidFill>
                  <a:schemeClr val="bg1">
                    <a:lumMod val="75000"/>
                  </a:schemeClr>
                </a:solidFill>
                <a:latin typeface="UniSansBook" panose="00000500000000000000" pitchFamily="2" charset="0"/>
                <a:cs typeface="+mn-cs"/>
              </a:rPr>
              <a:t>Inspection</a:t>
            </a:r>
            <a:r>
              <a:rPr lang="es-AR" sz="1050" dirty="0">
                <a:solidFill>
                  <a:schemeClr val="bg1">
                    <a:lumMod val="75000"/>
                  </a:schemeClr>
                </a:solidFill>
                <a:latin typeface="UniSansBook" panose="00000500000000000000" pitchFamily="2" charset="0"/>
                <a:cs typeface="+mn-cs"/>
              </a:rPr>
              <a:t>).</a:t>
            </a:r>
          </a:p>
          <a:p>
            <a:r>
              <a:rPr lang="es-MX" sz="1050" dirty="0">
                <a:solidFill>
                  <a:schemeClr val="bg1">
                    <a:lumMod val="75000"/>
                  </a:schemeClr>
                </a:solidFill>
                <a:latin typeface="UniSansBook" panose="00000500000000000000" pitchFamily="2" charset="0"/>
                <a:cs typeface="+mn-cs"/>
              </a:rPr>
              <a:t>Reparación de Unidades O Km.</a:t>
            </a:r>
            <a:endParaRPr lang="es-AR" sz="1050" dirty="0">
              <a:solidFill>
                <a:schemeClr val="bg1">
                  <a:lumMod val="75000"/>
                </a:schemeClr>
              </a:solidFill>
              <a:latin typeface="UniSansBook" panose="00000500000000000000" pitchFamily="2" charset="0"/>
              <a:cs typeface="+mn-cs"/>
            </a:endParaRPr>
          </a:p>
          <a:p>
            <a:r>
              <a:rPr lang="es-AR" sz="1050" dirty="0">
                <a:solidFill>
                  <a:schemeClr val="bg1">
                    <a:lumMod val="75000"/>
                  </a:schemeClr>
                </a:solidFill>
                <a:latin typeface="UniSansBook" panose="00000500000000000000" pitchFamily="2" charset="0"/>
                <a:cs typeface="+mn-cs"/>
              </a:rPr>
              <a:t>Isla Ecológica.</a:t>
            </a:r>
          </a:p>
        </p:txBody>
      </p:sp>
      <p:sp>
        <p:nvSpPr>
          <p:cNvPr id="60" name="TextBox 25">
            <a:extLst>
              <a:ext uri="{FF2B5EF4-FFF2-40B4-BE49-F238E27FC236}">
                <a16:creationId xmlns:a16="http://schemas.microsoft.com/office/drawing/2014/main" id="{FFAC7187-A31A-4CE2-8833-95F347780008}"/>
              </a:ext>
            </a:extLst>
          </p:cNvPr>
          <p:cNvSpPr txBox="1"/>
          <p:nvPr/>
        </p:nvSpPr>
        <p:spPr>
          <a:xfrm>
            <a:off x="6430777" y="4489214"/>
            <a:ext cx="2602493" cy="253916"/>
          </a:xfrm>
          <a:prstGeom prst="rect">
            <a:avLst/>
          </a:prstGeom>
          <a:noFill/>
        </p:spPr>
        <p:txBody>
          <a:bodyPr wrap="square">
            <a:spAutoFit/>
          </a:bodyPr>
          <a:lstStyle/>
          <a:p>
            <a:r>
              <a:rPr lang="es-AR" sz="1050" dirty="0">
                <a:solidFill>
                  <a:schemeClr val="bg1">
                    <a:lumMod val="75000"/>
                  </a:schemeClr>
                </a:solidFill>
                <a:latin typeface="UniSansBook" panose="00000500000000000000" pitchFamily="2" charset="0"/>
                <a:cs typeface="+mn-cs"/>
              </a:rPr>
              <a:t>Fábrica de Mosquitos</a:t>
            </a:r>
          </a:p>
        </p:txBody>
      </p:sp>
      <p:sp>
        <p:nvSpPr>
          <p:cNvPr id="61" name="TextBox 25">
            <a:extLst>
              <a:ext uri="{FF2B5EF4-FFF2-40B4-BE49-F238E27FC236}">
                <a16:creationId xmlns:a16="http://schemas.microsoft.com/office/drawing/2014/main" id="{4A52C902-BB6F-4673-A68B-1FE6A02EF124}"/>
              </a:ext>
            </a:extLst>
          </p:cNvPr>
          <p:cNvSpPr txBox="1"/>
          <p:nvPr/>
        </p:nvSpPr>
        <p:spPr>
          <a:xfrm>
            <a:off x="6465056" y="5256634"/>
            <a:ext cx="2602493" cy="415498"/>
          </a:xfrm>
          <a:prstGeom prst="rect">
            <a:avLst/>
          </a:prstGeom>
          <a:noFill/>
        </p:spPr>
        <p:txBody>
          <a:bodyPr wrap="square">
            <a:spAutoFit/>
          </a:bodyPr>
          <a:lstStyle/>
          <a:p>
            <a:r>
              <a:rPr lang="es-AR" sz="1050" dirty="0">
                <a:solidFill>
                  <a:schemeClr val="bg1">
                    <a:lumMod val="75000"/>
                  </a:schemeClr>
                </a:solidFill>
                <a:latin typeface="UniSansBook" panose="00000500000000000000" pitchFamily="2" charset="0"/>
                <a:cs typeface="+mn-cs"/>
              </a:rPr>
              <a:t>Mantenimiento Mecánico </a:t>
            </a:r>
          </a:p>
          <a:p>
            <a:r>
              <a:rPr lang="es-AR" sz="1050" dirty="0">
                <a:solidFill>
                  <a:schemeClr val="bg1">
                    <a:lumMod val="75000"/>
                  </a:schemeClr>
                </a:solidFill>
                <a:latin typeface="UniSansBook" panose="00000500000000000000" pitchFamily="2" charset="0"/>
                <a:cs typeface="+mn-cs"/>
              </a:rPr>
              <a:t>Gomería</a:t>
            </a:r>
          </a:p>
        </p:txBody>
      </p:sp>
      <p:sp>
        <p:nvSpPr>
          <p:cNvPr id="11" name="Abrir llave 10">
            <a:extLst>
              <a:ext uri="{FF2B5EF4-FFF2-40B4-BE49-F238E27FC236}">
                <a16:creationId xmlns:a16="http://schemas.microsoft.com/office/drawing/2014/main" id="{1DF73678-4443-497D-A13F-83A6841E228E}"/>
              </a:ext>
            </a:extLst>
          </p:cNvPr>
          <p:cNvSpPr/>
          <p:nvPr/>
        </p:nvSpPr>
        <p:spPr>
          <a:xfrm>
            <a:off x="3359696" y="1801367"/>
            <a:ext cx="174674" cy="4003897"/>
          </a:xfrm>
          <a:prstGeom prst="leftBrace">
            <a:avLst>
              <a:gd name="adj1" fmla="val 106716"/>
              <a:gd name="adj2" fmla="val 49463"/>
            </a:avLst>
          </a:prstGeom>
          <a:ln>
            <a:solidFill>
              <a:srgbClr val="FFFF00"/>
            </a:solidFill>
            <a:prstDash val="solid"/>
            <a:extLst>
              <a:ext uri="{C807C97D-BFC1-408E-A445-0C87EB9F89A2}">
                <ask:lineSketchStyleProps xmlns:ask="http://schemas.microsoft.com/office/drawing/2018/sketchyshapes">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62" name="Abrir llave 61">
            <a:extLst>
              <a:ext uri="{FF2B5EF4-FFF2-40B4-BE49-F238E27FC236}">
                <a16:creationId xmlns:a16="http://schemas.microsoft.com/office/drawing/2014/main" id="{EAD7CE35-6636-442B-A6CE-06A4097BB0A1}"/>
              </a:ext>
            </a:extLst>
          </p:cNvPr>
          <p:cNvSpPr/>
          <p:nvPr/>
        </p:nvSpPr>
        <p:spPr>
          <a:xfrm>
            <a:off x="6195433" y="1829792"/>
            <a:ext cx="107186" cy="732880"/>
          </a:xfrm>
          <a:prstGeom prst="leftBrace">
            <a:avLst>
              <a:gd name="adj1" fmla="val 47814"/>
              <a:gd name="adj2" fmla="val 49463"/>
            </a:avLst>
          </a:prstGeom>
          <a:ln>
            <a:solidFill>
              <a:srgbClr val="FFFF00"/>
            </a:solidFill>
            <a:prstDash val="sysDot"/>
            <a:extLst>
              <a:ext uri="{C807C97D-BFC1-408E-A445-0C87EB9F89A2}">
                <ask:lineSketchStyleProps xmlns:ask="http://schemas.microsoft.com/office/drawing/2018/sketchyshapes">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dirty="0">
              <a:ln>
                <a:solidFill>
                  <a:schemeClr val="tx1"/>
                </a:solidFill>
                <a:prstDash val="sysDash"/>
              </a:ln>
              <a:highlight>
                <a:srgbClr val="FFFF00"/>
              </a:highlight>
            </a:endParaRPr>
          </a:p>
        </p:txBody>
      </p:sp>
      <p:sp>
        <p:nvSpPr>
          <p:cNvPr id="65" name="Abrir llave 64">
            <a:extLst>
              <a:ext uri="{FF2B5EF4-FFF2-40B4-BE49-F238E27FC236}">
                <a16:creationId xmlns:a16="http://schemas.microsoft.com/office/drawing/2014/main" id="{847FF3C8-6D98-435A-8174-F04253BD4E3D}"/>
              </a:ext>
            </a:extLst>
          </p:cNvPr>
          <p:cNvSpPr/>
          <p:nvPr/>
        </p:nvSpPr>
        <p:spPr>
          <a:xfrm>
            <a:off x="6195433" y="2586517"/>
            <a:ext cx="107186" cy="819981"/>
          </a:xfrm>
          <a:prstGeom prst="leftBrace">
            <a:avLst>
              <a:gd name="adj1" fmla="val 47814"/>
              <a:gd name="adj2" fmla="val 49463"/>
            </a:avLst>
          </a:prstGeom>
          <a:ln>
            <a:solidFill>
              <a:schemeClr val="bg1"/>
            </a:solidFill>
            <a:prstDash val="solid"/>
            <a:extLst>
              <a:ext uri="{C807C97D-BFC1-408E-A445-0C87EB9F89A2}">
                <ask:lineSketchStyleProps xmlns:ask="http://schemas.microsoft.com/office/drawing/2018/sketchyshapes">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66" name="Abrir llave 65">
            <a:extLst>
              <a:ext uri="{FF2B5EF4-FFF2-40B4-BE49-F238E27FC236}">
                <a16:creationId xmlns:a16="http://schemas.microsoft.com/office/drawing/2014/main" id="{A4439998-C587-4F20-9A9B-029D6A81C7F2}"/>
              </a:ext>
            </a:extLst>
          </p:cNvPr>
          <p:cNvSpPr/>
          <p:nvPr/>
        </p:nvSpPr>
        <p:spPr>
          <a:xfrm>
            <a:off x="6195433" y="3417514"/>
            <a:ext cx="107186" cy="819981"/>
          </a:xfrm>
          <a:prstGeom prst="leftBrace">
            <a:avLst>
              <a:gd name="adj1" fmla="val 47814"/>
              <a:gd name="adj2" fmla="val 49463"/>
            </a:avLst>
          </a:prstGeom>
          <a:ln>
            <a:solidFill>
              <a:schemeClr val="bg1"/>
            </a:solidFill>
            <a:prstDash val="solid"/>
            <a:extLst>
              <a:ext uri="{C807C97D-BFC1-408E-A445-0C87EB9F89A2}">
                <ask:lineSketchStyleProps xmlns:ask="http://schemas.microsoft.com/office/drawing/2018/sketchyshapes">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68" name="Abrir llave 67">
            <a:extLst>
              <a:ext uri="{FF2B5EF4-FFF2-40B4-BE49-F238E27FC236}">
                <a16:creationId xmlns:a16="http://schemas.microsoft.com/office/drawing/2014/main" id="{1CF14025-B706-4241-8315-BB3C52C8E4D6}"/>
              </a:ext>
            </a:extLst>
          </p:cNvPr>
          <p:cNvSpPr/>
          <p:nvPr/>
        </p:nvSpPr>
        <p:spPr>
          <a:xfrm>
            <a:off x="6195433" y="4248511"/>
            <a:ext cx="107186" cy="819981"/>
          </a:xfrm>
          <a:prstGeom prst="leftBrace">
            <a:avLst>
              <a:gd name="adj1" fmla="val 47814"/>
              <a:gd name="adj2" fmla="val 49463"/>
            </a:avLst>
          </a:prstGeom>
          <a:ln>
            <a:solidFill>
              <a:schemeClr val="bg1"/>
            </a:solidFill>
            <a:prstDash val="solid"/>
            <a:extLst>
              <a:ext uri="{C807C97D-BFC1-408E-A445-0C87EB9F89A2}">
                <ask:lineSketchStyleProps xmlns:ask="http://schemas.microsoft.com/office/drawing/2018/sketchyshapes">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69" name="Abrir llave 68">
            <a:extLst>
              <a:ext uri="{FF2B5EF4-FFF2-40B4-BE49-F238E27FC236}">
                <a16:creationId xmlns:a16="http://schemas.microsoft.com/office/drawing/2014/main" id="{4C9FFA17-29E8-4CA7-8F9A-9668C1DB9808}"/>
              </a:ext>
            </a:extLst>
          </p:cNvPr>
          <p:cNvSpPr/>
          <p:nvPr/>
        </p:nvSpPr>
        <p:spPr>
          <a:xfrm>
            <a:off x="6195433" y="5100752"/>
            <a:ext cx="107186" cy="819981"/>
          </a:xfrm>
          <a:prstGeom prst="leftBrace">
            <a:avLst>
              <a:gd name="adj1" fmla="val 47814"/>
              <a:gd name="adj2" fmla="val 49463"/>
            </a:avLst>
          </a:prstGeom>
          <a:ln>
            <a:solidFill>
              <a:schemeClr val="bg1"/>
            </a:solidFill>
            <a:prstDash val="solid"/>
            <a:extLst>
              <a:ext uri="{C807C97D-BFC1-408E-A445-0C87EB9F89A2}">
                <ask:lineSketchStyleProps xmlns:ask="http://schemas.microsoft.com/office/drawing/2018/sketchyshapes">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grpSp>
        <p:nvGrpSpPr>
          <p:cNvPr id="4101" name="Grupo 4100">
            <a:extLst>
              <a:ext uri="{FF2B5EF4-FFF2-40B4-BE49-F238E27FC236}">
                <a16:creationId xmlns:a16="http://schemas.microsoft.com/office/drawing/2014/main" id="{1DECBDC0-AB23-0C71-44B4-C97F69B5358C}"/>
              </a:ext>
            </a:extLst>
          </p:cNvPr>
          <p:cNvGrpSpPr/>
          <p:nvPr/>
        </p:nvGrpSpPr>
        <p:grpSpPr>
          <a:xfrm>
            <a:off x="11832" y="6204536"/>
            <a:ext cx="12180167" cy="680848"/>
            <a:chOff x="11832" y="6204536"/>
            <a:chExt cx="12180167" cy="680848"/>
          </a:xfrm>
        </p:grpSpPr>
        <p:pic>
          <p:nvPicPr>
            <p:cNvPr id="14" name="Picture 16" descr="BottomLineDarker.png">
              <a:extLst>
                <a:ext uri="{FF2B5EF4-FFF2-40B4-BE49-F238E27FC236}">
                  <a16:creationId xmlns:a16="http://schemas.microsoft.com/office/drawing/2014/main" id="{E1915AD2-39E7-2AE8-B572-654D82D33A9D}"/>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24000" y="6840934"/>
              <a:ext cx="9144000"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1">
              <a:extLst>
                <a:ext uri="{FF2B5EF4-FFF2-40B4-BE49-F238E27FC236}">
                  <a16:creationId xmlns:a16="http://schemas.microsoft.com/office/drawing/2014/main" id="{11C7297F-EC15-0B4F-EC8F-8A68AA1C4C28}"/>
                </a:ext>
              </a:extLst>
            </p:cNvPr>
            <p:cNvSpPr txBox="1"/>
            <p:nvPr/>
          </p:nvSpPr>
          <p:spPr>
            <a:xfrm>
              <a:off x="8904312" y="6237312"/>
              <a:ext cx="542136"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800" dirty="0">
                  <a:solidFill>
                    <a:schemeClr val="tx1">
                      <a:lumMod val="50000"/>
                      <a:lumOff val="50000"/>
                    </a:schemeClr>
                  </a:solidFill>
                  <a:latin typeface="+mn-lt"/>
                  <a:cs typeface="+mn-cs"/>
                </a:rPr>
                <a:t>N°</a:t>
              </a:r>
              <a:r>
                <a:rPr lang="en-US" sz="800" dirty="0">
                  <a:latin typeface="+mn-lt"/>
                  <a:cs typeface="+mn-cs"/>
                </a:rPr>
                <a:t> SLIDE</a:t>
              </a:r>
            </a:p>
          </p:txBody>
        </p:sp>
        <p:sp>
          <p:nvSpPr>
            <p:cNvPr id="16" name="TextBox 12">
              <a:extLst>
                <a:ext uri="{FF2B5EF4-FFF2-40B4-BE49-F238E27FC236}">
                  <a16:creationId xmlns:a16="http://schemas.microsoft.com/office/drawing/2014/main" id="{A7185622-0052-F3B5-7EEA-6739FE1D789D}"/>
                </a:ext>
              </a:extLst>
            </p:cNvPr>
            <p:cNvSpPr txBox="1"/>
            <p:nvPr/>
          </p:nvSpPr>
          <p:spPr>
            <a:xfrm>
              <a:off x="9255760" y="6403762"/>
              <a:ext cx="651140" cy="276999"/>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200" b="1" dirty="0">
                  <a:solidFill>
                    <a:schemeClr val="tx1">
                      <a:lumMod val="85000"/>
                      <a:lumOff val="15000"/>
                    </a:schemeClr>
                  </a:solidFill>
                  <a:latin typeface="TypoSlabserif-Light" pitchFamily="2" charset="0"/>
                  <a:cs typeface="+mn-cs"/>
                </a:rPr>
                <a:t>1</a:t>
              </a:r>
              <a:r>
                <a:rPr lang="en-US" sz="1200" b="1" dirty="0">
                  <a:solidFill>
                    <a:schemeClr val="tx1">
                      <a:lumMod val="50000"/>
                      <a:lumOff val="50000"/>
                    </a:schemeClr>
                  </a:solidFill>
                  <a:latin typeface="TypoSlabserif-Light" pitchFamily="2" charset="0"/>
                  <a:cs typeface="+mn-cs"/>
                </a:rPr>
                <a:t> de 17</a:t>
              </a:r>
              <a:endParaRPr lang="en-US" sz="1200" b="1" dirty="0">
                <a:latin typeface="TypoSlabserif-Light" pitchFamily="2" charset="0"/>
                <a:cs typeface="+mn-cs"/>
              </a:endParaRPr>
            </a:p>
          </p:txBody>
        </p:sp>
        <p:pic>
          <p:nvPicPr>
            <p:cNvPr id="17" name="Picture 17" descr="PrevArrow.png">
              <a:hlinkClick r:id="" action="ppaction://hlinkshowjump?jump=previousslide"/>
              <a:extLst>
                <a:ext uri="{FF2B5EF4-FFF2-40B4-BE49-F238E27FC236}">
                  <a16:creationId xmlns:a16="http://schemas.microsoft.com/office/drawing/2014/main" id="{72C57B55-138D-2847-DD51-E25BD89DEA94}"/>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9009064" y="6440908"/>
              <a:ext cx="2127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8" descr="PrevArrow.png">
              <a:hlinkClick r:id="" action="ppaction://hlinkshowjump?jump=nextslide"/>
              <a:extLst>
                <a:ext uri="{FF2B5EF4-FFF2-40B4-BE49-F238E27FC236}">
                  <a16:creationId xmlns:a16="http://schemas.microsoft.com/office/drawing/2014/main" id="{D3FCC004-4715-DE43-306A-B778566E82DA}"/>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9918701" y="6440909"/>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upo 18">
              <a:extLst>
                <a:ext uri="{FF2B5EF4-FFF2-40B4-BE49-F238E27FC236}">
                  <a16:creationId xmlns:a16="http://schemas.microsoft.com/office/drawing/2014/main" id="{4A803CDE-3352-A713-DABD-99EC86A284A1}"/>
                </a:ext>
              </a:extLst>
            </p:cNvPr>
            <p:cNvGrpSpPr/>
            <p:nvPr/>
          </p:nvGrpSpPr>
          <p:grpSpPr>
            <a:xfrm>
              <a:off x="11832" y="6204536"/>
              <a:ext cx="12180167" cy="640931"/>
              <a:chOff x="11832" y="6199789"/>
              <a:chExt cx="12180167" cy="640931"/>
            </a:xfrm>
          </p:grpSpPr>
          <p:pic>
            <p:nvPicPr>
              <p:cNvPr id="20" name="Picture 15" descr="BottomLineLight.png">
                <a:extLst>
                  <a:ext uri="{FF2B5EF4-FFF2-40B4-BE49-F238E27FC236}">
                    <a16:creationId xmlns:a16="http://schemas.microsoft.com/office/drawing/2014/main" id="{49A201D1-76D6-FF4A-A5E2-019426AC8832}"/>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24000" y="6199789"/>
                <a:ext cx="9144000" cy="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5" descr="BottomLineLight.png">
                <a:extLst>
                  <a:ext uri="{FF2B5EF4-FFF2-40B4-BE49-F238E27FC236}">
                    <a16:creationId xmlns:a16="http://schemas.microsoft.com/office/drawing/2014/main" id="{092E6B44-284C-5EBA-3F0A-358433A6DE5E}"/>
                  </a:ext>
                </a:extLst>
              </p:cNvPr>
              <p:cNvPicPr>
                <a:picLocks noChangeAspect="1"/>
              </p:cNvPicPr>
              <p:nvPr/>
            </p:nvPicPr>
            <p:blipFill rotWithShape="1">
              <a:blip r:embed="rId14">
                <a:extLst>
                  <a:ext uri="{28A0092B-C50C-407E-A947-70E740481C1C}">
                    <a14:useLocalDpi xmlns:a14="http://schemas.microsoft.com/office/drawing/2010/main" val="0"/>
                  </a:ext>
                </a:extLst>
              </a:blip>
              <a:srcRect l="60805"/>
              <a:stretch/>
            </p:blipFill>
            <p:spPr bwMode="auto">
              <a:xfrm>
                <a:off x="8608006" y="6199789"/>
                <a:ext cx="3583993" cy="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5" descr="BottomLineLight.png">
                <a:extLst>
                  <a:ext uri="{FF2B5EF4-FFF2-40B4-BE49-F238E27FC236}">
                    <a16:creationId xmlns:a16="http://schemas.microsoft.com/office/drawing/2014/main" id="{F75C54BB-AB57-EEE9-1A02-9AA0A4F3D5F3}"/>
                  </a:ext>
                </a:extLst>
              </p:cNvPr>
              <p:cNvPicPr>
                <a:picLocks noChangeAspect="1"/>
              </p:cNvPicPr>
              <p:nvPr/>
            </p:nvPicPr>
            <p:blipFill rotWithShape="1">
              <a:blip r:embed="rId14">
                <a:extLst>
                  <a:ext uri="{28A0092B-C50C-407E-A947-70E740481C1C}">
                    <a14:useLocalDpi xmlns:a14="http://schemas.microsoft.com/office/drawing/2010/main" val="0"/>
                  </a:ext>
                </a:extLst>
              </a:blip>
              <a:srcRect r="55513"/>
              <a:stretch/>
            </p:blipFill>
            <p:spPr bwMode="auto">
              <a:xfrm>
                <a:off x="11832" y="6199789"/>
                <a:ext cx="4067944" cy="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4" name="Picture 14" descr="Avatar.png">
              <a:extLst>
                <a:ext uri="{FF2B5EF4-FFF2-40B4-BE49-F238E27FC236}">
                  <a16:creationId xmlns:a16="http://schemas.microsoft.com/office/drawing/2014/main" id="{FFFFABC9-6977-E9F0-E74D-03162EF5C00A}"/>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313249" y="6345790"/>
              <a:ext cx="3778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4">
              <a:extLst>
                <a:ext uri="{FF2B5EF4-FFF2-40B4-BE49-F238E27FC236}">
                  <a16:creationId xmlns:a16="http://schemas.microsoft.com/office/drawing/2014/main" id="{94BB1FAF-FD8F-C22D-3ADD-5C95DC248B82}"/>
                </a:ext>
              </a:extLst>
            </p:cNvPr>
            <p:cNvSpPr txBox="1"/>
            <p:nvPr/>
          </p:nvSpPr>
          <p:spPr>
            <a:xfrm>
              <a:off x="928305" y="6252552"/>
              <a:ext cx="553357"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dirty="0">
                  <a:solidFill>
                    <a:schemeClr val="tx1">
                      <a:lumMod val="50000"/>
                      <a:lumOff val="50000"/>
                    </a:schemeClr>
                  </a:solidFill>
                  <a:latin typeface="+mn-lt"/>
                  <a:cs typeface="+mn-cs"/>
                </a:rPr>
                <a:t>Alumnos</a:t>
              </a:r>
              <a:endParaRPr lang="es-AR" sz="800" dirty="0">
                <a:latin typeface="+mn-lt"/>
                <a:cs typeface="+mn-cs"/>
              </a:endParaRPr>
            </a:p>
          </p:txBody>
        </p:sp>
        <p:sp>
          <p:nvSpPr>
            <p:cNvPr id="28" name="TextBox 9">
              <a:extLst>
                <a:ext uri="{FF2B5EF4-FFF2-40B4-BE49-F238E27FC236}">
                  <a16:creationId xmlns:a16="http://schemas.microsoft.com/office/drawing/2014/main" id="{E376C715-1421-A243-1202-365EC1BC6E76}"/>
                </a:ext>
              </a:extLst>
            </p:cNvPr>
            <p:cNvSpPr txBox="1"/>
            <p:nvPr/>
          </p:nvSpPr>
          <p:spPr>
            <a:xfrm>
              <a:off x="5664178" y="6575262"/>
              <a:ext cx="1330814" cy="230832"/>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900" b="1" spc="300" dirty="0">
                  <a:solidFill>
                    <a:schemeClr val="tx1">
                      <a:lumMod val="50000"/>
                      <a:lumOff val="50000"/>
                    </a:schemeClr>
                  </a:solidFill>
                  <a:latin typeface="Aptos" panose="020B0004020202020204" pitchFamily="34" charset="0"/>
                  <a:cs typeface="+mn-cs"/>
                </a:rPr>
                <a:t>IES Siglo XXI</a:t>
              </a:r>
              <a:endParaRPr lang="es-AR" sz="900" b="1" spc="300" dirty="0">
                <a:latin typeface="Aptos" panose="020B0004020202020204" pitchFamily="34" charset="0"/>
                <a:cs typeface="+mn-cs"/>
              </a:endParaRPr>
            </a:p>
          </p:txBody>
        </p:sp>
        <p:sp>
          <p:nvSpPr>
            <p:cNvPr id="29" name="TextBox 10">
              <a:extLst>
                <a:ext uri="{FF2B5EF4-FFF2-40B4-BE49-F238E27FC236}">
                  <a16:creationId xmlns:a16="http://schemas.microsoft.com/office/drawing/2014/main" id="{2E067EF7-6326-3CD2-429B-A10B6546E75D}"/>
                </a:ext>
              </a:extLst>
            </p:cNvPr>
            <p:cNvSpPr txBox="1"/>
            <p:nvPr/>
          </p:nvSpPr>
          <p:spPr>
            <a:xfrm>
              <a:off x="4859767" y="6251050"/>
              <a:ext cx="2939636" cy="369332"/>
            </a:xfrm>
            <a:prstGeom prst="rect">
              <a:avLst/>
            </a:prstGeom>
            <a:noFill/>
            <a:effectLst>
              <a:outerShdw dist="12700" dir="2700000" algn="tl" rotWithShape="0">
                <a:schemeClr val="bg1"/>
              </a:outerShdw>
            </a:effectLst>
          </p:spPr>
          <p:txBody>
            <a:bodyPr wrap="square">
              <a:spAutoFit/>
            </a:bodyPr>
            <a:lstStyle/>
            <a:p>
              <a:pPr eaLnBrk="1" fontAlgn="auto" hangingPunct="1">
                <a:spcBef>
                  <a:spcPts val="0"/>
                </a:spcBef>
                <a:spcAft>
                  <a:spcPts val="0"/>
                </a:spcAft>
                <a:defRPr/>
              </a:pPr>
              <a:r>
                <a:rPr lang="en-US" spc="700" dirty="0">
                  <a:solidFill>
                    <a:schemeClr val="tx1">
                      <a:lumMod val="50000"/>
                      <a:lumOff val="50000"/>
                    </a:schemeClr>
                  </a:solidFill>
                  <a:latin typeface="TypoSlabserif-Light" pitchFamily="2" charset="0"/>
                  <a:cs typeface="+mn-cs"/>
                </a:rPr>
                <a:t>Proyecto Final</a:t>
              </a:r>
              <a:endParaRPr lang="en-US" spc="700" dirty="0">
                <a:latin typeface="TypoSlabserif-Light" pitchFamily="2" charset="0"/>
                <a:cs typeface="+mn-cs"/>
              </a:endParaRPr>
            </a:p>
          </p:txBody>
        </p:sp>
        <p:pic>
          <p:nvPicPr>
            <p:cNvPr id="32" name="Picture 15" descr="BottomLineLight.png">
              <a:extLst>
                <a:ext uri="{FF2B5EF4-FFF2-40B4-BE49-F238E27FC236}">
                  <a16:creationId xmlns:a16="http://schemas.microsoft.com/office/drawing/2014/main" id="{B9F62808-7310-DDFD-F2DA-033ACB63DA8A}"/>
                </a:ext>
              </a:extLst>
            </p:cNvPr>
            <p:cNvPicPr>
              <a:picLocks noChangeAspect="1"/>
            </p:cNvPicPr>
            <p:nvPr/>
          </p:nvPicPr>
          <p:blipFill rotWithShape="1">
            <a:blip r:embed="rId14">
              <a:extLst>
                <a:ext uri="{28A0092B-C50C-407E-A947-70E740481C1C}">
                  <a14:useLocalDpi xmlns:a14="http://schemas.microsoft.com/office/drawing/2010/main" val="0"/>
                </a:ext>
              </a:extLst>
            </a:blip>
            <a:srcRect l="10319" r="60521"/>
            <a:stretch/>
          </p:blipFill>
          <p:spPr bwMode="auto">
            <a:xfrm>
              <a:off x="2135560" y="6204536"/>
              <a:ext cx="2666416" cy="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15" descr="BottomLineLight.png">
              <a:extLst>
                <a:ext uri="{FF2B5EF4-FFF2-40B4-BE49-F238E27FC236}">
                  <a16:creationId xmlns:a16="http://schemas.microsoft.com/office/drawing/2014/main" id="{B7D2B09C-576C-6C34-9AC8-A991A7BA24A2}"/>
                </a:ext>
              </a:extLst>
            </p:cNvPr>
            <p:cNvPicPr>
              <a:picLocks noChangeAspect="1"/>
            </p:cNvPicPr>
            <p:nvPr/>
          </p:nvPicPr>
          <p:blipFill rotWithShape="1">
            <a:blip r:embed="rId14">
              <a:extLst>
                <a:ext uri="{28A0092B-C50C-407E-A947-70E740481C1C}">
                  <a14:useLocalDpi xmlns:a14="http://schemas.microsoft.com/office/drawing/2010/main" val="0"/>
                </a:ext>
              </a:extLst>
            </a:blip>
            <a:srcRect l="10319" r="60521"/>
            <a:stretch/>
          </p:blipFill>
          <p:spPr bwMode="auto">
            <a:xfrm>
              <a:off x="7894080" y="6204536"/>
              <a:ext cx="2666416" cy="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12">
              <a:extLst>
                <a:ext uri="{FF2B5EF4-FFF2-40B4-BE49-F238E27FC236}">
                  <a16:creationId xmlns:a16="http://schemas.microsoft.com/office/drawing/2014/main" id="{FA955249-3E33-E344-0789-A184C4D5383D}"/>
                </a:ext>
              </a:extLst>
            </p:cNvPr>
            <p:cNvSpPr txBox="1"/>
            <p:nvPr/>
          </p:nvSpPr>
          <p:spPr>
            <a:xfrm>
              <a:off x="10774682" y="6389317"/>
              <a:ext cx="651140" cy="276999"/>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200" b="1" dirty="0">
                  <a:latin typeface="TypoSlabserif-Light" pitchFamily="2" charset="0"/>
                  <a:cs typeface="+mn-cs"/>
                </a:rPr>
                <a:t>4</a:t>
              </a:r>
              <a:r>
                <a:rPr lang="en-US" sz="1200" b="1" dirty="0">
                  <a:solidFill>
                    <a:schemeClr val="tx1">
                      <a:lumMod val="50000"/>
                      <a:lumOff val="50000"/>
                    </a:schemeClr>
                  </a:solidFill>
                  <a:latin typeface="TypoSlabserif-Light" pitchFamily="2" charset="0"/>
                  <a:cs typeface="+mn-cs"/>
                </a:rPr>
                <a:t> de 17</a:t>
              </a:r>
              <a:endParaRPr lang="en-US" sz="1200" b="1" dirty="0">
                <a:latin typeface="TypoSlabserif-Light" pitchFamily="2" charset="0"/>
                <a:cs typeface="+mn-cs"/>
              </a:endParaRPr>
            </a:p>
          </p:txBody>
        </p:sp>
        <p:pic>
          <p:nvPicPr>
            <p:cNvPr id="35" name="Picture 17" descr="PrevArrow.png">
              <a:hlinkClick r:id="" action="ppaction://hlinkshowjump?jump=previousslide"/>
              <a:extLst>
                <a:ext uri="{FF2B5EF4-FFF2-40B4-BE49-F238E27FC236}">
                  <a16:creationId xmlns:a16="http://schemas.microsoft.com/office/drawing/2014/main" id="{C76929E2-AE75-5155-4EB3-3D3B291D4BBE}"/>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0539079" y="6423794"/>
              <a:ext cx="2127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18" descr="PrevArrow.png">
              <a:hlinkClick r:id="" action="ppaction://hlinkshowjump?jump=nextslide"/>
              <a:extLst>
                <a:ext uri="{FF2B5EF4-FFF2-40B4-BE49-F238E27FC236}">
                  <a16:creationId xmlns:a16="http://schemas.microsoft.com/office/drawing/2014/main" id="{CA209D87-6DE3-0563-9097-A0B039D683AE}"/>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1448716" y="6423795"/>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11">
              <a:extLst>
                <a:ext uri="{FF2B5EF4-FFF2-40B4-BE49-F238E27FC236}">
                  <a16:creationId xmlns:a16="http://schemas.microsoft.com/office/drawing/2014/main" id="{47B59931-A4A0-C957-F897-766CB9A3328D}"/>
                </a:ext>
              </a:extLst>
            </p:cNvPr>
            <p:cNvSpPr txBox="1"/>
            <p:nvPr/>
          </p:nvSpPr>
          <p:spPr>
            <a:xfrm>
              <a:off x="9714391" y="6409585"/>
              <a:ext cx="587020" cy="230832"/>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900" dirty="0">
                  <a:solidFill>
                    <a:schemeClr val="tx1">
                      <a:lumMod val="50000"/>
                      <a:lumOff val="50000"/>
                    </a:schemeClr>
                  </a:solidFill>
                  <a:latin typeface="+mn-lt"/>
                  <a:cs typeface="+mn-cs"/>
                </a:rPr>
                <a:t>N°</a:t>
              </a:r>
              <a:r>
                <a:rPr lang="en-US" sz="900" dirty="0">
                  <a:latin typeface="+mn-lt"/>
                  <a:cs typeface="+mn-cs"/>
                </a:rPr>
                <a:t> SLIDE</a:t>
              </a:r>
            </a:p>
          </p:txBody>
        </p:sp>
        <p:pic>
          <p:nvPicPr>
            <p:cNvPr id="45" name="Picture 17" descr="PrevArrow.png">
              <a:hlinkClick r:id="" action="ppaction://hlinkshowjump?jump=previousslide"/>
              <a:extLst>
                <a:ext uri="{FF2B5EF4-FFF2-40B4-BE49-F238E27FC236}">
                  <a16:creationId xmlns:a16="http://schemas.microsoft.com/office/drawing/2014/main" id="{5247420A-88BE-3F7E-89B5-9AC243A8878A}"/>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0539079" y="6423794"/>
              <a:ext cx="2127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18" descr="PrevArrow.png">
              <a:hlinkClick r:id="" action="ppaction://hlinkshowjump?jump=nextslide"/>
              <a:extLst>
                <a:ext uri="{FF2B5EF4-FFF2-40B4-BE49-F238E27FC236}">
                  <a16:creationId xmlns:a16="http://schemas.microsoft.com/office/drawing/2014/main" id="{BC0E738D-D546-2024-4F91-1E00104E0F32}"/>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1448716" y="6423795"/>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TextBox 5">
              <a:extLst>
                <a:ext uri="{FF2B5EF4-FFF2-40B4-BE49-F238E27FC236}">
                  <a16:creationId xmlns:a16="http://schemas.microsoft.com/office/drawing/2014/main" id="{65BB9480-19AF-3921-5056-9D0702662472}"/>
                </a:ext>
              </a:extLst>
            </p:cNvPr>
            <p:cNvSpPr txBox="1"/>
            <p:nvPr/>
          </p:nvSpPr>
          <p:spPr>
            <a:xfrm>
              <a:off x="2299089" y="6385428"/>
              <a:ext cx="1169679" cy="338555"/>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400" dirty="0">
                  <a:solidFill>
                    <a:schemeClr val="tx1">
                      <a:lumMod val="50000"/>
                      <a:lumOff val="50000"/>
                    </a:schemeClr>
                  </a:solidFill>
                  <a:latin typeface="TypoSlabserif-Light" pitchFamily="2" charset="0"/>
                  <a:cs typeface="+mn-cs"/>
                </a:rPr>
                <a:t>Juan Arguello</a:t>
              </a:r>
            </a:p>
          </p:txBody>
        </p:sp>
        <p:sp>
          <p:nvSpPr>
            <p:cNvPr id="63" name="TextBox 5">
              <a:extLst>
                <a:ext uri="{FF2B5EF4-FFF2-40B4-BE49-F238E27FC236}">
                  <a16:creationId xmlns:a16="http://schemas.microsoft.com/office/drawing/2014/main" id="{CACCF232-9706-C953-27B8-AD4C42D713B1}"/>
                </a:ext>
              </a:extLst>
            </p:cNvPr>
            <p:cNvSpPr txBox="1"/>
            <p:nvPr/>
          </p:nvSpPr>
          <p:spPr>
            <a:xfrm>
              <a:off x="911424" y="6385428"/>
              <a:ext cx="1358770" cy="338555"/>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400" dirty="0">
                  <a:solidFill>
                    <a:schemeClr val="tx1">
                      <a:lumMod val="50000"/>
                      <a:lumOff val="50000"/>
                    </a:schemeClr>
                  </a:solidFill>
                  <a:latin typeface="TypoSlabserif-Light" pitchFamily="2" charset="0"/>
                  <a:cs typeface="+mn-cs"/>
                </a:rPr>
                <a:t>Marcelo Encabo</a:t>
              </a:r>
              <a:endParaRPr lang="en-US" sz="1400" dirty="0">
                <a:latin typeface="TypoSlabserif-Light" pitchFamily="2" charset="0"/>
                <a:cs typeface="+mn-cs"/>
              </a:endParaRPr>
            </a:p>
          </p:txBody>
        </p:sp>
        <p:sp>
          <p:nvSpPr>
            <p:cNvPr id="4096" name="TextBox 5">
              <a:extLst>
                <a:ext uri="{FF2B5EF4-FFF2-40B4-BE49-F238E27FC236}">
                  <a16:creationId xmlns:a16="http://schemas.microsoft.com/office/drawing/2014/main" id="{BC8907A6-74C5-A535-C86E-24F177DF02CE}"/>
                </a:ext>
              </a:extLst>
            </p:cNvPr>
            <p:cNvSpPr txBox="1"/>
            <p:nvPr/>
          </p:nvSpPr>
          <p:spPr>
            <a:xfrm>
              <a:off x="2132338" y="6385428"/>
              <a:ext cx="306494" cy="338555"/>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400" dirty="0">
                  <a:solidFill>
                    <a:schemeClr val="tx1">
                      <a:lumMod val="50000"/>
                      <a:lumOff val="50000"/>
                    </a:schemeClr>
                  </a:solidFill>
                  <a:latin typeface="TypoSlabserif-Light" pitchFamily="2" charset="0"/>
                  <a:cs typeface="+mn-cs"/>
                </a:rPr>
                <a:t>&amp;</a:t>
              </a:r>
              <a:endParaRPr lang="en-US" sz="1400" dirty="0">
                <a:latin typeface="TypoSlabserif-Light" pitchFamily="2" charset="0"/>
                <a:cs typeface="+mn-cs"/>
              </a:endParaRPr>
            </a:p>
          </p:txBody>
        </p:sp>
      </p:grpSp>
      <p:pic>
        <p:nvPicPr>
          <p:cNvPr id="4104" name="Imagen 4103" descr="Icono&#10;&#10;Descripción generada automáticamente">
            <a:extLst>
              <a:ext uri="{FF2B5EF4-FFF2-40B4-BE49-F238E27FC236}">
                <a16:creationId xmlns:a16="http://schemas.microsoft.com/office/drawing/2014/main" id="{22DBC257-D11C-06F9-032A-345D4312C029}"/>
              </a:ext>
            </a:extLst>
          </p:cNvPr>
          <p:cNvPicPr>
            <a:picLocks noChangeAspect="1"/>
          </p:cNvPicPr>
          <p:nvPr/>
        </p:nvPicPr>
        <p:blipFill rotWithShape="1">
          <a:blip r:embed="rId16">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l="10117" t="17216" r="7222" b="18777"/>
          <a:stretch/>
        </p:blipFill>
        <p:spPr>
          <a:xfrm>
            <a:off x="10270355" y="4818978"/>
            <a:ext cx="1557972" cy="1206407"/>
          </a:xfrm>
          <a:prstGeom prst="rect">
            <a:avLst/>
          </a:prstGeom>
        </p:spPr>
      </p:pic>
    </p:spTree>
    <p:extLst>
      <p:ext uri="{BB962C8B-B14F-4D97-AF65-F5344CB8AC3E}">
        <p14:creationId xmlns:p14="http://schemas.microsoft.com/office/powerpoint/2010/main" val="891314537"/>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25238B-25A2-413C-9325-7DB43E85F05A}"/>
              </a:ext>
            </a:extLst>
          </p:cNvPr>
          <p:cNvSpPr>
            <a:spLocks noGrp="1"/>
          </p:cNvSpPr>
          <p:nvPr>
            <p:ph type="title"/>
          </p:nvPr>
        </p:nvSpPr>
        <p:spPr/>
        <p:txBody>
          <a:bodyPr/>
          <a:lstStyle/>
          <a:p>
            <a:endParaRPr lang="es-AR"/>
          </a:p>
        </p:txBody>
      </p:sp>
      <p:sp>
        <p:nvSpPr>
          <p:cNvPr id="3" name="Marcador de contenido 2">
            <a:extLst>
              <a:ext uri="{FF2B5EF4-FFF2-40B4-BE49-F238E27FC236}">
                <a16:creationId xmlns:a16="http://schemas.microsoft.com/office/drawing/2014/main" id="{EF352CB3-02E4-4048-A53F-FEC508822B5B}"/>
              </a:ext>
            </a:extLst>
          </p:cNvPr>
          <p:cNvSpPr>
            <a:spLocks noGrp="1"/>
          </p:cNvSpPr>
          <p:nvPr>
            <p:ph idx="1"/>
          </p:nvPr>
        </p:nvSpPr>
        <p:spPr/>
        <p:txBody>
          <a:bodyPr/>
          <a:lstStyle/>
          <a:p>
            <a:endParaRPr lang="es-AR"/>
          </a:p>
        </p:txBody>
      </p:sp>
    </p:spTree>
    <p:extLst>
      <p:ext uri="{BB962C8B-B14F-4D97-AF65-F5344CB8AC3E}">
        <p14:creationId xmlns:p14="http://schemas.microsoft.com/office/powerpoint/2010/main" val="3173803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15" descr="BottomLineLight.png">
            <a:extLst>
              <a:ext uri="{FF2B5EF4-FFF2-40B4-BE49-F238E27FC236}">
                <a16:creationId xmlns:a16="http://schemas.microsoft.com/office/drawing/2014/main" id="{6394F527-2F42-4BE5-ADC9-019363EA32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6200004"/>
            <a:ext cx="9144000" cy="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16" descr="BottomLineDarker.png">
            <a:extLst>
              <a:ext uri="{FF2B5EF4-FFF2-40B4-BE49-F238E27FC236}">
                <a16:creationId xmlns:a16="http://schemas.microsoft.com/office/drawing/2014/main" id="{F3369D69-F0A3-494F-8FC4-5126547C9E1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6840934"/>
            <a:ext cx="9144000"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14" descr="Avatar.png">
            <a:extLst>
              <a:ext uri="{FF2B5EF4-FFF2-40B4-BE49-F238E27FC236}">
                <a16:creationId xmlns:a16="http://schemas.microsoft.com/office/drawing/2014/main" id="{1B78B3C7-8804-45C3-AF63-CFD6AAD8619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19537" y="6381328"/>
            <a:ext cx="3778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9BDB1DE3-AAF7-4AFF-9599-680DFC619B21}"/>
              </a:ext>
            </a:extLst>
          </p:cNvPr>
          <p:cNvSpPr txBox="1"/>
          <p:nvPr/>
        </p:nvSpPr>
        <p:spPr>
          <a:xfrm>
            <a:off x="2309813" y="6246914"/>
            <a:ext cx="513282"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dirty="0">
                <a:solidFill>
                  <a:schemeClr val="tx1">
                    <a:lumMod val="50000"/>
                    <a:lumOff val="50000"/>
                  </a:schemeClr>
                </a:solidFill>
                <a:latin typeface="+mn-lt"/>
                <a:cs typeface="+mn-cs"/>
              </a:rPr>
              <a:t>Alumno</a:t>
            </a:r>
            <a:endParaRPr lang="es-AR" sz="800" dirty="0">
              <a:latin typeface="+mn-lt"/>
              <a:cs typeface="+mn-cs"/>
            </a:endParaRPr>
          </a:p>
        </p:txBody>
      </p:sp>
      <p:sp>
        <p:nvSpPr>
          <p:cNvPr id="6" name="TextBox 5">
            <a:extLst>
              <a:ext uri="{FF2B5EF4-FFF2-40B4-BE49-F238E27FC236}">
                <a16:creationId xmlns:a16="http://schemas.microsoft.com/office/drawing/2014/main" id="{153D4958-FB3D-4BF0-87D3-0A72D5F762C3}"/>
              </a:ext>
            </a:extLst>
          </p:cNvPr>
          <p:cNvSpPr txBox="1"/>
          <p:nvPr/>
        </p:nvSpPr>
        <p:spPr>
          <a:xfrm>
            <a:off x="2309813" y="6419429"/>
            <a:ext cx="1358770" cy="307777"/>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400" dirty="0">
                <a:solidFill>
                  <a:schemeClr val="tx1">
                    <a:lumMod val="50000"/>
                    <a:lumOff val="50000"/>
                  </a:schemeClr>
                </a:solidFill>
                <a:latin typeface="TypoSlabserif-Light" pitchFamily="2" charset="0"/>
                <a:cs typeface="+mn-cs"/>
              </a:rPr>
              <a:t>Marcelo Encabo</a:t>
            </a:r>
            <a:endParaRPr lang="en-US" sz="1400" dirty="0">
              <a:latin typeface="TypoSlabserif-Light" pitchFamily="2" charset="0"/>
              <a:cs typeface="+mn-cs"/>
            </a:endParaRPr>
          </a:p>
        </p:txBody>
      </p:sp>
      <p:sp>
        <p:nvSpPr>
          <p:cNvPr id="12" name="TextBox 11">
            <a:extLst>
              <a:ext uri="{FF2B5EF4-FFF2-40B4-BE49-F238E27FC236}">
                <a16:creationId xmlns:a16="http://schemas.microsoft.com/office/drawing/2014/main" id="{A51CE2F5-E8D2-416A-ADF5-B475CA7A2F3C}"/>
              </a:ext>
            </a:extLst>
          </p:cNvPr>
          <p:cNvSpPr txBox="1"/>
          <p:nvPr/>
        </p:nvSpPr>
        <p:spPr>
          <a:xfrm>
            <a:off x="8904312" y="6237312"/>
            <a:ext cx="542136"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800" dirty="0">
                <a:solidFill>
                  <a:schemeClr val="tx1">
                    <a:lumMod val="50000"/>
                    <a:lumOff val="50000"/>
                  </a:schemeClr>
                </a:solidFill>
                <a:latin typeface="+mn-lt"/>
                <a:cs typeface="+mn-cs"/>
              </a:rPr>
              <a:t>N°</a:t>
            </a:r>
            <a:r>
              <a:rPr lang="en-US" sz="800" dirty="0">
                <a:latin typeface="+mn-lt"/>
                <a:cs typeface="+mn-cs"/>
              </a:rPr>
              <a:t> SLIDE</a:t>
            </a:r>
          </a:p>
        </p:txBody>
      </p:sp>
      <p:sp>
        <p:nvSpPr>
          <p:cNvPr id="13" name="TextBox 12">
            <a:extLst>
              <a:ext uri="{FF2B5EF4-FFF2-40B4-BE49-F238E27FC236}">
                <a16:creationId xmlns:a16="http://schemas.microsoft.com/office/drawing/2014/main" id="{AF6D3D7E-25AE-431D-8EDA-596B5E32F047}"/>
              </a:ext>
            </a:extLst>
          </p:cNvPr>
          <p:cNvSpPr txBox="1"/>
          <p:nvPr/>
        </p:nvSpPr>
        <p:spPr>
          <a:xfrm>
            <a:off x="9244667" y="6406431"/>
            <a:ext cx="651140" cy="276999"/>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200" b="1" dirty="0">
                <a:latin typeface="TypoSlabserif-Light" pitchFamily="2" charset="0"/>
                <a:cs typeface="+mn-cs"/>
              </a:rPr>
              <a:t>2</a:t>
            </a:r>
            <a:r>
              <a:rPr lang="en-US" sz="1200" b="1" dirty="0">
                <a:solidFill>
                  <a:schemeClr val="tx1">
                    <a:lumMod val="50000"/>
                    <a:lumOff val="50000"/>
                  </a:schemeClr>
                </a:solidFill>
                <a:latin typeface="TypoSlabserif-Light" pitchFamily="2" charset="0"/>
                <a:cs typeface="+mn-cs"/>
              </a:rPr>
              <a:t> de 17</a:t>
            </a:r>
            <a:endParaRPr lang="en-US" sz="1200" b="1" dirty="0">
              <a:latin typeface="TypoSlabserif-Light" pitchFamily="2" charset="0"/>
              <a:cs typeface="+mn-cs"/>
            </a:endParaRPr>
          </a:p>
        </p:txBody>
      </p:sp>
      <p:pic>
        <p:nvPicPr>
          <p:cNvPr id="4110" name="Picture 17" descr="PrevArrow.png">
            <a:hlinkClick r:id="" action="ppaction://hlinkshowjump?jump=previousslide"/>
            <a:extLst>
              <a:ext uri="{FF2B5EF4-FFF2-40B4-BE49-F238E27FC236}">
                <a16:creationId xmlns:a16="http://schemas.microsoft.com/office/drawing/2014/main" id="{ED73347D-BE1D-456B-9B30-2A5F7F92B1F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009064" y="6440908"/>
            <a:ext cx="2127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revArrow.png">
            <a:hlinkClick r:id="" action="ppaction://hlinkshowjump?jump=nextslide"/>
            <a:extLst>
              <a:ext uri="{FF2B5EF4-FFF2-40B4-BE49-F238E27FC236}">
                <a16:creationId xmlns:a16="http://schemas.microsoft.com/office/drawing/2014/main" id="{670AA82C-061D-490E-8AC2-179CD7965721}"/>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918701" y="6440909"/>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Rectangle 29">
            <a:extLst>
              <a:ext uri="{FF2B5EF4-FFF2-40B4-BE49-F238E27FC236}">
                <a16:creationId xmlns:a16="http://schemas.microsoft.com/office/drawing/2014/main" id="{19F90502-3FEC-4725-AFC7-06B940AE9B0F}"/>
              </a:ext>
            </a:extLst>
          </p:cNvPr>
          <p:cNvSpPr/>
          <p:nvPr/>
        </p:nvSpPr>
        <p:spPr>
          <a:xfrm>
            <a:off x="3722879" y="3949507"/>
            <a:ext cx="6632383" cy="135838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6" name="TextBox 25">
            <a:extLst>
              <a:ext uri="{FF2B5EF4-FFF2-40B4-BE49-F238E27FC236}">
                <a16:creationId xmlns:a16="http://schemas.microsoft.com/office/drawing/2014/main" id="{79EE26A3-2E43-4913-8055-904393FDB348}"/>
              </a:ext>
            </a:extLst>
          </p:cNvPr>
          <p:cNvSpPr txBox="1"/>
          <p:nvPr/>
        </p:nvSpPr>
        <p:spPr>
          <a:xfrm>
            <a:off x="3668583" y="1310167"/>
            <a:ext cx="6686678" cy="2435282"/>
          </a:xfrm>
          <a:prstGeom prst="rect">
            <a:avLst/>
          </a:prstGeom>
          <a:noFill/>
        </p:spPr>
        <p:txBody>
          <a:bodyPr wrap="square">
            <a:spAutoFit/>
          </a:bodyPr>
          <a:lstStyle/>
          <a:p>
            <a:r>
              <a:rPr lang="es-AR" sz="1050" dirty="0">
                <a:solidFill>
                  <a:srgbClr val="99CC00"/>
                </a:solidFill>
                <a:latin typeface="UniSansBook" panose="00000500000000000000" pitchFamily="2" charset="0"/>
                <a:cs typeface="+mn-cs"/>
              </a:rPr>
              <a:t>Elta Transportes SRL  </a:t>
            </a:r>
            <a:r>
              <a:rPr lang="es-AR" sz="1050" dirty="0">
                <a:solidFill>
                  <a:schemeClr val="bg1">
                    <a:lumMod val="75000"/>
                  </a:schemeClr>
                </a:solidFill>
                <a:latin typeface="UniSansBook" panose="00000500000000000000" pitchFamily="2" charset="0"/>
                <a:cs typeface="+mn-cs"/>
              </a:rPr>
              <a:t>es una empresa que forma parte del Grupo SADA, cuya matriz está en Betim/MG - Brasil. El Grupo SADA tiene fuerte presencia en el mercado sudamericano, fue fundado en 1976 y cuenta con más de 40 años de trayectoria en la Logística Integral de unidades 0KM.</a:t>
            </a:r>
          </a:p>
          <a:p>
            <a:r>
              <a:rPr lang="es-AR" sz="1050" dirty="0">
                <a:solidFill>
                  <a:schemeClr val="bg1">
                    <a:lumMod val="75000"/>
                  </a:schemeClr>
                </a:solidFill>
                <a:latin typeface="UniSansBook" panose="00000500000000000000" pitchFamily="2" charset="0"/>
                <a:cs typeface="+mn-cs"/>
              </a:rPr>
              <a:t>En Argentina, Elta cuenta con mas de 25 años de experiencia  en la prestación de servicios logísticos, siendo reconocida por su desempeño con las más altas premiaciones de sus clientes.</a:t>
            </a:r>
          </a:p>
          <a:p>
            <a:pPr algn="just" eaLnBrk="1" fontAlgn="auto" hangingPunct="1">
              <a:spcBef>
                <a:spcPts val="0"/>
              </a:spcBef>
              <a:spcAft>
                <a:spcPts val="0"/>
              </a:spcAft>
              <a:defRPr/>
            </a:pPr>
            <a:endParaRPr lang="es-AR" sz="1050" dirty="0">
              <a:solidFill>
                <a:schemeClr val="bg1"/>
              </a:solidFill>
              <a:latin typeface="UniSansBook" panose="00000500000000000000" pitchFamily="2" charset="0"/>
              <a:cs typeface="+mn-cs"/>
            </a:endParaRPr>
          </a:p>
          <a:p>
            <a:r>
              <a:rPr lang="es-AR" sz="1050" dirty="0">
                <a:solidFill>
                  <a:srgbClr val="99CC00"/>
                </a:solidFill>
                <a:latin typeface="UniSansBook" panose="00000500000000000000" pitchFamily="2" charset="0"/>
                <a:cs typeface="+mn-cs"/>
              </a:rPr>
              <a:t> Elta Transportes  </a:t>
            </a:r>
            <a:r>
              <a:rPr lang="es-AR" sz="1050" dirty="0">
                <a:solidFill>
                  <a:schemeClr val="bg1"/>
                </a:solidFill>
                <a:latin typeface="UniSansBook" panose="00000500000000000000" pitchFamily="2" charset="0"/>
                <a:cs typeface="+mn-cs"/>
              </a:rPr>
              <a:t>SRL es una organización dedicada a la Logística Integral, prestando también servicios de transporte internacional a terminales automotrices. Lo desarrolla con bases ubicadas estratégicamente para atender las exigencias de sus clientes, a tiempo y con la calidad requerida. </a:t>
            </a:r>
          </a:p>
          <a:p>
            <a:pPr>
              <a:lnSpc>
                <a:spcPct val="150000"/>
              </a:lnSpc>
            </a:pPr>
            <a:endParaRPr lang="es-AR" sz="1050" dirty="0">
              <a:solidFill>
                <a:schemeClr val="bg1"/>
              </a:solidFill>
              <a:latin typeface="UniSansBook" panose="00000500000000000000" pitchFamily="2" charset="0"/>
              <a:cs typeface="+mn-cs"/>
            </a:endParaRPr>
          </a:p>
          <a:p>
            <a:r>
              <a:rPr lang="es-AR" sz="1050" dirty="0">
                <a:solidFill>
                  <a:schemeClr val="bg1">
                    <a:lumMod val="75000"/>
                  </a:schemeClr>
                </a:solidFill>
                <a:latin typeface="UniSansBook" panose="00000500000000000000" pitchFamily="2" charset="0"/>
                <a:cs typeface="+mn-cs"/>
              </a:rPr>
              <a:t>Su capital humano está comprometido en sus labores profesionales, alineados a la política y objetivos de la Empresa. Este es un recurso que los directivos apoyan y toman en consideración, dándole importancia estratégica en el plan de desarrollo empresarial.</a:t>
            </a:r>
          </a:p>
          <a:p>
            <a:r>
              <a:rPr lang="es-AR" sz="1050" dirty="0">
                <a:solidFill>
                  <a:schemeClr val="bg1">
                    <a:lumMod val="75000"/>
                  </a:schemeClr>
                </a:solidFill>
                <a:latin typeface="UniSansBook" panose="00000500000000000000" pitchFamily="2" charset="0"/>
                <a:cs typeface="+mn-cs"/>
              </a:rPr>
              <a:t>Nuestras actividades principales son:</a:t>
            </a:r>
          </a:p>
        </p:txBody>
      </p:sp>
      <p:sp>
        <p:nvSpPr>
          <p:cNvPr id="2" name="TextBox 9">
            <a:extLst>
              <a:ext uri="{FF2B5EF4-FFF2-40B4-BE49-F238E27FC236}">
                <a16:creationId xmlns:a16="http://schemas.microsoft.com/office/drawing/2014/main" id="{8834DBB4-926D-D87B-1831-46A2889A4FF2}"/>
              </a:ext>
            </a:extLst>
          </p:cNvPr>
          <p:cNvSpPr txBox="1"/>
          <p:nvPr/>
        </p:nvSpPr>
        <p:spPr>
          <a:xfrm>
            <a:off x="5738542" y="6300375"/>
            <a:ext cx="1077539"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spc="300" dirty="0">
                <a:solidFill>
                  <a:schemeClr val="tx1">
                    <a:lumMod val="50000"/>
                    <a:lumOff val="50000"/>
                  </a:schemeClr>
                </a:solidFill>
                <a:latin typeface="+mn-lt"/>
                <a:cs typeface="+mn-cs"/>
              </a:rPr>
              <a:t>Seminario I</a:t>
            </a:r>
            <a:endParaRPr lang="es-AR" sz="800" spc="300" dirty="0">
              <a:latin typeface="+mn-lt"/>
              <a:cs typeface="+mn-cs"/>
            </a:endParaRPr>
          </a:p>
        </p:txBody>
      </p:sp>
      <p:sp>
        <p:nvSpPr>
          <p:cNvPr id="3" name="TextBox 10">
            <a:extLst>
              <a:ext uri="{FF2B5EF4-FFF2-40B4-BE49-F238E27FC236}">
                <a16:creationId xmlns:a16="http://schemas.microsoft.com/office/drawing/2014/main" id="{67FD3398-7043-E760-6B54-4FAC0EE95E2F}"/>
              </a:ext>
            </a:extLst>
          </p:cNvPr>
          <p:cNvSpPr txBox="1"/>
          <p:nvPr/>
        </p:nvSpPr>
        <p:spPr>
          <a:xfrm>
            <a:off x="5077684" y="6449909"/>
            <a:ext cx="2490241" cy="353943"/>
          </a:xfrm>
          <a:prstGeom prst="rect">
            <a:avLst/>
          </a:prstGeom>
          <a:noFill/>
          <a:effectLst>
            <a:outerShdw dist="12700" dir="2700000" algn="tl" rotWithShape="0">
              <a:schemeClr val="bg1"/>
            </a:outerShdw>
          </a:effectLst>
        </p:spPr>
        <p:txBody>
          <a:bodyPr wrap="square">
            <a:spAutoFit/>
          </a:bodyPr>
          <a:lstStyle/>
          <a:p>
            <a:pPr eaLnBrk="1" fontAlgn="auto" hangingPunct="1">
              <a:spcBef>
                <a:spcPts val="0"/>
              </a:spcBef>
              <a:spcAft>
                <a:spcPts val="0"/>
              </a:spcAft>
              <a:defRPr/>
            </a:pPr>
            <a:r>
              <a:rPr lang="en-US" sz="1700" spc="700" dirty="0">
                <a:solidFill>
                  <a:schemeClr val="tx1">
                    <a:lumMod val="50000"/>
                    <a:lumOff val="50000"/>
                  </a:schemeClr>
                </a:solidFill>
                <a:latin typeface="TypoSlabserif-Light" pitchFamily="2" charset="0"/>
                <a:cs typeface="+mn-cs"/>
              </a:rPr>
              <a:t>Trabajo Final</a:t>
            </a:r>
            <a:endParaRPr lang="en-US" sz="1700" spc="700" dirty="0">
              <a:latin typeface="TypoSlabserif-Light" pitchFamily="2" charset="0"/>
              <a:cs typeface="+mn-cs"/>
            </a:endParaRPr>
          </a:p>
        </p:txBody>
      </p:sp>
      <p:cxnSp>
        <p:nvCxnSpPr>
          <p:cNvPr id="39" name="11 Conector recto">
            <a:extLst>
              <a:ext uri="{FF2B5EF4-FFF2-40B4-BE49-F238E27FC236}">
                <a16:creationId xmlns:a16="http://schemas.microsoft.com/office/drawing/2014/main" id="{12B5014A-DBAB-486F-91FA-C2ECD5464ABF}"/>
              </a:ext>
            </a:extLst>
          </p:cNvPr>
          <p:cNvCxnSpPr>
            <a:cxnSpLocks/>
          </p:cNvCxnSpPr>
          <p:nvPr/>
        </p:nvCxnSpPr>
        <p:spPr>
          <a:xfrm>
            <a:off x="1524000" y="764704"/>
            <a:ext cx="9144000" cy="0"/>
          </a:xfrm>
          <a:prstGeom prst="line">
            <a:avLst/>
          </a:prstGeom>
          <a:ln w="19050">
            <a:solidFill>
              <a:srgbClr val="F1F2F2"/>
            </a:solidFill>
          </a:ln>
        </p:spPr>
        <p:style>
          <a:lnRef idx="1">
            <a:schemeClr val="accent1"/>
          </a:lnRef>
          <a:fillRef idx="0">
            <a:schemeClr val="accent1"/>
          </a:fillRef>
          <a:effectRef idx="0">
            <a:schemeClr val="accent1"/>
          </a:effectRef>
          <a:fontRef idx="minor">
            <a:schemeClr val="tx1"/>
          </a:fontRef>
        </p:style>
      </p:cxnSp>
      <p:pic>
        <p:nvPicPr>
          <p:cNvPr id="40" name="Imagen 39" descr="Imagen que contiene objeto&#10;&#10;Descripción generada automáticamente">
            <a:extLst>
              <a:ext uri="{FF2B5EF4-FFF2-40B4-BE49-F238E27FC236}">
                <a16:creationId xmlns:a16="http://schemas.microsoft.com/office/drawing/2014/main" id="{B32CA0C0-B2C8-43FE-91E2-8E1C679195FF}"/>
              </a:ext>
            </a:extLst>
          </p:cNvPr>
          <p:cNvPicPr>
            <a:picLocks noChangeAspect="1"/>
          </p:cNvPicPr>
          <p:nvPr/>
        </p:nvPicPr>
        <p:blipFill rotWithShape="1">
          <a:blip r:embed="rId8">
            <a:extLst>
              <a:ext uri="{28A0092B-C50C-407E-A947-70E740481C1C}">
                <a14:useLocalDpi xmlns:a14="http://schemas.microsoft.com/office/drawing/2010/main" val="0"/>
              </a:ext>
            </a:extLst>
          </a:blip>
          <a:srcRect l="15047" t="34887" r="13600" b="8200"/>
          <a:stretch/>
        </p:blipFill>
        <p:spPr>
          <a:xfrm>
            <a:off x="9613599" y="103317"/>
            <a:ext cx="863356" cy="596011"/>
          </a:xfrm>
          <a:prstGeom prst="rect">
            <a:avLst/>
          </a:prstGeom>
        </p:spPr>
      </p:pic>
      <p:sp>
        <p:nvSpPr>
          <p:cNvPr id="41" name="CuadroTexto 40">
            <a:extLst>
              <a:ext uri="{FF2B5EF4-FFF2-40B4-BE49-F238E27FC236}">
                <a16:creationId xmlns:a16="http://schemas.microsoft.com/office/drawing/2014/main" id="{CAB29616-D7EA-4449-8CE2-5936E2DB6014}"/>
              </a:ext>
            </a:extLst>
          </p:cNvPr>
          <p:cNvSpPr txBox="1"/>
          <p:nvPr/>
        </p:nvSpPr>
        <p:spPr>
          <a:xfrm>
            <a:off x="3616660" y="4014683"/>
            <a:ext cx="6583796" cy="1181285"/>
          </a:xfrm>
          <a:prstGeom prst="rect">
            <a:avLst/>
          </a:prstGeom>
          <a:noFill/>
        </p:spPr>
        <p:txBody>
          <a:bodyPr wrap="square" lIns="0" tIns="0" rIns="0" bIns="0" anchor="ctr" anchorCtr="0">
            <a:spAutoFit/>
          </a:bodyPr>
          <a:lstStyle/>
          <a:p>
            <a:pPr marL="363538">
              <a:lnSpc>
                <a:spcPct val="150000"/>
              </a:lnSpc>
            </a:pPr>
            <a:r>
              <a:rPr lang="es-AR" sz="1050" dirty="0">
                <a:solidFill>
                  <a:schemeClr val="bg1"/>
                </a:solidFill>
                <a:latin typeface="UniSansBook" panose="00000500000000000000" pitchFamily="2" charset="0"/>
                <a:cs typeface="+mn-cs"/>
              </a:rPr>
              <a:t>Administración de Playas Comerciales.		Servicios Especiales y Completamiento de Accesorios.</a:t>
            </a:r>
          </a:p>
          <a:p>
            <a:pPr marL="363538">
              <a:lnSpc>
                <a:spcPct val="150000"/>
              </a:lnSpc>
            </a:pPr>
            <a:r>
              <a:rPr lang="es-AR" sz="1050" dirty="0">
                <a:solidFill>
                  <a:schemeClr val="bg1"/>
                </a:solidFill>
                <a:latin typeface="UniSansBook" panose="00000500000000000000" pitchFamily="2" charset="0"/>
                <a:cs typeface="+mn-cs"/>
              </a:rPr>
              <a:t>Manejo y mantenimiento de unidades en stock. 	Reparación</a:t>
            </a:r>
            <a:r>
              <a:rPr lang="en-US" sz="1050" dirty="0">
                <a:solidFill>
                  <a:schemeClr val="bg1"/>
                </a:solidFill>
                <a:latin typeface="UniSansBook" panose="00000500000000000000" pitchFamily="2" charset="0"/>
                <a:cs typeface="+mn-cs"/>
              </a:rPr>
              <a:t> de </a:t>
            </a:r>
            <a:r>
              <a:rPr lang="es-AR" sz="1050" dirty="0">
                <a:solidFill>
                  <a:schemeClr val="bg1"/>
                </a:solidFill>
                <a:latin typeface="UniSansBook" panose="00000500000000000000" pitchFamily="2" charset="0"/>
                <a:cs typeface="+mn-cs"/>
              </a:rPr>
              <a:t>Unidades</a:t>
            </a:r>
            <a:r>
              <a:rPr lang="en-US" sz="1050" dirty="0">
                <a:solidFill>
                  <a:schemeClr val="bg1"/>
                </a:solidFill>
                <a:latin typeface="UniSansBook" panose="00000500000000000000" pitchFamily="2" charset="0"/>
                <a:cs typeface="+mn-cs"/>
              </a:rPr>
              <a:t> O Km.</a:t>
            </a:r>
            <a:endParaRPr lang="es-AR" sz="1050" dirty="0">
              <a:solidFill>
                <a:schemeClr val="bg1"/>
              </a:solidFill>
              <a:latin typeface="UniSansBook" panose="00000500000000000000" pitchFamily="2" charset="0"/>
              <a:cs typeface="+mn-cs"/>
            </a:endParaRPr>
          </a:p>
          <a:p>
            <a:pPr marL="363538">
              <a:lnSpc>
                <a:spcPct val="150000"/>
              </a:lnSpc>
            </a:pPr>
            <a:r>
              <a:rPr lang="es-AR" sz="1050" dirty="0">
                <a:solidFill>
                  <a:schemeClr val="bg1"/>
                </a:solidFill>
                <a:latin typeface="UniSansBook" panose="00000500000000000000" pitchFamily="2" charset="0"/>
                <a:cs typeface="+mn-cs"/>
              </a:rPr>
              <a:t>Acondicionamiento de unidades cero kilómetro.	Distribución  y Transporte a concesionarias.</a:t>
            </a:r>
          </a:p>
          <a:p>
            <a:pPr marL="363538">
              <a:lnSpc>
                <a:spcPct val="150000"/>
              </a:lnSpc>
            </a:pPr>
            <a:r>
              <a:rPr lang="es-AR" sz="1050" dirty="0">
                <a:solidFill>
                  <a:schemeClr val="bg1"/>
                </a:solidFill>
                <a:latin typeface="UniSansBook" panose="00000500000000000000" pitchFamily="2" charset="0"/>
                <a:cs typeface="+mn-cs"/>
              </a:rPr>
              <a:t>Servicio integral de PDI (Pre </a:t>
            </a:r>
            <a:r>
              <a:rPr lang="es-AR" sz="1050" dirty="0" err="1">
                <a:solidFill>
                  <a:schemeClr val="bg1"/>
                </a:solidFill>
                <a:latin typeface="UniSansBook" panose="00000500000000000000" pitchFamily="2" charset="0"/>
                <a:cs typeface="+mn-cs"/>
              </a:rPr>
              <a:t>Delivery</a:t>
            </a:r>
            <a:r>
              <a:rPr lang="es-AR" sz="1050" dirty="0">
                <a:solidFill>
                  <a:schemeClr val="bg1"/>
                </a:solidFill>
                <a:latin typeface="UniSansBook" panose="00000500000000000000" pitchFamily="2" charset="0"/>
                <a:cs typeface="+mn-cs"/>
              </a:rPr>
              <a:t> </a:t>
            </a:r>
            <a:r>
              <a:rPr lang="es-AR" sz="1050" dirty="0" err="1">
                <a:solidFill>
                  <a:schemeClr val="bg1"/>
                </a:solidFill>
                <a:latin typeface="UniSansBook" panose="00000500000000000000" pitchFamily="2" charset="0"/>
                <a:cs typeface="+mn-cs"/>
              </a:rPr>
              <a:t>Inspection</a:t>
            </a:r>
            <a:r>
              <a:rPr lang="es-AR" sz="1050" dirty="0">
                <a:solidFill>
                  <a:schemeClr val="bg1"/>
                </a:solidFill>
                <a:latin typeface="UniSansBook" panose="00000500000000000000" pitchFamily="2" charset="0"/>
                <a:cs typeface="+mn-cs"/>
              </a:rPr>
              <a:t>).	Operaciones de Transporte en  Puertos.</a:t>
            </a:r>
          </a:p>
          <a:p>
            <a:pPr marL="363538">
              <a:lnSpc>
                <a:spcPct val="150000"/>
              </a:lnSpc>
            </a:pPr>
            <a:r>
              <a:rPr lang="es-AR" sz="1050" dirty="0">
                <a:solidFill>
                  <a:schemeClr val="bg1"/>
                </a:solidFill>
                <a:latin typeface="UniSansBook" panose="00000500000000000000" pitchFamily="2" charset="0"/>
                <a:cs typeface="+mn-cs"/>
              </a:rPr>
              <a:t>Entrega a Clientes Preferenciales                                        	Servicios de </a:t>
            </a:r>
            <a:r>
              <a:rPr lang="es-AR" sz="1050" dirty="0" err="1">
                <a:solidFill>
                  <a:schemeClr val="bg1"/>
                </a:solidFill>
                <a:latin typeface="UniSansBook" panose="00000500000000000000" pitchFamily="2" charset="0"/>
                <a:cs typeface="+mn-cs"/>
              </a:rPr>
              <a:t>Buy</a:t>
            </a:r>
            <a:r>
              <a:rPr lang="es-AR" sz="1050" dirty="0">
                <a:solidFill>
                  <a:schemeClr val="bg1"/>
                </a:solidFill>
                <a:latin typeface="UniSansBook" panose="00000500000000000000" pitchFamily="2" charset="0"/>
                <a:cs typeface="+mn-cs"/>
              </a:rPr>
              <a:t> Off Punta de Línea / Film </a:t>
            </a:r>
            <a:r>
              <a:rPr lang="es-AR" sz="1050" dirty="0" err="1">
                <a:solidFill>
                  <a:schemeClr val="bg1"/>
                </a:solidFill>
                <a:latin typeface="UniSansBook" panose="00000500000000000000" pitchFamily="2" charset="0"/>
                <a:cs typeface="+mn-cs"/>
              </a:rPr>
              <a:t>Protection</a:t>
            </a:r>
            <a:endParaRPr lang="es-AR" sz="1050" dirty="0">
              <a:solidFill>
                <a:schemeClr val="bg1"/>
              </a:solidFill>
              <a:latin typeface="UniSansBook" panose="00000500000000000000" pitchFamily="2" charset="0"/>
              <a:cs typeface="+mn-cs"/>
            </a:endParaRPr>
          </a:p>
        </p:txBody>
      </p:sp>
      <p:sp>
        <p:nvSpPr>
          <p:cNvPr id="44" name="Rectangle 28">
            <a:extLst>
              <a:ext uri="{FF2B5EF4-FFF2-40B4-BE49-F238E27FC236}">
                <a16:creationId xmlns:a16="http://schemas.microsoft.com/office/drawing/2014/main" id="{9E828F77-F7F6-4636-A36A-BBDBE6086CFC}"/>
              </a:ext>
            </a:extLst>
          </p:cNvPr>
          <p:cNvSpPr/>
          <p:nvPr/>
        </p:nvSpPr>
        <p:spPr>
          <a:xfrm>
            <a:off x="1733723" y="1446489"/>
            <a:ext cx="1571625" cy="1395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5" name="Rectangle 29">
            <a:extLst>
              <a:ext uri="{FF2B5EF4-FFF2-40B4-BE49-F238E27FC236}">
                <a16:creationId xmlns:a16="http://schemas.microsoft.com/office/drawing/2014/main" id="{E3300D8E-1378-4C1D-85D4-8AABEC0216A7}"/>
              </a:ext>
            </a:extLst>
          </p:cNvPr>
          <p:cNvSpPr/>
          <p:nvPr/>
        </p:nvSpPr>
        <p:spPr>
          <a:xfrm>
            <a:off x="1805160" y="1303613"/>
            <a:ext cx="1428750" cy="168221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48" name="Imagen 47" descr="Imagen que contiene dibujo&#10;&#10;Descripción generada automáticamente">
            <a:extLst>
              <a:ext uri="{FF2B5EF4-FFF2-40B4-BE49-F238E27FC236}">
                <a16:creationId xmlns:a16="http://schemas.microsoft.com/office/drawing/2014/main" id="{7B75F518-FB75-4032-BDC1-CC63AE1790AA}"/>
              </a:ext>
            </a:extLst>
          </p:cNvPr>
          <p:cNvPicPr>
            <a:picLocks noChangeAspect="1"/>
          </p:cNvPicPr>
          <p:nvPr/>
        </p:nvPicPr>
        <p:blipFill>
          <a:blip r:embed="rId9">
            <a:clrChange>
              <a:clrFrom>
                <a:srgbClr val="FEFEFE"/>
              </a:clrFrom>
              <a:clrTo>
                <a:srgbClr val="FEFEFE">
                  <a:alpha val="0"/>
                </a:srgbClr>
              </a:clrTo>
            </a:clrChange>
          </a:blip>
          <a:stretch>
            <a:fillRect/>
          </a:stretch>
        </p:blipFill>
        <p:spPr>
          <a:xfrm>
            <a:off x="1959965" y="1838648"/>
            <a:ext cx="1010052" cy="643285"/>
          </a:xfrm>
          <a:prstGeom prst="rect">
            <a:avLst/>
          </a:prstGeom>
        </p:spPr>
      </p:pic>
      <p:pic>
        <p:nvPicPr>
          <p:cNvPr id="9" name="Imagen 8">
            <a:extLst>
              <a:ext uri="{FF2B5EF4-FFF2-40B4-BE49-F238E27FC236}">
                <a16:creationId xmlns:a16="http://schemas.microsoft.com/office/drawing/2014/main" id="{CBFC7447-0939-41F2-8C09-B05BE486E701}"/>
              </a:ext>
            </a:extLst>
          </p:cNvPr>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1868940" y="150540"/>
            <a:ext cx="519203" cy="474700"/>
          </a:xfrm>
          <a:prstGeom prst="rect">
            <a:avLst/>
          </a:prstGeom>
        </p:spPr>
      </p:pic>
      <p:sp>
        <p:nvSpPr>
          <p:cNvPr id="56" name="4 Subtítulo">
            <a:hlinkClick r:id="rId11" action="ppaction://hlinksldjump"/>
            <a:extLst>
              <a:ext uri="{FF2B5EF4-FFF2-40B4-BE49-F238E27FC236}">
                <a16:creationId xmlns:a16="http://schemas.microsoft.com/office/drawing/2014/main" id="{B03916B0-C0B7-4865-8E8D-2E7BAAD7DBCD}"/>
              </a:ext>
            </a:extLst>
          </p:cNvPr>
          <p:cNvSpPr txBox="1">
            <a:spLocks/>
          </p:cNvSpPr>
          <p:nvPr/>
        </p:nvSpPr>
        <p:spPr>
          <a:xfrm>
            <a:off x="2585867" y="127749"/>
            <a:ext cx="3255647" cy="453600"/>
          </a:xfrm>
          <a:prstGeom prst="rect">
            <a:avLst/>
          </a:prstGeom>
        </p:spPr>
        <p:txBody>
          <a:bodyPr/>
          <a:lstStyle/>
          <a:p>
            <a:pPr defTabSz="457200" eaLnBrk="1" fontAlgn="auto" hangingPunct="1">
              <a:spcBef>
                <a:spcPts val="0"/>
              </a:spcBef>
              <a:spcAft>
                <a:spcPts val="0"/>
              </a:spcAft>
            </a:pPr>
            <a:r>
              <a:rPr lang="es-ES" sz="2800" b="1" cap="small" dirty="0">
                <a:solidFill>
                  <a:srgbClr val="CDCDCD"/>
                </a:solidFill>
                <a:latin typeface="Calibri"/>
                <a:cs typeface="+mn-cs"/>
              </a:rPr>
              <a:t>La Empresa</a:t>
            </a:r>
          </a:p>
        </p:txBody>
      </p:sp>
      <p:grpSp>
        <p:nvGrpSpPr>
          <p:cNvPr id="14" name="Grupo 13">
            <a:extLst>
              <a:ext uri="{FF2B5EF4-FFF2-40B4-BE49-F238E27FC236}">
                <a16:creationId xmlns:a16="http://schemas.microsoft.com/office/drawing/2014/main" id="{88D802A9-13AC-4CB0-857F-82E688E001B3}"/>
              </a:ext>
            </a:extLst>
          </p:cNvPr>
          <p:cNvGrpSpPr/>
          <p:nvPr/>
        </p:nvGrpSpPr>
        <p:grpSpPr>
          <a:xfrm>
            <a:off x="3732544" y="4076991"/>
            <a:ext cx="162560" cy="1102841"/>
            <a:chOff x="2208544" y="4084907"/>
            <a:chExt cx="162560" cy="1102841"/>
          </a:xfrm>
        </p:grpSpPr>
        <p:pic>
          <p:nvPicPr>
            <p:cNvPr id="11" name="Imagen 10">
              <a:extLst>
                <a:ext uri="{FF2B5EF4-FFF2-40B4-BE49-F238E27FC236}">
                  <a16:creationId xmlns:a16="http://schemas.microsoft.com/office/drawing/2014/main" id="{628DC744-0603-4780-AC41-53E2EFCA5899}"/>
                </a:ext>
              </a:extLst>
            </p:cNvPr>
            <p:cNvPicPr>
              <a:picLocks noChangeAspect="1"/>
            </p:cNvPicPr>
            <p:nvPr/>
          </p:nvPicPr>
          <p:blipFill>
            <a:blip r:embed="rId1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208544" y="4084907"/>
              <a:ext cx="162560" cy="162560"/>
            </a:xfrm>
            <a:prstGeom prst="rect">
              <a:avLst/>
            </a:prstGeom>
          </p:spPr>
        </p:pic>
        <p:pic>
          <p:nvPicPr>
            <p:cNvPr id="57" name="Imagen 56">
              <a:extLst>
                <a:ext uri="{FF2B5EF4-FFF2-40B4-BE49-F238E27FC236}">
                  <a16:creationId xmlns:a16="http://schemas.microsoft.com/office/drawing/2014/main" id="{A7D9A834-C1E0-492A-BC58-7057FF69CC5C}"/>
                </a:ext>
              </a:extLst>
            </p:cNvPr>
            <p:cNvPicPr>
              <a:picLocks noChangeAspect="1"/>
            </p:cNvPicPr>
            <p:nvPr/>
          </p:nvPicPr>
          <p:blipFill>
            <a:blip r:embed="rId1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208544" y="4319977"/>
              <a:ext cx="162560" cy="162560"/>
            </a:xfrm>
            <a:prstGeom prst="rect">
              <a:avLst/>
            </a:prstGeom>
          </p:spPr>
        </p:pic>
        <p:pic>
          <p:nvPicPr>
            <p:cNvPr id="58" name="Imagen 57">
              <a:extLst>
                <a:ext uri="{FF2B5EF4-FFF2-40B4-BE49-F238E27FC236}">
                  <a16:creationId xmlns:a16="http://schemas.microsoft.com/office/drawing/2014/main" id="{9D206CAB-13E8-46C5-8299-2EBFFAB6144E}"/>
                </a:ext>
              </a:extLst>
            </p:cNvPr>
            <p:cNvPicPr>
              <a:picLocks noChangeAspect="1"/>
            </p:cNvPicPr>
            <p:nvPr/>
          </p:nvPicPr>
          <p:blipFill>
            <a:blip r:embed="rId1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208544" y="4555047"/>
              <a:ext cx="162560" cy="162560"/>
            </a:xfrm>
            <a:prstGeom prst="rect">
              <a:avLst/>
            </a:prstGeom>
          </p:spPr>
        </p:pic>
        <p:pic>
          <p:nvPicPr>
            <p:cNvPr id="59" name="Imagen 58">
              <a:extLst>
                <a:ext uri="{FF2B5EF4-FFF2-40B4-BE49-F238E27FC236}">
                  <a16:creationId xmlns:a16="http://schemas.microsoft.com/office/drawing/2014/main" id="{268844DB-98AE-4E7A-ACCC-C64AA34F40EE}"/>
                </a:ext>
              </a:extLst>
            </p:cNvPr>
            <p:cNvPicPr>
              <a:picLocks noChangeAspect="1"/>
            </p:cNvPicPr>
            <p:nvPr/>
          </p:nvPicPr>
          <p:blipFill>
            <a:blip r:embed="rId1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208544" y="4790117"/>
              <a:ext cx="162560" cy="162560"/>
            </a:xfrm>
            <a:prstGeom prst="rect">
              <a:avLst/>
            </a:prstGeom>
          </p:spPr>
        </p:pic>
        <p:pic>
          <p:nvPicPr>
            <p:cNvPr id="60" name="Imagen 59">
              <a:extLst>
                <a:ext uri="{FF2B5EF4-FFF2-40B4-BE49-F238E27FC236}">
                  <a16:creationId xmlns:a16="http://schemas.microsoft.com/office/drawing/2014/main" id="{20520D8C-5B3A-4F60-B204-F0BE9656A824}"/>
                </a:ext>
              </a:extLst>
            </p:cNvPr>
            <p:cNvPicPr>
              <a:picLocks noChangeAspect="1"/>
            </p:cNvPicPr>
            <p:nvPr/>
          </p:nvPicPr>
          <p:blipFill>
            <a:blip r:embed="rId1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208544" y="5025188"/>
              <a:ext cx="162560" cy="162560"/>
            </a:xfrm>
            <a:prstGeom prst="rect">
              <a:avLst/>
            </a:prstGeom>
          </p:spPr>
        </p:pic>
      </p:grpSp>
      <p:grpSp>
        <p:nvGrpSpPr>
          <p:cNvPr id="61" name="Grupo 60">
            <a:extLst>
              <a:ext uri="{FF2B5EF4-FFF2-40B4-BE49-F238E27FC236}">
                <a16:creationId xmlns:a16="http://schemas.microsoft.com/office/drawing/2014/main" id="{4B6C89C5-56A3-43CD-A9DD-909F38E7070F}"/>
              </a:ext>
            </a:extLst>
          </p:cNvPr>
          <p:cNvGrpSpPr/>
          <p:nvPr/>
        </p:nvGrpSpPr>
        <p:grpSpPr>
          <a:xfrm>
            <a:off x="7021462" y="4076991"/>
            <a:ext cx="162560" cy="1102841"/>
            <a:chOff x="2208544" y="4084907"/>
            <a:chExt cx="162560" cy="1102841"/>
          </a:xfrm>
        </p:grpSpPr>
        <p:pic>
          <p:nvPicPr>
            <p:cNvPr id="62" name="Imagen 61">
              <a:extLst>
                <a:ext uri="{FF2B5EF4-FFF2-40B4-BE49-F238E27FC236}">
                  <a16:creationId xmlns:a16="http://schemas.microsoft.com/office/drawing/2014/main" id="{6D4C23FF-D485-4617-B3BD-242475323594}"/>
                </a:ext>
              </a:extLst>
            </p:cNvPr>
            <p:cNvPicPr>
              <a:picLocks noChangeAspect="1"/>
            </p:cNvPicPr>
            <p:nvPr/>
          </p:nvPicPr>
          <p:blipFill>
            <a:blip r:embed="rId1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208544" y="4084907"/>
              <a:ext cx="162560" cy="162560"/>
            </a:xfrm>
            <a:prstGeom prst="rect">
              <a:avLst/>
            </a:prstGeom>
          </p:spPr>
        </p:pic>
        <p:pic>
          <p:nvPicPr>
            <p:cNvPr id="63" name="Imagen 62">
              <a:extLst>
                <a:ext uri="{FF2B5EF4-FFF2-40B4-BE49-F238E27FC236}">
                  <a16:creationId xmlns:a16="http://schemas.microsoft.com/office/drawing/2014/main" id="{300A25FD-38E1-484C-97F6-20B23F4B791C}"/>
                </a:ext>
              </a:extLst>
            </p:cNvPr>
            <p:cNvPicPr>
              <a:picLocks noChangeAspect="1"/>
            </p:cNvPicPr>
            <p:nvPr/>
          </p:nvPicPr>
          <p:blipFill>
            <a:blip r:embed="rId1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208544" y="4319977"/>
              <a:ext cx="162560" cy="162560"/>
            </a:xfrm>
            <a:prstGeom prst="rect">
              <a:avLst/>
            </a:prstGeom>
          </p:spPr>
        </p:pic>
        <p:pic>
          <p:nvPicPr>
            <p:cNvPr id="64" name="Imagen 63">
              <a:extLst>
                <a:ext uri="{FF2B5EF4-FFF2-40B4-BE49-F238E27FC236}">
                  <a16:creationId xmlns:a16="http://schemas.microsoft.com/office/drawing/2014/main" id="{957507C8-ED09-45DE-9013-3C1B47239C17}"/>
                </a:ext>
              </a:extLst>
            </p:cNvPr>
            <p:cNvPicPr>
              <a:picLocks noChangeAspect="1"/>
            </p:cNvPicPr>
            <p:nvPr/>
          </p:nvPicPr>
          <p:blipFill>
            <a:blip r:embed="rId1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208544" y="4555047"/>
              <a:ext cx="162560" cy="162560"/>
            </a:xfrm>
            <a:prstGeom prst="rect">
              <a:avLst/>
            </a:prstGeom>
          </p:spPr>
        </p:pic>
        <p:pic>
          <p:nvPicPr>
            <p:cNvPr id="65" name="Imagen 64">
              <a:extLst>
                <a:ext uri="{FF2B5EF4-FFF2-40B4-BE49-F238E27FC236}">
                  <a16:creationId xmlns:a16="http://schemas.microsoft.com/office/drawing/2014/main" id="{AC0CFFCD-74D2-4E40-AA29-539BB02743D6}"/>
                </a:ext>
              </a:extLst>
            </p:cNvPr>
            <p:cNvPicPr>
              <a:picLocks noChangeAspect="1"/>
            </p:cNvPicPr>
            <p:nvPr/>
          </p:nvPicPr>
          <p:blipFill>
            <a:blip r:embed="rId1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208544" y="4790117"/>
              <a:ext cx="162560" cy="162560"/>
            </a:xfrm>
            <a:prstGeom prst="rect">
              <a:avLst/>
            </a:prstGeom>
          </p:spPr>
        </p:pic>
        <p:pic>
          <p:nvPicPr>
            <p:cNvPr id="66" name="Imagen 65">
              <a:extLst>
                <a:ext uri="{FF2B5EF4-FFF2-40B4-BE49-F238E27FC236}">
                  <a16:creationId xmlns:a16="http://schemas.microsoft.com/office/drawing/2014/main" id="{975A3F11-3D1D-4D43-80D8-C271FBC5B84F}"/>
                </a:ext>
              </a:extLst>
            </p:cNvPr>
            <p:cNvPicPr>
              <a:picLocks noChangeAspect="1"/>
            </p:cNvPicPr>
            <p:nvPr/>
          </p:nvPicPr>
          <p:blipFill>
            <a:blip r:embed="rId1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208544" y="5025188"/>
              <a:ext cx="162560" cy="162560"/>
            </a:xfrm>
            <a:prstGeom prst="rect">
              <a:avLst/>
            </a:prstGeom>
          </p:spPr>
        </p:pic>
      </p:grpSp>
      <p:sp>
        <p:nvSpPr>
          <p:cNvPr id="17" name="Elipse 16">
            <a:extLst>
              <a:ext uri="{FF2B5EF4-FFF2-40B4-BE49-F238E27FC236}">
                <a16:creationId xmlns:a16="http://schemas.microsoft.com/office/drawing/2014/main" id="{61BB1312-D63F-4284-9D26-712D03E271D9}"/>
              </a:ext>
            </a:extLst>
          </p:cNvPr>
          <p:cNvSpPr/>
          <p:nvPr/>
        </p:nvSpPr>
        <p:spPr>
          <a:xfrm>
            <a:off x="1805161" y="3052826"/>
            <a:ext cx="1450948" cy="46729"/>
          </a:xfrm>
          <a:prstGeom prst="ellipse">
            <a:avLst/>
          </a:prstGeom>
          <a:solidFill>
            <a:srgbClr val="5E5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36" name="Picture 15" descr="BottomLineLight.png">
            <a:extLst>
              <a:ext uri="{FF2B5EF4-FFF2-40B4-BE49-F238E27FC236}">
                <a16:creationId xmlns:a16="http://schemas.microsoft.com/office/drawing/2014/main" id="{F4CD5AD2-F54D-445E-9A52-F9CDD8C2891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6200004"/>
            <a:ext cx="9144000" cy="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16" descr="BottomLineDarker.png">
            <a:extLst>
              <a:ext uri="{FF2B5EF4-FFF2-40B4-BE49-F238E27FC236}">
                <a16:creationId xmlns:a16="http://schemas.microsoft.com/office/drawing/2014/main" id="{28AF52B8-3EA7-4802-B9D1-BCD1683F791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6840934"/>
            <a:ext cx="9144000"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14" descr="Avatar.png">
            <a:extLst>
              <a:ext uri="{FF2B5EF4-FFF2-40B4-BE49-F238E27FC236}">
                <a16:creationId xmlns:a16="http://schemas.microsoft.com/office/drawing/2014/main" id="{545808A9-7A7F-452D-B846-BFC56298DC3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90701" y="6396720"/>
            <a:ext cx="3778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Box 4">
            <a:extLst>
              <a:ext uri="{FF2B5EF4-FFF2-40B4-BE49-F238E27FC236}">
                <a16:creationId xmlns:a16="http://schemas.microsoft.com/office/drawing/2014/main" id="{97321DEF-A852-457A-BABF-E2308869DC23}"/>
              </a:ext>
            </a:extLst>
          </p:cNvPr>
          <p:cNvSpPr txBox="1"/>
          <p:nvPr/>
        </p:nvSpPr>
        <p:spPr>
          <a:xfrm>
            <a:off x="2738837" y="6223954"/>
            <a:ext cx="553357"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dirty="0">
                <a:solidFill>
                  <a:schemeClr val="tx1">
                    <a:lumMod val="50000"/>
                    <a:lumOff val="50000"/>
                  </a:schemeClr>
                </a:solidFill>
                <a:latin typeface="+mn-lt"/>
                <a:cs typeface="+mn-cs"/>
              </a:rPr>
              <a:t>Alumnos</a:t>
            </a:r>
            <a:endParaRPr lang="es-AR" sz="800" dirty="0">
              <a:latin typeface="+mn-lt"/>
              <a:cs typeface="+mn-cs"/>
            </a:endParaRPr>
          </a:p>
        </p:txBody>
      </p:sp>
      <p:sp>
        <p:nvSpPr>
          <p:cNvPr id="43" name="TextBox 5">
            <a:extLst>
              <a:ext uri="{FF2B5EF4-FFF2-40B4-BE49-F238E27FC236}">
                <a16:creationId xmlns:a16="http://schemas.microsoft.com/office/drawing/2014/main" id="{F1C1ABBE-EB47-4F16-9DB1-6396F858558A}"/>
              </a:ext>
            </a:extLst>
          </p:cNvPr>
          <p:cNvSpPr txBox="1"/>
          <p:nvPr/>
        </p:nvSpPr>
        <p:spPr>
          <a:xfrm>
            <a:off x="2352106" y="6514548"/>
            <a:ext cx="1358770" cy="307777"/>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400" dirty="0">
                <a:solidFill>
                  <a:schemeClr val="tx1">
                    <a:lumMod val="50000"/>
                    <a:lumOff val="50000"/>
                  </a:schemeClr>
                </a:solidFill>
                <a:latin typeface="TypoSlabserif-Light" pitchFamily="2" charset="0"/>
                <a:cs typeface="+mn-cs"/>
              </a:rPr>
              <a:t>Marcelo Encabo</a:t>
            </a:r>
            <a:endParaRPr lang="en-US" sz="1400" dirty="0">
              <a:latin typeface="TypoSlabserif-Light" pitchFamily="2" charset="0"/>
              <a:cs typeface="+mn-cs"/>
            </a:endParaRPr>
          </a:p>
        </p:txBody>
      </p:sp>
      <p:sp>
        <p:nvSpPr>
          <p:cNvPr id="46" name="TextBox 9">
            <a:extLst>
              <a:ext uri="{FF2B5EF4-FFF2-40B4-BE49-F238E27FC236}">
                <a16:creationId xmlns:a16="http://schemas.microsoft.com/office/drawing/2014/main" id="{F7AE3CDB-58B4-48FE-95D7-9C0F2BEF8B29}"/>
              </a:ext>
            </a:extLst>
          </p:cNvPr>
          <p:cNvSpPr txBox="1"/>
          <p:nvPr/>
        </p:nvSpPr>
        <p:spPr>
          <a:xfrm>
            <a:off x="5738542" y="6300375"/>
            <a:ext cx="1141659"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spc="300" dirty="0">
                <a:solidFill>
                  <a:schemeClr val="tx1">
                    <a:lumMod val="50000"/>
                    <a:lumOff val="50000"/>
                  </a:schemeClr>
                </a:solidFill>
                <a:latin typeface="+mn-lt"/>
                <a:cs typeface="+mn-cs"/>
              </a:rPr>
              <a:t>Seminario II</a:t>
            </a:r>
            <a:endParaRPr lang="es-AR" sz="800" spc="300" dirty="0">
              <a:latin typeface="+mn-lt"/>
              <a:cs typeface="+mn-cs"/>
            </a:endParaRPr>
          </a:p>
        </p:txBody>
      </p:sp>
      <p:sp>
        <p:nvSpPr>
          <p:cNvPr id="47" name="TextBox 10">
            <a:extLst>
              <a:ext uri="{FF2B5EF4-FFF2-40B4-BE49-F238E27FC236}">
                <a16:creationId xmlns:a16="http://schemas.microsoft.com/office/drawing/2014/main" id="{05874388-F9EF-4345-89CD-20EA1EA7E176}"/>
              </a:ext>
            </a:extLst>
          </p:cNvPr>
          <p:cNvSpPr txBox="1"/>
          <p:nvPr/>
        </p:nvSpPr>
        <p:spPr>
          <a:xfrm>
            <a:off x="5077684" y="6449909"/>
            <a:ext cx="2490241" cy="353943"/>
          </a:xfrm>
          <a:prstGeom prst="rect">
            <a:avLst/>
          </a:prstGeom>
          <a:noFill/>
          <a:effectLst>
            <a:outerShdw dist="12700" dir="2700000" algn="tl" rotWithShape="0">
              <a:schemeClr val="bg1"/>
            </a:outerShdw>
          </a:effectLst>
        </p:spPr>
        <p:txBody>
          <a:bodyPr wrap="square">
            <a:spAutoFit/>
          </a:bodyPr>
          <a:lstStyle/>
          <a:p>
            <a:pPr eaLnBrk="1" fontAlgn="auto" hangingPunct="1">
              <a:spcBef>
                <a:spcPts val="0"/>
              </a:spcBef>
              <a:spcAft>
                <a:spcPts val="0"/>
              </a:spcAft>
              <a:defRPr/>
            </a:pPr>
            <a:r>
              <a:rPr lang="en-US" sz="1700" spc="700" dirty="0">
                <a:solidFill>
                  <a:schemeClr val="tx1">
                    <a:lumMod val="50000"/>
                    <a:lumOff val="50000"/>
                  </a:schemeClr>
                </a:solidFill>
                <a:latin typeface="TypoSlabserif-Light" pitchFamily="2" charset="0"/>
                <a:cs typeface="+mn-cs"/>
              </a:rPr>
              <a:t>Trabajo Final</a:t>
            </a:r>
            <a:endParaRPr lang="en-US" sz="1700" spc="700" dirty="0">
              <a:latin typeface="TypoSlabserif-Light" pitchFamily="2" charset="0"/>
              <a:cs typeface="+mn-cs"/>
            </a:endParaRPr>
          </a:p>
        </p:txBody>
      </p:sp>
      <p:sp>
        <p:nvSpPr>
          <p:cNvPr id="49" name="TextBox 11">
            <a:extLst>
              <a:ext uri="{FF2B5EF4-FFF2-40B4-BE49-F238E27FC236}">
                <a16:creationId xmlns:a16="http://schemas.microsoft.com/office/drawing/2014/main" id="{AB4BD5A0-3C23-47EF-BD59-12C721435993}"/>
              </a:ext>
            </a:extLst>
          </p:cNvPr>
          <p:cNvSpPr txBox="1"/>
          <p:nvPr/>
        </p:nvSpPr>
        <p:spPr>
          <a:xfrm>
            <a:off x="8904312" y="6237312"/>
            <a:ext cx="542136"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800" dirty="0">
                <a:solidFill>
                  <a:schemeClr val="tx1">
                    <a:lumMod val="50000"/>
                    <a:lumOff val="50000"/>
                  </a:schemeClr>
                </a:solidFill>
                <a:latin typeface="+mn-lt"/>
                <a:cs typeface="+mn-cs"/>
              </a:rPr>
              <a:t>N°</a:t>
            </a:r>
            <a:r>
              <a:rPr lang="en-US" sz="800" dirty="0">
                <a:latin typeface="+mn-lt"/>
                <a:cs typeface="+mn-cs"/>
              </a:rPr>
              <a:t> SLIDE</a:t>
            </a:r>
          </a:p>
        </p:txBody>
      </p:sp>
      <p:sp>
        <p:nvSpPr>
          <p:cNvPr id="50" name="TextBox 12">
            <a:extLst>
              <a:ext uri="{FF2B5EF4-FFF2-40B4-BE49-F238E27FC236}">
                <a16:creationId xmlns:a16="http://schemas.microsoft.com/office/drawing/2014/main" id="{870242A5-561D-41BD-B904-1DFA5CFDC92E}"/>
              </a:ext>
            </a:extLst>
          </p:cNvPr>
          <p:cNvSpPr txBox="1"/>
          <p:nvPr/>
        </p:nvSpPr>
        <p:spPr>
          <a:xfrm>
            <a:off x="9255760" y="6403762"/>
            <a:ext cx="651140" cy="276999"/>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200" b="1" dirty="0">
                <a:solidFill>
                  <a:schemeClr val="tx1">
                    <a:lumMod val="85000"/>
                    <a:lumOff val="15000"/>
                  </a:schemeClr>
                </a:solidFill>
                <a:latin typeface="TypoSlabserif-Light" pitchFamily="2" charset="0"/>
                <a:cs typeface="+mn-cs"/>
              </a:rPr>
              <a:t>2</a:t>
            </a:r>
            <a:r>
              <a:rPr lang="en-US" sz="1200" b="1" dirty="0">
                <a:solidFill>
                  <a:schemeClr val="tx1">
                    <a:lumMod val="50000"/>
                    <a:lumOff val="50000"/>
                  </a:schemeClr>
                </a:solidFill>
                <a:latin typeface="TypoSlabserif-Light" pitchFamily="2" charset="0"/>
                <a:cs typeface="+mn-cs"/>
              </a:rPr>
              <a:t> de 17</a:t>
            </a:r>
            <a:endParaRPr lang="en-US" sz="1200" b="1" dirty="0">
              <a:latin typeface="TypoSlabserif-Light" pitchFamily="2" charset="0"/>
              <a:cs typeface="+mn-cs"/>
            </a:endParaRPr>
          </a:p>
        </p:txBody>
      </p:sp>
      <p:pic>
        <p:nvPicPr>
          <p:cNvPr id="51" name="Picture 17" descr="PrevArrow.png">
            <a:hlinkClick r:id="" action="ppaction://hlinkshowjump?jump=previousslide"/>
            <a:extLst>
              <a:ext uri="{FF2B5EF4-FFF2-40B4-BE49-F238E27FC236}">
                <a16:creationId xmlns:a16="http://schemas.microsoft.com/office/drawing/2014/main" id="{2B726B56-BD66-4243-8C85-E171839D31A1}"/>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009064" y="6440908"/>
            <a:ext cx="2127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18" descr="PrevArrow.png">
            <a:hlinkClick r:id="" action="ppaction://hlinkshowjump?jump=nextslide"/>
            <a:extLst>
              <a:ext uri="{FF2B5EF4-FFF2-40B4-BE49-F238E27FC236}">
                <a16:creationId xmlns:a16="http://schemas.microsoft.com/office/drawing/2014/main" id="{120C6155-B2FB-47D9-9AA5-B8F36FA0E46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918701" y="6440909"/>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Box 5">
            <a:extLst>
              <a:ext uri="{FF2B5EF4-FFF2-40B4-BE49-F238E27FC236}">
                <a16:creationId xmlns:a16="http://schemas.microsoft.com/office/drawing/2014/main" id="{194F2E24-8D5E-4136-B888-389F109F64AE}"/>
              </a:ext>
            </a:extLst>
          </p:cNvPr>
          <p:cNvSpPr txBox="1"/>
          <p:nvPr/>
        </p:nvSpPr>
        <p:spPr>
          <a:xfrm>
            <a:off x="2414316" y="6335383"/>
            <a:ext cx="1169679" cy="307777"/>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400" dirty="0">
                <a:solidFill>
                  <a:schemeClr val="tx1">
                    <a:lumMod val="50000"/>
                    <a:lumOff val="50000"/>
                  </a:schemeClr>
                </a:solidFill>
                <a:latin typeface="TypoSlabserif-Light" pitchFamily="2" charset="0"/>
                <a:cs typeface="+mn-cs"/>
              </a:rPr>
              <a:t>Juan Arguello</a:t>
            </a:r>
          </a:p>
        </p:txBody>
      </p:sp>
      <p:sp>
        <p:nvSpPr>
          <p:cNvPr id="54" name="TextBox 25">
            <a:extLst>
              <a:ext uri="{FF2B5EF4-FFF2-40B4-BE49-F238E27FC236}">
                <a16:creationId xmlns:a16="http://schemas.microsoft.com/office/drawing/2014/main" id="{32F4CDA0-7484-40F5-87EE-AEB51AAE9226}"/>
              </a:ext>
            </a:extLst>
          </p:cNvPr>
          <p:cNvSpPr txBox="1"/>
          <p:nvPr/>
        </p:nvSpPr>
        <p:spPr>
          <a:xfrm>
            <a:off x="2736588" y="3111243"/>
            <a:ext cx="6686678" cy="900246"/>
          </a:xfrm>
          <a:prstGeom prst="rect">
            <a:avLst/>
          </a:prstGeom>
          <a:noFill/>
        </p:spPr>
        <p:txBody>
          <a:bodyPr wrap="square">
            <a:spAutoFit/>
          </a:bodyPr>
          <a:lstStyle/>
          <a:p>
            <a:r>
              <a:rPr lang="es-ES" sz="1050" dirty="0">
                <a:solidFill>
                  <a:schemeClr val="bg1">
                    <a:lumMod val="75000"/>
                  </a:schemeClr>
                </a:solidFill>
                <a:latin typeface="UniSansBook" panose="00000500000000000000" pitchFamily="2" charset="0"/>
                <a:cs typeface="+mn-cs"/>
              </a:rPr>
              <a:t>Grupo SADA: Parte del Grupo SADA, fundado en 1976 en Betim/MG, Brasil, con más de 40 años en la Logística </a:t>
            </a:r>
            <a:r>
              <a:rPr lang="es-ES" sz="1050" dirty="0" err="1">
                <a:solidFill>
                  <a:schemeClr val="bg1">
                    <a:lumMod val="75000"/>
                  </a:schemeClr>
                </a:solidFill>
                <a:latin typeface="UniSansBook" panose="00000500000000000000" pitchFamily="2" charset="0"/>
                <a:cs typeface="+mn-cs"/>
              </a:rPr>
              <a:t>Integral.Presencia</a:t>
            </a:r>
            <a:r>
              <a:rPr lang="es-ES" sz="1050" dirty="0">
                <a:solidFill>
                  <a:schemeClr val="bg1">
                    <a:lumMod val="75000"/>
                  </a:schemeClr>
                </a:solidFill>
                <a:latin typeface="UniSansBook" panose="00000500000000000000" pitchFamily="2" charset="0"/>
                <a:cs typeface="+mn-cs"/>
              </a:rPr>
              <a:t> en Argentina: Con más de 25 años de experiencia, </a:t>
            </a:r>
            <a:r>
              <a:rPr lang="es-ES" sz="1050" dirty="0" err="1">
                <a:solidFill>
                  <a:schemeClr val="bg1">
                    <a:lumMod val="75000"/>
                  </a:schemeClr>
                </a:solidFill>
                <a:latin typeface="UniSansBook" panose="00000500000000000000" pitchFamily="2" charset="0"/>
                <a:cs typeface="+mn-cs"/>
              </a:rPr>
              <a:t>Elta</a:t>
            </a:r>
            <a:r>
              <a:rPr lang="es-ES" sz="1050" dirty="0">
                <a:solidFill>
                  <a:schemeClr val="bg1">
                    <a:lumMod val="75000"/>
                  </a:schemeClr>
                </a:solidFill>
                <a:latin typeface="UniSansBook" panose="00000500000000000000" pitchFamily="2" charset="0"/>
                <a:cs typeface="+mn-cs"/>
              </a:rPr>
              <a:t> Transportes SRL es reconocida por su excelencia en servicios logísticos, especialmente en el transporte internacional para terminales </a:t>
            </a:r>
            <a:r>
              <a:rPr lang="es-ES" sz="1050" dirty="0" err="1">
                <a:solidFill>
                  <a:schemeClr val="bg1">
                    <a:lumMod val="75000"/>
                  </a:schemeClr>
                </a:solidFill>
                <a:latin typeface="UniSansBook" panose="00000500000000000000" pitchFamily="2" charset="0"/>
                <a:cs typeface="+mn-cs"/>
              </a:rPr>
              <a:t>automotrices.Bases</a:t>
            </a:r>
            <a:r>
              <a:rPr lang="es-ES" sz="1050" dirty="0">
                <a:solidFill>
                  <a:schemeClr val="bg1">
                    <a:lumMod val="75000"/>
                  </a:schemeClr>
                </a:solidFill>
                <a:latin typeface="UniSansBook" panose="00000500000000000000" pitchFamily="2" charset="0"/>
                <a:cs typeface="+mn-cs"/>
              </a:rPr>
              <a:t> Estratégicas: Operaciones desde bases estratégicamente ubicadas, enfocadas en cumplir con los altos estándares de calidad y tiempos exigidos por sus clientes.</a:t>
            </a:r>
            <a:endParaRPr lang="es-AR" sz="1050" dirty="0">
              <a:solidFill>
                <a:schemeClr val="bg1">
                  <a:lumMod val="75000"/>
                </a:schemeClr>
              </a:solidFill>
              <a:latin typeface="UniSansBook" panose="00000500000000000000" pitchFamily="2" charset="0"/>
              <a:cs typeface="+mn-cs"/>
            </a:endParaRPr>
          </a:p>
        </p:txBody>
      </p:sp>
    </p:spTree>
    <p:extLst>
      <p:ext uri="{BB962C8B-B14F-4D97-AF65-F5344CB8AC3E}">
        <p14:creationId xmlns:p14="http://schemas.microsoft.com/office/powerpoint/2010/main" val="971970995"/>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15" descr="BottomLineLight.png">
            <a:extLst>
              <a:ext uri="{FF2B5EF4-FFF2-40B4-BE49-F238E27FC236}">
                <a16:creationId xmlns:a16="http://schemas.microsoft.com/office/drawing/2014/main" id="{6394F527-2F42-4BE5-ADC9-019363EA32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6200004"/>
            <a:ext cx="9144000" cy="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16" descr="BottomLineDarker.png">
            <a:extLst>
              <a:ext uri="{FF2B5EF4-FFF2-40B4-BE49-F238E27FC236}">
                <a16:creationId xmlns:a16="http://schemas.microsoft.com/office/drawing/2014/main" id="{F3369D69-F0A3-494F-8FC4-5126547C9E1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6840934"/>
            <a:ext cx="9144000"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14" descr="Avatar.png">
            <a:extLst>
              <a:ext uri="{FF2B5EF4-FFF2-40B4-BE49-F238E27FC236}">
                <a16:creationId xmlns:a16="http://schemas.microsoft.com/office/drawing/2014/main" id="{1B78B3C7-8804-45C3-AF63-CFD6AAD8619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19537" y="6381328"/>
            <a:ext cx="3778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9BDB1DE3-AAF7-4AFF-9599-680DFC619B21}"/>
              </a:ext>
            </a:extLst>
          </p:cNvPr>
          <p:cNvSpPr txBox="1"/>
          <p:nvPr/>
        </p:nvSpPr>
        <p:spPr>
          <a:xfrm>
            <a:off x="2309813" y="6246914"/>
            <a:ext cx="513282"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dirty="0">
                <a:solidFill>
                  <a:schemeClr val="tx1">
                    <a:lumMod val="50000"/>
                    <a:lumOff val="50000"/>
                  </a:schemeClr>
                </a:solidFill>
                <a:latin typeface="+mn-lt"/>
                <a:cs typeface="+mn-cs"/>
              </a:rPr>
              <a:t>Alumno</a:t>
            </a:r>
            <a:endParaRPr lang="es-AR" sz="800" dirty="0">
              <a:latin typeface="+mn-lt"/>
              <a:cs typeface="+mn-cs"/>
            </a:endParaRPr>
          </a:p>
        </p:txBody>
      </p:sp>
      <p:sp>
        <p:nvSpPr>
          <p:cNvPr id="6" name="TextBox 5">
            <a:extLst>
              <a:ext uri="{FF2B5EF4-FFF2-40B4-BE49-F238E27FC236}">
                <a16:creationId xmlns:a16="http://schemas.microsoft.com/office/drawing/2014/main" id="{153D4958-FB3D-4BF0-87D3-0A72D5F762C3}"/>
              </a:ext>
            </a:extLst>
          </p:cNvPr>
          <p:cNvSpPr txBox="1"/>
          <p:nvPr/>
        </p:nvSpPr>
        <p:spPr>
          <a:xfrm>
            <a:off x="2309813" y="6419429"/>
            <a:ext cx="1358770" cy="307777"/>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400" dirty="0">
                <a:solidFill>
                  <a:schemeClr val="tx1">
                    <a:lumMod val="50000"/>
                    <a:lumOff val="50000"/>
                  </a:schemeClr>
                </a:solidFill>
                <a:latin typeface="TypoSlabserif-Light" pitchFamily="2" charset="0"/>
                <a:cs typeface="+mn-cs"/>
              </a:rPr>
              <a:t>Marcelo Encabo</a:t>
            </a:r>
            <a:endParaRPr lang="en-US" sz="1400" dirty="0">
              <a:latin typeface="TypoSlabserif-Light" pitchFamily="2" charset="0"/>
              <a:cs typeface="+mn-cs"/>
            </a:endParaRPr>
          </a:p>
        </p:txBody>
      </p:sp>
      <p:sp>
        <p:nvSpPr>
          <p:cNvPr id="12" name="TextBox 11">
            <a:extLst>
              <a:ext uri="{FF2B5EF4-FFF2-40B4-BE49-F238E27FC236}">
                <a16:creationId xmlns:a16="http://schemas.microsoft.com/office/drawing/2014/main" id="{A51CE2F5-E8D2-416A-ADF5-B475CA7A2F3C}"/>
              </a:ext>
            </a:extLst>
          </p:cNvPr>
          <p:cNvSpPr txBox="1"/>
          <p:nvPr/>
        </p:nvSpPr>
        <p:spPr>
          <a:xfrm>
            <a:off x="8904312" y="6237312"/>
            <a:ext cx="542136"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800" dirty="0">
                <a:solidFill>
                  <a:schemeClr val="tx1">
                    <a:lumMod val="50000"/>
                    <a:lumOff val="50000"/>
                  </a:schemeClr>
                </a:solidFill>
                <a:latin typeface="+mn-lt"/>
                <a:cs typeface="+mn-cs"/>
              </a:rPr>
              <a:t>N°</a:t>
            </a:r>
            <a:r>
              <a:rPr lang="en-US" sz="800" dirty="0">
                <a:latin typeface="+mn-lt"/>
                <a:cs typeface="+mn-cs"/>
              </a:rPr>
              <a:t> SLIDE</a:t>
            </a:r>
          </a:p>
        </p:txBody>
      </p:sp>
      <p:sp>
        <p:nvSpPr>
          <p:cNvPr id="13" name="TextBox 12">
            <a:extLst>
              <a:ext uri="{FF2B5EF4-FFF2-40B4-BE49-F238E27FC236}">
                <a16:creationId xmlns:a16="http://schemas.microsoft.com/office/drawing/2014/main" id="{AF6D3D7E-25AE-431D-8EDA-596B5E32F047}"/>
              </a:ext>
            </a:extLst>
          </p:cNvPr>
          <p:cNvSpPr txBox="1"/>
          <p:nvPr/>
        </p:nvSpPr>
        <p:spPr>
          <a:xfrm>
            <a:off x="9244667" y="6406431"/>
            <a:ext cx="651140" cy="276999"/>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200" b="1" dirty="0">
                <a:latin typeface="TypoSlabserif-Light" pitchFamily="2" charset="0"/>
                <a:cs typeface="+mn-cs"/>
              </a:rPr>
              <a:t>4</a:t>
            </a:r>
            <a:r>
              <a:rPr lang="en-US" sz="1200" b="1" dirty="0">
                <a:solidFill>
                  <a:schemeClr val="tx1">
                    <a:lumMod val="50000"/>
                    <a:lumOff val="50000"/>
                  </a:schemeClr>
                </a:solidFill>
                <a:latin typeface="TypoSlabserif-Light" pitchFamily="2" charset="0"/>
                <a:cs typeface="+mn-cs"/>
              </a:rPr>
              <a:t> de 17</a:t>
            </a:r>
            <a:endParaRPr lang="en-US" sz="1200" b="1" dirty="0">
              <a:latin typeface="TypoSlabserif-Light" pitchFamily="2" charset="0"/>
              <a:cs typeface="+mn-cs"/>
            </a:endParaRPr>
          </a:p>
        </p:txBody>
      </p:sp>
      <p:pic>
        <p:nvPicPr>
          <p:cNvPr id="4110" name="Picture 17" descr="PrevArrow.png">
            <a:hlinkClick r:id="" action="ppaction://hlinkshowjump?jump=previousslide"/>
            <a:extLst>
              <a:ext uri="{FF2B5EF4-FFF2-40B4-BE49-F238E27FC236}">
                <a16:creationId xmlns:a16="http://schemas.microsoft.com/office/drawing/2014/main" id="{ED73347D-BE1D-456B-9B30-2A5F7F92B1F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009064" y="6440908"/>
            <a:ext cx="2127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PrevArrow.png">
            <a:hlinkClick r:id="" action="ppaction://hlinkshowjump?jump=nextslide"/>
            <a:extLst>
              <a:ext uri="{FF2B5EF4-FFF2-40B4-BE49-F238E27FC236}">
                <a16:creationId xmlns:a16="http://schemas.microsoft.com/office/drawing/2014/main" id="{670AA82C-061D-490E-8AC2-179CD7965721}"/>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918701" y="6440909"/>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9">
            <a:extLst>
              <a:ext uri="{FF2B5EF4-FFF2-40B4-BE49-F238E27FC236}">
                <a16:creationId xmlns:a16="http://schemas.microsoft.com/office/drawing/2014/main" id="{8834DBB4-926D-D87B-1831-46A2889A4FF2}"/>
              </a:ext>
            </a:extLst>
          </p:cNvPr>
          <p:cNvSpPr txBox="1"/>
          <p:nvPr/>
        </p:nvSpPr>
        <p:spPr>
          <a:xfrm>
            <a:off x="5738542" y="6300375"/>
            <a:ext cx="1077539"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spc="300" dirty="0">
                <a:solidFill>
                  <a:schemeClr val="tx1">
                    <a:lumMod val="50000"/>
                    <a:lumOff val="50000"/>
                  </a:schemeClr>
                </a:solidFill>
                <a:latin typeface="+mn-lt"/>
                <a:cs typeface="+mn-cs"/>
              </a:rPr>
              <a:t>Seminario I</a:t>
            </a:r>
            <a:endParaRPr lang="es-AR" sz="800" spc="300" dirty="0">
              <a:latin typeface="+mn-lt"/>
              <a:cs typeface="+mn-cs"/>
            </a:endParaRPr>
          </a:p>
        </p:txBody>
      </p:sp>
      <p:sp>
        <p:nvSpPr>
          <p:cNvPr id="3" name="TextBox 10">
            <a:extLst>
              <a:ext uri="{FF2B5EF4-FFF2-40B4-BE49-F238E27FC236}">
                <a16:creationId xmlns:a16="http://schemas.microsoft.com/office/drawing/2014/main" id="{67FD3398-7043-E760-6B54-4FAC0EE95E2F}"/>
              </a:ext>
            </a:extLst>
          </p:cNvPr>
          <p:cNvSpPr txBox="1"/>
          <p:nvPr/>
        </p:nvSpPr>
        <p:spPr>
          <a:xfrm>
            <a:off x="5077684" y="6449909"/>
            <a:ext cx="2490241" cy="353943"/>
          </a:xfrm>
          <a:prstGeom prst="rect">
            <a:avLst/>
          </a:prstGeom>
          <a:noFill/>
          <a:effectLst>
            <a:outerShdw dist="12700" dir="2700000" algn="tl" rotWithShape="0">
              <a:schemeClr val="bg1"/>
            </a:outerShdw>
          </a:effectLst>
        </p:spPr>
        <p:txBody>
          <a:bodyPr wrap="square">
            <a:spAutoFit/>
          </a:bodyPr>
          <a:lstStyle/>
          <a:p>
            <a:pPr eaLnBrk="1" fontAlgn="auto" hangingPunct="1">
              <a:spcBef>
                <a:spcPts val="0"/>
              </a:spcBef>
              <a:spcAft>
                <a:spcPts val="0"/>
              </a:spcAft>
              <a:defRPr/>
            </a:pPr>
            <a:r>
              <a:rPr lang="en-US" sz="1700" spc="700" dirty="0">
                <a:solidFill>
                  <a:schemeClr val="tx1">
                    <a:lumMod val="50000"/>
                    <a:lumOff val="50000"/>
                  </a:schemeClr>
                </a:solidFill>
                <a:latin typeface="TypoSlabserif-Light" pitchFamily="2" charset="0"/>
                <a:cs typeface="+mn-cs"/>
              </a:rPr>
              <a:t>Trabajo Final</a:t>
            </a:r>
            <a:endParaRPr lang="en-US" sz="1700" spc="700" dirty="0">
              <a:latin typeface="TypoSlabserif-Light" pitchFamily="2" charset="0"/>
              <a:cs typeface="+mn-cs"/>
            </a:endParaRPr>
          </a:p>
        </p:txBody>
      </p:sp>
      <p:cxnSp>
        <p:nvCxnSpPr>
          <p:cNvPr id="39" name="11 Conector recto">
            <a:extLst>
              <a:ext uri="{FF2B5EF4-FFF2-40B4-BE49-F238E27FC236}">
                <a16:creationId xmlns:a16="http://schemas.microsoft.com/office/drawing/2014/main" id="{12B5014A-DBAB-486F-91FA-C2ECD5464ABF}"/>
              </a:ext>
            </a:extLst>
          </p:cNvPr>
          <p:cNvCxnSpPr>
            <a:cxnSpLocks/>
          </p:cNvCxnSpPr>
          <p:nvPr/>
        </p:nvCxnSpPr>
        <p:spPr>
          <a:xfrm>
            <a:off x="1524000" y="764704"/>
            <a:ext cx="9144000" cy="0"/>
          </a:xfrm>
          <a:prstGeom prst="line">
            <a:avLst/>
          </a:prstGeom>
          <a:ln w="19050">
            <a:solidFill>
              <a:srgbClr val="F1F2F2"/>
            </a:solidFill>
          </a:ln>
        </p:spPr>
        <p:style>
          <a:lnRef idx="1">
            <a:schemeClr val="accent1"/>
          </a:lnRef>
          <a:fillRef idx="0">
            <a:schemeClr val="accent1"/>
          </a:fillRef>
          <a:effectRef idx="0">
            <a:schemeClr val="accent1"/>
          </a:effectRef>
          <a:fontRef idx="minor">
            <a:schemeClr val="tx1"/>
          </a:fontRef>
        </p:style>
      </p:cxnSp>
      <p:pic>
        <p:nvPicPr>
          <p:cNvPr id="40" name="Imagen 39" descr="Imagen que contiene objeto&#10;&#10;Descripción generada automáticamente">
            <a:extLst>
              <a:ext uri="{FF2B5EF4-FFF2-40B4-BE49-F238E27FC236}">
                <a16:creationId xmlns:a16="http://schemas.microsoft.com/office/drawing/2014/main" id="{B32CA0C0-B2C8-43FE-91E2-8E1C679195FF}"/>
              </a:ext>
            </a:extLst>
          </p:cNvPr>
          <p:cNvPicPr>
            <a:picLocks noChangeAspect="1"/>
          </p:cNvPicPr>
          <p:nvPr/>
        </p:nvPicPr>
        <p:blipFill rotWithShape="1">
          <a:blip r:embed="rId8">
            <a:extLst>
              <a:ext uri="{28A0092B-C50C-407E-A947-70E740481C1C}">
                <a14:useLocalDpi xmlns:a14="http://schemas.microsoft.com/office/drawing/2010/main" val="0"/>
              </a:ext>
            </a:extLst>
          </a:blip>
          <a:srcRect l="15047" t="34887" r="13600" b="8200"/>
          <a:stretch/>
        </p:blipFill>
        <p:spPr>
          <a:xfrm>
            <a:off x="9613599" y="103317"/>
            <a:ext cx="863356" cy="596011"/>
          </a:xfrm>
          <a:prstGeom prst="rect">
            <a:avLst/>
          </a:prstGeom>
        </p:spPr>
      </p:pic>
      <p:pic>
        <p:nvPicPr>
          <p:cNvPr id="9" name="Imagen 8">
            <a:extLst>
              <a:ext uri="{FF2B5EF4-FFF2-40B4-BE49-F238E27FC236}">
                <a16:creationId xmlns:a16="http://schemas.microsoft.com/office/drawing/2014/main" id="{CBFC7447-0939-41F2-8C09-B05BE486E701}"/>
              </a:ext>
            </a:extLst>
          </p:cNvPr>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1868940" y="150540"/>
            <a:ext cx="519203" cy="474700"/>
          </a:xfrm>
          <a:prstGeom prst="rect">
            <a:avLst/>
          </a:prstGeom>
        </p:spPr>
      </p:pic>
      <p:sp>
        <p:nvSpPr>
          <p:cNvPr id="56" name="4 Subtítulo">
            <a:hlinkClick r:id="rId10" action="ppaction://hlinksldjump"/>
            <a:extLst>
              <a:ext uri="{FF2B5EF4-FFF2-40B4-BE49-F238E27FC236}">
                <a16:creationId xmlns:a16="http://schemas.microsoft.com/office/drawing/2014/main" id="{B03916B0-C0B7-4865-8E8D-2E7BAAD7DBCD}"/>
              </a:ext>
            </a:extLst>
          </p:cNvPr>
          <p:cNvSpPr txBox="1">
            <a:spLocks/>
          </p:cNvSpPr>
          <p:nvPr/>
        </p:nvSpPr>
        <p:spPr>
          <a:xfrm>
            <a:off x="2585866" y="127749"/>
            <a:ext cx="5526358" cy="453600"/>
          </a:xfrm>
          <a:prstGeom prst="rect">
            <a:avLst/>
          </a:prstGeom>
        </p:spPr>
        <p:txBody>
          <a:bodyPr/>
          <a:lstStyle/>
          <a:p>
            <a:pPr defTabSz="457200" eaLnBrk="1" fontAlgn="auto" hangingPunct="1">
              <a:spcBef>
                <a:spcPts val="0"/>
              </a:spcBef>
              <a:spcAft>
                <a:spcPts val="0"/>
              </a:spcAft>
            </a:pPr>
            <a:r>
              <a:rPr lang="es-ES" sz="2800" b="1" cap="small" dirty="0">
                <a:solidFill>
                  <a:srgbClr val="CDCDCD"/>
                </a:solidFill>
                <a:latin typeface="Calibri"/>
                <a:cs typeface="+mn-cs"/>
              </a:rPr>
              <a:t>Ubicación de Bases operativas</a:t>
            </a:r>
          </a:p>
        </p:txBody>
      </p:sp>
      <p:pic>
        <p:nvPicPr>
          <p:cNvPr id="10" name="Imagen 9">
            <a:extLst>
              <a:ext uri="{FF2B5EF4-FFF2-40B4-BE49-F238E27FC236}">
                <a16:creationId xmlns:a16="http://schemas.microsoft.com/office/drawing/2014/main" id="{EB827640-683B-4507-862D-45DE61D95AF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763852" y="927444"/>
            <a:ext cx="2664296" cy="5157097"/>
          </a:xfrm>
          <a:prstGeom prst="rect">
            <a:avLst/>
          </a:prstGeom>
        </p:spPr>
      </p:pic>
      <p:sp>
        <p:nvSpPr>
          <p:cNvPr id="31" name="TextBox 39">
            <a:extLst>
              <a:ext uri="{FF2B5EF4-FFF2-40B4-BE49-F238E27FC236}">
                <a16:creationId xmlns:a16="http://schemas.microsoft.com/office/drawing/2014/main" id="{0088C748-A25B-4B42-B058-1097B31E562E}"/>
              </a:ext>
            </a:extLst>
          </p:cNvPr>
          <p:cNvSpPr txBox="1"/>
          <p:nvPr/>
        </p:nvSpPr>
        <p:spPr>
          <a:xfrm>
            <a:off x="9130176" y="3909504"/>
            <a:ext cx="594000" cy="207883"/>
          </a:xfrm>
          <a:prstGeom prst="roundRect">
            <a:avLst>
              <a:gd name="adj" fmla="val 20092"/>
            </a:avLst>
          </a:prstGeom>
          <a:solidFill>
            <a:srgbClr val="0070C0"/>
          </a:solidFill>
        </p:spPr>
        <p:txBody>
          <a:bodyPr wrap="square" lIns="0" tIns="0" rIns="0" bIns="0" anchor="ctr" anchorCtr="0">
            <a:spAutoFit/>
          </a:bodyPr>
          <a:lstStyle/>
          <a:p>
            <a:pPr algn="ctr" eaLnBrk="1" fontAlgn="auto" hangingPunct="1">
              <a:spcBef>
                <a:spcPts val="0"/>
              </a:spcBef>
              <a:spcAft>
                <a:spcPts val="0"/>
              </a:spcAft>
              <a:defRPr/>
            </a:pPr>
            <a:r>
              <a:rPr lang="en-US" sz="1200" b="1" dirty="0">
                <a:solidFill>
                  <a:schemeClr val="bg1"/>
                </a:solidFill>
                <a:latin typeface="+mn-lt"/>
                <a:ea typeface="Roboto" panose="02000000000000000000" pitchFamily="2" charset="0"/>
              </a:rPr>
              <a:t>Zarate</a:t>
            </a:r>
          </a:p>
        </p:txBody>
      </p:sp>
      <p:sp>
        <p:nvSpPr>
          <p:cNvPr id="33" name="Shape 2569">
            <a:extLst>
              <a:ext uri="{FF2B5EF4-FFF2-40B4-BE49-F238E27FC236}">
                <a16:creationId xmlns:a16="http://schemas.microsoft.com/office/drawing/2014/main" id="{FDD07356-C8C4-4269-9C0E-9F462368ECE5}"/>
              </a:ext>
            </a:extLst>
          </p:cNvPr>
          <p:cNvSpPr/>
          <p:nvPr/>
        </p:nvSpPr>
        <p:spPr>
          <a:xfrm>
            <a:off x="8652992" y="3681501"/>
            <a:ext cx="1316702" cy="1379853"/>
          </a:xfrm>
          <a:prstGeom prst="roundRect">
            <a:avLst>
              <a:gd name="adj" fmla="val 12600"/>
            </a:avLst>
          </a:prstGeom>
          <a:ln w="12700">
            <a:solidFill>
              <a:srgbClr val="B2B2B2"/>
            </a:solidFill>
            <a:miter lim="400000"/>
          </a:ln>
        </p:spPr>
        <p:txBody>
          <a:bodyPr lIns="0" tIns="0" rIns="0" bIns="0" anchor="ctr"/>
          <a:lstStyle/>
          <a:p>
            <a:pPr lvl="0">
              <a:defRPr sz="3200"/>
            </a:pPr>
            <a:endParaRPr sz="3200"/>
          </a:p>
        </p:txBody>
      </p:sp>
      <p:grpSp>
        <p:nvGrpSpPr>
          <p:cNvPr id="20" name="Grupo 19">
            <a:extLst>
              <a:ext uri="{FF2B5EF4-FFF2-40B4-BE49-F238E27FC236}">
                <a16:creationId xmlns:a16="http://schemas.microsoft.com/office/drawing/2014/main" id="{452D4500-8A35-4F95-8089-2D3D37C817E1}"/>
              </a:ext>
            </a:extLst>
          </p:cNvPr>
          <p:cNvGrpSpPr/>
          <p:nvPr/>
        </p:nvGrpSpPr>
        <p:grpSpPr>
          <a:xfrm>
            <a:off x="6492044" y="2411473"/>
            <a:ext cx="241574" cy="227632"/>
            <a:chOff x="4355976" y="2488648"/>
            <a:chExt cx="320382" cy="320382"/>
          </a:xfrm>
        </p:grpSpPr>
        <p:pic>
          <p:nvPicPr>
            <p:cNvPr id="19" name="Imagen 18">
              <a:extLst>
                <a:ext uri="{FF2B5EF4-FFF2-40B4-BE49-F238E27FC236}">
                  <a16:creationId xmlns:a16="http://schemas.microsoft.com/office/drawing/2014/main" id="{DDC06E35-B2EF-441D-81D2-FBC19CD06DB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355976" y="2488648"/>
              <a:ext cx="320382" cy="320382"/>
            </a:xfrm>
            <a:prstGeom prst="rect">
              <a:avLst/>
            </a:prstGeom>
          </p:spPr>
        </p:pic>
        <p:pic>
          <p:nvPicPr>
            <p:cNvPr id="47" name="Imagen 46" descr="Imagen que contiene dibujo&#10;&#10;Descripción generada automáticamente">
              <a:extLst>
                <a:ext uri="{FF2B5EF4-FFF2-40B4-BE49-F238E27FC236}">
                  <a16:creationId xmlns:a16="http://schemas.microsoft.com/office/drawing/2014/main" id="{56172997-7D07-400B-8E68-53E8DC1DA7E9}"/>
                </a:ext>
              </a:extLst>
            </p:cNvPr>
            <p:cNvPicPr>
              <a:picLocks noChangeAspect="1"/>
            </p:cNvPicPr>
            <p:nvPr/>
          </p:nvPicPr>
          <p:blipFill>
            <a:blip r:embed="rId13">
              <a:clrChange>
                <a:clrFrom>
                  <a:srgbClr val="FEFEFE"/>
                </a:clrFrom>
                <a:clrTo>
                  <a:srgbClr val="FEFEFE">
                    <a:alpha val="0"/>
                  </a:srgbClr>
                </a:clrTo>
              </a:clrChange>
              <a:duotone>
                <a:schemeClr val="accent3">
                  <a:shade val="45000"/>
                  <a:satMod val="135000"/>
                </a:schemeClr>
                <a:prstClr val="white"/>
              </a:duotone>
            </a:blip>
            <a:stretch>
              <a:fillRect/>
            </a:stretch>
          </p:blipFill>
          <p:spPr>
            <a:xfrm>
              <a:off x="4444652" y="2562523"/>
              <a:ext cx="144000" cy="91711"/>
            </a:xfrm>
            <a:prstGeom prst="rect">
              <a:avLst/>
            </a:prstGeom>
          </p:spPr>
        </p:pic>
      </p:grpSp>
      <p:grpSp>
        <p:nvGrpSpPr>
          <p:cNvPr id="48" name="Grupo 47">
            <a:extLst>
              <a:ext uri="{FF2B5EF4-FFF2-40B4-BE49-F238E27FC236}">
                <a16:creationId xmlns:a16="http://schemas.microsoft.com/office/drawing/2014/main" id="{CCB4762A-1677-45CA-B57D-FA67A410CAF9}"/>
              </a:ext>
            </a:extLst>
          </p:cNvPr>
          <p:cNvGrpSpPr/>
          <p:nvPr/>
        </p:nvGrpSpPr>
        <p:grpSpPr>
          <a:xfrm>
            <a:off x="5975213" y="2166365"/>
            <a:ext cx="241574" cy="227632"/>
            <a:chOff x="4355976" y="2488648"/>
            <a:chExt cx="320382" cy="320382"/>
          </a:xfrm>
        </p:grpSpPr>
        <p:pic>
          <p:nvPicPr>
            <p:cNvPr id="49" name="Imagen 48">
              <a:extLst>
                <a:ext uri="{FF2B5EF4-FFF2-40B4-BE49-F238E27FC236}">
                  <a16:creationId xmlns:a16="http://schemas.microsoft.com/office/drawing/2014/main" id="{2BEB70AC-E425-43DC-9626-E0BE1A79FA7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355976" y="2488648"/>
              <a:ext cx="320382" cy="320382"/>
            </a:xfrm>
            <a:prstGeom prst="rect">
              <a:avLst/>
            </a:prstGeom>
          </p:spPr>
        </p:pic>
        <p:pic>
          <p:nvPicPr>
            <p:cNvPr id="50" name="Imagen 49" descr="Imagen que contiene dibujo&#10;&#10;Descripción generada automáticamente">
              <a:extLst>
                <a:ext uri="{FF2B5EF4-FFF2-40B4-BE49-F238E27FC236}">
                  <a16:creationId xmlns:a16="http://schemas.microsoft.com/office/drawing/2014/main" id="{C396782E-1281-4C8B-8CF9-F6D95C829A5A}"/>
                </a:ext>
              </a:extLst>
            </p:cNvPr>
            <p:cNvPicPr>
              <a:picLocks noChangeAspect="1"/>
            </p:cNvPicPr>
            <p:nvPr/>
          </p:nvPicPr>
          <p:blipFill>
            <a:blip r:embed="rId13">
              <a:clrChange>
                <a:clrFrom>
                  <a:srgbClr val="FEFEFE"/>
                </a:clrFrom>
                <a:clrTo>
                  <a:srgbClr val="FEFEFE">
                    <a:alpha val="0"/>
                  </a:srgbClr>
                </a:clrTo>
              </a:clrChange>
              <a:duotone>
                <a:schemeClr val="accent3">
                  <a:shade val="45000"/>
                  <a:satMod val="135000"/>
                </a:schemeClr>
                <a:prstClr val="white"/>
              </a:duotone>
            </a:blip>
            <a:stretch>
              <a:fillRect/>
            </a:stretch>
          </p:blipFill>
          <p:spPr>
            <a:xfrm>
              <a:off x="4444652" y="2562523"/>
              <a:ext cx="144000" cy="91711"/>
            </a:xfrm>
            <a:prstGeom prst="rect">
              <a:avLst/>
            </a:prstGeom>
          </p:spPr>
        </p:pic>
      </p:grpSp>
      <p:grpSp>
        <p:nvGrpSpPr>
          <p:cNvPr id="51" name="Grupo 50">
            <a:extLst>
              <a:ext uri="{FF2B5EF4-FFF2-40B4-BE49-F238E27FC236}">
                <a16:creationId xmlns:a16="http://schemas.microsoft.com/office/drawing/2014/main" id="{D92E81D1-B481-491F-9119-229CBE2F84FD}"/>
              </a:ext>
            </a:extLst>
          </p:cNvPr>
          <p:cNvGrpSpPr/>
          <p:nvPr/>
        </p:nvGrpSpPr>
        <p:grpSpPr>
          <a:xfrm>
            <a:off x="6334089" y="2227693"/>
            <a:ext cx="241574" cy="227632"/>
            <a:chOff x="4355976" y="2488648"/>
            <a:chExt cx="320382" cy="320382"/>
          </a:xfrm>
        </p:grpSpPr>
        <p:pic>
          <p:nvPicPr>
            <p:cNvPr id="52" name="Imagen 51">
              <a:extLst>
                <a:ext uri="{FF2B5EF4-FFF2-40B4-BE49-F238E27FC236}">
                  <a16:creationId xmlns:a16="http://schemas.microsoft.com/office/drawing/2014/main" id="{CF8CB3EE-6A2B-440A-9B87-409FFA4FA12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355976" y="2488648"/>
              <a:ext cx="320382" cy="320382"/>
            </a:xfrm>
            <a:prstGeom prst="rect">
              <a:avLst/>
            </a:prstGeom>
          </p:spPr>
        </p:pic>
        <p:pic>
          <p:nvPicPr>
            <p:cNvPr id="53" name="Imagen 52" descr="Imagen que contiene dibujo&#10;&#10;Descripción generada automáticamente">
              <a:extLst>
                <a:ext uri="{FF2B5EF4-FFF2-40B4-BE49-F238E27FC236}">
                  <a16:creationId xmlns:a16="http://schemas.microsoft.com/office/drawing/2014/main" id="{76BAF6F7-020F-4728-90CA-AEE5C904A59F}"/>
                </a:ext>
              </a:extLst>
            </p:cNvPr>
            <p:cNvPicPr>
              <a:picLocks noChangeAspect="1"/>
            </p:cNvPicPr>
            <p:nvPr/>
          </p:nvPicPr>
          <p:blipFill>
            <a:blip r:embed="rId13">
              <a:clrChange>
                <a:clrFrom>
                  <a:srgbClr val="FEFEFE"/>
                </a:clrFrom>
                <a:clrTo>
                  <a:srgbClr val="FEFEFE">
                    <a:alpha val="0"/>
                  </a:srgbClr>
                </a:clrTo>
              </a:clrChange>
              <a:duotone>
                <a:schemeClr val="accent3">
                  <a:shade val="45000"/>
                  <a:satMod val="135000"/>
                </a:schemeClr>
                <a:prstClr val="white"/>
              </a:duotone>
            </a:blip>
            <a:stretch>
              <a:fillRect/>
            </a:stretch>
          </p:blipFill>
          <p:spPr>
            <a:xfrm>
              <a:off x="4444652" y="2562523"/>
              <a:ext cx="144000" cy="91711"/>
            </a:xfrm>
            <a:prstGeom prst="rect">
              <a:avLst/>
            </a:prstGeom>
          </p:spPr>
        </p:pic>
      </p:grpSp>
      <p:grpSp>
        <p:nvGrpSpPr>
          <p:cNvPr id="55" name="Grupo 54">
            <a:extLst>
              <a:ext uri="{FF2B5EF4-FFF2-40B4-BE49-F238E27FC236}">
                <a16:creationId xmlns:a16="http://schemas.microsoft.com/office/drawing/2014/main" id="{3A7A647D-2697-4407-AF24-23D6CA7FA60D}"/>
              </a:ext>
            </a:extLst>
          </p:cNvPr>
          <p:cNvGrpSpPr/>
          <p:nvPr/>
        </p:nvGrpSpPr>
        <p:grpSpPr>
          <a:xfrm>
            <a:off x="8835583" y="3869444"/>
            <a:ext cx="288000" cy="288000"/>
            <a:chOff x="4355976" y="2488648"/>
            <a:chExt cx="320382" cy="320382"/>
          </a:xfrm>
        </p:grpSpPr>
        <p:pic>
          <p:nvPicPr>
            <p:cNvPr id="57" name="Imagen 56">
              <a:extLst>
                <a:ext uri="{FF2B5EF4-FFF2-40B4-BE49-F238E27FC236}">
                  <a16:creationId xmlns:a16="http://schemas.microsoft.com/office/drawing/2014/main" id="{94A666A4-872A-4D1A-90AA-6538DB298A8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355976" y="2488648"/>
              <a:ext cx="320382" cy="320382"/>
            </a:xfrm>
            <a:prstGeom prst="rect">
              <a:avLst/>
            </a:prstGeom>
          </p:spPr>
        </p:pic>
        <p:pic>
          <p:nvPicPr>
            <p:cNvPr id="58" name="Imagen 57" descr="Imagen que contiene dibujo&#10;&#10;Descripción generada automáticamente">
              <a:extLst>
                <a:ext uri="{FF2B5EF4-FFF2-40B4-BE49-F238E27FC236}">
                  <a16:creationId xmlns:a16="http://schemas.microsoft.com/office/drawing/2014/main" id="{0DC85C1F-6994-42D7-BD41-30E01FB4E193}"/>
                </a:ext>
              </a:extLst>
            </p:cNvPr>
            <p:cNvPicPr>
              <a:picLocks noChangeAspect="1"/>
            </p:cNvPicPr>
            <p:nvPr/>
          </p:nvPicPr>
          <p:blipFill>
            <a:blip r:embed="rId13">
              <a:clrChange>
                <a:clrFrom>
                  <a:srgbClr val="FEFEFE"/>
                </a:clrFrom>
                <a:clrTo>
                  <a:srgbClr val="FEFEFE">
                    <a:alpha val="0"/>
                  </a:srgbClr>
                </a:clrTo>
              </a:clrChange>
              <a:duotone>
                <a:schemeClr val="accent3">
                  <a:shade val="45000"/>
                  <a:satMod val="135000"/>
                </a:schemeClr>
                <a:prstClr val="white"/>
              </a:duotone>
            </a:blip>
            <a:stretch>
              <a:fillRect/>
            </a:stretch>
          </p:blipFill>
          <p:spPr>
            <a:xfrm>
              <a:off x="4444652" y="2562523"/>
              <a:ext cx="144000" cy="91711"/>
            </a:xfrm>
            <a:prstGeom prst="rect">
              <a:avLst/>
            </a:prstGeom>
          </p:spPr>
        </p:pic>
      </p:grpSp>
      <p:sp>
        <p:nvSpPr>
          <p:cNvPr id="59" name="TextBox 39">
            <a:extLst>
              <a:ext uri="{FF2B5EF4-FFF2-40B4-BE49-F238E27FC236}">
                <a16:creationId xmlns:a16="http://schemas.microsoft.com/office/drawing/2014/main" id="{CBFC2DB3-3D04-4E59-9B26-C1839E3A1763}"/>
              </a:ext>
            </a:extLst>
          </p:cNvPr>
          <p:cNvSpPr txBox="1"/>
          <p:nvPr/>
        </p:nvSpPr>
        <p:spPr>
          <a:xfrm>
            <a:off x="9130176" y="4277406"/>
            <a:ext cx="594000" cy="207883"/>
          </a:xfrm>
          <a:prstGeom prst="roundRect">
            <a:avLst>
              <a:gd name="adj" fmla="val 20092"/>
            </a:avLst>
          </a:prstGeom>
          <a:solidFill>
            <a:srgbClr val="0070C0"/>
          </a:solidFill>
        </p:spPr>
        <p:txBody>
          <a:bodyPr wrap="square" lIns="0" tIns="0" rIns="0" bIns="0" anchor="ctr" anchorCtr="0">
            <a:spAutoFit/>
          </a:bodyPr>
          <a:lstStyle/>
          <a:p>
            <a:pPr algn="ctr" eaLnBrk="1" fontAlgn="auto" hangingPunct="1">
              <a:spcBef>
                <a:spcPts val="0"/>
              </a:spcBef>
              <a:spcAft>
                <a:spcPts val="0"/>
              </a:spcAft>
              <a:defRPr/>
            </a:pPr>
            <a:r>
              <a:rPr lang="en-US" sz="1200" b="1" dirty="0">
                <a:solidFill>
                  <a:schemeClr val="bg1"/>
                </a:solidFill>
                <a:latin typeface="+mn-lt"/>
                <a:ea typeface="Roboto" panose="02000000000000000000" pitchFamily="2" charset="0"/>
              </a:rPr>
              <a:t>Rosario</a:t>
            </a:r>
          </a:p>
        </p:txBody>
      </p:sp>
      <p:grpSp>
        <p:nvGrpSpPr>
          <p:cNvPr id="60" name="Grupo 59">
            <a:extLst>
              <a:ext uri="{FF2B5EF4-FFF2-40B4-BE49-F238E27FC236}">
                <a16:creationId xmlns:a16="http://schemas.microsoft.com/office/drawing/2014/main" id="{B3319F13-FCC9-4718-B750-AC51426CD144}"/>
              </a:ext>
            </a:extLst>
          </p:cNvPr>
          <p:cNvGrpSpPr/>
          <p:nvPr/>
        </p:nvGrpSpPr>
        <p:grpSpPr>
          <a:xfrm>
            <a:off x="8835583" y="4237346"/>
            <a:ext cx="288000" cy="288000"/>
            <a:chOff x="4355976" y="2488648"/>
            <a:chExt cx="320382" cy="320382"/>
          </a:xfrm>
        </p:grpSpPr>
        <p:pic>
          <p:nvPicPr>
            <p:cNvPr id="61" name="Imagen 60">
              <a:extLst>
                <a:ext uri="{FF2B5EF4-FFF2-40B4-BE49-F238E27FC236}">
                  <a16:creationId xmlns:a16="http://schemas.microsoft.com/office/drawing/2014/main" id="{92B9C212-71BE-4756-9DC5-F3E2D995905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355976" y="2488648"/>
              <a:ext cx="320382" cy="320382"/>
            </a:xfrm>
            <a:prstGeom prst="rect">
              <a:avLst/>
            </a:prstGeom>
          </p:spPr>
        </p:pic>
        <p:pic>
          <p:nvPicPr>
            <p:cNvPr id="62" name="Imagen 61" descr="Imagen que contiene dibujo&#10;&#10;Descripción generada automáticamente">
              <a:extLst>
                <a:ext uri="{FF2B5EF4-FFF2-40B4-BE49-F238E27FC236}">
                  <a16:creationId xmlns:a16="http://schemas.microsoft.com/office/drawing/2014/main" id="{27EE1007-DD27-4426-934D-18B33E3E5303}"/>
                </a:ext>
              </a:extLst>
            </p:cNvPr>
            <p:cNvPicPr>
              <a:picLocks noChangeAspect="1"/>
            </p:cNvPicPr>
            <p:nvPr/>
          </p:nvPicPr>
          <p:blipFill>
            <a:blip r:embed="rId13">
              <a:clrChange>
                <a:clrFrom>
                  <a:srgbClr val="FEFEFE"/>
                </a:clrFrom>
                <a:clrTo>
                  <a:srgbClr val="FEFEFE">
                    <a:alpha val="0"/>
                  </a:srgbClr>
                </a:clrTo>
              </a:clrChange>
              <a:duotone>
                <a:schemeClr val="accent3">
                  <a:shade val="45000"/>
                  <a:satMod val="135000"/>
                </a:schemeClr>
                <a:prstClr val="white"/>
              </a:duotone>
            </a:blip>
            <a:stretch>
              <a:fillRect/>
            </a:stretch>
          </p:blipFill>
          <p:spPr>
            <a:xfrm>
              <a:off x="4444652" y="2562523"/>
              <a:ext cx="144000" cy="91711"/>
            </a:xfrm>
            <a:prstGeom prst="rect">
              <a:avLst/>
            </a:prstGeom>
          </p:spPr>
        </p:pic>
      </p:grpSp>
      <p:sp>
        <p:nvSpPr>
          <p:cNvPr id="63" name="TextBox 39">
            <a:extLst>
              <a:ext uri="{FF2B5EF4-FFF2-40B4-BE49-F238E27FC236}">
                <a16:creationId xmlns:a16="http://schemas.microsoft.com/office/drawing/2014/main" id="{802418C0-6BEF-4606-93A9-E961DD79EC13}"/>
              </a:ext>
            </a:extLst>
          </p:cNvPr>
          <p:cNvSpPr txBox="1"/>
          <p:nvPr/>
        </p:nvSpPr>
        <p:spPr>
          <a:xfrm>
            <a:off x="9130176" y="4645308"/>
            <a:ext cx="594000" cy="207883"/>
          </a:xfrm>
          <a:prstGeom prst="roundRect">
            <a:avLst>
              <a:gd name="adj" fmla="val 20092"/>
            </a:avLst>
          </a:prstGeom>
          <a:solidFill>
            <a:srgbClr val="0070C0"/>
          </a:solidFill>
        </p:spPr>
        <p:txBody>
          <a:bodyPr wrap="square" lIns="0" tIns="0" rIns="0" bIns="0" anchor="ctr" anchorCtr="0">
            <a:spAutoFit/>
          </a:bodyPr>
          <a:lstStyle/>
          <a:p>
            <a:pPr algn="ctr" eaLnBrk="1" fontAlgn="auto" hangingPunct="1">
              <a:spcBef>
                <a:spcPts val="0"/>
              </a:spcBef>
              <a:spcAft>
                <a:spcPts val="0"/>
              </a:spcAft>
              <a:defRPr/>
            </a:pPr>
            <a:r>
              <a:rPr lang="en-US" sz="1200" b="1" dirty="0">
                <a:solidFill>
                  <a:schemeClr val="bg1"/>
                </a:solidFill>
                <a:latin typeface="+mn-lt"/>
                <a:ea typeface="Roboto" panose="02000000000000000000" pitchFamily="2" charset="0"/>
              </a:rPr>
              <a:t>Córdoba</a:t>
            </a:r>
          </a:p>
        </p:txBody>
      </p:sp>
      <p:grpSp>
        <p:nvGrpSpPr>
          <p:cNvPr id="64" name="Grupo 63">
            <a:extLst>
              <a:ext uri="{FF2B5EF4-FFF2-40B4-BE49-F238E27FC236}">
                <a16:creationId xmlns:a16="http://schemas.microsoft.com/office/drawing/2014/main" id="{C22C4B3D-4230-4970-B9B6-017C63F70145}"/>
              </a:ext>
            </a:extLst>
          </p:cNvPr>
          <p:cNvGrpSpPr/>
          <p:nvPr/>
        </p:nvGrpSpPr>
        <p:grpSpPr>
          <a:xfrm>
            <a:off x="8835583" y="4605248"/>
            <a:ext cx="288000" cy="288000"/>
            <a:chOff x="4355976" y="2488648"/>
            <a:chExt cx="320382" cy="320382"/>
          </a:xfrm>
        </p:grpSpPr>
        <p:pic>
          <p:nvPicPr>
            <p:cNvPr id="65" name="Imagen 64">
              <a:extLst>
                <a:ext uri="{FF2B5EF4-FFF2-40B4-BE49-F238E27FC236}">
                  <a16:creationId xmlns:a16="http://schemas.microsoft.com/office/drawing/2014/main" id="{C885831D-14CC-4A81-BFBE-B337B88188F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355976" y="2488648"/>
              <a:ext cx="320382" cy="320382"/>
            </a:xfrm>
            <a:prstGeom prst="rect">
              <a:avLst/>
            </a:prstGeom>
          </p:spPr>
        </p:pic>
        <p:pic>
          <p:nvPicPr>
            <p:cNvPr id="66" name="Imagen 65" descr="Imagen que contiene dibujo&#10;&#10;Descripción generada automáticamente">
              <a:extLst>
                <a:ext uri="{FF2B5EF4-FFF2-40B4-BE49-F238E27FC236}">
                  <a16:creationId xmlns:a16="http://schemas.microsoft.com/office/drawing/2014/main" id="{CF7DC5AB-D30D-41AB-A978-B890E2A2C362}"/>
                </a:ext>
              </a:extLst>
            </p:cNvPr>
            <p:cNvPicPr>
              <a:picLocks noChangeAspect="1"/>
            </p:cNvPicPr>
            <p:nvPr/>
          </p:nvPicPr>
          <p:blipFill>
            <a:blip r:embed="rId13">
              <a:clrChange>
                <a:clrFrom>
                  <a:srgbClr val="FEFEFE"/>
                </a:clrFrom>
                <a:clrTo>
                  <a:srgbClr val="FEFEFE">
                    <a:alpha val="0"/>
                  </a:srgbClr>
                </a:clrTo>
              </a:clrChange>
              <a:duotone>
                <a:schemeClr val="accent3">
                  <a:shade val="45000"/>
                  <a:satMod val="135000"/>
                </a:schemeClr>
                <a:prstClr val="white"/>
              </a:duotone>
            </a:blip>
            <a:stretch>
              <a:fillRect/>
            </a:stretch>
          </p:blipFill>
          <p:spPr>
            <a:xfrm>
              <a:off x="4444652" y="2562523"/>
              <a:ext cx="144000" cy="91711"/>
            </a:xfrm>
            <a:prstGeom prst="rect">
              <a:avLst/>
            </a:prstGeom>
          </p:spPr>
        </p:pic>
      </p:grpSp>
      <p:sp>
        <p:nvSpPr>
          <p:cNvPr id="11" name="Rectangle 28">
            <a:extLst>
              <a:ext uri="{FF2B5EF4-FFF2-40B4-BE49-F238E27FC236}">
                <a16:creationId xmlns:a16="http://schemas.microsoft.com/office/drawing/2014/main" id="{3B93C0EE-B363-A44C-F6A8-41235B4BCBCB}"/>
              </a:ext>
            </a:extLst>
          </p:cNvPr>
          <p:cNvSpPr/>
          <p:nvPr/>
        </p:nvSpPr>
        <p:spPr>
          <a:xfrm>
            <a:off x="1992944" y="2331204"/>
            <a:ext cx="1571625" cy="20883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29">
            <a:extLst>
              <a:ext uri="{FF2B5EF4-FFF2-40B4-BE49-F238E27FC236}">
                <a16:creationId xmlns:a16="http://schemas.microsoft.com/office/drawing/2014/main" id="{57D2D32F-6172-046B-A7EB-9A06D77E86F5}"/>
              </a:ext>
            </a:extLst>
          </p:cNvPr>
          <p:cNvSpPr/>
          <p:nvPr/>
        </p:nvSpPr>
        <p:spPr>
          <a:xfrm>
            <a:off x="2064381" y="2254644"/>
            <a:ext cx="1428750" cy="22452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5" name="Picture 28" descr="HorizontalSeparator.png">
            <a:extLst>
              <a:ext uri="{FF2B5EF4-FFF2-40B4-BE49-F238E27FC236}">
                <a16:creationId xmlns:a16="http://schemas.microsoft.com/office/drawing/2014/main" id="{2EC3E373-B3F4-A581-E8EE-7E57F16D38EC}"/>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139266" y="1988718"/>
            <a:ext cx="36513" cy="312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descr="Imagen en blanco y negro&#10;&#10;Descripción generada automáticamente con confianza media">
            <a:extLst>
              <a:ext uri="{FF2B5EF4-FFF2-40B4-BE49-F238E27FC236}">
                <a16:creationId xmlns:a16="http://schemas.microsoft.com/office/drawing/2014/main" id="{4011FC2B-265A-4776-BDC0-A416BCF58095}"/>
              </a:ext>
            </a:extLst>
          </p:cNvPr>
          <p:cNvPicPr>
            <a:picLocks noChangeAspect="1"/>
          </p:cNvPicPr>
          <p:nvPr/>
        </p:nvPicPr>
        <p:blipFill rotWithShape="1">
          <a:blip r:embed="rId15">
            <a:duotone>
              <a:schemeClr val="accent1">
                <a:shade val="45000"/>
                <a:satMod val="135000"/>
              </a:schemeClr>
              <a:prstClr val="white"/>
            </a:duotone>
            <a:extLst>
              <a:ext uri="{28A0092B-C50C-407E-A947-70E740481C1C}">
                <a14:useLocalDpi xmlns:a14="http://schemas.microsoft.com/office/drawing/2010/main" val="0"/>
              </a:ext>
            </a:extLst>
          </a:blip>
          <a:srcRect l="17401" t="18219" r="16106" b="20529"/>
          <a:stretch/>
        </p:blipFill>
        <p:spPr>
          <a:xfrm>
            <a:off x="2254629" y="2797813"/>
            <a:ext cx="1048252" cy="965627"/>
          </a:xfrm>
          <a:prstGeom prst="rect">
            <a:avLst/>
          </a:prstGeom>
        </p:spPr>
      </p:pic>
      <p:sp>
        <p:nvSpPr>
          <p:cNvPr id="17" name="Elipse 16">
            <a:extLst>
              <a:ext uri="{FF2B5EF4-FFF2-40B4-BE49-F238E27FC236}">
                <a16:creationId xmlns:a16="http://schemas.microsoft.com/office/drawing/2014/main" id="{997815D1-A8E1-07FF-87A9-A56718CD1896}"/>
              </a:ext>
            </a:extLst>
          </p:cNvPr>
          <p:cNvSpPr/>
          <p:nvPr/>
        </p:nvSpPr>
        <p:spPr>
          <a:xfrm>
            <a:off x="1867724" y="4611507"/>
            <a:ext cx="1764000" cy="45928"/>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62269511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11 Conector recto">
            <a:extLst>
              <a:ext uri="{FF2B5EF4-FFF2-40B4-BE49-F238E27FC236}">
                <a16:creationId xmlns:a16="http://schemas.microsoft.com/office/drawing/2014/main" id="{143492D1-FA8E-4861-A295-EA670E46C069}"/>
              </a:ext>
            </a:extLst>
          </p:cNvPr>
          <p:cNvCxnSpPr>
            <a:cxnSpLocks/>
          </p:cNvCxnSpPr>
          <p:nvPr/>
        </p:nvCxnSpPr>
        <p:spPr>
          <a:xfrm>
            <a:off x="1524000" y="764704"/>
            <a:ext cx="9144000" cy="0"/>
          </a:xfrm>
          <a:prstGeom prst="line">
            <a:avLst/>
          </a:prstGeom>
          <a:ln w="19050">
            <a:solidFill>
              <a:srgbClr val="F1F2F2"/>
            </a:solidFill>
          </a:ln>
        </p:spPr>
        <p:style>
          <a:lnRef idx="1">
            <a:schemeClr val="accent1"/>
          </a:lnRef>
          <a:fillRef idx="0">
            <a:schemeClr val="accent1"/>
          </a:fillRef>
          <a:effectRef idx="0">
            <a:schemeClr val="accent1"/>
          </a:effectRef>
          <a:fontRef idx="minor">
            <a:schemeClr val="tx1"/>
          </a:fontRef>
        </p:style>
      </p:cxnSp>
      <p:pic>
        <p:nvPicPr>
          <p:cNvPr id="46" name="Imagen 45" descr="Imagen que contiene objeto&#10;&#10;Descripción generada automáticamente">
            <a:extLst>
              <a:ext uri="{FF2B5EF4-FFF2-40B4-BE49-F238E27FC236}">
                <a16:creationId xmlns:a16="http://schemas.microsoft.com/office/drawing/2014/main" id="{70322F3E-5B65-4FF8-BDA0-812B0A756EA9}"/>
              </a:ext>
            </a:extLst>
          </p:cNvPr>
          <p:cNvPicPr>
            <a:picLocks noChangeAspect="1"/>
          </p:cNvPicPr>
          <p:nvPr/>
        </p:nvPicPr>
        <p:blipFill rotWithShape="1">
          <a:blip r:embed="rId2">
            <a:extLst>
              <a:ext uri="{28A0092B-C50C-407E-A947-70E740481C1C}">
                <a14:useLocalDpi xmlns:a14="http://schemas.microsoft.com/office/drawing/2010/main" val="0"/>
              </a:ext>
            </a:extLst>
          </a:blip>
          <a:srcRect l="15047" t="34887" r="13600" b="8200"/>
          <a:stretch/>
        </p:blipFill>
        <p:spPr>
          <a:xfrm>
            <a:off x="9613599" y="103317"/>
            <a:ext cx="863356" cy="596011"/>
          </a:xfrm>
          <a:prstGeom prst="rect">
            <a:avLst/>
          </a:prstGeom>
        </p:spPr>
      </p:pic>
      <p:pic>
        <p:nvPicPr>
          <p:cNvPr id="47" name="Imagen 46">
            <a:extLst>
              <a:ext uri="{FF2B5EF4-FFF2-40B4-BE49-F238E27FC236}">
                <a16:creationId xmlns:a16="http://schemas.microsoft.com/office/drawing/2014/main" id="{2EECB696-BCEF-4FBD-B51B-CE3361DF3EF9}"/>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868940" y="150540"/>
            <a:ext cx="519203" cy="474700"/>
          </a:xfrm>
          <a:prstGeom prst="rect">
            <a:avLst/>
          </a:prstGeom>
        </p:spPr>
      </p:pic>
      <p:sp>
        <p:nvSpPr>
          <p:cNvPr id="48" name="4 Subtítulo">
            <a:hlinkClick r:id="rId4" action="ppaction://hlinksldjump"/>
            <a:extLst>
              <a:ext uri="{FF2B5EF4-FFF2-40B4-BE49-F238E27FC236}">
                <a16:creationId xmlns:a16="http://schemas.microsoft.com/office/drawing/2014/main" id="{DB2A1567-D4DE-488E-AB2E-BD34675F6D02}"/>
              </a:ext>
            </a:extLst>
          </p:cNvPr>
          <p:cNvSpPr txBox="1">
            <a:spLocks/>
          </p:cNvSpPr>
          <p:nvPr/>
        </p:nvSpPr>
        <p:spPr>
          <a:xfrm>
            <a:off x="2585866" y="127749"/>
            <a:ext cx="4302222" cy="453600"/>
          </a:xfrm>
          <a:prstGeom prst="rect">
            <a:avLst/>
          </a:prstGeom>
        </p:spPr>
        <p:txBody>
          <a:bodyPr/>
          <a:lstStyle/>
          <a:p>
            <a:pPr defTabSz="457200" eaLnBrk="1" fontAlgn="auto" hangingPunct="1">
              <a:spcBef>
                <a:spcPts val="0"/>
              </a:spcBef>
              <a:spcAft>
                <a:spcPts val="0"/>
              </a:spcAft>
            </a:pPr>
            <a:r>
              <a:rPr lang="es-ES" sz="2800" b="1" cap="small" dirty="0">
                <a:solidFill>
                  <a:srgbClr val="CDCDCD"/>
                </a:solidFill>
                <a:latin typeface="Calibri"/>
                <a:cs typeface="+mn-cs"/>
              </a:rPr>
              <a:t>Organigrama General ELTA</a:t>
            </a:r>
          </a:p>
        </p:txBody>
      </p:sp>
      <p:grpSp>
        <p:nvGrpSpPr>
          <p:cNvPr id="2" name="Grupo 1">
            <a:extLst>
              <a:ext uri="{FF2B5EF4-FFF2-40B4-BE49-F238E27FC236}">
                <a16:creationId xmlns:a16="http://schemas.microsoft.com/office/drawing/2014/main" id="{DFD45B41-7425-683A-4DDC-047FCA576623}"/>
              </a:ext>
            </a:extLst>
          </p:cNvPr>
          <p:cNvGrpSpPr/>
          <p:nvPr/>
        </p:nvGrpSpPr>
        <p:grpSpPr>
          <a:xfrm>
            <a:off x="1308964" y="255412"/>
            <a:ext cx="9095269" cy="5621175"/>
            <a:chOff x="-92783" y="769084"/>
            <a:chExt cx="9095269" cy="5621175"/>
          </a:xfrm>
        </p:grpSpPr>
        <p:graphicFrame>
          <p:nvGraphicFramePr>
            <p:cNvPr id="10" name="Diagrama 9">
              <a:extLst>
                <a:ext uri="{FF2B5EF4-FFF2-40B4-BE49-F238E27FC236}">
                  <a16:creationId xmlns:a16="http://schemas.microsoft.com/office/drawing/2014/main" id="{9597E1E4-18D0-1CA9-9FED-45EF28D625BE}"/>
                </a:ext>
              </a:extLst>
            </p:cNvPr>
            <p:cNvGraphicFramePr/>
            <p:nvPr>
              <p:extLst>
                <p:ext uri="{D42A27DB-BD31-4B8C-83A1-F6EECF244321}">
                  <p14:modId xmlns:p14="http://schemas.microsoft.com/office/powerpoint/2010/main" val="1760461360"/>
                </p:ext>
              </p:extLst>
            </p:nvPr>
          </p:nvGraphicFramePr>
          <p:xfrm>
            <a:off x="1187624" y="769084"/>
            <a:ext cx="7632847" cy="56211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1" name="Rectángulo: esquinas redondeadas 10">
              <a:extLst>
                <a:ext uri="{FF2B5EF4-FFF2-40B4-BE49-F238E27FC236}">
                  <a16:creationId xmlns:a16="http://schemas.microsoft.com/office/drawing/2014/main" id="{4C295103-299D-C874-839D-5CF52A1ABF61}"/>
                </a:ext>
              </a:extLst>
            </p:cNvPr>
            <p:cNvSpPr/>
            <p:nvPr/>
          </p:nvSpPr>
          <p:spPr>
            <a:xfrm>
              <a:off x="166913" y="3539108"/>
              <a:ext cx="8835573" cy="1002012"/>
            </a:xfrm>
            <a:prstGeom prst="roundRect">
              <a:avLst>
                <a:gd name="adj" fmla="val 21958"/>
              </a:avLst>
            </a:prstGeom>
            <a:solidFill>
              <a:srgbClr val="92D050">
                <a:alpha val="18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CuadroTexto 12">
              <a:extLst>
                <a:ext uri="{FF2B5EF4-FFF2-40B4-BE49-F238E27FC236}">
                  <a16:creationId xmlns:a16="http://schemas.microsoft.com/office/drawing/2014/main" id="{85E8EF72-DA55-1F15-1BEE-28660CA00CD1}"/>
                </a:ext>
              </a:extLst>
            </p:cNvPr>
            <p:cNvSpPr txBox="1"/>
            <p:nvPr/>
          </p:nvSpPr>
          <p:spPr>
            <a:xfrm>
              <a:off x="-92783" y="3857361"/>
              <a:ext cx="1322391" cy="289759"/>
            </a:xfrm>
            <a:prstGeom prst="rect">
              <a:avLst/>
            </a:prstGeom>
            <a:noFill/>
          </p:spPr>
          <p:txBody>
            <a:bodyPr wrap="square" lIns="0" tIns="0" rIns="0" bIns="0" anchor="ctr" anchorCtr="0">
              <a:spAutoFit/>
            </a:bodyPr>
            <a:lstStyle/>
            <a:p>
              <a:pPr marL="363538">
                <a:lnSpc>
                  <a:spcPct val="150000"/>
                </a:lnSpc>
              </a:pPr>
              <a:r>
                <a:rPr lang="es-AR" sz="1400" dirty="0">
                  <a:solidFill>
                    <a:srgbClr val="92D050"/>
                  </a:solidFill>
                  <a:latin typeface="UniSansBold" panose="00000500000000000000" pitchFamily="2" charset="0"/>
                  <a:cs typeface="+mn-cs"/>
                </a:rPr>
                <a:t>Gerencia</a:t>
              </a:r>
            </a:p>
          </p:txBody>
        </p:sp>
        <p:sp>
          <p:nvSpPr>
            <p:cNvPr id="49" name="Elipse 48">
              <a:extLst>
                <a:ext uri="{FF2B5EF4-FFF2-40B4-BE49-F238E27FC236}">
                  <a16:creationId xmlns:a16="http://schemas.microsoft.com/office/drawing/2014/main" id="{0C6165B9-A9B4-906A-B8C4-441B03A4E9CA}"/>
                </a:ext>
              </a:extLst>
            </p:cNvPr>
            <p:cNvSpPr/>
            <p:nvPr/>
          </p:nvSpPr>
          <p:spPr>
            <a:xfrm>
              <a:off x="5364088" y="1899182"/>
              <a:ext cx="216024" cy="21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1100" dirty="0"/>
                <a:t>2</a:t>
              </a:r>
              <a:endParaRPr lang="es-AR" sz="1100" dirty="0"/>
            </a:p>
          </p:txBody>
        </p:sp>
        <p:sp>
          <p:nvSpPr>
            <p:cNvPr id="50" name="Elipse 49">
              <a:extLst>
                <a:ext uri="{FF2B5EF4-FFF2-40B4-BE49-F238E27FC236}">
                  <a16:creationId xmlns:a16="http://schemas.microsoft.com/office/drawing/2014/main" id="{0FC49A4C-93D2-8C08-B62B-0655CCDDF363}"/>
                </a:ext>
              </a:extLst>
            </p:cNvPr>
            <p:cNvSpPr/>
            <p:nvPr/>
          </p:nvSpPr>
          <p:spPr>
            <a:xfrm>
              <a:off x="3851920" y="2780928"/>
              <a:ext cx="216024" cy="21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1100" dirty="0"/>
                <a:t>1</a:t>
              </a:r>
              <a:endParaRPr lang="es-AR" sz="1100" dirty="0"/>
            </a:p>
          </p:txBody>
        </p:sp>
        <p:sp>
          <p:nvSpPr>
            <p:cNvPr id="51" name="Elipse 50">
              <a:extLst>
                <a:ext uri="{FF2B5EF4-FFF2-40B4-BE49-F238E27FC236}">
                  <a16:creationId xmlns:a16="http://schemas.microsoft.com/office/drawing/2014/main" id="{C796D685-5638-3AC9-7AD9-0BD956615728}"/>
                </a:ext>
              </a:extLst>
            </p:cNvPr>
            <p:cNvSpPr/>
            <p:nvPr/>
          </p:nvSpPr>
          <p:spPr>
            <a:xfrm>
              <a:off x="1907704" y="4202598"/>
              <a:ext cx="216024" cy="21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1100" dirty="0"/>
                <a:t>1</a:t>
              </a:r>
              <a:endParaRPr lang="es-AR" sz="1100" dirty="0"/>
            </a:p>
          </p:txBody>
        </p:sp>
        <p:sp>
          <p:nvSpPr>
            <p:cNvPr id="52" name="Elipse 51">
              <a:extLst>
                <a:ext uri="{FF2B5EF4-FFF2-40B4-BE49-F238E27FC236}">
                  <a16:creationId xmlns:a16="http://schemas.microsoft.com/office/drawing/2014/main" id="{42C6993C-2B98-AE2C-39C3-B1755BC4C3F4}"/>
                </a:ext>
              </a:extLst>
            </p:cNvPr>
            <p:cNvSpPr/>
            <p:nvPr/>
          </p:nvSpPr>
          <p:spPr>
            <a:xfrm>
              <a:off x="2900063" y="4202598"/>
              <a:ext cx="216024" cy="21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1100" dirty="0"/>
                <a:t>1</a:t>
              </a:r>
              <a:endParaRPr lang="es-AR" sz="1100" dirty="0"/>
            </a:p>
          </p:txBody>
        </p:sp>
        <p:sp>
          <p:nvSpPr>
            <p:cNvPr id="53" name="Elipse 52">
              <a:extLst>
                <a:ext uri="{FF2B5EF4-FFF2-40B4-BE49-F238E27FC236}">
                  <a16:creationId xmlns:a16="http://schemas.microsoft.com/office/drawing/2014/main" id="{287E7B29-10BC-B02E-EF6E-060CB9257881}"/>
                </a:ext>
              </a:extLst>
            </p:cNvPr>
            <p:cNvSpPr/>
            <p:nvPr/>
          </p:nvSpPr>
          <p:spPr>
            <a:xfrm>
              <a:off x="3851920" y="4202598"/>
              <a:ext cx="216024" cy="21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1100" dirty="0"/>
                <a:t>1</a:t>
              </a:r>
              <a:endParaRPr lang="es-AR" sz="1100" dirty="0"/>
            </a:p>
          </p:txBody>
        </p:sp>
        <p:sp>
          <p:nvSpPr>
            <p:cNvPr id="54" name="Elipse 53">
              <a:extLst>
                <a:ext uri="{FF2B5EF4-FFF2-40B4-BE49-F238E27FC236}">
                  <a16:creationId xmlns:a16="http://schemas.microsoft.com/office/drawing/2014/main" id="{C579CF8B-D230-7B1B-06A8-A737F5AB9D2B}"/>
                </a:ext>
              </a:extLst>
            </p:cNvPr>
            <p:cNvSpPr/>
            <p:nvPr/>
          </p:nvSpPr>
          <p:spPr>
            <a:xfrm>
              <a:off x="4788023" y="4202598"/>
              <a:ext cx="216024" cy="21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1100" dirty="0"/>
                <a:t>1</a:t>
              </a:r>
              <a:endParaRPr lang="es-AR" sz="1100" dirty="0"/>
            </a:p>
          </p:txBody>
        </p:sp>
        <p:sp>
          <p:nvSpPr>
            <p:cNvPr id="55" name="Elipse 54">
              <a:extLst>
                <a:ext uri="{FF2B5EF4-FFF2-40B4-BE49-F238E27FC236}">
                  <a16:creationId xmlns:a16="http://schemas.microsoft.com/office/drawing/2014/main" id="{AE936F1B-94FA-D1C7-4C75-769FBE81A7AA}"/>
                </a:ext>
              </a:extLst>
            </p:cNvPr>
            <p:cNvSpPr/>
            <p:nvPr/>
          </p:nvSpPr>
          <p:spPr>
            <a:xfrm>
              <a:off x="5760132" y="4202598"/>
              <a:ext cx="216024" cy="21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1100" dirty="0"/>
                <a:t>1</a:t>
              </a:r>
              <a:endParaRPr lang="es-AR" sz="1100" dirty="0"/>
            </a:p>
          </p:txBody>
        </p:sp>
        <p:sp>
          <p:nvSpPr>
            <p:cNvPr id="56" name="Elipse 55">
              <a:extLst>
                <a:ext uri="{FF2B5EF4-FFF2-40B4-BE49-F238E27FC236}">
                  <a16:creationId xmlns:a16="http://schemas.microsoft.com/office/drawing/2014/main" id="{24A1A846-40AE-A1EA-2273-B7040D31C934}"/>
                </a:ext>
              </a:extLst>
            </p:cNvPr>
            <p:cNvSpPr/>
            <p:nvPr/>
          </p:nvSpPr>
          <p:spPr>
            <a:xfrm>
              <a:off x="6725170" y="4202598"/>
              <a:ext cx="216024" cy="21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1100" dirty="0"/>
                <a:t>1</a:t>
              </a:r>
              <a:endParaRPr lang="es-AR" sz="1100" dirty="0"/>
            </a:p>
          </p:txBody>
        </p:sp>
        <p:sp>
          <p:nvSpPr>
            <p:cNvPr id="57" name="Elipse 56">
              <a:extLst>
                <a:ext uri="{FF2B5EF4-FFF2-40B4-BE49-F238E27FC236}">
                  <a16:creationId xmlns:a16="http://schemas.microsoft.com/office/drawing/2014/main" id="{240D47CC-29DD-561D-5D9A-9A2266B88587}"/>
                </a:ext>
              </a:extLst>
            </p:cNvPr>
            <p:cNvSpPr/>
            <p:nvPr/>
          </p:nvSpPr>
          <p:spPr>
            <a:xfrm>
              <a:off x="7671505" y="4202598"/>
              <a:ext cx="216024" cy="21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1100" dirty="0"/>
                <a:t>1</a:t>
              </a:r>
              <a:endParaRPr lang="es-AR" sz="1100" dirty="0"/>
            </a:p>
          </p:txBody>
        </p:sp>
        <p:sp>
          <p:nvSpPr>
            <p:cNvPr id="58" name="Elipse 57">
              <a:extLst>
                <a:ext uri="{FF2B5EF4-FFF2-40B4-BE49-F238E27FC236}">
                  <a16:creationId xmlns:a16="http://schemas.microsoft.com/office/drawing/2014/main" id="{00744A40-2E34-AFED-DF03-086155772BE6}"/>
                </a:ext>
              </a:extLst>
            </p:cNvPr>
            <p:cNvSpPr/>
            <p:nvPr/>
          </p:nvSpPr>
          <p:spPr>
            <a:xfrm>
              <a:off x="8638975" y="4202598"/>
              <a:ext cx="216024" cy="21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1100" dirty="0"/>
                <a:t>1</a:t>
              </a:r>
              <a:endParaRPr lang="es-AR" sz="1100" dirty="0"/>
            </a:p>
          </p:txBody>
        </p:sp>
      </p:grpSp>
      <p:pic>
        <p:nvPicPr>
          <p:cNvPr id="60" name="Imagen 59" descr="Forma&#10;&#10;Descripción generada automáticamente con confianza baja">
            <a:extLst>
              <a:ext uri="{FF2B5EF4-FFF2-40B4-BE49-F238E27FC236}">
                <a16:creationId xmlns:a16="http://schemas.microsoft.com/office/drawing/2014/main" id="{E344AF94-A69D-1BB9-DB85-9692F6945C32}"/>
              </a:ext>
            </a:extLst>
          </p:cNvPr>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9430363" y="4918781"/>
            <a:ext cx="939265" cy="939265"/>
          </a:xfrm>
          <a:prstGeom prst="rect">
            <a:avLst/>
          </a:prstGeom>
        </p:spPr>
      </p:pic>
      <p:pic>
        <p:nvPicPr>
          <p:cNvPr id="61" name="Picture 15" descr="BottomLineLight.png">
            <a:extLst>
              <a:ext uri="{FF2B5EF4-FFF2-40B4-BE49-F238E27FC236}">
                <a16:creationId xmlns:a16="http://schemas.microsoft.com/office/drawing/2014/main" id="{8D5202FF-6E07-2071-1647-3DC56E938E3B}"/>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24000" y="6200004"/>
            <a:ext cx="9144000" cy="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16" descr="BottomLineDarker.png">
            <a:extLst>
              <a:ext uri="{FF2B5EF4-FFF2-40B4-BE49-F238E27FC236}">
                <a16:creationId xmlns:a16="http://schemas.microsoft.com/office/drawing/2014/main" id="{C5DBD258-83D1-39ED-0E16-CF5CC579E82A}"/>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524000" y="6840934"/>
            <a:ext cx="9144000"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14" descr="Avatar.png">
            <a:extLst>
              <a:ext uri="{FF2B5EF4-FFF2-40B4-BE49-F238E27FC236}">
                <a16:creationId xmlns:a16="http://schemas.microsoft.com/office/drawing/2014/main" id="{0FA82A4B-22F1-FDB1-524E-B50F747BC65A}"/>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919537" y="6381328"/>
            <a:ext cx="3778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TextBox 4">
            <a:extLst>
              <a:ext uri="{FF2B5EF4-FFF2-40B4-BE49-F238E27FC236}">
                <a16:creationId xmlns:a16="http://schemas.microsoft.com/office/drawing/2014/main" id="{7C281C0D-2A53-C645-5ED6-A92310258EE7}"/>
              </a:ext>
            </a:extLst>
          </p:cNvPr>
          <p:cNvSpPr txBox="1"/>
          <p:nvPr/>
        </p:nvSpPr>
        <p:spPr>
          <a:xfrm>
            <a:off x="2309813" y="6246914"/>
            <a:ext cx="513282"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dirty="0">
                <a:solidFill>
                  <a:schemeClr val="tx1">
                    <a:lumMod val="50000"/>
                    <a:lumOff val="50000"/>
                  </a:schemeClr>
                </a:solidFill>
                <a:latin typeface="+mn-lt"/>
                <a:cs typeface="+mn-cs"/>
              </a:rPr>
              <a:t>Alumno</a:t>
            </a:r>
            <a:endParaRPr lang="es-AR" sz="800" dirty="0">
              <a:latin typeface="+mn-lt"/>
              <a:cs typeface="+mn-cs"/>
            </a:endParaRPr>
          </a:p>
        </p:txBody>
      </p:sp>
      <p:sp>
        <p:nvSpPr>
          <p:cNvPr id="65" name="TextBox 5">
            <a:extLst>
              <a:ext uri="{FF2B5EF4-FFF2-40B4-BE49-F238E27FC236}">
                <a16:creationId xmlns:a16="http://schemas.microsoft.com/office/drawing/2014/main" id="{A18153F2-8395-2583-A03F-EBBDAD649E23}"/>
              </a:ext>
            </a:extLst>
          </p:cNvPr>
          <p:cNvSpPr txBox="1"/>
          <p:nvPr/>
        </p:nvSpPr>
        <p:spPr>
          <a:xfrm>
            <a:off x="2309813" y="6419429"/>
            <a:ext cx="1358770" cy="307777"/>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400" dirty="0">
                <a:solidFill>
                  <a:schemeClr val="tx1">
                    <a:lumMod val="50000"/>
                    <a:lumOff val="50000"/>
                  </a:schemeClr>
                </a:solidFill>
                <a:latin typeface="TypoSlabserif-Light" pitchFamily="2" charset="0"/>
                <a:cs typeface="+mn-cs"/>
              </a:rPr>
              <a:t>Marcelo Encabo</a:t>
            </a:r>
            <a:endParaRPr lang="en-US" sz="1400" dirty="0">
              <a:latin typeface="TypoSlabserif-Light" pitchFamily="2" charset="0"/>
              <a:cs typeface="+mn-cs"/>
            </a:endParaRPr>
          </a:p>
        </p:txBody>
      </p:sp>
      <p:sp>
        <p:nvSpPr>
          <p:cNvPr id="66" name="TextBox 11">
            <a:extLst>
              <a:ext uri="{FF2B5EF4-FFF2-40B4-BE49-F238E27FC236}">
                <a16:creationId xmlns:a16="http://schemas.microsoft.com/office/drawing/2014/main" id="{ECD7A7D1-6B2A-ED96-62D2-AD1F71CA9966}"/>
              </a:ext>
            </a:extLst>
          </p:cNvPr>
          <p:cNvSpPr txBox="1"/>
          <p:nvPr/>
        </p:nvSpPr>
        <p:spPr>
          <a:xfrm>
            <a:off x="8904312" y="6237312"/>
            <a:ext cx="542136"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800" dirty="0">
                <a:solidFill>
                  <a:schemeClr val="tx1">
                    <a:lumMod val="50000"/>
                    <a:lumOff val="50000"/>
                  </a:schemeClr>
                </a:solidFill>
                <a:latin typeface="+mn-lt"/>
                <a:cs typeface="+mn-cs"/>
              </a:rPr>
              <a:t>N°</a:t>
            </a:r>
            <a:r>
              <a:rPr lang="en-US" sz="800" dirty="0">
                <a:latin typeface="+mn-lt"/>
                <a:cs typeface="+mn-cs"/>
              </a:rPr>
              <a:t> SLIDE</a:t>
            </a:r>
          </a:p>
        </p:txBody>
      </p:sp>
      <p:sp>
        <p:nvSpPr>
          <p:cNvPr id="67" name="TextBox 12">
            <a:extLst>
              <a:ext uri="{FF2B5EF4-FFF2-40B4-BE49-F238E27FC236}">
                <a16:creationId xmlns:a16="http://schemas.microsoft.com/office/drawing/2014/main" id="{FCA8B81A-6737-DF06-4212-21119EB8AFF3}"/>
              </a:ext>
            </a:extLst>
          </p:cNvPr>
          <p:cNvSpPr txBox="1"/>
          <p:nvPr/>
        </p:nvSpPr>
        <p:spPr>
          <a:xfrm>
            <a:off x="9244667" y="6406431"/>
            <a:ext cx="651140" cy="276999"/>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200" b="1" dirty="0">
                <a:latin typeface="TypoSlabserif-Light" pitchFamily="2" charset="0"/>
                <a:cs typeface="+mn-cs"/>
              </a:rPr>
              <a:t>5</a:t>
            </a:r>
            <a:r>
              <a:rPr lang="en-US" sz="1200" b="1" dirty="0">
                <a:solidFill>
                  <a:schemeClr val="tx1">
                    <a:lumMod val="50000"/>
                    <a:lumOff val="50000"/>
                  </a:schemeClr>
                </a:solidFill>
                <a:latin typeface="TypoSlabserif-Light" pitchFamily="2" charset="0"/>
                <a:cs typeface="+mn-cs"/>
              </a:rPr>
              <a:t> de 17</a:t>
            </a:r>
            <a:endParaRPr lang="en-US" sz="1200" b="1" dirty="0">
              <a:latin typeface="TypoSlabserif-Light" pitchFamily="2" charset="0"/>
              <a:cs typeface="+mn-cs"/>
            </a:endParaRPr>
          </a:p>
        </p:txBody>
      </p:sp>
      <p:pic>
        <p:nvPicPr>
          <p:cNvPr id="68" name="Picture 17" descr="PrevArrow.png">
            <a:hlinkClick r:id="" action="ppaction://hlinkshowjump?jump=previousslide"/>
            <a:extLst>
              <a:ext uri="{FF2B5EF4-FFF2-40B4-BE49-F238E27FC236}">
                <a16:creationId xmlns:a16="http://schemas.microsoft.com/office/drawing/2014/main" id="{F3046FF3-39AA-F0EF-48F6-84B029A26D6F}"/>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9009064" y="6440908"/>
            <a:ext cx="2127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18" descr="PrevArrow.png">
            <a:hlinkClick r:id="" action="ppaction://hlinkshowjump?jump=nextslide"/>
            <a:extLst>
              <a:ext uri="{FF2B5EF4-FFF2-40B4-BE49-F238E27FC236}">
                <a16:creationId xmlns:a16="http://schemas.microsoft.com/office/drawing/2014/main" id="{1202DC69-EA0C-606E-03F4-325E5269A0AD}"/>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9918701" y="6440909"/>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TextBox 9">
            <a:extLst>
              <a:ext uri="{FF2B5EF4-FFF2-40B4-BE49-F238E27FC236}">
                <a16:creationId xmlns:a16="http://schemas.microsoft.com/office/drawing/2014/main" id="{79F413E4-77E0-CDBE-0507-AB4DC98B6FFF}"/>
              </a:ext>
            </a:extLst>
          </p:cNvPr>
          <p:cNvSpPr txBox="1"/>
          <p:nvPr/>
        </p:nvSpPr>
        <p:spPr>
          <a:xfrm>
            <a:off x="5738542" y="6300375"/>
            <a:ext cx="1077539"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spc="300" dirty="0">
                <a:solidFill>
                  <a:schemeClr val="tx1">
                    <a:lumMod val="50000"/>
                    <a:lumOff val="50000"/>
                  </a:schemeClr>
                </a:solidFill>
                <a:latin typeface="+mn-lt"/>
                <a:cs typeface="+mn-cs"/>
              </a:rPr>
              <a:t>Seminario I</a:t>
            </a:r>
            <a:endParaRPr lang="es-AR" sz="800" spc="300" dirty="0">
              <a:latin typeface="+mn-lt"/>
              <a:cs typeface="+mn-cs"/>
            </a:endParaRPr>
          </a:p>
        </p:txBody>
      </p:sp>
      <p:sp>
        <p:nvSpPr>
          <p:cNvPr id="71" name="TextBox 10">
            <a:extLst>
              <a:ext uri="{FF2B5EF4-FFF2-40B4-BE49-F238E27FC236}">
                <a16:creationId xmlns:a16="http://schemas.microsoft.com/office/drawing/2014/main" id="{3541C3B9-D33F-6E45-2335-933DC4652EF6}"/>
              </a:ext>
            </a:extLst>
          </p:cNvPr>
          <p:cNvSpPr txBox="1"/>
          <p:nvPr/>
        </p:nvSpPr>
        <p:spPr>
          <a:xfrm>
            <a:off x="5077684" y="6449909"/>
            <a:ext cx="2490241" cy="353943"/>
          </a:xfrm>
          <a:prstGeom prst="rect">
            <a:avLst/>
          </a:prstGeom>
          <a:noFill/>
          <a:effectLst>
            <a:outerShdw dist="12700" dir="2700000" algn="tl" rotWithShape="0">
              <a:schemeClr val="bg1"/>
            </a:outerShdw>
          </a:effectLst>
        </p:spPr>
        <p:txBody>
          <a:bodyPr wrap="square">
            <a:spAutoFit/>
          </a:bodyPr>
          <a:lstStyle/>
          <a:p>
            <a:pPr eaLnBrk="1" fontAlgn="auto" hangingPunct="1">
              <a:spcBef>
                <a:spcPts val="0"/>
              </a:spcBef>
              <a:spcAft>
                <a:spcPts val="0"/>
              </a:spcAft>
              <a:defRPr/>
            </a:pPr>
            <a:r>
              <a:rPr lang="en-US" sz="1700" spc="700" dirty="0">
                <a:solidFill>
                  <a:schemeClr val="tx1">
                    <a:lumMod val="50000"/>
                    <a:lumOff val="50000"/>
                  </a:schemeClr>
                </a:solidFill>
                <a:latin typeface="TypoSlabserif-Light" pitchFamily="2" charset="0"/>
                <a:cs typeface="+mn-cs"/>
              </a:rPr>
              <a:t>Trabajo Final</a:t>
            </a:r>
            <a:endParaRPr lang="en-US" sz="1700" spc="700" dirty="0">
              <a:latin typeface="TypoSlabserif-Light" pitchFamily="2" charset="0"/>
              <a:cs typeface="+mn-cs"/>
            </a:endParaRPr>
          </a:p>
        </p:txBody>
      </p:sp>
    </p:spTree>
    <p:extLst>
      <p:ext uri="{BB962C8B-B14F-4D97-AF65-F5344CB8AC3E}">
        <p14:creationId xmlns:p14="http://schemas.microsoft.com/office/powerpoint/2010/main" val="427035224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11 Conector recto">
            <a:extLst>
              <a:ext uri="{FF2B5EF4-FFF2-40B4-BE49-F238E27FC236}">
                <a16:creationId xmlns:a16="http://schemas.microsoft.com/office/drawing/2014/main" id="{143492D1-FA8E-4861-A295-EA670E46C069}"/>
              </a:ext>
            </a:extLst>
          </p:cNvPr>
          <p:cNvCxnSpPr>
            <a:cxnSpLocks/>
          </p:cNvCxnSpPr>
          <p:nvPr/>
        </p:nvCxnSpPr>
        <p:spPr>
          <a:xfrm>
            <a:off x="1524000" y="764704"/>
            <a:ext cx="9144000" cy="0"/>
          </a:xfrm>
          <a:prstGeom prst="line">
            <a:avLst/>
          </a:prstGeom>
          <a:ln w="19050">
            <a:solidFill>
              <a:srgbClr val="F1F2F2"/>
            </a:solidFill>
          </a:ln>
        </p:spPr>
        <p:style>
          <a:lnRef idx="1">
            <a:schemeClr val="accent1"/>
          </a:lnRef>
          <a:fillRef idx="0">
            <a:schemeClr val="accent1"/>
          </a:fillRef>
          <a:effectRef idx="0">
            <a:schemeClr val="accent1"/>
          </a:effectRef>
          <a:fontRef idx="minor">
            <a:schemeClr val="tx1"/>
          </a:fontRef>
        </p:style>
      </p:cxnSp>
      <p:pic>
        <p:nvPicPr>
          <p:cNvPr id="46" name="Imagen 45" descr="Imagen que contiene objeto&#10;&#10;Descripción generada automáticamente">
            <a:extLst>
              <a:ext uri="{FF2B5EF4-FFF2-40B4-BE49-F238E27FC236}">
                <a16:creationId xmlns:a16="http://schemas.microsoft.com/office/drawing/2014/main" id="{70322F3E-5B65-4FF8-BDA0-812B0A756EA9}"/>
              </a:ext>
            </a:extLst>
          </p:cNvPr>
          <p:cNvPicPr>
            <a:picLocks noChangeAspect="1"/>
          </p:cNvPicPr>
          <p:nvPr/>
        </p:nvPicPr>
        <p:blipFill rotWithShape="1">
          <a:blip r:embed="rId2">
            <a:extLst>
              <a:ext uri="{28A0092B-C50C-407E-A947-70E740481C1C}">
                <a14:useLocalDpi xmlns:a14="http://schemas.microsoft.com/office/drawing/2010/main" val="0"/>
              </a:ext>
            </a:extLst>
          </a:blip>
          <a:srcRect l="15047" t="34887" r="13600" b="8200"/>
          <a:stretch/>
        </p:blipFill>
        <p:spPr>
          <a:xfrm>
            <a:off x="9613599" y="103317"/>
            <a:ext cx="863356" cy="596011"/>
          </a:xfrm>
          <a:prstGeom prst="rect">
            <a:avLst/>
          </a:prstGeom>
        </p:spPr>
      </p:pic>
      <p:pic>
        <p:nvPicPr>
          <p:cNvPr id="47" name="Imagen 46">
            <a:extLst>
              <a:ext uri="{FF2B5EF4-FFF2-40B4-BE49-F238E27FC236}">
                <a16:creationId xmlns:a16="http://schemas.microsoft.com/office/drawing/2014/main" id="{2EECB696-BCEF-4FBD-B51B-CE3361DF3EF9}"/>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868940" y="150540"/>
            <a:ext cx="519203" cy="474700"/>
          </a:xfrm>
          <a:prstGeom prst="rect">
            <a:avLst/>
          </a:prstGeom>
        </p:spPr>
      </p:pic>
      <p:sp>
        <p:nvSpPr>
          <p:cNvPr id="48" name="4 Subtítulo">
            <a:hlinkClick r:id="rId4" action="ppaction://hlinksldjump"/>
            <a:extLst>
              <a:ext uri="{FF2B5EF4-FFF2-40B4-BE49-F238E27FC236}">
                <a16:creationId xmlns:a16="http://schemas.microsoft.com/office/drawing/2014/main" id="{DB2A1567-D4DE-488E-AB2E-BD34675F6D02}"/>
              </a:ext>
            </a:extLst>
          </p:cNvPr>
          <p:cNvSpPr txBox="1">
            <a:spLocks/>
          </p:cNvSpPr>
          <p:nvPr/>
        </p:nvSpPr>
        <p:spPr>
          <a:xfrm>
            <a:off x="2585866" y="127749"/>
            <a:ext cx="4302222" cy="453600"/>
          </a:xfrm>
          <a:prstGeom prst="rect">
            <a:avLst/>
          </a:prstGeom>
        </p:spPr>
        <p:txBody>
          <a:bodyPr/>
          <a:lstStyle/>
          <a:p>
            <a:pPr defTabSz="457200" eaLnBrk="1" fontAlgn="auto" hangingPunct="1">
              <a:spcBef>
                <a:spcPts val="0"/>
              </a:spcBef>
              <a:spcAft>
                <a:spcPts val="0"/>
              </a:spcAft>
            </a:pPr>
            <a:r>
              <a:rPr lang="es-ES" sz="2800" b="1" cap="small" dirty="0">
                <a:solidFill>
                  <a:srgbClr val="CDCDCD"/>
                </a:solidFill>
                <a:latin typeface="Calibri"/>
                <a:cs typeface="+mn-cs"/>
              </a:rPr>
              <a:t>Organigrama General ELTA</a:t>
            </a:r>
          </a:p>
        </p:txBody>
      </p:sp>
      <p:graphicFrame>
        <p:nvGraphicFramePr>
          <p:cNvPr id="10" name="Diagrama 9">
            <a:extLst>
              <a:ext uri="{FF2B5EF4-FFF2-40B4-BE49-F238E27FC236}">
                <a16:creationId xmlns:a16="http://schemas.microsoft.com/office/drawing/2014/main" id="{9597E1E4-18D0-1CA9-9FED-45EF28D625BE}"/>
              </a:ext>
            </a:extLst>
          </p:cNvPr>
          <p:cNvGraphicFramePr/>
          <p:nvPr/>
        </p:nvGraphicFramePr>
        <p:xfrm>
          <a:off x="2711625" y="769085"/>
          <a:ext cx="7632847" cy="56211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1" name="Rectángulo: esquinas redondeadas 10">
            <a:extLst>
              <a:ext uri="{FF2B5EF4-FFF2-40B4-BE49-F238E27FC236}">
                <a16:creationId xmlns:a16="http://schemas.microsoft.com/office/drawing/2014/main" id="{4C295103-299D-C874-839D-5CF52A1ABF61}"/>
              </a:ext>
            </a:extLst>
          </p:cNvPr>
          <p:cNvSpPr/>
          <p:nvPr/>
        </p:nvSpPr>
        <p:spPr>
          <a:xfrm>
            <a:off x="1690914" y="3539108"/>
            <a:ext cx="8835573" cy="1002012"/>
          </a:xfrm>
          <a:prstGeom prst="roundRect">
            <a:avLst>
              <a:gd name="adj" fmla="val 26823"/>
            </a:avLst>
          </a:prstGeom>
          <a:solidFill>
            <a:srgbClr val="92D050">
              <a:alpha val="18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CuadroTexto 12">
            <a:extLst>
              <a:ext uri="{FF2B5EF4-FFF2-40B4-BE49-F238E27FC236}">
                <a16:creationId xmlns:a16="http://schemas.microsoft.com/office/drawing/2014/main" id="{85E8EF72-DA55-1F15-1BEE-28660CA00CD1}"/>
              </a:ext>
            </a:extLst>
          </p:cNvPr>
          <p:cNvSpPr txBox="1"/>
          <p:nvPr/>
        </p:nvSpPr>
        <p:spPr>
          <a:xfrm>
            <a:off x="1431218" y="3857362"/>
            <a:ext cx="1322391" cy="289759"/>
          </a:xfrm>
          <a:prstGeom prst="rect">
            <a:avLst/>
          </a:prstGeom>
          <a:noFill/>
        </p:spPr>
        <p:txBody>
          <a:bodyPr wrap="square" lIns="0" tIns="0" rIns="0" bIns="0" anchor="ctr" anchorCtr="0">
            <a:spAutoFit/>
          </a:bodyPr>
          <a:lstStyle/>
          <a:p>
            <a:pPr marL="363538">
              <a:lnSpc>
                <a:spcPct val="150000"/>
              </a:lnSpc>
            </a:pPr>
            <a:r>
              <a:rPr lang="es-AR" sz="1400" dirty="0">
                <a:solidFill>
                  <a:srgbClr val="92D050"/>
                </a:solidFill>
                <a:latin typeface="UniSansBold" panose="00000500000000000000" pitchFamily="2" charset="0"/>
                <a:cs typeface="+mn-cs"/>
              </a:rPr>
              <a:t>Gerencia</a:t>
            </a:r>
          </a:p>
        </p:txBody>
      </p:sp>
      <p:sp>
        <p:nvSpPr>
          <p:cNvPr id="49" name="Elipse 48">
            <a:extLst>
              <a:ext uri="{FF2B5EF4-FFF2-40B4-BE49-F238E27FC236}">
                <a16:creationId xmlns:a16="http://schemas.microsoft.com/office/drawing/2014/main" id="{0C6165B9-A9B4-906A-B8C4-441B03A4E9CA}"/>
              </a:ext>
            </a:extLst>
          </p:cNvPr>
          <p:cNvSpPr/>
          <p:nvPr/>
        </p:nvSpPr>
        <p:spPr>
          <a:xfrm>
            <a:off x="6888088" y="1899182"/>
            <a:ext cx="216024" cy="21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1100" dirty="0"/>
              <a:t>2</a:t>
            </a:r>
            <a:endParaRPr lang="es-AR" sz="1100" dirty="0"/>
          </a:p>
        </p:txBody>
      </p:sp>
      <p:sp>
        <p:nvSpPr>
          <p:cNvPr id="50" name="Elipse 49">
            <a:extLst>
              <a:ext uri="{FF2B5EF4-FFF2-40B4-BE49-F238E27FC236}">
                <a16:creationId xmlns:a16="http://schemas.microsoft.com/office/drawing/2014/main" id="{0FC49A4C-93D2-8C08-B62B-0655CCDDF363}"/>
              </a:ext>
            </a:extLst>
          </p:cNvPr>
          <p:cNvSpPr/>
          <p:nvPr/>
        </p:nvSpPr>
        <p:spPr>
          <a:xfrm>
            <a:off x="5375920" y="2780928"/>
            <a:ext cx="216024" cy="21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1100" dirty="0"/>
              <a:t>1</a:t>
            </a:r>
            <a:endParaRPr lang="es-AR" sz="1100" dirty="0"/>
          </a:p>
        </p:txBody>
      </p:sp>
      <p:sp>
        <p:nvSpPr>
          <p:cNvPr id="51" name="Elipse 50">
            <a:extLst>
              <a:ext uri="{FF2B5EF4-FFF2-40B4-BE49-F238E27FC236}">
                <a16:creationId xmlns:a16="http://schemas.microsoft.com/office/drawing/2014/main" id="{C796D685-5638-3AC9-7AD9-0BD956615728}"/>
              </a:ext>
            </a:extLst>
          </p:cNvPr>
          <p:cNvSpPr/>
          <p:nvPr/>
        </p:nvSpPr>
        <p:spPr>
          <a:xfrm>
            <a:off x="3431704" y="4202598"/>
            <a:ext cx="216024" cy="21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1100" dirty="0"/>
              <a:t>1</a:t>
            </a:r>
            <a:endParaRPr lang="es-AR" sz="1100" dirty="0"/>
          </a:p>
        </p:txBody>
      </p:sp>
      <p:sp>
        <p:nvSpPr>
          <p:cNvPr id="52" name="Elipse 51">
            <a:extLst>
              <a:ext uri="{FF2B5EF4-FFF2-40B4-BE49-F238E27FC236}">
                <a16:creationId xmlns:a16="http://schemas.microsoft.com/office/drawing/2014/main" id="{42C6993C-2B98-AE2C-39C3-B1755BC4C3F4}"/>
              </a:ext>
            </a:extLst>
          </p:cNvPr>
          <p:cNvSpPr/>
          <p:nvPr/>
        </p:nvSpPr>
        <p:spPr>
          <a:xfrm>
            <a:off x="4424063" y="4202598"/>
            <a:ext cx="216024" cy="21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1100" dirty="0"/>
              <a:t>1</a:t>
            </a:r>
            <a:endParaRPr lang="es-AR" sz="1100" dirty="0"/>
          </a:p>
        </p:txBody>
      </p:sp>
      <p:sp>
        <p:nvSpPr>
          <p:cNvPr id="53" name="Elipse 52">
            <a:extLst>
              <a:ext uri="{FF2B5EF4-FFF2-40B4-BE49-F238E27FC236}">
                <a16:creationId xmlns:a16="http://schemas.microsoft.com/office/drawing/2014/main" id="{287E7B29-10BC-B02E-EF6E-060CB9257881}"/>
              </a:ext>
            </a:extLst>
          </p:cNvPr>
          <p:cNvSpPr/>
          <p:nvPr/>
        </p:nvSpPr>
        <p:spPr>
          <a:xfrm>
            <a:off x="5375920" y="4202598"/>
            <a:ext cx="216024" cy="21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1100" dirty="0"/>
              <a:t>1</a:t>
            </a:r>
            <a:endParaRPr lang="es-AR" sz="1100" dirty="0"/>
          </a:p>
        </p:txBody>
      </p:sp>
      <p:sp>
        <p:nvSpPr>
          <p:cNvPr id="54" name="Elipse 53">
            <a:extLst>
              <a:ext uri="{FF2B5EF4-FFF2-40B4-BE49-F238E27FC236}">
                <a16:creationId xmlns:a16="http://schemas.microsoft.com/office/drawing/2014/main" id="{C579CF8B-D230-7B1B-06A8-A737F5AB9D2B}"/>
              </a:ext>
            </a:extLst>
          </p:cNvPr>
          <p:cNvSpPr/>
          <p:nvPr/>
        </p:nvSpPr>
        <p:spPr>
          <a:xfrm>
            <a:off x="6312023" y="4202598"/>
            <a:ext cx="216024" cy="21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1100" dirty="0"/>
              <a:t>1</a:t>
            </a:r>
            <a:endParaRPr lang="es-AR" sz="1100" dirty="0"/>
          </a:p>
        </p:txBody>
      </p:sp>
      <p:sp>
        <p:nvSpPr>
          <p:cNvPr id="55" name="Elipse 54">
            <a:extLst>
              <a:ext uri="{FF2B5EF4-FFF2-40B4-BE49-F238E27FC236}">
                <a16:creationId xmlns:a16="http://schemas.microsoft.com/office/drawing/2014/main" id="{AE936F1B-94FA-D1C7-4C75-769FBE81A7AA}"/>
              </a:ext>
            </a:extLst>
          </p:cNvPr>
          <p:cNvSpPr/>
          <p:nvPr/>
        </p:nvSpPr>
        <p:spPr>
          <a:xfrm>
            <a:off x="7284132" y="4202598"/>
            <a:ext cx="216024" cy="21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1100" dirty="0"/>
              <a:t>1</a:t>
            </a:r>
            <a:endParaRPr lang="es-AR" sz="1100" dirty="0"/>
          </a:p>
        </p:txBody>
      </p:sp>
      <p:sp>
        <p:nvSpPr>
          <p:cNvPr id="56" name="Elipse 55">
            <a:extLst>
              <a:ext uri="{FF2B5EF4-FFF2-40B4-BE49-F238E27FC236}">
                <a16:creationId xmlns:a16="http://schemas.microsoft.com/office/drawing/2014/main" id="{24A1A846-40AE-A1EA-2273-B7040D31C934}"/>
              </a:ext>
            </a:extLst>
          </p:cNvPr>
          <p:cNvSpPr/>
          <p:nvPr/>
        </p:nvSpPr>
        <p:spPr>
          <a:xfrm>
            <a:off x="8249170" y="4202598"/>
            <a:ext cx="216024" cy="21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1100" dirty="0"/>
              <a:t>1</a:t>
            </a:r>
            <a:endParaRPr lang="es-AR" sz="1100" dirty="0"/>
          </a:p>
        </p:txBody>
      </p:sp>
      <p:sp>
        <p:nvSpPr>
          <p:cNvPr id="57" name="Elipse 56">
            <a:extLst>
              <a:ext uri="{FF2B5EF4-FFF2-40B4-BE49-F238E27FC236}">
                <a16:creationId xmlns:a16="http://schemas.microsoft.com/office/drawing/2014/main" id="{240D47CC-29DD-561D-5D9A-9A2266B88587}"/>
              </a:ext>
            </a:extLst>
          </p:cNvPr>
          <p:cNvSpPr/>
          <p:nvPr/>
        </p:nvSpPr>
        <p:spPr>
          <a:xfrm>
            <a:off x="9195505" y="4202598"/>
            <a:ext cx="216024" cy="21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1100" dirty="0"/>
              <a:t>1</a:t>
            </a:r>
            <a:endParaRPr lang="es-AR" sz="1100" dirty="0"/>
          </a:p>
        </p:txBody>
      </p:sp>
      <p:sp>
        <p:nvSpPr>
          <p:cNvPr id="58" name="Elipse 57">
            <a:extLst>
              <a:ext uri="{FF2B5EF4-FFF2-40B4-BE49-F238E27FC236}">
                <a16:creationId xmlns:a16="http://schemas.microsoft.com/office/drawing/2014/main" id="{00744A40-2E34-AFED-DF03-086155772BE6}"/>
              </a:ext>
            </a:extLst>
          </p:cNvPr>
          <p:cNvSpPr/>
          <p:nvPr/>
        </p:nvSpPr>
        <p:spPr>
          <a:xfrm>
            <a:off x="10162975" y="4202598"/>
            <a:ext cx="216024" cy="21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1100" dirty="0"/>
              <a:t>1</a:t>
            </a:r>
            <a:endParaRPr lang="es-AR" sz="1100" dirty="0"/>
          </a:p>
        </p:txBody>
      </p:sp>
      <p:pic>
        <p:nvPicPr>
          <p:cNvPr id="60" name="Imagen 59" descr="Forma&#10;&#10;Descripción generada automáticamente con confianza baja">
            <a:extLst>
              <a:ext uri="{FF2B5EF4-FFF2-40B4-BE49-F238E27FC236}">
                <a16:creationId xmlns:a16="http://schemas.microsoft.com/office/drawing/2014/main" id="{E344AF94-A69D-1BB9-DB85-9692F6945C32}"/>
              </a:ext>
            </a:extLst>
          </p:cNvPr>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9589058" y="5120014"/>
            <a:ext cx="830548" cy="830548"/>
          </a:xfrm>
          <a:prstGeom prst="rect">
            <a:avLst/>
          </a:prstGeom>
        </p:spPr>
      </p:pic>
      <p:pic>
        <p:nvPicPr>
          <p:cNvPr id="61" name="Picture 15" descr="BottomLineLight.png">
            <a:extLst>
              <a:ext uri="{FF2B5EF4-FFF2-40B4-BE49-F238E27FC236}">
                <a16:creationId xmlns:a16="http://schemas.microsoft.com/office/drawing/2014/main" id="{8D5202FF-6E07-2071-1647-3DC56E938E3B}"/>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24000" y="6200004"/>
            <a:ext cx="9144000" cy="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16" descr="BottomLineDarker.png">
            <a:extLst>
              <a:ext uri="{FF2B5EF4-FFF2-40B4-BE49-F238E27FC236}">
                <a16:creationId xmlns:a16="http://schemas.microsoft.com/office/drawing/2014/main" id="{C5DBD258-83D1-39ED-0E16-CF5CC579E82A}"/>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524000" y="6840934"/>
            <a:ext cx="9144000"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14" descr="Avatar.png">
            <a:extLst>
              <a:ext uri="{FF2B5EF4-FFF2-40B4-BE49-F238E27FC236}">
                <a16:creationId xmlns:a16="http://schemas.microsoft.com/office/drawing/2014/main" id="{0FA82A4B-22F1-FDB1-524E-B50F747BC65A}"/>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919537" y="6381328"/>
            <a:ext cx="3778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TextBox 4">
            <a:extLst>
              <a:ext uri="{FF2B5EF4-FFF2-40B4-BE49-F238E27FC236}">
                <a16:creationId xmlns:a16="http://schemas.microsoft.com/office/drawing/2014/main" id="{7C281C0D-2A53-C645-5ED6-A92310258EE7}"/>
              </a:ext>
            </a:extLst>
          </p:cNvPr>
          <p:cNvSpPr txBox="1"/>
          <p:nvPr/>
        </p:nvSpPr>
        <p:spPr>
          <a:xfrm>
            <a:off x="2309813" y="6246914"/>
            <a:ext cx="513282"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dirty="0">
                <a:solidFill>
                  <a:schemeClr val="tx1">
                    <a:lumMod val="50000"/>
                    <a:lumOff val="50000"/>
                  </a:schemeClr>
                </a:solidFill>
                <a:latin typeface="+mn-lt"/>
                <a:cs typeface="+mn-cs"/>
              </a:rPr>
              <a:t>Alumno</a:t>
            </a:r>
            <a:endParaRPr lang="es-AR" sz="800" dirty="0">
              <a:latin typeface="+mn-lt"/>
              <a:cs typeface="+mn-cs"/>
            </a:endParaRPr>
          </a:p>
        </p:txBody>
      </p:sp>
      <p:sp>
        <p:nvSpPr>
          <p:cNvPr id="65" name="TextBox 5">
            <a:extLst>
              <a:ext uri="{FF2B5EF4-FFF2-40B4-BE49-F238E27FC236}">
                <a16:creationId xmlns:a16="http://schemas.microsoft.com/office/drawing/2014/main" id="{A18153F2-8395-2583-A03F-EBBDAD649E23}"/>
              </a:ext>
            </a:extLst>
          </p:cNvPr>
          <p:cNvSpPr txBox="1"/>
          <p:nvPr/>
        </p:nvSpPr>
        <p:spPr>
          <a:xfrm>
            <a:off x="2309813" y="6419429"/>
            <a:ext cx="1358770" cy="307777"/>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400" dirty="0">
                <a:solidFill>
                  <a:schemeClr val="tx1">
                    <a:lumMod val="50000"/>
                    <a:lumOff val="50000"/>
                  </a:schemeClr>
                </a:solidFill>
                <a:latin typeface="TypoSlabserif-Light" pitchFamily="2" charset="0"/>
                <a:cs typeface="+mn-cs"/>
              </a:rPr>
              <a:t>Marcelo Encabo</a:t>
            </a:r>
            <a:endParaRPr lang="en-US" sz="1400" dirty="0">
              <a:latin typeface="TypoSlabserif-Light" pitchFamily="2" charset="0"/>
              <a:cs typeface="+mn-cs"/>
            </a:endParaRPr>
          </a:p>
        </p:txBody>
      </p:sp>
      <p:sp>
        <p:nvSpPr>
          <p:cNvPr id="66" name="TextBox 11">
            <a:extLst>
              <a:ext uri="{FF2B5EF4-FFF2-40B4-BE49-F238E27FC236}">
                <a16:creationId xmlns:a16="http://schemas.microsoft.com/office/drawing/2014/main" id="{ECD7A7D1-6B2A-ED96-62D2-AD1F71CA9966}"/>
              </a:ext>
            </a:extLst>
          </p:cNvPr>
          <p:cNvSpPr txBox="1"/>
          <p:nvPr/>
        </p:nvSpPr>
        <p:spPr>
          <a:xfrm>
            <a:off x="8904312" y="6237312"/>
            <a:ext cx="542136"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800" dirty="0">
                <a:solidFill>
                  <a:schemeClr val="tx1">
                    <a:lumMod val="50000"/>
                    <a:lumOff val="50000"/>
                  </a:schemeClr>
                </a:solidFill>
                <a:latin typeface="+mn-lt"/>
                <a:cs typeface="+mn-cs"/>
              </a:rPr>
              <a:t>N°</a:t>
            </a:r>
            <a:r>
              <a:rPr lang="en-US" sz="800" dirty="0">
                <a:latin typeface="+mn-lt"/>
                <a:cs typeface="+mn-cs"/>
              </a:rPr>
              <a:t> SLIDE</a:t>
            </a:r>
          </a:p>
        </p:txBody>
      </p:sp>
      <p:sp>
        <p:nvSpPr>
          <p:cNvPr id="67" name="TextBox 12">
            <a:extLst>
              <a:ext uri="{FF2B5EF4-FFF2-40B4-BE49-F238E27FC236}">
                <a16:creationId xmlns:a16="http://schemas.microsoft.com/office/drawing/2014/main" id="{FCA8B81A-6737-DF06-4212-21119EB8AFF3}"/>
              </a:ext>
            </a:extLst>
          </p:cNvPr>
          <p:cNvSpPr txBox="1"/>
          <p:nvPr/>
        </p:nvSpPr>
        <p:spPr>
          <a:xfrm>
            <a:off x="9244667" y="6406431"/>
            <a:ext cx="651140" cy="276999"/>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n-US" sz="1200" b="1" dirty="0">
                <a:latin typeface="TypoSlabserif-Light" pitchFamily="2" charset="0"/>
                <a:cs typeface="+mn-cs"/>
              </a:rPr>
              <a:t>6</a:t>
            </a:r>
            <a:r>
              <a:rPr lang="en-US" sz="1200" b="1" dirty="0">
                <a:solidFill>
                  <a:schemeClr val="tx1">
                    <a:lumMod val="50000"/>
                    <a:lumOff val="50000"/>
                  </a:schemeClr>
                </a:solidFill>
                <a:latin typeface="TypoSlabserif-Light" pitchFamily="2" charset="0"/>
                <a:cs typeface="+mn-cs"/>
              </a:rPr>
              <a:t> de 17</a:t>
            </a:r>
            <a:endParaRPr lang="en-US" sz="1200" b="1" dirty="0">
              <a:latin typeface="TypoSlabserif-Light" pitchFamily="2" charset="0"/>
              <a:cs typeface="+mn-cs"/>
            </a:endParaRPr>
          </a:p>
        </p:txBody>
      </p:sp>
      <p:pic>
        <p:nvPicPr>
          <p:cNvPr id="68" name="Picture 17" descr="PrevArrow.png">
            <a:hlinkClick r:id="" action="ppaction://hlinkshowjump?jump=previousslide"/>
            <a:extLst>
              <a:ext uri="{FF2B5EF4-FFF2-40B4-BE49-F238E27FC236}">
                <a16:creationId xmlns:a16="http://schemas.microsoft.com/office/drawing/2014/main" id="{F3046FF3-39AA-F0EF-48F6-84B029A26D6F}"/>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9009064" y="6440908"/>
            <a:ext cx="2127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18" descr="PrevArrow.png">
            <a:hlinkClick r:id="" action="ppaction://hlinkshowjump?jump=nextslide"/>
            <a:extLst>
              <a:ext uri="{FF2B5EF4-FFF2-40B4-BE49-F238E27FC236}">
                <a16:creationId xmlns:a16="http://schemas.microsoft.com/office/drawing/2014/main" id="{1202DC69-EA0C-606E-03F4-325E5269A0AD}"/>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9918701" y="6440909"/>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TextBox 9">
            <a:extLst>
              <a:ext uri="{FF2B5EF4-FFF2-40B4-BE49-F238E27FC236}">
                <a16:creationId xmlns:a16="http://schemas.microsoft.com/office/drawing/2014/main" id="{79F413E4-77E0-CDBE-0507-AB4DC98B6FFF}"/>
              </a:ext>
            </a:extLst>
          </p:cNvPr>
          <p:cNvSpPr txBox="1"/>
          <p:nvPr/>
        </p:nvSpPr>
        <p:spPr>
          <a:xfrm>
            <a:off x="5738542" y="6300375"/>
            <a:ext cx="1077539" cy="215444"/>
          </a:xfrm>
          <a:prstGeom prst="rect">
            <a:avLst/>
          </a:prstGeom>
          <a:noFill/>
          <a:effectLst>
            <a:outerShdw dist="12700" dir="2700000" algn="tl" rotWithShape="0">
              <a:schemeClr val="bg1"/>
            </a:outerShdw>
          </a:effectLst>
        </p:spPr>
        <p:txBody>
          <a:bodyPr wrap="none">
            <a:spAutoFit/>
          </a:bodyPr>
          <a:lstStyle/>
          <a:p>
            <a:pPr eaLnBrk="1" fontAlgn="auto" hangingPunct="1">
              <a:spcBef>
                <a:spcPts val="0"/>
              </a:spcBef>
              <a:spcAft>
                <a:spcPts val="0"/>
              </a:spcAft>
              <a:defRPr/>
            </a:pPr>
            <a:r>
              <a:rPr lang="es-AR" sz="800" spc="300" dirty="0">
                <a:solidFill>
                  <a:schemeClr val="tx1">
                    <a:lumMod val="50000"/>
                    <a:lumOff val="50000"/>
                  </a:schemeClr>
                </a:solidFill>
                <a:latin typeface="+mn-lt"/>
                <a:cs typeface="+mn-cs"/>
              </a:rPr>
              <a:t>Seminario I</a:t>
            </a:r>
            <a:endParaRPr lang="es-AR" sz="800" spc="300" dirty="0">
              <a:latin typeface="+mn-lt"/>
              <a:cs typeface="+mn-cs"/>
            </a:endParaRPr>
          </a:p>
        </p:txBody>
      </p:sp>
      <p:sp>
        <p:nvSpPr>
          <p:cNvPr id="71" name="TextBox 10">
            <a:extLst>
              <a:ext uri="{FF2B5EF4-FFF2-40B4-BE49-F238E27FC236}">
                <a16:creationId xmlns:a16="http://schemas.microsoft.com/office/drawing/2014/main" id="{3541C3B9-D33F-6E45-2335-933DC4652EF6}"/>
              </a:ext>
            </a:extLst>
          </p:cNvPr>
          <p:cNvSpPr txBox="1"/>
          <p:nvPr/>
        </p:nvSpPr>
        <p:spPr>
          <a:xfrm>
            <a:off x="5077684" y="6449909"/>
            <a:ext cx="2490241" cy="353943"/>
          </a:xfrm>
          <a:prstGeom prst="rect">
            <a:avLst/>
          </a:prstGeom>
          <a:noFill/>
          <a:effectLst>
            <a:outerShdw dist="12700" dir="2700000" algn="tl" rotWithShape="0">
              <a:schemeClr val="bg1"/>
            </a:outerShdw>
          </a:effectLst>
        </p:spPr>
        <p:txBody>
          <a:bodyPr wrap="square">
            <a:spAutoFit/>
          </a:bodyPr>
          <a:lstStyle/>
          <a:p>
            <a:pPr eaLnBrk="1" fontAlgn="auto" hangingPunct="1">
              <a:spcBef>
                <a:spcPts val="0"/>
              </a:spcBef>
              <a:spcAft>
                <a:spcPts val="0"/>
              </a:spcAft>
              <a:defRPr/>
            </a:pPr>
            <a:r>
              <a:rPr lang="en-US" sz="1700" spc="700" dirty="0">
                <a:solidFill>
                  <a:schemeClr val="tx1">
                    <a:lumMod val="50000"/>
                    <a:lumOff val="50000"/>
                  </a:schemeClr>
                </a:solidFill>
                <a:latin typeface="TypoSlabserif-Light" pitchFamily="2" charset="0"/>
                <a:cs typeface="+mn-cs"/>
              </a:rPr>
              <a:t>Trabajo Final</a:t>
            </a:r>
            <a:endParaRPr lang="en-US" sz="1700" spc="700" dirty="0">
              <a:latin typeface="TypoSlabserif-Light" pitchFamily="2" charset="0"/>
              <a:cs typeface="+mn-cs"/>
            </a:endParaRPr>
          </a:p>
        </p:txBody>
      </p:sp>
    </p:spTree>
    <p:extLst>
      <p:ext uri="{BB962C8B-B14F-4D97-AF65-F5344CB8AC3E}">
        <p14:creationId xmlns:p14="http://schemas.microsoft.com/office/powerpoint/2010/main" val="1156530437"/>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2013 - Tema de 2022">
  <a:themeElements>
    <a:clrScheme name="Office 2013 - Tema de 2022">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2013 - Tema de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Tema de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TM03457491[[fn=Metropolitano]]</Template>
  <TotalTime>3427</TotalTime>
  <Words>4581</Words>
  <Application>Microsoft Office PowerPoint</Application>
  <PresentationFormat>Panorámica</PresentationFormat>
  <Paragraphs>620</Paragraphs>
  <Slides>30</Slides>
  <Notes>16</Notes>
  <HiddenSlides>0</HiddenSlides>
  <MMClips>0</MMClips>
  <ScaleCrop>false</ScaleCrop>
  <HeadingPairs>
    <vt:vector size="8" baseType="variant">
      <vt:variant>
        <vt:lpstr>Fuentes usadas</vt:lpstr>
      </vt:variant>
      <vt:variant>
        <vt:i4>13</vt:i4>
      </vt:variant>
      <vt:variant>
        <vt:lpstr>Tema</vt:lpstr>
      </vt:variant>
      <vt:variant>
        <vt:i4>2</vt:i4>
      </vt:variant>
      <vt:variant>
        <vt:lpstr>Servidores OLE incrustados</vt:lpstr>
      </vt:variant>
      <vt:variant>
        <vt:i4>1</vt:i4>
      </vt:variant>
      <vt:variant>
        <vt:lpstr>Títulos de diapositiva</vt:lpstr>
      </vt:variant>
      <vt:variant>
        <vt:i4>30</vt:i4>
      </vt:variant>
    </vt:vector>
  </HeadingPairs>
  <TitlesOfParts>
    <vt:vector size="46" baseType="lpstr">
      <vt:lpstr>Aptos</vt:lpstr>
      <vt:lpstr>Arial</vt:lpstr>
      <vt:lpstr>Calibri</vt:lpstr>
      <vt:lpstr>Calibri Light</vt:lpstr>
      <vt:lpstr>Lato</vt:lpstr>
      <vt:lpstr>Lato Light</vt:lpstr>
      <vt:lpstr>Roboto</vt:lpstr>
      <vt:lpstr>Söhne</vt:lpstr>
      <vt:lpstr>Street Corner Slab</vt:lpstr>
      <vt:lpstr>TypoSlabserif-Light</vt:lpstr>
      <vt:lpstr>UniSansBold</vt:lpstr>
      <vt:lpstr>UniSansBook</vt:lpstr>
      <vt:lpstr>UniSansHeavy</vt:lpstr>
      <vt:lpstr>Office Theme</vt:lpstr>
      <vt:lpstr>Office 2013 - Tema de 2022</vt:lpstr>
      <vt:lpstr>CorelDRAW</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Marcelo Encabo</dc:creator>
  <cp:keywords>IES21-Sistemas Operativo-Perez Españon</cp:keywords>
  <cp:lastModifiedBy>Marcelo Encabo</cp:lastModifiedBy>
  <cp:revision>136</cp:revision>
  <dcterms:created xsi:type="dcterms:W3CDTF">2010-09-01T18:01:12Z</dcterms:created>
  <dcterms:modified xsi:type="dcterms:W3CDTF">2024-08-23T17:18:45Z</dcterms:modified>
</cp:coreProperties>
</file>