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8"/>
    <a:srgbClr val="A19F96"/>
    <a:srgbClr val="6B8339"/>
    <a:srgbClr val="BE671F"/>
    <a:srgbClr val="E46C0A"/>
    <a:srgbClr val="99FF33"/>
    <a:srgbClr val="525252"/>
    <a:srgbClr val="696969"/>
    <a:srgbClr val="585858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3969" autoAdjust="0"/>
  </p:normalViewPr>
  <p:slideViewPr>
    <p:cSldViewPr>
      <p:cViewPr>
        <p:scale>
          <a:sx n="100" d="100"/>
          <a:sy n="100" d="100"/>
        </p:scale>
        <p:origin x="7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95600" y="1516645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111390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18834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33722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26278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600" y="2920777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&amp; Juan Pablo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8" y="4967589"/>
            <a:ext cx="655044" cy="655044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1062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62347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3261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2A14E-A8EC-4E28-ADDC-E1DE6463B643}"/>
              </a:ext>
            </a:extLst>
          </p:cNvPr>
          <p:cNvGrpSpPr/>
          <p:nvPr/>
        </p:nvGrpSpPr>
        <p:grpSpPr>
          <a:xfrm>
            <a:off x="8394763" y="3313224"/>
            <a:ext cx="3147190" cy="1107996"/>
            <a:chOff x="8551509" y="3366958"/>
            <a:chExt cx="3147190" cy="1107996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84C63B9D-3911-5D19-9FD3-613F8F29E470}"/>
                </a:ext>
              </a:extLst>
            </p:cNvPr>
            <p:cNvSpPr txBox="1"/>
            <p:nvPr/>
          </p:nvSpPr>
          <p:spPr>
            <a:xfrm>
              <a:off x="8758938" y="3366958"/>
              <a:ext cx="2939761" cy="110799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Tecnificar el área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Acceso Via Web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Visualización ágil de Información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Agilizar la carga de datos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Gestionar información </a:t>
              </a:r>
            </a:p>
          </p:txBody>
        </p:sp>
        <p:pic>
          <p:nvPicPr>
            <p:cNvPr id="66" name="Imagen 65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12D4BEA-79E3-EA72-9C8C-847376EAC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383430"/>
              <a:ext cx="176032" cy="176032"/>
            </a:xfrm>
            <a:prstGeom prst="rect">
              <a:avLst/>
            </a:prstGeom>
          </p:spPr>
        </p:pic>
        <p:pic>
          <p:nvPicPr>
            <p:cNvPr id="67" name="Imagen 6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C36D4C7-1A14-5F77-31D5-684BEACE9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624943"/>
              <a:ext cx="176032" cy="176032"/>
            </a:xfrm>
            <a:prstGeom prst="rect">
              <a:avLst/>
            </a:prstGeom>
          </p:spPr>
        </p:pic>
        <p:pic>
          <p:nvPicPr>
            <p:cNvPr id="68" name="Imagen 6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9A1C24A8-F5F7-429D-62F2-5131E28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850529"/>
              <a:ext cx="176032" cy="176032"/>
            </a:xfrm>
            <a:prstGeom prst="rect">
              <a:avLst/>
            </a:prstGeom>
          </p:spPr>
        </p:pic>
        <p:pic>
          <p:nvPicPr>
            <p:cNvPr id="69" name="Imagen 6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6B893CB6-FF04-DF6D-33D8-C005EC8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069561"/>
              <a:ext cx="176032" cy="176032"/>
            </a:xfrm>
            <a:prstGeom prst="rect">
              <a:avLst/>
            </a:prstGeom>
          </p:spPr>
        </p:pic>
        <p:pic>
          <p:nvPicPr>
            <p:cNvPr id="70" name="Imagen 6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CEC45BD3-6553-0C47-9E30-EC15AD93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298922"/>
              <a:ext cx="176032" cy="176032"/>
            </a:xfrm>
            <a:prstGeom prst="rect">
              <a:avLst/>
            </a:prstGeom>
          </p:spPr>
        </p:pic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71228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80" y="3237789"/>
            <a:ext cx="121086" cy="1800000"/>
            <a:chOff x="5888584" y="1588486"/>
            <a:chExt cx="93211" cy="1146221"/>
          </a:xfrm>
          <a:solidFill>
            <a:srgbClr val="FFFF00"/>
          </a:solidFill>
        </p:grpSpPr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882786" y="2587871"/>
              <a:ext cx="116410" cy="81609"/>
            </a:xfrm>
            <a:prstGeom prst="triangle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1020127" y="3383676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1020127" y="3665792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1020127" y="3947908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1020127" y="4223691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1020127" y="4663277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869296" y="1243786"/>
            <a:ext cx="2774419" cy="405088"/>
            <a:chOff x="733895" y="1151704"/>
            <a:chExt cx="2774419" cy="405088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  <p:pic>
        <p:nvPicPr>
          <p:cNvPr id="51" name="Imagen 50" descr="Forma&#10;&#10;Descripción generada automáticamente con confianza baja">
            <a:extLst>
              <a:ext uri="{FF2B5EF4-FFF2-40B4-BE49-F238E27FC236}">
                <a16:creationId xmlns:a16="http://schemas.microsoft.com/office/drawing/2014/main" id="{094295C0-5957-44A4-A89A-5567BEE94883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" y="116958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4833</TotalTime>
  <Words>941</Words>
  <Application>Microsoft Office PowerPoint</Application>
  <PresentationFormat>Panorámica</PresentationFormat>
  <Paragraphs>227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162</cp:revision>
  <dcterms:created xsi:type="dcterms:W3CDTF">2010-09-01T18:01:12Z</dcterms:created>
  <dcterms:modified xsi:type="dcterms:W3CDTF">2024-09-02T20:50:28Z</dcterms:modified>
</cp:coreProperties>
</file>