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097" r:id="rId3"/>
    <p:sldId id="2095" r:id="rId4"/>
    <p:sldId id="2099" r:id="rId5"/>
    <p:sldId id="2098" r:id="rId6"/>
    <p:sldId id="2100" r:id="rId7"/>
    <p:sldId id="2088" r:id="rId8"/>
    <p:sldId id="1226" r:id="rId9"/>
    <p:sldId id="2094" r:id="rId10"/>
    <p:sldId id="2102" r:id="rId11"/>
    <p:sldId id="257" r:id="rId12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6C0A"/>
    <a:srgbClr val="99FF33"/>
    <a:srgbClr val="525252"/>
    <a:srgbClr val="696969"/>
    <a:srgbClr val="585858"/>
    <a:srgbClr val="5C5C5C"/>
    <a:srgbClr val="FFFF00"/>
    <a:srgbClr val="565656"/>
    <a:srgbClr val="38373C"/>
    <a:srgbClr val="3636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426" autoAdjust="0"/>
    <p:restoredTop sz="93969" autoAdjust="0"/>
  </p:normalViewPr>
  <p:slideViewPr>
    <p:cSldViewPr>
      <p:cViewPr>
        <p:scale>
          <a:sx n="96" d="100"/>
          <a:sy n="96" d="100"/>
        </p:scale>
        <p:origin x="-1200" y="-1230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145B96C-07B2-4774-86D9-FFC61E96ABF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7B3132-F15E-4F91-85AD-83CEC11DBD74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9B5B7E9D-3220-46B6-BFD5-1DBE9579E151}" type="datetimeFigureOut">
              <a:rPr lang="en-US"/>
              <a:pPr>
                <a:defRPr/>
              </a:pPr>
              <a:t>8/29/2024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DE68E50E-49C2-4F85-8621-3183CB5B56F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441A3017-8A52-4E7E-96C2-DCBCC6C161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3429A8-EE59-41F0-BD28-F514638CC22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5C21B5-C187-472C-A31B-A45AD443A43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0D58981A-7FFA-4EB3-A326-EED04750518D}" type="slidenum">
              <a:rPr lang="en-US" altLang="es-AR"/>
              <a:pPr>
                <a:defRPr/>
              </a:pPr>
              <a:t>‹Nº›</a:t>
            </a:fld>
            <a:endParaRPr lang="en-US" alt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D58981A-7FFA-4EB3-A326-EED04750518D}" type="slidenum">
              <a:rPr lang="en-US" altLang="es-AR" smtClean="0"/>
              <a:pPr>
                <a:defRPr/>
              </a:pPr>
              <a:t>2</a:t>
            </a:fld>
            <a:endParaRPr lang="en-US" altLang="es-AR" dirty="0"/>
          </a:p>
        </p:txBody>
      </p:sp>
    </p:spTree>
    <p:extLst>
      <p:ext uri="{BB962C8B-B14F-4D97-AF65-F5344CB8AC3E}">
        <p14:creationId xmlns:p14="http://schemas.microsoft.com/office/powerpoint/2010/main" val="13373769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D58981A-7FFA-4EB3-A326-EED04750518D}" type="slidenum">
              <a:rPr lang="en-US" altLang="es-AR" smtClean="0"/>
              <a:pPr>
                <a:defRPr/>
              </a:pPr>
              <a:t>3</a:t>
            </a:fld>
            <a:endParaRPr lang="en-US" altLang="es-AR" dirty="0"/>
          </a:p>
        </p:txBody>
      </p:sp>
    </p:spTree>
    <p:extLst>
      <p:ext uri="{BB962C8B-B14F-4D97-AF65-F5344CB8AC3E}">
        <p14:creationId xmlns:p14="http://schemas.microsoft.com/office/powerpoint/2010/main" val="9401279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D58981A-7FFA-4EB3-A326-EED04750518D}" type="slidenum">
              <a:rPr lang="en-US" altLang="es-AR" smtClean="0"/>
              <a:pPr>
                <a:defRPr/>
              </a:pPr>
              <a:t>7</a:t>
            </a:fld>
            <a:endParaRPr lang="en-US" altLang="es-AR" dirty="0"/>
          </a:p>
        </p:txBody>
      </p:sp>
    </p:spTree>
    <p:extLst>
      <p:ext uri="{BB962C8B-B14F-4D97-AF65-F5344CB8AC3E}">
        <p14:creationId xmlns:p14="http://schemas.microsoft.com/office/powerpoint/2010/main" val="1634544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D58981A-7FFA-4EB3-A326-EED04750518D}" type="slidenum">
              <a:rPr lang="en-US" altLang="es-AR" smtClean="0"/>
              <a:pPr>
                <a:defRPr/>
              </a:pPr>
              <a:t>9</a:t>
            </a:fld>
            <a:endParaRPr lang="en-US" altLang="es-AR" dirty="0"/>
          </a:p>
        </p:txBody>
      </p:sp>
    </p:spTree>
    <p:extLst>
      <p:ext uri="{BB962C8B-B14F-4D97-AF65-F5344CB8AC3E}">
        <p14:creationId xmlns:p14="http://schemas.microsoft.com/office/powerpoint/2010/main" val="41136722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D58981A-7FFA-4EB3-A326-EED04750518D}" type="slidenum">
              <a:rPr lang="en-US" altLang="es-AR" smtClean="0"/>
              <a:pPr>
                <a:defRPr/>
              </a:pPr>
              <a:t>10</a:t>
            </a:fld>
            <a:endParaRPr lang="en-US" altLang="es-AR" dirty="0"/>
          </a:p>
        </p:txBody>
      </p:sp>
    </p:spTree>
    <p:extLst>
      <p:ext uri="{BB962C8B-B14F-4D97-AF65-F5344CB8AC3E}">
        <p14:creationId xmlns:p14="http://schemas.microsoft.com/office/powerpoint/2010/main" val="39341982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033000-C718-4158-9BC9-3A10B7131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D971FD-211A-406A-B4B6-43184ECF946E}" type="datetimeFigureOut">
              <a:rPr lang="en-US"/>
              <a:pPr>
                <a:defRPr/>
              </a:pPr>
              <a:t>8/29/2024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AD3E0B-883F-4680-875E-E18C3BB9B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CE732B-5137-49A7-BC95-8E5A47761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E3D56E-DC0D-4218-AB5F-AB08AE4224C4}" type="slidenum">
              <a:rPr lang="en-US" altLang="es-AR"/>
              <a:pPr>
                <a:defRPr/>
              </a:pPr>
              <a:t>‹Nº›</a:t>
            </a:fld>
            <a:endParaRPr lang="en-US" altLang="es-AR"/>
          </a:p>
        </p:txBody>
      </p:sp>
    </p:spTree>
    <p:extLst>
      <p:ext uri="{BB962C8B-B14F-4D97-AF65-F5344CB8AC3E}">
        <p14:creationId xmlns:p14="http://schemas.microsoft.com/office/powerpoint/2010/main" val="3799910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8E2B0C-19F1-4207-8FF6-AA7F6F7C5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45FEE8-E8C6-4170-A65A-0B2FBCFCE91B}" type="datetimeFigureOut">
              <a:rPr lang="en-US"/>
              <a:pPr>
                <a:defRPr/>
              </a:pPr>
              <a:t>8/29/2024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BA4FB0-1B2D-46CD-83DA-B81D00961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9B0C5E-FEA9-4058-A0F0-097A6CAA3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5D4169-0D21-436D-8E30-F5BF5A169B4C}" type="slidenum">
              <a:rPr lang="en-US" altLang="es-AR"/>
              <a:pPr>
                <a:defRPr/>
              </a:pPr>
              <a:t>‹Nº›</a:t>
            </a:fld>
            <a:endParaRPr lang="en-US" altLang="es-AR"/>
          </a:p>
        </p:txBody>
      </p:sp>
    </p:spTree>
    <p:extLst>
      <p:ext uri="{BB962C8B-B14F-4D97-AF65-F5344CB8AC3E}">
        <p14:creationId xmlns:p14="http://schemas.microsoft.com/office/powerpoint/2010/main" val="732804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345C86-B3A5-463B-8E42-4EDF1F36B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FDC4BB-60AB-45E5-9A03-D71883F3BF43}" type="datetimeFigureOut">
              <a:rPr lang="en-US"/>
              <a:pPr>
                <a:defRPr/>
              </a:pPr>
              <a:t>8/29/2024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600CAB-BC2D-4F42-A8C0-84AEBAA05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2C00A9-E2CB-4D36-AC0D-70BA3C3A1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767023-5AD6-457E-834A-A9E47B897E04}" type="slidenum">
              <a:rPr lang="en-US" altLang="es-AR"/>
              <a:pPr>
                <a:defRPr/>
              </a:pPr>
              <a:t>‹Nº›</a:t>
            </a:fld>
            <a:endParaRPr lang="en-US" altLang="es-AR"/>
          </a:p>
        </p:txBody>
      </p:sp>
    </p:spTree>
    <p:extLst>
      <p:ext uri="{BB962C8B-B14F-4D97-AF65-F5344CB8AC3E}">
        <p14:creationId xmlns:p14="http://schemas.microsoft.com/office/powerpoint/2010/main" val="3014555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C0D99E-0B6C-4045-863F-ED2033E2B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95F746-B577-4FB8-A44D-19A8CADF2153}" type="datetimeFigureOut">
              <a:rPr lang="en-US"/>
              <a:pPr>
                <a:defRPr/>
              </a:pPr>
              <a:t>8/29/2024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F93AD4-9490-4C16-87C1-EDD7F90AA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7717D6-1C8B-4008-8B18-F066DD3E5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A58050-26F0-47BF-A3B0-33E6E47DAE47}" type="slidenum">
              <a:rPr lang="en-US" altLang="es-AR"/>
              <a:pPr>
                <a:defRPr/>
              </a:pPr>
              <a:t>‹Nº›</a:t>
            </a:fld>
            <a:endParaRPr lang="en-US" altLang="es-AR"/>
          </a:p>
        </p:txBody>
      </p:sp>
    </p:spTree>
    <p:extLst>
      <p:ext uri="{BB962C8B-B14F-4D97-AF65-F5344CB8AC3E}">
        <p14:creationId xmlns:p14="http://schemas.microsoft.com/office/powerpoint/2010/main" val="3242501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627BBD-6D24-45E9-856F-1AA679363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C84A2C-7376-493A-B48D-2A777C87A56C}" type="datetimeFigureOut">
              <a:rPr lang="en-US"/>
              <a:pPr>
                <a:defRPr/>
              </a:pPr>
              <a:t>8/29/2024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CFCA7B-A854-40A1-8704-22AB2BF9A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2F6386-580B-4652-B8DB-D67FB9FA6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B41894-1B7C-4B90-9F04-F4DA4FE39985}" type="slidenum">
              <a:rPr lang="en-US" altLang="es-AR"/>
              <a:pPr>
                <a:defRPr/>
              </a:pPr>
              <a:t>‹Nº›</a:t>
            </a:fld>
            <a:endParaRPr lang="en-US" altLang="es-AR"/>
          </a:p>
        </p:txBody>
      </p:sp>
    </p:spTree>
    <p:extLst>
      <p:ext uri="{BB962C8B-B14F-4D97-AF65-F5344CB8AC3E}">
        <p14:creationId xmlns:p14="http://schemas.microsoft.com/office/powerpoint/2010/main" val="2437768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EC06B83B-9B8F-40EA-8E80-537DE21E4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D1E9BD-3A4E-4074-8C39-766DBB7BF0A2}" type="datetimeFigureOut">
              <a:rPr lang="en-US"/>
              <a:pPr>
                <a:defRPr/>
              </a:pPr>
              <a:t>8/29/2024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022BA88-9FE4-4A5F-8E9F-C310F12EB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FC86797-C33C-475D-9D67-4275276DA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5EC4C2-0A2F-4925-8DF2-6E38A47A07B5}" type="slidenum">
              <a:rPr lang="en-US" altLang="es-AR"/>
              <a:pPr>
                <a:defRPr/>
              </a:pPr>
              <a:t>‹Nº›</a:t>
            </a:fld>
            <a:endParaRPr lang="en-US" altLang="es-AR"/>
          </a:p>
        </p:txBody>
      </p:sp>
    </p:spTree>
    <p:extLst>
      <p:ext uri="{BB962C8B-B14F-4D97-AF65-F5344CB8AC3E}">
        <p14:creationId xmlns:p14="http://schemas.microsoft.com/office/powerpoint/2010/main" val="2599157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8470F68-CBC9-41B2-98F7-6B5B99DE1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FDAC3C-4998-4AFD-A831-CB1589D9474A}" type="datetimeFigureOut">
              <a:rPr lang="en-US"/>
              <a:pPr>
                <a:defRPr/>
              </a:pPr>
              <a:t>8/29/2024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103DF19-75C0-40ED-8955-A7A358901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9187D7E6-BD1A-4D73-AEA5-69C02692A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C01B58-9945-40BE-84D8-DB23D97BD678}" type="slidenum">
              <a:rPr lang="en-US" altLang="es-AR"/>
              <a:pPr>
                <a:defRPr/>
              </a:pPr>
              <a:t>‹Nº›</a:t>
            </a:fld>
            <a:endParaRPr lang="en-US" altLang="es-AR"/>
          </a:p>
        </p:txBody>
      </p:sp>
    </p:spTree>
    <p:extLst>
      <p:ext uri="{BB962C8B-B14F-4D97-AF65-F5344CB8AC3E}">
        <p14:creationId xmlns:p14="http://schemas.microsoft.com/office/powerpoint/2010/main" val="1858696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BB13A4FB-3F6E-423E-BA74-825D90848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3E1B83-F14F-4879-9EF6-B63CA4CBFB0A}" type="datetimeFigureOut">
              <a:rPr lang="en-US"/>
              <a:pPr>
                <a:defRPr/>
              </a:pPr>
              <a:t>8/29/2024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212FF685-757F-402E-BE48-B168720F9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0137A09-DE56-4CBA-B329-E1189179F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E794FF-82B7-4F1C-B4FB-2F53B3A5CE4F}" type="slidenum">
              <a:rPr lang="en-US" altLang="es-AR"/>
              <a:pPr>
                <a:defRPr/>
              </a:pPr>
              <a:t>‹Nº›</a:t>
            </a:fld>
            <a:endParaRPr lang="en-US" altLang="es-AR"/>
          </a:p>
        </p:txBody>
      </p:sp>
    </p:spTree>
    <p:extLst>
      <p:ext uri="{BB962C8B-B14F-4D97-AF65-F5344CB8AC3E}">
        <p14:creationId xmlns:p14="http://schemas.microsoft.com/office/powerpoint/2010/main" val="4173721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3791E486-510E-482B-A308-D9142BCE5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59BF9E-FDA6-4156-860E-FACC70B06C6A}" type="datetimeFigureOut">
              <a:rPr lang="en-US"/>
              <a:pPr>
                <a:defRPr/>
              </a:pPr>
              <a:t>8/29/2024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528151CB-AF19-487E-B77F-25108B2C8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FB2D448-C034-4753-B160-DAEBF9E92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EDC418-A0E3-4197-9E96-53D507AD4FBA}" type="slidenum">
              <a:rPr lang="en-US" altLang="es-AR"/>
              <a:pPr>
                <a:defRPr/>
              </a:pPr>
              <a:t>‹Nº›</a:t>
            </a:fld>
            <a:endParaRPr lang="en-US" altLang="es-AR"/>
          </a:p>
        </p:txBody>
      </p:sp>
    </p:spTree>
    <p:extLst>
      <p:ext uri="{BB962C8B-B14F-4D97-AF65-F5344CB8AC3E}">
        <p14:creationId xmlns:p14="http://schemas.microsoft.com/office/powerpoint/2010/main" val="726462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6C03AA9D-E7BA-46AC-AF1C-6A9706C68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85D42B-025B-4F4D-A15D-0AE8ED44B546}" type="datetimeFigureOut">
              <a:rPr lang="en-US"/>
              <a:pPr>
                <a:defRPr/>
              </a:pPr>
              <a:t>8/29/2024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BC60F45-C57F-44D4-8982-AF11E782B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67B1752-9DDA-449C-B4BE-C75837917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CD8B37-FE7E-4F53-86B7-F16A7154B596}" type="slidenum">
              <a:rPr lang="en-US" altLang="es-AR"/>
              <a:pPr>
                <a:defRPr/>
              </a:pPr>
              <a:t>‹Nº›</a:t>
            </a:fld>
            <a:endParaRPr lang="en-US" altLang="es-AR"/>
          </a:p>
        </p:txBody>
      </p:sp>
    </p:spTree>
    <p:extLst>
      <p:ext uri="{BB962C8B-B14F-4D97-AF65-F5344CB8AC3E}">
        <p14:creationId xmlns:p14="http://schemas.microsoft.com/office/powerpoint/2010/main" val="292481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73749CBE-21F5-49AC-AF76-39AFDC77A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502584-FCC9-46FC-855C-693E7A79A80E}" type="datetimeFigureOut">
              <a:rPr lang="en-US"/>
              <a:pPr>
                <a:defRPr/>
              </a:pPr>
              <a:t>8/29/2024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95341BCF-B091-4405-A77C-6A59D027D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873F800-22A0-40D5-A21E-91D39A7A0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CEA47F-3879-498A-BB2B-CA882B76BEF2}" type="slidenum">
              <a:rPr lang="en-US" altLang="es-AR"/>
              <a:pPr>
                <a:defRPr/>
              </a:pPr>
              <a:t>‹Nº›</a:t>
            </a:fld>
            <a:endParaRPr lang="en-US" altLang="es-AR"/>
          </a:p>
        </p:txBody>
      </p:sp>
    </p:spTree>
    <p:extLst>
      <p:ext uri="{BB962C8B-B14F-4D97-AF65-F5344CB8AC3E}">
        <p14:creationId xmlns:p14="http://schemas.microsoft.com/office/powerpoint/2010/main" val="2972760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33E4D09D-FE26-4ACE-B78E-855200588C6C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s-AR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0B80CDB1-FC84-40E8-BFC4-BC73A883E98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s-AR" dirty="0"/>
              <a:t>Click to edit Master text styles</a:t>
            </a:r>
          </a:p>
          <a:p>
            <a:pPr lvl="1"/>
            <a:r>
              <a:rPr lang="en-US" altLang="es-AR" dirty="0"/>
              <a:t>Second level</a:t>
            </a:r>
          </a:p>
          <a:p>
            <a:pPr lvl="2"/>
            <a:r>
              <a:rPr lang="en-US" altLang="es-AR" dirty="0"/>
              <a:t>Third level</a:t>
            </a:r>
          </a:p>
          <a:p>
            <a:pPr lvl="3"/>
            <a:r>
              <a:rPr lang="en-US" altLang="es-AR" dirty="0"/>
              <a:t>Fourth level</a:t>
            </a:r>
          </a:p>
          <a:p>
            <a:pPr lvl="4"/>
            <a:r>
              <a:rPr lang="en-US" altLang="es-AR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7E26A4-48F4-4E49-AA74-0F7FB89E74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21A9185-E24D-4B3D-8439-2A8E2AD060FE}" type="datetimeFigureOut">
              <a:rPr lang="en-US"/>
              <a:pPr>
                <a:defRPr/>
              </a:pPr>
              <a:t>8/29/2024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6E5514-AC28-4944-A85C-38F810CB07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31F086-AC34-42BF-8573-287AFB3636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B0D24208-8157-4665-86BD-BF40CD2FBBE5}" type="slidenum">
              <a:rPr lang="en-US" altLang="es-AR"/>
              <a:pPr>
                <a:defRPr/>
              </a:pPr>
              <a:t>‹Nº›</a:t>
            </a:fld>
            <a:endParaRPr lang="en-US" alt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3" Type="http://schemas.openxmlformats.org/officeDocument/2006/relationships/image" Target="../media/image1.png"/><Relationship Id="rId7" Type="http://schemas.openxmlformats.org/officeDocument/2006/relationships/image" Target="../media/image6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2.png"/><Relationship Id="rId11" Type="http://schemas.openxmlformats.org/officeDocument/2006/relationships/image" Target="../media/image67.png"/><Relationship Id="rId5" Type="http://schemas.microsoft.com/office/2007/relationships/hdphoto" Target="../media/hdphoto1.wdp"/><Relationship Id="rId10" Type="http://schemas.openxmlformats.org/officeDocument/2006/relationships/image" Target="../media/image66.png"/><Relationship Id="rId4" Type="http://schemas.openxmlformats.org/officeDocument/2006/relationships/image" Target="../media/image61.png"/><Relationship Id="rId9" Type="http://schemas.openxmlformats.org/officeDocument/2006/relationships/image" Target="../media/image6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3.png"/><Relationship Id="rId4" Type="http://schemas.openxmlformats.org/officeDocument/2006/relationships/image" Target="../media/image7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1.png"/><Relationship Id="rId21" Type="http://schemas.openxmlformats.org/officeDocument/2006/relationships/image" Target="../media/image21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6.png"/><Relationship Id="rId20" Type="http://schemas.openxmlformats.org/officeDocument/2006/relationships/image" Target="../media/image20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24" Type="http://schemas.openxmlformats.org/officeDocument/2006/relationships/image" Target="../media/image24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23" Type="http://schemas.openxmlformats.org/officeDocument/2006/relationships/image" Target="../media/image23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Relationship Id="rId22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15.png"/><Relationship Id="rId3" Type="http://schemas.openxmlformats.org/officeDocument/2006/relationships/image" Target="../media/image1.png"/><Relationship Id="rId7" Type="http://schemas.openxmlformats.org/officeDocument/2006/relationships/image" Target="../media/image27.png"/><Relationship Id="rId12" Type="http://schemas.openxmlformats.org/officeDocument/2006/relationships/image" Target="../media/image14.png"/><Relationship Id="rId17" Type="http://schemas.openxmlformats.org/officeDocument/2006/relationships/image" Target="../media/image31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11" Type="http://schemas.openxmlformats.org/officeDocument/2006/relationships/image" Target="../media/image13.png"/><Relationship Id="rId5" Type="http://schemas.openxmlformats.org/officeDocument/2006/relationships/image" Target="../media/image25.jpeg"/><Relationship Id="rId15" Type="http://schemas.openxmlformats.org/officeDocument/2006/relationships/image" Target="../media/image29.jpg"/><Relationship Id="rId10" Type="http://schemas.openxmlformats.org/officeDocument/2006/relationships/image" Target="../media/image12.png"/><Relationship Id="rId4" Type="http://schemas.openxmlformats.org/officeDocument/2006/relationships/image" Target="../media/image4.png"/><Relationship Id="rId9" Type="http://schemas.openxmlformats.org/officeDocument/2006/relationships/image" Target="../media/image20.jpeg"/><Relationship Id="rId1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34.png"/><Relationship Id="rId3" Type="http://schemas.openxmlformats.org/officeDocument/2006/relationships/image" Target="../media/image13.png"/><Relationship Id="rId7" Type="http://schemas.openxmlformats.org/officeDocument/2006/relationships/image" Target="../media/image1.png"/><Relationship Id="rId12" Type="http://schemas.openxmlformats.org/officeDocument/2006/relationships/image" Target="../media/image33.png"/><Relationship Id="rId17" Type="http://schemas.openxmlformats.org/officeDocument/2006/relationships/image" Target="../media/image37.png"/><Relationship Id="rId2" Type="http://schemas.openxmlformats.org/officeDocument/2006/relationships/image" Target="../media/image12.png"/><Relationship Id="rId16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4.png"/><Relationship Id="rId5" Type="http://schemas.openxmlformats.org/officeDocument/2006/relationships/image" Target="../media/image15.png"/><Relationship Id="rId15" Type="http://schemas.openxmlformats.org/officeDocument/2006/relationships/image" Target="../media/image31.png"/><Relationship Id="rId10" Type="http://schemas.openxmlformats.org/officeDocument/2006/relationships/image" Target="../media/image32.png"/><Relationship Id="rId4" Type="http://schemas.openxmlformats.org/officeDocument/2006/relationships/image" Target="../media/image14.png"/><Relationship Id="rId9" Type="http://schemas.openxmlformats.org/officeDocument/2006/relationships/slide" Target="slide3.xml"/><Relationship Id="rId14" Type="http://schemas.openxmlformats.org/officeDocument/2006/relationships/image" Target="../media/image3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" Target="slide3.xml"/><Relationship Id="rId13" Type="http://schemas.openxmlformats.org/officeDocument/2006/relationships/image" Target="../media/image41.png"/><Relationship Id="rId3" Type="http://schemas.openxmlformats.org/officeDocument/2006/relationships/image" Target="../media/image13.png"/><Relationship Id="rId7" Type="http://schemas.openxmlformats.org/officeDocument/2006/relationships/image" Target="../media/image1.png"/><Relationship Id="rId12" Type="http://schemas.openxmlformats.org/officeDocument/2006/relationships/image" Target="../media/image4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39.png"/><Relationship Id="rId5" Type="http://schemas.openxmlformats.org/officeDocument/2006/relationships/image" Target="../media/image15.png"/><Relationship Id="rId15" Type="http://schemas.openxmlformats.org/officeDocument/2006/relationships/image" Target="../media/image43.png"/><Relationship Id="rId10" Type="http://schemas.openxmlformats.org/officeDocument/2006/relationships/image" Target="../media/image24.png"/><Relationship Id="rId4" Type="http://schemas.openxmlformats.org/officeDocument/2006/relationships/image" Target="../media/image14.png"/><Relationship Id="rId9" Type="http://schemas.openxmlformats.org/officeDocument/2006/relationships/image" Target="../media/image38.png"/><Relationship Id="rId14" Type="http://schemas.openxmlformats.org/officeDocument/2006/relationships/image" Target="../media/image4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" Target="slide3.xml"/><Relationship Id="rId13" Type="http://schemas.openxmlformats.org/officeDocument/2006/relationships/image" Target="../media/image45.png"/><Relationship Id="rId3" Type="http://schemas.openxmlformats.org/officeDocument/2006/relationships/image" Target="../media/image13.png"/><Relationship Id="rId7" Type="http://schemas.openxmlformats.org/officeDocument/2006/relationships/image" Target="../media/image1.png"/><Relationship Id="rId12" Type="http://schemas.openxmlformats.org/officeDocument/2006/relationships/image" Target="../media/image4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39.png"/><Relationship Id="rId5" Type="http://schemas.openxmlformats.org/officeDocument/2006/relationships/image" Target="../media/image15.png"/><Relationship Id="rId10" Type="http://schemas.openxmlformats.org/officeDocument/2006/relationships/image" Target="../media/image24.png"/><Relationship Id="rId4" Type="http://schemas.openxmlformats.org/officeDocument/2006/relationships/image" Target="../media/image14.png"/><Relationship Id="rId9" Type="http://schemas.openxmlformats.org/officeDocument/2006/relationships/image" Target="../media/image38.png"/><Relationship Id="rId14" Type="http://schemas.openxmlformats.org/officeDocument/2006/relationships/image" Target="../media/image4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13" Type="http://schemas.openxmlformats.org/officeDocument/2006/relationships/image" Target="../media/image49.png"/><Relationship Id="rId18" Type="http://schemas.openxmlformats.org/officeDocument/2006/relationships/image" Target="../media/image54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48.png"/><Relationship Id="rId17" Type="http://schemas.openxmlformats.org/officeDocument/2006/relationships/image" Target="../media/image53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5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11" Type="http://schemas.openxmlformats.org/officeDocument/2006/relationships/image" Target="../media/image47.png"/><Relationship Id="rId5" Type="http://schemas.openxmlformats.org/officeDocument/2006/relationships/image" Target="../media/image14.png"/><Relationship Id="rId15" Type="http://schemas.openxmlformats.org/officeDocument/2006/relationships/image" Target="../media/image51.png"/><Relationship Id="rId10" Type="http://schemas.openxmlformats.org/officeDocument/2006/relationships/slide" Target="slide3.xml"/><Relationship Id="rId19" Type="http://schemas.openxmlformats.org/officeDocument/2006/relationships/image" Target="../media/image20.jpeg"/><Relationship Id="rId4" Type="http://schemas.openxmlformats.org/officeDocument/2006/relationships/image" Target="../media/image13.png"/><Relationship Id="rId9" Type="http://schemas.openxmlformats.org/officeDocument/2006/relationships/image" Target="../media/image4.png"/><Relationship Id="rId14" Type="http://schemas.openxmlformats.org/officeDocument/2006/relationships/image" Target="../media/image5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3.png"/><Relationship Id="rId7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11" Type="http://schemas.openxmlformats.org/officeDocument/2006/relationships/image" Target="../media/image20.jpeg"/><Relationship Id="rId5" Type="http://schemas.openxmlformats.org/officeDocument/2006/relationships/image" Target="../media/image15.png"/><Relationship Id="rId10" Type="http://schemas.openxmlformats.org/officeDocument/2006/relationships/image" Target="../media/image55.png"/><Relationship Id="rId4" Type="http://schemas.openxmlformats.org/officeDocument/2006/relationships/image" Target="../media/image14.png"/><Relationship Id="rId9" Type="http://schemas.openxmlformats.org/officeDocument/2006/relationships/slide" Target="slide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58.png"/><Relationship Id="rId3" Type="http://schemas.openxmlformats.org/officeDocument/2006/relationships/image" Target="../media/image1.png"/><Relationship Id="rId7" Type="http://schemas.openxmlformats.org/officeDocument/2006/relationships/image" Target="../media/image14.png"/><Relationship Id="rId12" Type="http://schemas.openxmlformats.org/officeDocument/2006/relationships/image" Target="../media/image57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20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11" Type="http://schemas.openxmlformats.org/officeDocument/2006/relationships/image" Target="../media/image56.png"/><Relationship Id="rId5" Type="http://schemas.openxmlformats.org/officeDocument/2006/relationships/image" Target="../media/image12.png"/><Relationship Id="rId15" Type="http://schemas.openxmlformats.org/officeDocument/2006/relationships/image" Target="../media/image60.png"/><Relationship Id="rId10" Type="http://schemas.openxmlformats.org/officeDocument/2006/relationships/image" Target="../media/image24.png"/><Relationship Id="rId4" Type="http://schemas.openxmlformats.org/officeDocument/2006/relationships/image" Target="../media/image4.png"/><Relationship Id="rId9" Type="http://schemas.openxmlformats.org/officeDocument/2006/relationships/image" Target="../media/image16.png"/><Relationship Id="rId14" Type="http://schemas.openxmlformats.org/officeDocument/2006/relationships/image" Target="../media/image5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0F156AB5-11F9-463A-8617-A13B498BED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67808" y="2459265"/>
            <a:ext cx="470398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AR" altLang="es-AR" sz="6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Proyecto Final</a:t>
            </a:r>
          </a:p>
        </p:txBody>
      </p:sp>
      <p:sp>
        <p:nvSpPr>
          <p:cNvPr id="25" name="TextBox 20">
            <a:extLst>
              <a:ext uri="{FF2B5EF4-FFF2-40B4-BE49-F238E27FC236}">
                <a16:creationId xmlns:a16="http://schemas.microsoft.com/office/drawing/2014/main" id="{9DC4B769-84BA-490C-916B-AD4F99F4B474}"/>
              </a:ext>
            </a:extLst>
          </p:cNvPr>
          <p:cNvSpPr txBox="1"/>
          <p:nvPr/>
        </p:nvSpPr>
        <p:spPr>
          <a:xfrm>
            <a:off x="4422471" y="3645024"/>
            <a:ext cx="54291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2800" dirty="0">
                <a:solidFill>
                  <a:schemeClr val="bg1">
                    <a:lumMod val="75000"/>
                  </a:schemeClr>
                </a:solidFill>
                <a:latin typeface="TypoSlabserif-Light" pitchFamily="2" charset="0"/>
                <a:cs typeface="+mn-cs"/>
              </a:rPr>
              <a:t>Mgter. Fernando Frías</a:t>
            </a:r>
            <a:endParaRPr lang="es-AR" sz="2800" dirty="0">
              <a:solidFill>
                <a:schemeClr val="bg1">
                  <a:lumMod val="75000"/>
                </a:schemeClr>
              </a:solidFill>
              <a:latin typeface="TypoSlabserif-Light" pitchFamily="2" charset="0"/>
              <a:cs typeface="+mn-cs"/>
            </a:endParaRPr>
          </a:p>
        </p:txBody>
      </p:sp>
      <p:pic>
        <p:nvPicPr>
          <p:cNvPr id="19" name="Imagen 18" descr="Imagen que contiene objeto&#10;&#10;Descripción generada automáticamente">
            <a:extLst>
              <a:ext uri="{FF2B5EF4-FFF2-40B4-BE49-F238E27FC236}">
                <a16:creationId xmlns:a16="http://schemas.microsoft.com/office/drawing/2014/main" id="{113A9E31-394D-4A87-A81C-546B03495A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0336" y="298076"/>
            <a:ext cx="2318377" cy="2006548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D476722F-259E-4C31-938F-F1F9986C290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06" r="8637"/>
          <a:stretch/>
        </p:blipFill>
        <p:spPr>
          <a:xfrm>
            <a:off x="238232" y="2821526"/>
            <a:ext cx="3078559" cy="1470241"/>
          </a:xfrm>
          <a:prstGeom prst="rect">
            <a:avLst/>
          </a:prstGeom>
        </p:spPr>
      </p:pic>
      <p:sp>
        <p:nvSpPr>
          <p:cNvPr id="37" name="Elipse 36">
            <a:extLst>
              <a:ext uri="{FF2B5EF4-FFF2-40B4-BE49-F238E27FC236}">
                <a16:creationId xmlns:a16="http://schemas.microsoft.com/office/drawing/2014/main" id="{D5D47AA8-1510-42B2-86A2-40EB34E0A976}"/>
              </a:ext>
            </a:extLst>
          </p:cNvPr>
          <p:cNvSpPr/>
          <p:nvPr/>
        </p:nvSpPr>
        <p:spPr>
          <a:xfrm>
            <a:off x="4583832" y="5085184"/>
            <a:ext cx="3888432" cy="45928"/>
          </a:xfrm>
          <a:prstGeom prst="ellipse">
            <a:avLst/>
          </a:prstGeom>
          <a:solidFill>
            <a:srgbClr val="525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8" name="Elipse 37">
            <a:extLst>
              <a:ext uri="{FF2B5EF4-FFF2-40B4-BE49-F238E27FC236}">
                <a16:creationId xmlns:a16="http://schemas.microsoft.com/office/drawing/2014/main" id="{3AC435F2-5AEA-4D5C-B2FE-A6E9CA8B2ED7}"/>
              </a:ext>
            </a:extLst>
          </p:cNvPr>
          <p:cNvSpPr/>
          <p:nvPr/>
        </p:nvSpPr>
        <p:spPr>
          <a:xfrm>
            <a:off x="551384" y="4551860"/>
            <a:ext cx="1764000" cy="45928"/>
          </a:xfrm>
          <a:prstGeom prst="ellipse">
            <a:avLst/>
          </a:prstGeom>
          <a:solidFill>
            <a:srgbClr val="525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40" name="Imagen 39" descr="Logotipo&#10;&#10;Descripción generada automáticamente con confianza media">
            <a:extLst>
              <a:ext uri="{FF2B5EF4-FFF2-40B4-BE49-F238E27FC236}">
                <a16:creationId xmlns:a16="http://schemas.microsoft.com/office/drawing/2014/main" id="{00000000-0008-0000-0000-00000600000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60" r="7407" b="24786"/>
          <a:stretch/>
        </p:blipFill>
        <p:spPr>
          <a:xfrm>
            <a:off x="10009431" y="5733256"/>
            <a:ext cx="1822210" cy="704008"/>
          </a:xfrm>
          <a:prstGeom prst="rect">
            <a:avLst/>
          </a:prstGeom>
        </p:spPr>
      </p:pic>
      <p:sp>
        <p:nvSpPr>
          <p:cNvPr id="2" name="TextBox 20">
            <a:extLst>
              <a:ext uri="{FF2B5EF4-FFF2-40B4-BE49-F238E27FC236}">
                <a16:creationId xmlns:a16="http://schemas.microsoft.com/office/drawing/2014/main" id="{9EB01F0B-8E26-E6A9-3FF6-607C85496399}"/>
              </a:ext>
            </a:extLst>
          </p:cNvPr>
          <p:cNvSpPr txBox="1"/>
          <p:nvPr/>
        </p:nvSpPr>
        <p:spPr>
          <a:xfrm>
            <a:off x="4417418" y="4291767"/>
            <a:ext cx="64807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2800" dirty="0">
                <a:solidFill>
                  <a:schemeClr val="bg1">
                    <a:lumMod val="75000"/>
                  </a:schemeClr>
                </a:solidFill>
                <a:latin typeface="TypoSlabserif-Light" pitchFamily="2" charset="0"/>
                <a:cs typeface="+mn-cs"/>
              </a:rPr>
              <a:t>Marcelo Encabo &amp; Juan Pablo Argüello</a:t>
            </a:r>
            <a:endParaRPr lang="es-AR" sz="2800" dirty="0">
              <a:solidFill>
                <a:schemeClr val="bg1">
                  <a:lumMod val="75000"/>
                </a:schemeClr>
              </a:solidFill>
              <a:latin typeface="TypoSlabserif-Light" pitchFamily="2" charset="0"/>
              <a:cs typeface="+mn-cs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5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5" grpId="0"/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11 Conector recto">
            <a:extLst>
              <a:ext uri="{FF2B5EF4-FFF2-40B4-BE49-F238E27FC236}">
                <a16:creationId xmlns:a16="http://schemas.microsoft.com/office/drawing/2014/main" id="{12B5014A-DBAB-486F-91FA-C2ECD5464ABF}"/>
              </a:ext>
            </a:extLst>
          </p:cNvPr>
          <p:cNvCxnSpPr>
            <a:cxnSpLocks/>
          </p:cNvCxnSpPr>
          <p:nvPr/>
        </p:nvCxnSpPr>
        <p:spPr>
          <a:xfrm flipV="1">
            <a:off x="0" y="760743"/>
            <a:ext cx="12191999" cy="36000"/>
          </a:xfrm>
          <a:prstGeom prst="line">
            <a:avLst/>
          </a:prstGeom>
          <a:ln w="19050">
            <a:solidFill>
              <a:srgbClr val="F1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Imagen 39" descr="Imagen que contiene objeto&#10;&#10;Descripción generada automáticamente">
            <a:extLst>
              <a:ext uri="{FF2B5EF4-FFF2-40B4-BE49-F238E27FC236}">
                <a16:creationId xmlns:a16="http://schemas.microsoft.com/office/drawing/2014/main" id="{B32CA0C0-B2C8-43FE-91E2-8E1C679195F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47" t="34887" r="13600" b="8200"/>
          <a:stretch/>
        </p:blipFill>
        <p:spPr>
          <a:xfrm>
            <a:off x="10810787" y="67922"/>
            <a:ext cx="863356" cy="596011"/>
          </a:xfrm>
          <a:prstGeom prst="rect">
            <a:avLst/>
          </a:prstGeom>
        </p:spPr>
      </p:pic>
      <p:sp>
        <p:nvSpPr>
          <p:cNvPr id="55" name="TextBox 19">
            <a:extLst>
              <a:ext uri="{FF2B5EF4-FFF2-40B4-BE49-F238E27FC236}">
                <a16:creationId xmlns:a16="http://schemas.microsoft.com/office/drawing/2014/main" id="{F0DB6B67-F255-4A6F-B124-4F7F8F756A87}"/>
              </a:ext>
            </a:extLst>
          </p:cNvPr>
          <p:cNvSpPr txBox="1"/>
          <p:nvPr/>
        </p:nvSpPr>
        <p:spPr>
          <a:xfrm>
            <a:off x="871536" y="-45911"/>
            <a:ext cx="5440488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AR" sz="4500" b="1" spc="-300" dirty="0">
                <a:solidFill>
                  <a:srgbClr val="99FF33"/>
                </a:solidFill>
                <a:latin typeface="+mn-lt"/>
                <a:cs typeface="+mn-cs"/>
              </a:rPr>
              <a:t>A g r a d e c i m i e n t o s</a:t>
            </a:r>
          </a:p>
        </p:txBody>
      </p:sp>
      <p:pic>
        <p:nvPicPr>
          <p:cNvPr id="21" name="Imagen 20" descr="Forma&#10;&#10;Descripción generada automáticamente con confianza baja">
            <a:extLst>
              <a:ext uri="{FF2B5EF4-FFF2-40B4-BE49-F238E27FC236}">
                <a16:creationId xmlns:a16="http://schemas.microsoft.com/office/drawing/2014/main" id="{DA6D8DF1-BA27-6B25-09F6-40D57A540D5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919" t="2447" r="8373" b="17202"/>
          <a:stretch/>
        </p:blipFill>
        <p:spPr>
          <a:xfrm>
            <a:off x="2448176" y="1505890"/>
            <a:ext cx="504000" cy="478081"/>
          </a:xfrm>
          <a:prstGeom prst="rect">
            <a:avLst/>
          </a:prstGeom>
        </p:spPr>
      </p:pic>
      <p:sp>
        <p:nvSpPr>
          <p:cNvPr id="27" name="TextBox 19">
            <a:extLst>
              <a:ext uri="{FF2B5EF4-FFF2-40B4-BE49-F238E27FC236}">
                <a16:creationId xmlns:a16="http://schemas.microsoft.com/office/drawing/2014/main" id="{FBA85DF2-072B-F7C1-3D79-23459C2711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93438" y="1403946"/>
            <a:ext cx="244143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AR" altLang="es-AR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Profesores</a:t>
            </a:r>
          </a:p>
        </p:txBody>
      </p:sp>
      <p:sp>
        <p:nvSpPr>
          <p:cNvPr id="30" name="TextBox 19">
            <a:extLst>
              <a:ext uri="{FF2B5EF4-FFF2-40B4-BE49-F238E27FC236}">
                <a16:creationId xmlns:a16="http://schemas.microsoft.com/office/drawing/2014/main" id="{C0CB073C-C33B-AF1A-72A3-27E7C0D4DC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93438" y="2215033"/>
            <a:ext cx="279736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AR" altLang="es-AR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Autoridades</a:t>
            </a:r>
          </a:p>
        </p:txBody>
      </p:sp>
      <p:sp>
        <p:nvSpPr>
          <p:cNvPr id="31" name="TextBox 19">
            <a:extLst>
              <a:ext uri="{FF2B5EF4-FFF2-40B4-BE49-F238E27FC236}">
                <a16:creationId xmlns:a16="http://schemas.microsoft.com/office/drawing/2014/main" id="{044861F7-E0AC-2A3B-D195-AFDEC758A3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93438" y="2854785"/>
            <a:ext cx="332866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AR" altLang="es-AR" sz="4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Fernando Frías</a:t>
            </a:r>
          </a:p>
        </p:txBody>
      </p:sp>
      <p:sp>
        <p:nvSpPr>
          <p:cNvPr id="36" name="TextBox 19">
            <a:extLst>
              <a:ext uri="{FF2B5EF4-FFF2-40B4-BE49-F238E27FC236}">
                <a16:creationId xmlns:a16="http://schemas.microsoft.com/office/drawing/2014/main" id="{2974C2B8-363D-F0DE-B168-F9A67C8814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93438" y="4259635"/>
            <a:ext cx="385695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AR" altLang="es-AR" sz="40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Esteban Belcuore</a:t>
            </a:r>
          </a:p>
        </p:txBody>
      </p:sp>
      <p:sp>
        <p:nvSpPr>
          <p:cNvPr id="37" name="TextBox 19">
            <a:extLst>
              <a:ext uri="{FF2B5EF4-FFF2-40B4-BE49-F238E27FC236}">
                <a16:creationId xmlns:a16="http://schemas.microsoft.com/office/drawing/2014/main" id="{AA44F9A7-B0DA-5608-E737-6F4476C041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93438" y="3551749"/>
            <a:ext cx="369767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AR" altLang="es-AR" sz="40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Erica Bongiovani</a:t>
            </a:r>
          </a:p>
        </p:txBody>
      </p:sp>
      <p:sp>
        <p:nvSpPr>
          <p:cNvPr id="38" name="TextBox 19">
            <a:extLst>
              <a:ext uri="{FF2B5EF4-FFF2-40B4-BE49-F238E27FC236}">
                <a16:creationId xmlns:a16="http://schemas.microsoft.com/office/drawing/2014/main" id="{F69BB067-D144-C608-C244-BCC9D6C94E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93438" y="4941168"/>
            <a:ext cx="3909404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AR" altLang="es-AR" sz="4000" b="1" dirty="0">
                <a:solidFill>
                  <a:srgbClr val="99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Nuestras Familias</a:t>
            </a:r>
          </a:p>
        </p:txBody>
      </p:sp>
      <p:pic>
        <p:nvPicPr>
          <p:cNvPr id="43" name="Imagen 42" descr="Forma&#10;&#10;Descripción generada automáticamente con confianza baja">
            <a:extLst>
              <a:ext uri="{FF2B5EF4-FFF2-40B4-BE49-F238E27FC236}">
                <a16:creationId xmlns:a16="http://schemas.microsoft.com/office/drawing/2014/main" id="{899D7B11-FF81-E907-E420-A73B2948EF80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448176" y="2956728"/>
            <a:ext cx="504000" cy="504000"/>
          </a:xfrm>
          <a:prstGeom prst="rect">
            <a:avLst/>
          </a:prstGeom>
        </p:spPr>
      </p:pic>
      <p:pic>
        <p:nvPicPr>
          <p:cNvPr id="47" name="Imagen 46" descr="Forma&#10;&#10;Descripción generada automáticamente con confianza baja">
            <a:extLst>
              <a:ext uri="{FF2B5EF4-FFF2-40B4-BE49-F238E27FC236}">
                <a16:creationId xmlns:a16="http://schemas.microsoft.com/office/drawing/2014/main" id="{9169E077-B190-765B-37AE-9C9157DAB067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1117" y="6097257"/>
            <a:ext cx="648072" cy="648072"/>
          </a:xfrm>
          <a:prstGeom prst="rect">
            <a:avLst/>
          </a:prstGeom>
        </p:spPr>
      </p:pic>
      <p:sp>
        <p:nvSpPr>
          <p:cNvPr id="49" name="TextBox 19">
            <a:extLst>
              <a:ext uri="{FF2B5EF4-FFF2-40B4-BE49-F238E27FC236}">
                <a16:creationId xmlns:a16="http://schemas.microsoft.com/office/drawing/2014/main" id="{AA43D581-EDD3-8CA1-A26F-6EF8032C92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31866" y="6024613"/>
            <a:ext cx="397794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AR" altLang="es-A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Juan Pablo &amp; Marcelo </a:t>
            </a:r>
          </a:p>
        </p:txBody>
      </p:sp>
      <p:pic>
        <p:nvPicPr>
          <p:cNvPr id="51" name="Imagen 50" descr="Un dibujo en blanco y negro&#10;&#10;Descripción generada automáticamente con confianza baja">
            <a:extLst>
              <a:ext uri="{FF2B5EF4-FFF2-40B4-BE49-F238E27FC236}">
                <a16:creationId xmlns:a16="http://schemas.microsoft.com/office/drawing/2014/main" id="{ABA4F526-D702-24E6-B883-81FE33EBEA38}"/>
              </a:ext>
            </a:extLst>
          </p:cNvPr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8176" y="5043111"/>
            <a:ext cx="504000" cy="504000"/>
          </a:xfrm>
          <a:prstGeom prst="rect">
            <a:avLst/>
          </a:prstGeom>
        </p:spPr>
      </p:pic>
      <p:pic>
        <p:nvPicPr>
          <p:cNvPr id="53" name="Imagen 52" descr="Forma&#10;&#10;Descripción generada automáticamente con confianza baja">
            <a:extLst>
              <a:ext uri="{FF2B5EF4-FFF2-40B4-BE49-F238E27FC236}">
                <a16:creationId xmlns:a16="http://schemas.microsoft.com/office/drawing/2014/main" id="{AF38957C-7C8A-5E84-5568-7DBB6A724ADB}"/>
              </a:ext>
            </a:extLst>
          </p:cNvPr>
          <p:cNvPicPr>
            <a:picLocks noChangeAspect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8176" y="2292538"/>
            <a:ext cx="504000" cy="504000"/>
          </a:xfrm>
          <a:prstGeom prst="rect">
            <a:avLst/>
          </a:prstGeom>
        </p:spPr>
      </p:pic>
      <p:pic>
        <p:nvPicPr>
          <p:cNvPr id="58" name="Imagen 57" descr="Forma&#10;&#10;Descripción generada automáticamente con confianza baja">
            <a:extLst>
              <a:ext uri="{FF2B5EF4-FFF2-40B4-BE49-F238E27FC236}">
                <a16:creationId xmlns:a16="http://schemas.microsoft.com/office/drawing/2014/main" id="{DBBC2D96-1F6D-CD9B-8A90-E1769F883301}"/>
              </a:ext>
            </a:extLst>
          </p:cNvPr>
          <p:cNvPicPr>
            <a:picLocks noChangeAspect="1"/>
          </p:cNvPicPr>
          <p:nvPr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8176" y="3670791"/>
            <a:ext cx="504000" cy="504000"/>
          </a:xfrm>
          <a:prstGeom prst="rect">
            <a:avLst/>
          </a:prstGeom>
        </p:spPr>
      </p:pic>
      <p:pic>
        <p:nvPicPr>
          <p:cNvPr id="60" name="Imagen 59" descr="Forma&#10;&#10;Descripción generada automáticamente con confianza baja">
            <a:extLst>
              <a:ext uri="{FF2B5EF4-FFF2-40B4-BE49-F238E27FC236}">
                <a16:creationId xmlns:a16="http://schemas.microsoft.com/office/drawing/2014/main" id="{AFFE0436-A26E-63B1-9E7F-DE5BD855C8D0}"/>
              </a:ext>
            </a:extLst>
          </p:cNvPr>
          <p:cNvPicPr>
            <a:picLocks noChangeAspect="1"/>
          </p:cNvPicPr>
          <p:nvPr/>
        </p:nvPicPr>
        <p:blipFill>
          <a:blip r:embed="rId1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8176" y="4384854"/>
            <a:ext cx="504000" cy="5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2234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5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1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2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000"/>
                            </p:stCondLst>
                            <p:childTnLst>
                              <p:par>
                                <p:cTn id="34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8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0"/>
                            </p:stCondLst>
                            <p:childTnLst>
                              <p:par>
                                <p:cTn id="40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4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30" grpId="0"/>
      <p:bldP spid="31" grpId="0"/>
      <p:bldP spid="36" grpId="0"/>
      <p:bldP spid="37" grpId="0"/>
      <p:bldP spid="38" grpId="0"/>
      <p:bldP spid="4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5F171600-50B4-49C9-9284-12030698AC3A}"/>
              </a:ext>
            </a:extLst>
          </p:cNvPr>
          <p:cNvSpPr txBox="1"/>
          <p:nvPr/>
        </p:nvSpPr>
        <p:spPr>
          <a:xfrm>
            <a:off x="4024685" y="2135846"/>
            <a:ext cx="577812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AR" sz="7200" b="1" dirty="0">
                <a:solidFill>
                  <a:schemeClr val="bg1"/>
                </a:solidFill>
                <a:latin typeface="+mn-lt"/>
                <a:cs typeface="+mn-cs"/>
              </a:rPr>
              <a:t>Muchas</a:t>
            </a:r>
            <a:r>
              <a:rPr lang="en-US" sz="7200" b="1" spc="-400" dirty="0">
                <a:solidFill>
                  <a:schemeClr val="bg1"/>
                </a:solidFill>
                <a:latin typeface="+mn-lt"/>
                <a:cs typeface="+mn-cs"/>
              </a:rPr>
              <a:t> Gracias</a:t>
            </a:r>
          </a:p>
        </p:txBody>
      </p:sp>
      <p:pic>
        <p:nvPicPr>
          <p:cNvPr id="22" name="Picture 21" descr="MainTitleImage.png">
            <a:extLst>
              <a:ext uri="{FF2B5EF4-FFF2-40B4-BE49-F238E27FC236}">
                <a16:creationId xmlns:a16="http://schemas.microsoft.com/office/drawing/2014/main" id="{4C6B97B6-7B19-4BA0-A1A8-638D691F76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6998" y="1857375"/>
            <a:ext cx="1631950" cy="180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22" descr="MainTitleImageShadow.png">
            <a:extLst>
              <a:ext uri="{FF2B5EF4-FFF2-40B4-BE49-F238E27FC236}">
                <a16:creationId xmlns:a16="http://schemas.microsoft.com/office/drawing/2014/main" id="{24A45651-32EE-49D2-BA0A-AEFF5D5C67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561" y="3714750"/>
            <a:ext cx="1901825" cy="24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23" descr="MainTitleShadow.png">
            <a:extLst>
              <a:ext uri="{FF2B5EF4-FFF2-40B4-BE49-F238E27FC236}">
                <a16:creationId xmlns:a16="http://schemas.microsoft.com/office/drawing/2014/main" id="{AA7C86E1-993F-43AB-A6BF-7A7084B814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8686" y="3714751"/>
            <a:ext cx="5202238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áfico 2">
            <a:extLst>
              <a:ext uri="{FF2B5EF4-FFF2-40B4-BE49-F238E27FC236}">
                <a16:creationId xmlns:a16="http://schemas.microsoft.com/office/drawing/2014/main" id="{FD5F5FDB-A52D-12F4-521C-E42C6A173F7C}"/>
              </a:ext>
            </a:extLst>
          </p:cNvPr>
          <p:cNvGrpSpPr/>
          <p:nvPr/>
        </p:nvGrpSpPr>
        <p:grpSpPr>
          <a:xfrm>
            <a:off x="10652148" y="5639793"/>
            <a:ext cx="1151568" cy="1190844"/>
            <a:chOff x="10652148" y="5639793"/>
            <a:chExt cx="1151568" cy="1190844"/>
          </a:xfrm>
          <a:solidFill>
            <a:schemeClr val="bg1"/>
          </a:solidFill>
        </p:grpSpPr>
        <p:sp>
          <p:nvSpPr>
            <p:cNvPr id="4" name="Forma libre: forma 3">
              <a:extLst>
                <a:ext uri="{FF2B5EF4-FFF2-40B4-BE49-F238E27FC236}">
                  <a16:creationId xmlns:a16="http://schemas.microsoft.com/office/drawing/2014/main" id="{B9B3B01A-5FA2-EA41-F24C-FD2AA64DD9E1}"/>
                </a:ext>
              </a:extLst>
            </p:cNvPr>
            <p:cNvSpPr/>
            <p:nvPr/>
          </p:nvSpPr>
          <p:spPr>
            <a:xfrm>
              <a:off x="10977480" y="5639793"/>
              <a:ext cx="551592" cy="551687"/>
            </a:xfrm>
            <a:custGeom>
              <a:avLst/>
              <a:gdLst>
                <a:gd name="connsiteX0" fmla="*/ 275825 w 551592"/>
                <a:gd name="connsiteY0" fmla="*/ 551688 h 551687"/>
                <a:gd name="connsiteX1" fmla="*/ 551593 w 551592"/>
                <a:gd name="connsiteY1" fmla="*/ 275825 h 551687"/>
                <a:gd name="connsiteX2" fmla="*/ 275825 w 551592"/>
                <a:gd name="connsiteY2" fmla="*/ 0 h 551687"/>
                <a:gd name="connsiteX3" fmla="*/ 0 w 551592"/>
                <a:gd name="connsiteY3" fmla="*/ 275825 h 551687"/>
                <a:gd name="connsiteX4" fmla="*/ 275825 w 551592"/>
                <a:gd name="connsiteY4" fmla="*/ 551688 h 551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1592" h="551687">
                  <a:moveTo>
                    <a:pt x="275825" y="551688"/>
                  </a:moveTo>
                  <a:cubicBezTo>
                    <a:pt x="428225" y="551688"/>
                    <a:pt x="551593" y="428130"/>
                    <a:pt x="551593" y="275825"/>
                  </a:cubicBezTo>
                  <a:cubicBezTo>
                    <a:pt x="551593" y="123473"/>
                    <a:pt x="428225" y="0"/>
                    <a:pt x="275825" y="0"/>
                  </a:cubicBezTo>
                  <a:cubicBezTo>
                    <a:pt x="123492" y="0"/>
                    <a:pt x="0" y="123482"/>
                    <a:pt x="0" y="275825"/>
                  </a:cubicBezTo>
                  <a:cubicBezTo>
                    <a:pt x="0" y="428139"/>
                    <a:pt x="123492" y="551688"/>
                    <a:pt x="275825" y="551688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AR"/>
            </a:p>
          </p:txBody>
        </p:sp>
        <p:sp>
          <p:nvSpPr>
            <p:cNvPr id="5" name="Forma libre: forma 4">
              <a:extLst>
                <a:ext uri="{FF2B5EF4-FFF2-40B4-BE49-F238E27FC236}">
                  <a16:creationId xmlns:a16="http://schemas.microsoft.com/office/drawing/2014/main" id="{BE2A975F-7A75-7B95-4103-EDFCD2128AD0}"/>
                </a:ext>
              </a:extLst>
            </p:cNvPr>
            <p:cNvSpPr/>
            <p:nvPr/>
          </p:nvSpPr>
          <p:spPr>
            <a:xfrm>
              <a:off x="10652148" y="5822982"/>
              <a:ext cx="1151568" cy="1007654"/>
            </a:xfrm>
            <a:custGeom>
              <a:avLst/>
              <a:gdLst>
                <a:gd name="connsiteX0" fmla="*/ 672175 w 1151568"/>
                <a:gd name="connsiteY0" fmla="*/ 379614 h 1007654"/>
                <a:gd name="connsiteX1" fmla="*/ 603490 w 1151568"/>
                <a:gd name="connsiteY1" fmla="*/ 448804 h 1007654"/>
                <a:gd name="connsiteX2" fmla="*/ 536882 w 1151568"/>
                <a:gd name="connsiteY2" fmla="*/ 378890 h 1007654"/>
                <a:gd name="connsiteX3" fmla="*/ 536253 w 1151568"/>
                <a:gd name="connsiteY3" fmla="*/ 379005 h 1007654"/>
                <a:gd name="connsiteX4" fmla="*/ 416752 w 1151568"/>
                <a:gd name="connsiteY4" fmla="*/ 440584 h 1007654"/>
                <a:gd name="connsiteX5" fmla="*/ 397960 w 1151568"/>
                <a:gd name="connsiteY5" fmla="*/ 453233 h 1007654"/>
                <a:gd name="connsiteX6" fmla="*/ 348287 w 1151568"/>
                <a:gd name="connsiteY6" fmla="*/ 481065 h 1007654"/>
                <a:gd name="connsiteX7" fmla="*/ 280602 w 1151568"/>
                <a:gd name="connsiteY7" fmla="*/ 505173 h 1007654"/>
                <a:gd name="connsiteX8" fmla="*/ 251579 w 1151568"/>
                <a:gd name="connsiteY8" fmla="*/ 507706 h 1007654"/>
                <a:gd name="connsiteX9" fmla="*/ 233491 w 1151568"/>
                <a:gd name="connsiteY9" fmla="*/ 503554 h 1007654"/>
                <a:gd name="connsiteX10" fmla="*/ 225795 w 1151568"/>
                <a:gd name="connsiteY10" fmla="*/ 498962 h 1007654"/>
                <a:gd name="connsiteX11" fmla="*/ 217585 w 1151568"/>
                <a:gd name="connsiteY11" fmla="*/ 490019 h 1007654"/>
                <a:gd name="connsiteX12" fmla="*/ 213232 w 1151568"/>
                <a:gd name="connsiteY12" fmla="*/ 484370 h 1007654"/>
                <a:gd name="connsiteX13" fmla="*/ 209317 w 1151568"/>
                <a:gd name="connsiteY13" fmla="*/ 477122 h 1007654"/>
                <a:gd name="connsiteX14" fmla="*/ 201926 w 1151568"/>
                <a:gd name="connsiteY14" fmla="*/ 460872 h 1007654"/>
                <a:gd name="connsiteX15" fmla="*/ 195877 w 1151568"/>
                <a:gd name="connsiteY15" fmla="*/ 442441 h 1007654"/>
                <a:gd name="connsiteX16" fmla="*/ 191200 w 1151568"/>
                <a:gd name="connsiteY16" fmla="*/ 423039 h 1007654"/>
                <a:gd name="connsiteX17" fmla="*/ 185200 w 1151568"/>
                <a:gd name="connsiteY17" fmla="*/ 384491 h 1007654"/>
                <a:gd name="connsiteX18" fmla="*/ 182571 w 1151568"/>
                <a:gd name="connsiteY18" fmla="*/ 349896 h 1007654"/>
                <a:gd name="connsiteX19" fmla="*/ 182542 w 1151568"/>
                <a:gd name="connsiteY19" fmla="*/ 349048 h 1007654"/>
                <a:gd name="connsiteX20" fmla="*/ 205964 w 1151568"/>
                <a:gd name="connsiteY20" fmla="*/ 326141 h 1007654"/>
                <a:gd name="connsiteX21" fmla="*/ 228215 w 1151568"/>
                <a:gd name="connsiteY21" fmla="*/ 296671 h 1007654"/>
                <a:gd name="connsiteX22" fmla="*/ 270325 w 1151568"/>
                <a:gd name="connsiteY22" fmla="*/ 182732 h 1007654"/>
                <a:gd name="connsiteX23" fmla="*/ 217728 w 1151568"/>
                <a:gd name="connsiteY23" fmla="*/ 196629 h 1007654"/>
                <a:gd name="connsiteX24" fmla="*/ 202288 w 1151568"/>
                <a:gd name="connsiteY24" fmla="*/ 237949 h 1007654"/>
                <a:gd name="connsiteX25" fmla="*/ 198735 w 1151568"/>
                <a:gd name="connsiteY25" fmla="*/ 244626 h 1007654"/>
                <a:gd name="connsiteX26" fmla="*/ 196420 w 1151568"/>
                <a:gd name="connsiteY26" fmla="*/ 219966 h 1007654"/>
                <a:gd name="connsiteX27" fmla="*/ 187381 w 1151568"/>
                <a:gd name="connsiteY27" fmla="*/ 53507 h 1007654"/>
                <a:gd name="connsiteX28" fmla="*/ 164892 w 1151568"/>
                <a:gd name="connsiteY28" fmla="*/ 28170 h 1007654"/>
                <a:gd name="connsiteX29" fmla="*/ 146357 w 1151568"/>
                <a:gd name="connsiteY29" fmla="*/ 55059 h 1007654"/>
                <a:gd name="connsiteX30" fmla="*/ 150957 w 1151568"/>
                <a:gd name="connsiteY30" fmla="*/ 132031 h 1007654"/>
                <a:gd name="connsiteX31" fmla="*/ 142909 w 1151568"/>
                <a:gd name="connsiteY31" fmla="*/ 131974 h 1007654"/>
                <a:gd name="connsiteX32" fmla="*/ 136403 w 1151568"/>
                <a:gd name="connsiteY32" fmla="*/ 23532 h 1007654"/>
                <a:gd name="connsiteX33" fmla="*/ 116743 w 1151568"/>
                <a:gd name="connsiteY33" fmla="*/ 119 h 1007654"/>
                <a:gd name="connsiteX34" fmla="*/ 95303 w 1151568"/>
                <a:gd name="connsiteY34" fmla="*/ 26237 h 1007654"/>
                <a:gd name="connsiteX35" fmla="*/ 101532 w 1151568"/>
                <a:gd name="connsiteY35" fmla="*/ 129783 h 1007654"/>
                <a:gd name="connsiteX36" fmla="*/ 93598 w 1151568"/>
                <a:gd name="connsiteY36" fmla="*/ 131050 h 1007654"/>
                <a:gd name="connsiteX37" fmla="*/ 88045 w 1151568"/>
                <a:gd name="connsiteY37" fmla="*/ 49249 h 1007654"/>
                <a:gd name="connsiteX38" fmla="*/ 77034 w 1151568"/>
                <a:gd name="connsiteY38" fmla="*/ 27894 h 1007654"/>
                <a:gd name="connsiteX39" fmla="*/ 47497 w 1151568"/>
                <a:gd name="connsiteY39" fmla="*/ 50459 h 1007654"/>
                <a:gd name="connsiteX40" fmla="*/ 52869 w 1151568"/>
                <a:gd name="connsiteY40" fmla="*/ 145328 h 1007654"/>
                <a:gd name="connsiteX41" fmla="*/ 45058 w 1151568"/>
                <a:gd name="connsiteY41" fmla="*/ 146442 h 1007654"/>
                <a:gd name="connsiteX42" fmla="*/ 41305 w 1151568"/>
                <a:gd name="connsiteY42" fmla="*/ 97131 h 1007654"/>
                <a:gd name="connsiteX43" fmla="*/ 21570 w 1151568"/>
                <a:gd name="connsiteY43" fmla="*/ 77643 h 1007654"/>
                <a:gd name="connsiteX44" fmla="*/ 500 w 1151568"/>
                <a:gd name="connsiteY44" fmla="*/ 95912 h 1007654"/>
                <a:gd name="connsiteX45" fmla="*/ 319 w 1151568"/>
                <a:gd name="connsiteY45" fmla="*/ 110495 h 1007654"/>
                <a:gd name="connsiteX46" fmla="*/ 9454 w 1151568"/>
                <a:gd name="connsiteY46" fmla="*/ 268819 h 1007654"/>
                <a:gd name="connsiteX47" fmla="*/ 17350 w 1151568"/>
                <a:gd name="connsiteY47" fmla="*/ 323922 h 1007654"/>
                <a:gd name="connsiteX48" fmla="*/ 33228 w 1151568"/>
                <a:gd name="connsiteY48" fmla="*/ 358840 h 1007654"/>
                <a:gd name="connsiteX49" fmla="*/ 32409 w 1151568"/>
                <a:gd name="connsiteY49" fmla="*/ 391959 h 1007654"/>
                <a:gd name="connsiteX50" fmla="*/ 34981 w 1151568"/>
                <a:gd name="connsiteY50" fmla="*/ 445442 h 1007654"/>
                <a:gd name="connsiteX51" fmla="*/ 38943 w 1151568"/>
                <a:gd name="connsiteY51" fmla="*/ 475750 h 1007654"/>
                <a:gd name="connsiteX52" fmla="*/ 45801 w 1151568"/>
                <a:gd name="connsiteY52" fmla="*/ 508402 h 1007654"/>
                <a:gd name="connsiteX53" fmla="*/ 57041 w 1151568"/>
                <a:gd name="connsiteY53" fmla="*/ 543320 h 1007654"/>
                <a:gd name="connsiteX54" fmla="*/ 64499 w 1151568"/>
                <a:gd name="connsiteY54" fmla="*/ 561418 h 1007654"/>
                <a:gd name="connsiteX55" fmla="*/ 74510 w 1151568"/>
                <a:gd name="connsiteY55" fmla="*/ 579887 h 1007654"/>
                <a:gd name="connsiteX56" fmla="*/ 100151 w 1151568"/>
                <a:gd name="connsiteY56" fmla="*/ 616349 h 1007654"/>
                <a:gd name="connsiteX57" fmla="*/ 136194 w 1151568"/>
                <a:gd name="connsiteY57" fmla="*/ 648362 h 1007654"/>
                <a:gd name="connsiteX58" fmla="*/ 223471 w 1151568"/>
                <a:gd name="connsiteY58" fmla="*/ 684881 h 1007654"/>
                <a:gd name="connsiteX59" fmla="*/ 304415 w 1151568"/>
                <a:gd name="connsiteY59" fmla="*/ 687815 h 1007654"/>
                <a:gd name="connsiteX60" fmla="*/ 325293 w 1151568"/>
                <a:gd name="connsiteY60" fmla="*/ 685252 h 1007654"/>
                <a:gd name="connsiteX61" fmla="*/ 325474 w 1151568"/>
                <a:gd name="connsiteY61" fmla="*/ 1007655 h 1007654"/>
                <a:gd name="connsiteX62" fmla="*/ 895850 w 1151568"/>
                <a:gd name="connsiteY62" fmla="*/ 1007655 h 1007654"/>
                <a:gd name="connsiteX63" fmla="*/ 895850 w 1151568"/>
                <a:gd name="connsiteY63" fmla="*/ 884201 h 1007654"/>
                <a:gd name="connsiteX64" fmla="*/ 931522 w 1151568"/>
                <a:gd name="connsiteY64" fmla="*/ 1007655 h 1007654"/>
                <a:gd name="connsiteX65" fmla="*/ 1151568 w 1151568"/>
                <a:gd name="connsiteY65" fmla="*/ 1007655 h 1007654"/>
                <a:gd name="connsiteX66" fmla="*/ 672175 w 1151568"/>
                <a:gd name="connsiteY66" fmla="*/ 379614 h 1007654"/>
                <a:gd name="connsiteX67" fmla="*/ 604119 w 1151568"/>
                <a:gd name="connsiteY67" fmla="*/ 994691 h 1007654"/>
                <a:gd name="connsiteX68" fmla="*/ 602900 w 1151568"/>
                <a:gd name="connsiteY68" fmla="*/ 994691 h 1007654"/>
                <a:gd name="connsiteX69" fmla="*/ 536348 w 1151568"/>
                <a:gd name="connsiteY69" fmla="*/ 903661 h 1007654"/>
                <a:gd name="connsiteX70" fmla="*/ 602900 w 1151568"/>
                <a:gd name="connsiteY70" fmla="*/ 459053 h 1007654"/>
                <a:gd name="connsiteX71" fmla="*/ 604119 w 1151568"/>
                <a:gd name="connsiteY71" fmla="*/ 459053 h 1007654"/>
                <a:gd name="connsiteX72" fmla="*/ 670717 w 1151568"/>
                <a:gd name="connsiteY72" fmla="*/ 903661 h 1007654"/>
                <a:gd name="connsiteX73" fmla="*/ 604119 w 1151568"/>
                <a:gd name="connsiteY73" fmla="*/ 994691 h 1007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</a:cxnLst>
              <a:rect l="l" t="t" r="r" b="b"/>
              <a:pathLst>
                <a:path w="1151568" h="1007654">
                  <a:moveTo>
                    <a:pt x="672175" y="379614"/>
                  </a:moveTo>
                  <a:lnTo>
                    <a:pt x="603490" y="448804"/>
                  </a:lnTo>
                  <a:lnTo>
                    <a:pt x="536882" y="378890"/>
                  </a:lnTo>
                  <a:cubicBezTo>
                    <a:pt x="536653" y="378947"/>
                    <a:pt x="536405" y="378947"/>
                    <a:pt x="536253" y="379005"/>
                  </a:cubicBezTo>
                  <a:cubicBezTo>
                    <a:pt x="525137" y="381672"/>
                    <a:pt x="477960" y="396683"/>
                    <a:pt x="416752" y="440584"/>
                  </a:cubicBezTo>
                  <a:cubicBezTo>
                    <a:pt x="416209" y="440965"/>
                    <a:pt x="403779" y="449585"/>
                    <a:pt x="397960" y="453233"/>
                  </a:cubicBezTo>
                  <a:cubicBezTo>
                    <a:pt x="386406" y="460529"/>
                    <a:pt x="369156" y="471092"/>
                    <a:pt x="348287" y="481065"/>
                  </a:cubicBezTo>
                  <a:cubicBezTo>
                    <a:pt x="327541" y="491200"/>
                    <a:pt x="302967" y="500372"/>
                    <a:pt x="280602" y="505173"/>
                  </a:cubicBezTo>
                  <a:cubicBezTo>
                    <a:pt x="269563" y="507364"/>
                    <a:pt x="259590" y="507964"/>
                    <a:pt x="251579" y="507706"/>
                  </a:cubicBezTo>
                  <a:cubicBezTo>
                    <a:pt x="243302" y="507554"/>
                    <a:pt x="238540" y="505763"/>
                    <a:pt x="233491" y="503554"/>
                  </a:cubicBezTo>
                  <a:cubicBezTo>
                    <a:pt x="230777" y="502925"/>
                    <a:pt x="228767" y="500372"/>
                    <a:pt x="225795" y="498962"/>
                  </a:cubicBezTo>
                  <a:cubicBezTo>
                    <a:pt x="223471" y="495876"/>
                    <a:pt x="220109" y="494400"/>
                    <a:pt x="217585" y="490019"/>
                  </a:cubicBezTo>
                  <a:cubicBezTo>
                    <a:pt x="216232" y="488085"/>
                    <a:pt x="214680" y="486466"/>
                    <a:pt x="213232" y="484370"/>
                  </a:cubicBezTo>
                  <a:lnTo>
                    <a:pt x="209317" y="477122"/>
                  </a:lnTo>
                  <a:cubicBezTo>
                    <a:pt x="206288" y="472816"/>
                    <a:pt x="204373" y="466396"/>
                    <a:pt x="201926" y="460872"/>
                  </a:cubicBezTo>
                  <a:cubicBezTo>
                    <a:pt x="199249" y="455557"/>
                    <a:pt x="197868" y="448566"/>
                    <a:pt x="195877" y="442441"/>
                  </a:cubicBezTo>
                  <a:cubicBezTo>
                    <a:pt x="193801" y="436374"/>
                    <a:pt x="192410" y="429716"/>
                    <a:pt x="191200" y="423039"/>
                  </a:cubicBezTo>
                  <a:cubicBezTo>
                    <a:pt x="188133" y="410199"/>
                    <a:pt x="186695" y="396797"/>
                    <a:pt x="185200" y="384491"/>
                  </a:cubicBezTo>
                  <a:cubicBezTo>
                    <a:pt x="183361" y="372356"/>
                    <a:pt x="183476" y="360174"/>
                    <a:pt x="182571" y="349896"/>
                  </a:cubicBezTo>
                  <a:cubicBezTo>
                    <a:pt x="182542" y="349601"/>
                    <a:pt x="182561" y="349344"/>
                    <a:pt x="182542" y="349048"/>
                  </a:cubicBezTo>
                  <a:cubicBezTo>
                    <a:pt x="188381" y="340686"/>
                    <a:pt x="196315" y="333142"/>
                    <a:pt x="205964" y="326141"/>
                  </a:cubicBezTo>
                  <a:cubicBezTo>
                    <a:pt x="215603" y="319216"/>
                    <a:pt x="223185" y="307691"/>
                    <a:pt x="228215" y="296671"/>
                  </a:cubicBezTo>
                  <a:cubicBezTo>
                    <a:pt x="247779" y="253208"/>
                    <a:pt x="256285" y="228319"/>
                    <a:pt x="270325" y="182732"/>
                  </a:cubicBezTo>
                  <a:cubicBezTo>
                    <a:pt x="276249" y="163530"/>
                    <a:pt x="240835" y="142280"/>
                    <a:pt x="217728" y="196629"/>
                  </a:cubicBezTo>
                  <a:cubicBezTo>
                    <a:pt x="207955" y="216318"/>
                    <a:pt x="212222" y="218337"/>
                    <a:pt x="202288" y="237949"/>
                  </a:cubicBezTo>
                  <a:lnTo>
                    <a:pt x="198735" y="244626"/>
                  </a:lnTo>
                  <a:cubicBezTo>
                    <a:pt x="198735" y="244626"/>
                    <a:pt x="196687" y="225690"/>
                    <a:pt x="196420" y="219966"/>
                  </a:cubicBezTo>
                  <a:cubicBezTo>
                    <a:pt x="193344" y="154338"/>
                    <a:pt x="190534" y="119134"/>
                    <a:pt x="187381" y="53507"/>
                  </a:cubicBezTo>
                  <a:cubicBezTo>
                    <a:pt x="186524" y="35305"/>
                    <a:pt x="178942" y="27199"/>
                    <a:pt x="164892" y="28170"/>
                  </a:cubicBezTo>
                  <a:cubicBezTo>
                    <a:pt x="151519" y="29132"/>
                    <a:pt x="145642" y="37371"/>
                    <a:pt x="146357" y="55059"/>
                  </a:cubicBezTo>
                  <a:cubicBezTo>
                    <a:pt x="147795" y="90883"/>
                    <a:pt x="149510" y="96236"/>
                    <a:pt x="150957" y="132031"/>
                  </a:cubicBezTo>
                  <a:cubicBezTo>
                    <a:pt x="151634" y="145528"/>
                    <a:pt x="142852" y="142966"/>
                    <a:pt x="142909" y="131974"/>
                  </a:cubicBezTo>
                  <a:cubicBezTo>
                    <a:pt x="140585" y="83149"/>
                    <a:pt x="138365" y="72366"/>
                    <a:pt x="136403" y="23532"/>
                  </a:cubicBezTo>
                  <a:cubicBezTo>
                    <a:pt x="135851" y="10273"/>
                    <a:pt x="130336" y="1576"/>
                    <a:pt x="116743" y="119"/>
                  </a:cubicBezTo>
                  <a:cubicBezTo>
                    <a:pt x="103609" y="-1271"/>
                    <a:pt x="94636" y="9635"/>
                    <a:pt x="95303" y="26237"/>
                  </a:cubicBezTo>
                  <a:cubicBezTo>
                    <a:pt x="97255" y="73433"/>
                    <a:pt x="99589" y="82577"/>
                    <a:pt x="101532" y="129783"/>
                  </a:cubicBezTo>
                  <a:cubicBezTo>
                    <a:pt x="102218" y="143747"/>
                    <a:pt x="93626" y="141546"/>
                    <a:pt x="93598" y="131050"/>
                  </a:cubicBezTo>
                  <a:cubicBezTo>
                    <a:pt x="91855" y="93636"/>
                    <a:pt x="90750" y="86597"/>
                    <a:pt x="88045" y="49249"/>
                  </a:cubicBezTo>
                  <a:cubicBezTo>
                    <a:pt x="87521" y="41724"/>
                    <a:pt x="82949" y="31837"/>
                    <a:pt x="77034" y="27894"/>
                  </a:cubicBezTo>
                  <a:cubicBezTo>
                    <a:pt x="62603" y="18283"/>
                    <a:pt x="46830" y="30532"/>
                    <a:pt x="47497" y="50459"/>
                  </a:cubicBezTo>
                  <a:cubicBezTo>
                    <a:pt x="48887" y="92245"/>
                    <a:pt x="51145" y="103580"/>
                    <a:pt x="52869" y="145328"/>
                  </a:cubicBezTo>
                  <a:cubicBezTo>
                    <a:pt x="53907" y="156043"/>
                    <a:pt x="45516" y="158920"/>
                    <a:pt x="45058" y="146442"/>
                  </a:cubicBezTo>
                  <a:cubicBezTo>
                    <a:pt x="43763" y="119858"/>
                    <a:pt x="42763" y="123687"/>
                    <a:pt x="41305" y="97131"/>
                  </a:cubicBezTo>
                  <a:cubicBezTo>
                    <a:pt x="40639" y="85025"/>
                    <a:pt x="33743" y="78110"/>
                    <a:pt x="21570" y="77643"/>
                  </a:cubicBezTo>
                  <a:cubicBezTo>
                    <a:pt x="9273" y="77195"/>
                    <a:pt x="2501" y="84349"/>
                    <a:pt x="500" y="95912"/>
                  </a:cubicBezTo>
                  <a:cubicBezTo>
                    <a:pt x="-357" y="100646"/>
                    <a:pt x="100" y="105647"/>
                    <a:pt x="319" y="110495"/>
                  </a:cubicBezTo>
                  <a:cubicBezTo>
                    <a:pt x="3120" y="173436"/>
                    <a:pt x="4806" y="206021"/>
                    <a:pt x="9454" y="268819"/>
                  </a:cubicBezTo>
                  <a:cubicBezTo>
                    <a:pt x="11111" y="290813"/>
                    <a:pt x="13750" y="306167"/>
                    <a:pt x="17350" y="323922"/>
                  </a:cubicBezTo>
                  <a:cubicBezTo>
                    <a:pt x="20951" y="341676"/>
                    <a:pt x="30857" y="350049"/>
                    <a:pt x="33228" y="358840"/>
                  </a:cubicBezTo>
                  <a:cubicBezTo>
                    <a:pt x="32676" y="369013"/>
                    <a:pt x="32009" y="379700"/>
                    <a:pt x="32409" y="391959"/>
                  </a:cubicBezTo>
                  <a:cubicBezTo>
                    <a:pt x="32628" y="408246"/>
                    <a:pt x="32723" y="425849"/>
                    <a:pt x="34981" y="445442"/>
                  </a:cubicBezTo>
                  <a:cubicBezTo>
                    <a:pt x="35762" y="455081"/>
                    <a:pt x="36791" y="465082"/>
                    <a:pt x="38943" y="475750"/>
                  </a:cubicBezTo>
                  <a:cubicBezTo>
                    <a:pt x="40991" y="486361"/>
                    <a:pt x="42229" y="496886"/>
                    <a:pt x="45801" y="508402"/>
                  </a:cubicBezTo>
                  <a:cubicBezTo>
                    <a:pt x="49116" y="519803"/>
                    <a:pt x="51669" y="531147"/>
                    <a:pt x="57041" y="543320"/>
                  </a:cubicBezTo>
                  <a:cubicBezTo>
                    <a:pt x="59508" y="549321"/>
                    <a:pt x="61994" y="555360"/>
                    <a:pt x="64499" y="561418"/>
                  </a:cubicBezTo>
                  <a:cubicBezTo>
                    <a:pt x="67471" y="567543"/>
                    <a:pt x="71071" y="573734"/>
                    <a:pt x="74510" y="579887"/>
                  </a:cubicBezTo>
                  <a:cubicBezTo>
                    <a:pt x="80787" y="592231"/>
                    <a:pt x="90845" y="604423"/>
                    <a:pt x="100151" y="616349"/>
                  </a:cubicBezTo>
                  <a:cubicBezTo>
                    <a:pt x="111219" y="627712"/>
                    <a:pt x="122363" y="639247"/>
                    <a:pt x="136194" y="648362"/>
                  </a:cubicBezTo>
                  <a:cubicBezTo>
                    <a:pt x="162749" y="667336"/>
                    <a:pt x="194439" y="680061"/>
                    <a:pt x="223471" y="684881"/>
                  </a:cubicBezTo>
                  <a:cubicBezTo>
                    <a:pt x="252646" y="690110"/>
                    <a:pt x="279973" y="690148"/>
                    <a:pt x="304415" y="687815"/>
                  </a:cubicBezTo>
                  <a:cubicBezTo>
                    <a:pt x="310977" y="687081"/>
                    <a:pt x="319007" y="686214"/>
                    <a:pt x="325293" y="685252"/>
                  </a:cubicBezTo>
                  <a:lnTo>
                    <a:pt x="325474" y="1007655"/>
                  </a:lnTo>
                  <a:lnTo>
                    <a:pt x="895850" y="1007655"/>
                  </a:lnTo>
                  <a:lnTo>
                    <a:pt x="895850" y="884201"/>
                  </a:lnTo>
                  <a:cubicBezTo>
                    <a:pt x="908433" y="919806"/>
                    <a:pt x="920292" y="960906"/>
                    <a:pt x="931522" y="1007655"/>
                  </a:cubicBezTo>
                  <a:lnTo>
                    <a:pt x="1151568" y="1007655"/>
                  </a:lnTo>
                  <a:cubicBezTo>
                    <a:pt x="1086503" y="705836"/>
                    <a:pt x="916215" y="460072"/>
                    <a:pt x="672175" y="379614"/>
                  </a:cubicBezTo>
                  <a:close/>
                  <a:moveTo>
                    <a:pt x="604119" y="994691"/>
                  </a:moveTo>
                  <a:lnTo>
                    <a:pt x="602900" y="994691"/>
                  </a:lnTo>
                  <a:lnTo>
                    <a:pt x="536348" y="903661"/>
                  </a:lnTo>
                  <a:lnTo>
                    <a:pt x="602900" y="459053"/>
                  </a:lnTo>
                  <a:lnTo>
                    <a:pt x="604119" y="459053"/>
                  </a:lnTo>
                  <a:lnTo>
                    <a:pt x="670717" y="903661"/>
                  </a:lnTo>
                  <a:lnTo>
                    <a:pt x="604119" y="99469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AR"/>
            </a:p>
          </p:txBody>
        </p:sp>
      </p:grpSp>
      <p:pic>
        <p:nvPicPr>
          <p:cNvPr id="6" name="Imagen 5" descr="Forma&#10;&#10;Descripción generada automáticamente con confianza baja">
            <a:extLst>
              <a:ext uri="{FF2B5EF4-FFF2-40B4-BE49-F238E27FC236}">
                <a16:creationId xmlns:a16="http://schemas.microsoft.com/office/drawing/2014/main" id="{9F8784D3-E438-8593-FB11-3DCAD95417A6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842384" y="5114844"/>
            <a:ext cx="771096" cy="80079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11 Conector recto">
            <a:extLst>
              <a:ext uri="{FF2B5EF4-FFF2-40B4-BE49-F238E27FC236}">
                <a16:creationId xmlns:a16="http://schemas.microsoft.com/office/drawing/2014/main" id="{12B5014A-DBAB-486F-91FA-C2ECD5464ABF}"/>
              </a:ext>
            </a:extLst>
          </p:cNvPr>
          <p:cNvCxnSpPr>
            <a:cxnSpLocks/>
          </p:cNvCxnSpPr>
          <p:nvPr/>
        </p:nvCxnSpPr>
        <p:spPr>
          <a:xfrm>
            <a:off x="0" y="764704"/>
            <a:ext cx="12072664" cy="0"/>
          </a:xfrm>
          <a:prstGeom prst="line">
            <a:avLst/>
          </a:prstGeom>
          <a:ln w="19050">
            <a:solidFill>
              <a:srgbClr val="F1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Imagen 39" descr="Imagen que contiene objeto&#10;&#10;Descripción generada automáticamente">
            <a:extLst>
              <a:ext uri="{FF2B5EF4-FFF2-40B4-BE49-F238E27FC236}">
                <a16:creationId xmlns:a16="http://schemas.microsoft.com/office/drawing/2014/main" id="{B32CA0C0-B2C8-43FE-91E2-8E1C679195F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47" t="34887" r="13600" b="8200"/>
          <a:stretch/>
        </p:blipFill>
        <p:spPr>
          <a:xfrm>
            <a:off x="10920536" y="77015"/>
            <a:ext cx="863356" cy="596011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CBFC7447-0939-41F2-8C09-B05BE486E701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257" y="167478"/>
            <a:ext cx="519203" cy="474700"/>
          </a:xfrm>
          <a:prstGeom prst="rect">
            <a:avLst/>
          </a:prstGeom>
        </p:spPr>
      </p:pic>
      <p:sp>
        <p:nvSpPr>
          <p:cNvPr id="56" name="4 Subtítulo">
            <a:hlinkClick r:id="" action="ppaction://noaction"/>
            <a:extLst>
              <a:ext uri="{FF2B5EF4-FFF2-40B4-BE49-F238E27FC236}">
                <a16:creationId xmlns:a16="http://schemas.microsoft.com/office/drawing/2014/main" id="{B03916B0-C0B7-4865-8E8D-2E7BAAD7DBCD}"/>
              </a:ext>
            </a:extLst>
          </p:cNvPr>
          <p:cNvSpPr txBox="1">
            <a:spLocks/>
          </p:cNvSpPr>
          <p:nvPr/>
        </p:nvSpPr>
        <p:spPr>
          <a:xfrm>
            <a:off x="1087184" y="144687"/>
            <a:ext cx="3255647" cy="453600"/>
          </a:xfrm>
          <a:prstGeom prst="rect">
            <a:avLst/>
          </a:prstGeom>
        </p:spPr>
        <p:txBody>
          <a:bodyPr/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s-ES" sz="2800" b="1" cap="small" dirty="0">
                <a:solidFill>
                  <a:srgbClr val="CDCDCD"/>
                </a:solidFill>
                <a:latin typeface="Calibri"/>
                <a:cs typeface="+mn-cs"/>
              </a:rPr>
              <a:t>La Empresa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628DC744-0603-4780-AC41-53E2EFCA5899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25" y="1935862"/>
            <a:ext cx="162560" cy="162560"/>
          </a:xfrm>
          <a:prstGeom prst="rect">
            <a:avLst/>
          </a:prstGeom>
        </p:spPr>
      </p:pic>
      <p:pic>
        <p:nvPicPr>
          <p:cNvPr id="58" name="Imagen 57">
            <a:extLst>
              <a:ext uri="{FF2B5EF4-FFF2-40B4-BE49-F238E27FC236}">
                <a16:creationId xmlns:a16="http://schemas.microsoft.com/office/drawing/2014/main" id="{9D206CAB-13E8-46C5-8299-2EBFFAB6144E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25" y="2442782"/>
            <a:ext cx="162560" cy="162560"/>
          </a:xfrm>
          <a:prstGeom prst="rect">
            <a:avLst/>
          </a:prstGeom>
        </p:spPr>
      </p:pic>
      <p:pic>
        <p:nvPicPr>
          <p:cNvPr id="60" name="Imagen 59">
            <a:extLst>
              <a:ext uri="{FF2B5EF4-FFF2-40B4-BE49-F238E27FC236}">
                <a16:creationId xmlns:a16="http://schemas.microsoft.com/office/drawing/2014/main" id="{20520D8C-5B3A-4F60-B204-F0BE9656A824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25" y="3112201"/>
            <a:ext cx="162560" cy="162560"/>
          </a:xfrm>
          <a:prstGeom prst="rect">
            <a:avLst/>
          </a:prstGeom>
        </p:spPr>
      </p:pic>
      <p:sp>
        <p:nvSpPr>
          <p:cNvPr id="17" name="Elipse 16">
            <a:extLst>
              <a:ext uri="{FF2B5EF4-FFF2-40B4-BE49-F238E27FC236}">
                <a16:creationId xmlns:a16="http://schemas.microsoft.com/office/drawing/2014/main" id="{61BB1312-D63F-4284-9D26-712D03E271D9}"/>
              </a:ext>
            </a:extLst>
          </p:cNvPr>
          <p:cNvSpPr/>
          <p:nvPr/>
        </p:nvSpPr>
        <p:spPr>
          <a:xfrm>
            <a:off x="218370" y="3065472"/>
            <a:ext cx="1450948" cy="46729"/>
          </a:xfrm>
          <a:prstGeom prst="ellipse">
            <a:avLst/>
          </a:prstGeom>
          <a:solidFill>
            <a:srgbClr val="5E5E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4" name="Imagem 8">
            <a:extLst>
              <a:ext uri="{FF2B5EF4-FFF2-40B4-BE49-F238E27FC236}">
                <a16:creationId xmlns:a16="http://schemas.microsoft.com/office/drawing/2014/main" id="{20DCAC4C-7708-3993-C027-ED8A14B0571B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/>
          <a:srcRect b="-1763"/>
          <a:stretch/>
        </p:blipFill>
        <p:spPr bwMode="auto">
          <a:xfrm>
            <a:off x="298409" y="961353"/>
            <a:ext cx="1546077" cy="2501973"/>
          </a:xfrm>
          <a:prstGeom prst="rect">
            <a:avLst/>
          </a:prstGeom>
          <a:noFill/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tângulo 23">
            <a:extLst>
              <a:ext uri="{FF2B5EF4-FFF2-40B4-BE49-F238E27FC236}">
                <a16:creationId xmlns:a16="http://schemas.microsoft.com/office/drawing/2014/main" id="{8D808566-6DDE-A637-6C9C-F784FE06F7B3}"/>
              </a:ext>
            </a:extLst>
          </p:cNvPr>
          <p:cNvSpPr/>
          <p:nvPr/>
        </p:nvSpPr>
        <p:spPr>
          <a:xfrm>
            <a:off x="2284523" y="2012581"/>
            <a:ext cx="1322299" cy="3231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defRPr/>
            </a:pPr>
            <a:r>
              <a:rPr lang="pt-BR" sz="1050" dirty="0">
                <a:solidFill>
                  <a:schemeClr val="bg1"/>
                </a:solidFill>
                <a:latin typeface="UniSansBook" panose="00000500000000000000" pitchFamily="2" charset="0"/>
                <a:cs typeface="+mn-cs"/>
              </a:rPr>
              <a:t>12 – Estados</a:t>
            </a:r>
          </a:p>
          <a:p>
            <a:pPr>
              <a:defRPr/>
            </a:pPr>
            <a:r>
              <a:rPr lang="pt-BR" sz="1050" dirty="0">
                <a:solidFill>
                  <a:schemeClr val="bg1"/>
                </a:solidFill>
                <a:latin typeface="UniSansBook" panose="00000500000000000000" pitchFamily="2" charset="0"/>
                <a:cs typeface="+mn-cs"/>
              </a:rPr>
              <a:t>52 - Municípios</a:t>
            </a:r>
          </a:p>
        </p:txBody>
      </p:sp>
      <p:sp>
        <p:nvSpPr>
          <p:cNvPr id="16" name="Retângulo 4">
            <a:extLst>
              <a:ext uri="{FF2B5EF4-FFF2-40B4-BE49-F238E27FC236}">
                <a16:creationId xmlns:a16="http://schemas.microsoft.com/office/drawing/2014/main" id="{B656C13D-8A87-4BDB-091F-B615010D8F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6510" y="2029517"/>
            <a:ext cx="1968914" cy="4847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pt-BR" altLang="pt-BR" sz="1050" dirty="0">
                <a:solidFill>
                  <a:schemeClr val="bg1"/>
                </a:solidFill>
                <a:latin typeface="UniSansBook" panose="00000500000000000000" pitchFamily="2" charset="0"/>
                <a:cs typeface="+mn-cs"/>
              </a:rPr>
              <a:t>CLZ – Zárate -Buenos Aires</a:t>
            </a:r>
          </a:p>
          <a:p>
            <a:pPr eaLnBrk="1" hangingPunct="1"/>
            <a:r>
              <a:rPr lang="pt-BR" altLang="pt-BR" sz="1050" dirty="0">
                <a:solidFill>
                  <a:schemeClr val="bg1"/>
                </a:solidFill>
                <a:latin typeface="UniSansBook" panose="00000500000000000000" pitchFamily="2" charset="0"/>
                <a:cs typeface="+mn-cs"/>
              </a:rPr>
              <a:t>CLC - Córdoba </a:t>
            </a:r>
          </a:p>
          <a:p>
            <a:pPr eaLnBrk="1" hangingPunct="1"/>
            <a:r>
              <a:rPr lang="pt-BR" altLang="pt-BR" sz="1050" dirty="0">
                <a:solidFill>
                  <a:schemeClr val="bg1"/>
                </a:solidFill>
                <a:latin typeface="UniSansBook" panose="00000500000000000000" pitchFamily="2" charset="0"/>
                <a:cs typeface="+mn-cs"/>
              </a:rPr>
              <a:t>CLR – Rosario – Sta. Fe</a:t>
            </a:r>
          </a:p>
        </p:txBody>
      </p:sp>
      <p:pic>
        <p:nvPicPr>
          <p:cNvPr id="18" name="Imagen 17">
            <a:extLst>
              <a:ext uri="{FF2B5EF4-FFF2-40B4-BE49-F238E27FC236}">
                <a16:creationId xmlns:a16="http://schemas.microsoft.com/office/drawing/2014/main" id="{B2217064-0BFE-BF98-9A33-FAE3C5083B9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51755" y="2887681"/>
            <a:ext cx="1987356" cy="384719"/>
          </a:xfrm>
          <a:prstGeom prst="rect">
            <a:avLst/>
          </a:prstGeom>
        </p:spPr>
      </p:pic>
      <p:sp>
        <p:nvSpPr>
          <p:cNvPr id="20" name="TextBox 25">
            <a:extLst>
              <a:ext uri="{FF2B5EF4-FFF2-40B4-BE49-F238E27FC236}">
                <a16:creationId xmlns:a16="http://schemas.microsoft.com/office/drawing/2014/main" id="{095A6250-DE81-C33E-C724-EDFE4AB98341}"/>
              </a:ext>
            </a:extLst>
          </p:cNvPr>
          <p:cNvSpPr txBox="1"/>
          <p:nvPr/>
        </p:nvSpPr>
        <p:spPr>
          <a:xfrm>
            <a:off x="6072747" y="1872933"/>
            <a:ext cx="5966761" cy="16158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100" dirty="0">
                <a:solidFill>
                  <a:schemeClr val="bg1">
                    <a:lumMod val="75000"/>
                  </a:schemeClr>
                </a:solidFill>
                <a:latin typeface="Aptos Display" panose="020B0004020202020204" pitchFamily="34" charset="0"/>
                <a:cs typeface="+mn-cs"/>
              </a:rPr>
              <a:t>Parte del Grupo SADA, fundado en 1976 en Betim/MG, Brasil, con más de 40 años en la Logística Integral.</a:t>
            </a:r>
          </a:p>
          <a:p>
            <a:endParaRPr lang="es-MX" sz="1100" dirty="0">
              <a:solidFill>
                <a:schemeClr val="bg1">
                  <a:lumMod val="75000"/>
                </a:schemeClr>
              </a:solidFill>
              <a:latin typeface="Aptos Display" panose="020B0004020202020204" pitchFamily="34" charset="0"/>
              <a:cs typeface="+mn-cs"/>
            </a:endParaRPr>
          </a:p>
          <a:p>
            <a:r>
              <a:rPr lang="es-MX" sz="1100" dirty="0">
                <a:solidFill>
                  <a:schemeClr val="bg1"/>
                </a:solidFill>
                <a:latin typeface="Aptos Display" panose="020B0004020202020204" pitchFamily="34" charset="0"/>
                <a:cs typeface="+mn-cs"/>
              </a:rPr>
              <a:t>Presencia en Argentina: Con más de 30 años de experiencia, Elta Transportes SRL es reconocida por su excelencia en servicios logísticos, especialmente en el transporte internacional para terminales automotrices.</a:t>
            </a:r>
          </a:p>
          <a:p>
            <a:endParaRPr lang="es-MX" sz="1100" dirty="0">
              <a:solidFill>
                <a:schemeClr val="bg1">
                  <a:lumMod val="75000"/>
                </a:schemeClr>
              </a:solidFill>
              <a:latin typeface="Aptos Display" panose="020B0004020202020204" pitchFamily="34" charset="0"/>
              <a:cs typeface="+mn-cs"/>
            </a:endParaRPr>
          </a:p>
          <a:p>
            <a:r>
              <a:rPr lang="es-MX" sz="1100" dirty="0">
                <a:solidFill>
                  <a:schemeClr val="bg1">
                    <a:lumMod val="75000"/>
                  </a:schemeClr>
                </a:solidFill>
                <a:latin typeface="Aptos Display" panose="020B0004020202020204" pitchFamily="34" charset="0"/>
                <a:cs typeface="+mn-cs"/>
              </a:rPr>
              <a:t>Bases Estratégicas: Operaciones desde bases estratégicamente ubicadas, enfocadas en cumplir con los altos estándares de calidad y tiempos exigidos por sus clientes.</a:t>
            </a:r>
            <a:endParaRPr lang="es-AR" sz="1100" dirty="0">
              <a:solidFill>
                <a:schemeClr val="bg1">
                  <a:lumMod val="75000"/>
                </a:schemeClr>
              </a:solidFill>
              <a:latin typeface="Aptos Display" panose="020B0004020202020204" pitchFamily="34" charset="0"/>
              <a:cs typeface="+mn-cs"/>
            </a:endParaRPr>
          </a:p>
        </p:txBody>
      </p:sp>
      <p:pic>
        <p:nvPicPr>
          <p:cNvPr id="22" name="Imagen 21" descr="Forma&#10;&#10;Descripción generada automáticamente con confianza baja">
            <a:extLst>
              <a:ext uri="{FF2B5EF4-FFF2-40B4-BE49-F238E27FC236}">
                <a16:creationId xmlns:a16="http://schemas.microsoft.com/office/drawing/2014/main" id="{A5C092BD-B442-D6B7-BF20-EEEBC46D66AD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8584" y="2736009"/>
            <a:ext cx="464461" cy="464461"/>
          </a:xfrm>
          <a:prstGeom prst="rect">
            <a:avLst/>
          </a:prstGeom>
        </p:spPr>
      </p:pic>
      <p:pic>
        <p:nvPicPr>
          <p:cNvPr id="24" name="Imagen 23" descr="Icono&#10;&#10;Descripción generada automáticamente">
            <a:extLst>
              <a:ext uri="{FF2B5EF4-FFF2-40B4-BE49-F238E27FC236}">
                <a16:creationId xmlns:a16="http://schemas.microsoft.com/office/drawing/2014/main" id="{7BFC359F-5D6D-DE51-E7C7-C6D5B80EBB5A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161" b="16349"/>
          <a:stretch/>
        </p:blipFill>
        <p:spPr>
          <a:xfrm>
            <a:off x="3279489" y="1251384"/>
            <a:ext cx="425465" cy="287146"/>
          </a:xfrm>
          <a:prstGeom prst="rect">
            <a:avLst/>
          </a:prstGeom>
        </p:spPr>
      </p:pic>
      <p:pic>
        <p:nvPicPr>
          <p:cNvPr id="26" name="Imagen 25" descr="Icono&#10;&#10;Descripción generada automáticamente">
            <a:extLst>
              <a:ext uri="{FF2B5EF4-FFF2-40B4-BE49-F238E27FC236}">
                <a16:creationId xmlns:a16="http://schemas.microsoft.com/office/drawing/2014/main" id="{64A7D96B-1779-1273-6B1B-4E86A96BDBFC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88" b="17813"/>
          <a:stretch/>
        </p:blipFill>
        <p:spPr>
          <a:xfrm>
            <a:off x="2145830" y="1250957"/>
            <a:ext cx="441729" cy="288000"/>
          </a:xfrm>
          <a:prstGeom prst="rect">
            <a:avLst/>
          </a:prstGeom>
        </p:spPr>
      </p:pic>
      <p:sp>
        <p:nvSpPr>
          <p:cNvPr id="27" name="Retângulo 4">
            <a:extLst>
              <a:ext uri="{FF2B5EF4-FFF2-40B4-BE49-F238E27FC236}">
                <a16:creationId xmlns:a16="http://schemas.microsoft.com/office/drawing/2014/main" id="{A5E4A9E5-4C02-0A74-1BC5-74B666CE26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6394" y="1756359"/>
            <a:ext cx="637867" cy="253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2" tIns="45716" rIns="91432" bIns="45716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pt-BR" altLang="pt-BR" sz="1050" dirty="0">
                <a:solidFill>
                  <a:schemeClr val="bg1">
                    <a:lumMod val="75000"/>
                  </a:schemeClr>
                </a:solidFill>
                <a:latin typeface="UniSansBook" panose="00000500000000000000" pitchFamily="2" charset="0"/>
                <a:cs typeface="+mn-cs"/>
              </a:rPr>
              <a:t>Brasil</a:t>
            </a:r>
          </a:p>
        </p:txBody>
      </p:sp>
      <p:sp>
        <p:nvSpPr>
          <p:cNvPr id="30" name="Retângulo 4">
            <a:extLst>
              <a:ext uri="{FF2B5EF4-FFF2-40B4-BE49-F238E27FC236}">
                <a16:creationId xmlns:a16="http://schemas.microsoft.com/office/drawing/2014/main" id="{8EB31CAF-80B5-7161-1BE2-10CE792635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5947" y="1756359"/>
            <a:ext cx="1042307" cy="253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2" tIns="45716" rIns="91432" bIns="45716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pt-BR" altLang="pt-BR" sz="1050" dirty="0">
                <a:solidFill>
                  <a:schemeClr val="bg1">
                    <a:lumMod val="75000"/>
                  </a:schemeClr>
                </a:solidFill>
                <a:latin typeface="UniSansBook" panose="00000500000000000000" pitchFamily="2" charset="0"/>
                <a:cs typeface="+mn-cs"/>
              </a:rPr>
              <a:t>Argentina</a:t>
            </a:r>
          </a:p>
        </p:txBody>
      </p:sp>
      <p:pic>
        <p:nvPicPr>
          <p:cNvPr id="31" name="Imagen 30" descr="Forma&#10;&#10;Descripción generada automáticamente con confianza baja">
            <a:extLst>
              <a:ext uri="{FF2B5EF4-FFF2-40B4-BE49-F238E27FC236}">
                <a16:creationId xmlns:a16="http://schemas.microsoft.com/office/drawing/2014/main" id="{82C0B344-FF3C-3FEA-7A98-510487DC97D7}"/>
              </a:ext>
            </a:extLst>
          </p:cNvPr>
          <p:cNvPicPr>
            <a:picLocks noChangeAspect="1"/>
          </p:cNvPicPr>
          <p:nvPr/>
        </p:nvPicPr>
        <p:blipFill>
          <a:blip r:embed="rId1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9489" y="1789503"/>
            <a:ext cx="187620" cy="187620"/>
          </a:xfrm>
          <a:prstGeom prst="rect">
            <a:avLst/>
          </a:prstGeom>
        </p:spPr>
      </p:pic>
      <p:grpSp>
        <p:nvGrpSpPr>
          <p:cNvPr id="32" name="Grupo 31">
            <a:extLst>
              <a:ext uri="{FF2B5EF4-FFF2-40B4-BE49-F238E27FC236}">
                <a16:creationId xmlns:a16="http://schemas.microsoft.com/office/drawing/2014/main" id="{8D4F0A55-3E4C-6A47-0D9F-623AC7BF34BD}"/>
              </a:ext>
            </a:extLst>
          </p:cNvPr>
          <p:cNvGrpSpPr/>
          <p:nvPr/>
        </p:nvGrpSpPr>
        <p:grpSpPr>
          <a:xfrm>
            <a:off x="11832" y="6204536"/>
            <a:ext cx="12180167" cy="680848"/>
            <a:chOff x="11832" y="6204536"/>
            <a:chExt cx="12180167" cy="680848"/>
          </a:xfrm>
        </p:grpSpPr>
        <p:pic>
          <p:nvPicPr>
            <p:cNvPr id="33" name="Picture 16" descr="BottomLineDarker.png">
              <a:extLst>
                <a:ext uri="{FF2B5EF4-FFF2-40B4-BE49-F238E27FC236}">
                  <a16:creationId xmlns:a16="http://schemas.microsoft.com/office/drawing/2014/main" id="{3528CC3E-5098-039B-6B4F-46FD294D5A4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4000" y="6840934"/>
              <a:ext cx="9144000" cy="44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4" name="TextBox 11">
              <a:extLst>
                <a:ext uri="{FF2B5EF4-FFF2-40B4-BE49-F238E27FC236}">
                  <a16:creationId xmlns:a16="http://schemas.microsoft.com/office/drawing/2014/main" id="{17C22CDD-C4F0-0CDE-CA3C-F6F9A241B4FF}"/>
                </a:ext>
              </a:extLst>
            </p:cNvPr>
            <p:cNvSpPr txBox="1"/>
            <p:nvPr/>
          </p:nvSpPr>
          <p:spPr>
            <a:xfrm>
              <a:off x="8904312" y="6237312"/>
              <a:ext cx="542136" cy="215444"/>
            </a:xfrm>
            <a:prstGeom prst="rect">
              <a:avLst/>
            </a:prstGeom>
            <a:noFill/>
            <a:effectLst>
              <a:outerShdw dist="12700" dir="2700000" algn="tl" rotWithShape="0">
                <a:schemeClr val="bg1"/>
              </a:outerShdw>
            </a:effec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cs typeface="+mn-cs"/>
                </a:rPr>
                <a:t>N°</a:t>
              </a:r>
              <a:r>
                <a:rPr lang="en-US" sz="800" dirty="0">
                  <a:latin typeface="+mn-lt"/>
                  <a:cs typeface="+mn-cs"/>
                </a:rPr>
                <a:t> SLIDE</a:t>
              </a:r>
            </a:p>
          </p:txBody>
        </p:sp>
        <p:sp>
          <p:nvSpPr>
            <p:cNvPr id="55" name="TextBox 12">
              <a:extLst>
                <a:ext uri="{FF2B5EF4-FFF2-40B4-BE49-F238E27FC236}">
                  <a16:creationId xmlns:a16="http://schemas.microsoft.com/office/drawing/2014/main" id="{30FD2C44-C1BE-8A27-340F-BE5D4D2F7DF0}"/>
                </a:ext>
              </a:extLst>
            </p:cNvPr>
            <p:cNvSpPr txBox="1"/>
            <p:nvPr/>
          </p:nvSpPr>
          <p:spPr>
            <a:xfrm>
              <a:off x="9255760" y="6403762"/>
              <a:ext cx="651140" cy="276999"/>
            </a:xfrm>
            <a:prstGeom prst="rect">
              <a:avLst/>
            </a:prstGeom>
            <a:noFill/>
            <a:effectLst>
              <a:outerShdw dist="12700" dir="2700000" algn="tl" rotWithShape="0">
                <a:schemeClr val="bg1"/>
              </a:outerShdw>
            </a:effec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ypoSlabserif-Light" pitchFamily="2" charset="0"/>
                  <a:cs typeface="+mn-cs"/>
                </a:rPr>
                <a:t>1</a:t>
              </a:r>
              <a:r>
                <a:rPr lang="en-US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ypoSlabserif-Light" pitchFamily="2" charset="0"/>
                  <a:cs typeface="+mn-cs"/>
                </a:rPr>
                <a:t> de 17</a:t>
              </a:r>
              <a:endParaRPr lang="en-US" sz="1200" b="1" dirty="0">
                <a:latin typeface="TypoSlabserif-Light" pitchFamily="2" charset="0"/>
                <a:cs typeface="+mn-cs"/>
              </a:endParaRPr>
            </a:p>
          </p:txBody>
        </p:sp>
        <p:pic>
          <p:nvPicPr>
            <p:cNvPr id="4096" name="Picture 17" descr="PrevArrow.png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3DF7E5DC-CE06-21C3-EC26-B46A512FA10E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09064" y="6440908"/>
              <a:ext cx="212725" cy="222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097" name="Picture 18" descr="PrevArrow.png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E01BF149-07D5-D9A2-D769-610E4C689873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18701" y="6440909"/>
              <a:ext cx="214313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4098" name="Grupo 4097">
              <a:extLst>
                <a:ext uri="{FF2B5EF4-FFF2-40B4-BE49-F238E27FC236}">
                  <a16:creationId xmlns:a16="http://schemas.microsoft.com/office/drawing/2014/main" id="{FA1AA781-551A-CD53-DAF7-DB1854181461}"/>
                </a:ext>
              </a:extLst>
            </p:cNvPr>
            <p:cNvGrpSpPr/>
            <p:nvPr/>
          </p:nvGrpSpPr>
          <p:grpSpPr>
            <a:xfrm>
              <a:off x="11832" y="6204536"/>
              <a:ext cx="12180167" cy="640931"/>
              <a:chOff x="11832" y="6199789"/>
              <a:chExt cx="12180167" cy="640931"/>
            </a:xfrm>
          </p:grpSpPr>
          <p:pic>
            <p:nvPicPr>
              <p:cNvPr id="4119" name="Picture 15" descr="BottomLineLight.png">
                <a:extLst>
                  <a:ext uri="{FF2B5EF4-FFF2-40B4-BE49-F238E27FC236}">
                    <a16:creationId xmlns:a16="http://schemas.microsoft.com/office/drawing/2014/main" id="{6B480613-68E6-E6DD-CE31-8B8E4F981B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24000" y="6199789"/>
                <a:ext cx="9144000" cy="6409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120" name="Picture 15" descr="BottomLineLight.png">
                <a:extLst>
                  <a:ext uri="{FF2B5EF4-FFF2-40B4-BE49-F238E27FC236}">
                    <a16:creationId xmlns:a16="http://schemas.microsoft.com/office/drawing/2014/main" id="{AF53EFA5-287C-5CD7-1947-723ADE94DEF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0805"/>
              <a:stretch/>
            </p:blipFill>
            <p:spPr bwMode="auto">
              <a:xfrm>
                <a:off x="8608006" y="6199789"/>
                <a:ext cx="3583993" cy="6409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121" name="Picture 15" descr="BottomLineLight.png">
                <a:extLst>
                  <a:ext uri="{FF2B5EF4-FFF2-40B4-BE49-F238E27FC236}">
                    <a16:creationId xmlns:a16="http://schemas.microsoft.com/office/drawing/2014/main" id="{F895C2B3-C337-167D-E065-AE438C68D1B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5513"/>
              <a:stretch/>
            </p:blipFill>
            <p:spPr bwMode="auto">
              <a:xfrm>
                <a:off x="11832" y="6199789"/>
                <a:ext cx="4067944" cy="6409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4101" name="Picture 14" descr="Avatar.png">
              <a:extLst>
                <a:ext uri="{FF2B5EF4-FFF2-40B4-BE49-F238E27FC236}">
                  <a16:creationId xmlns:a16="http://schemas.microsoft.com/office/drawing/2014/main" id="{FC68430F-F0E8-7CF0-EF16-F541D4F48F42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249" y="6345790"/>
              <a:ext cx="377825" cy="387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103" name="TextBox 4">
              <a:extLst>
                <a:ext uri="{FF2B5EF4-FFF2-40B4-BE49-F238E27FC236}">
                  <a16:creationId xmlns:a16="http://schemas.microsoft.com/office/drawing/2014/main" id="{A60A1F03-7A49-CB23-8858-3CEFB7F40ADA}"/>
                </a:ext>
              </a:extLst>
            </p:cNvPr>
            <p:cNvSpPr txBox="1"/>
            <p:nvPr/>
          </p:nvSpPr>
          <p:spPr>
            <a:xfrm>
              <a:off x="928305" y="6252552"/>
              <a:ext cx="553357" cy="215444"/>
            </a:xfrm>
            <a:prstGeom prst="rect">
              <a:avLst/>
            </a:prstGeom>
            <a:noFill/>
            <a:effectLst>
              <a:outerShdw dist="12700" dir="2700000" algn="tl" rotWithShape="0">
                <a:schemeClr val="bg1"/>
              </a:outerShdw>
            </a:effec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AR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cs typeface="+mn-cs"/>
                </a:rPr>
                <a:t>Alumnos</a:t>
              </a:r>
              <a:endParaRPr lang="es-AR" sz="800" dirty="0">
                <a:latin typeface="+mn-lt"/>
                <a:cs typeface="+mn-cs"/>
              </a:endParaRPr>
            </a:p>
          </p:txBody>
        </p:sp>
        <p:sp>
          <p:nvSpPr>
            <p:cNvPr id="4104" name="TextBox 9">
              <a:extLst>
                <a:ext uri="{FF2B5EF4-FFF2-40B4-BE49-F238E27FC236}">
                  <a16:creationId xmlns:a16="http://schemas.microsoft.com/office/drawing/2014/main" id="{A02782EA-94F9-0492-F8AE-635868502098}"/>
                </a:ext>
              </a:extLst>
            </p:cNvPr>
            <p:cNvSpPr txBox="1"/>
            <p:nvPr/>
          </p:nvSpPr>
          <p:spPr>
            <a:xfrm>
              <a:off x="5664178" y="6575262"/>
              <a:ext cx="1330814" cy="230832"/>
            </a:xfrm>
            <a:prstGeom prst="rect">
              <a:avLst/>
            </a:prstGeom>
            <a:noFill/>
            <a:effectLst>
              <a:outerShdw dist="12700" dir="2700000" algn="tl" rotWithShape="0">
                <a:schemeClr val="bg1"/>
              </a:outerShdw>
            </a:effec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AR" sz="900" b="1" spc="3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ptos" panose="020B0004020202020204" pitchFamily="34" charset="0"/>
                  <a:cs typeface="+mn-cs"/>
                </a:rPr>
                <a:t>IES Siglo XXI</a:t>
              </a:r>
              <a:endParaRPr lang="es-AR" sz="900" b="1" spc="300" dirty="0">
                <a:latin typeface="Aptos" panose="020B0004020202020204" pitchFamily="34" charset="0"/>
                <a:cs typeface="+mn-cs"/>
              </a:endParaRPr>
            </a:p>
          </p:txBody>
        </p:sp>
        <p:sp>
          <p:nvSpPr>
            <p:cNvPr id="4105" name="TextBox 10">
              <a:extLst>
                <a:ext uri="{FF2B5EF4-FFF2-40B4-BE49-F238E27FC236}">
                  <a16:creationId xmlns:a16="http://schemas.microsoft.com/office/drawing/2014/main" id="{E265D94F-1ED0-B463-BF28-C06C76259909}"/>
                </a:ext>
              </a:extLst>
            </p:cNvPr>
            <p:cNvSpPr txBox="1"/>
            <p:nvPr/>
          </p:nvSpPr>
          <p:spPr>
            <a:xfrm>
              <a:off x="4859767" y="6251050"/>
              <a:ext cx="2939636" cy="369332"/>
            </a:xfrm>
            <a:prstGeom prst="rect">
              <a:avLst/>
            </a:prstGeom>
            <a:noFill/>
            <a:effectLst>
              <a:outerShdw dist="12700" dir="2700000" algn="tl" rotWithShape="0">
                <a:schemeClr val="bg1"/>
              </a:outerShdw>
            </a:effectLst>
          </p:spPr>
          <p:txBody>
            <a:bodyPr wrap="squar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pc="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ypoSlabserif-Light" pitchFamily="2" charset="0"/>
                  <a:cs typeface="+mn-cs"/>
                </a:rPr>
                <a:t>Proyecto Final</a:t>
              </a:r>
              <a:endParaRPr lang="en-US" spc="700" dirty="0">
                <a:latin typeface="TypoSlabserif-Light" pitchFamily="2" charset="0"/>
                <a:cs typeface="+mn-cs"/>
              </a:endParaRPr>
            </a:p>
          </p:txBody>
        </p:sp>
        <p:pic>
          <p:nvPicPr>
            <p:cNvPr id="4106" name="Picture 15" descr="BottomLineLight.png">
              <a:extLst>
                <a:ext uri="{FF2B5EF4-FFF2-40B4-BE49-F238E27FC236}">
                  <a16:creationId xmlns:a16="http://schemas.microsoft.com/office/drawing/2014/main" id="{199B4679-3665-2359-5C31-EFE5FBBB868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319" r="60521"/>
            <a:stretch/>
          </p:blipFill>
          <p:spPr bwMode="auto">
            <a:xfrm>
              <a:off x="2135560" y="6204536"/>
              <a:ext cx="2666416" cy="6409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07" name="Picture 15" descr="BottomLineLight.png">
              <a:extLst>
                <a:ext uri="{FF2B5EF4-FFF2-40B4-BE49-F238E27FC236}">
                  <a16:creationId xmlns:a16="http://schemas.microsoft.com/office/drawing/2014/main" id="{6F6E7E9B-AB2D-CB84-7D58-5465785EB48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319" r="60521"/>
            <a:stretch/>
          </p:blipFill>
          <p:spPr bwMode="auto">
            <a:xfrm>
              <a:off x="7894080" y="6204536"/>
              <a:ext cx="2666416" cy="6409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108" name="TextBox 12">
              <a:extLst>
                <a:ext uri="{FF2B5EF4-FFF2-40B4-BE49-F238E27FC236}">
                  <a16:creationId xmlns:a16="http://schemas.microsoft.com/office/drawing/2014/main" id="{BA375087-FDEB-D5FB-52FB-AEE5F8A6EEC8}"/>
                </a:ext>
              </a:extLst>
            </p:cNvPr>
            <p:cNvSpPr txBox="1"/>
            <p:nvPr/>
          </p:nvSpPr>
          <p:spPr>
            <a:xfrm>
              <a:off x="10774682" y="6389317"/>
              <a:ext cx="651140" cy="276999"/>
            </a:xfrm>
            <a:prstGeom prst="rect">
              <a:avLst/>
            </a:prstGeom>
            <a:noFill/>
            <a:effectLst>
              <a:outerShdw dist="12700" dir="2700000" algn="tl" rotWithShape="0">
                <a:schemeClr val="bg1"/>
              </a:outerShdw>
            </a:effec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b="1" dirty="0">
                  <a:latin typeface="TypoSlabserif-Light" pitchFamily="2" charset="0"/>
                  <a:cs typeface="+mn-cs"/>
                </a:rPr>
                <a:t>2</a:t>
              </a:r>
              <a:r>
                <a:rPr lang="en-US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ypoSlabserif-Light" pitchFamily="2" charset="0"/>
                  <a:cs typeface="+mn-cs"/>
                </a:rPr>
                <a:t> de 10</a:t>
              </a:r>
              <a:endParaRPr lang="en-US" sz="1200" b="1" dirty="0">
                <a:latin typeface="TypoSlabserif-Light" pitchFamily="2" charset="0"/>
                <a:cs typeface="+mn-cs"/>
              </a:endParaRPr>
            </a:p>
          </p:txBody>
        </p:sp>
        <p:pic>
          <p:nvPicPr>
            <p:cNvPr id="4109" name="Picture 17" descr="PrevArrow.png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60161D4B-D912-947E-C7B2-DB3C0B47F6F2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39079" y="6423794"/>
              <a:ext cx="212725" cy="222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12" name="Picture 18" descr="PrevArrow.png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5F2E5A70-B69F-985C-4466-8DDBA7CC6A3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48716" y="6423795"/>
              <a:ext cx="214313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113" name="TextBox 11">
              <a:extLst>
                <a:ext uri="{FF2B5EF4-FFF2-40B4-BE49-F238E27FC236}">
                  <a16:creationId xmlns:a16="http://schemas.microsoft.com/office/drawing/2014/main" id="{7C7A6D2E-E51E-2640-8F7F-49AC7CFD40D2}"/>
                </a:ext>
              </a:extLst>
            </p:cNvPr>
            <p:cNvSpPr txBox="1"/>
            <p:nvPr/>
          </p:nvSpPr>
          <p:spPr>
            <a:xfrm>
              <a:off x="9714391" y="6409585"/>
              <a:ext cx="587020" cy="230832"/>
            </a:xfrm>
            <a:prstGeom prst="rect">
              <a:avLst/>
            </a:prstGeom>
            <a:noFill/>
            <a:effectLst>
              <a:outerShdw dist="12700" dir="2700000" algn="tl" rotWithShape="0">
                <a:schemeClr val="bg1"/>
              </a:outerShdw>
            </a:effec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cs typeface="+mn-cs"/>
                </a:rPr>
                <a:t>N°</a:t>
              </a:r>
              <a:r>
                <a:rPr lang="en-US" sz="900" dirty="0">
                  <a:latin typeface="+mn-lt"/>
                  <a:cs typeface="+mn-cs"/>
                </a:rPr>
                <a:t> SLIDE</a:t>
              </a:r>
            </a:p>
          </p:txBody>
        </p:sp>
        <p:pic>
          <p:nvPicPr>
            <p:cNvPr id="4114" name="Picture 17" descr="PrevArrow.png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3A8E5976-15F6-8D95-7068-A107B6A6AFFF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39079" y="6423794"/>
              <a:ext cx="212725" cy="222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15" name="Picture 18" descr="PrevArrow.png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E6B28776-33AA-C3B5-5433-62CC29AD2E6B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48716" y="6423795"/>
              <a:ext cx="214313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116" name="TextBox 5">
              <a:extLst>
                <a:ext uri="{FF2B5EF4-FFF2-40B4-BE49-F238E27FC236}">
                  <a16:creationId xmlns:a16="http://schemas.microsoft.com/office/drawing/2014/main" id="{DB39C304-5B04-F0FC-E144-711F36647BE0}"/>
                </a:ext>
              </a:extLst>
            </p:cNvPr>
            <p:cNvSpPr txBox="1"/>
            <p:nvPr/>
          </p:nvSpPr>
          <p:spPr>
            <a:xfrm>
              <a:off x="2299089" y="6385428"/>
              <a:ext cx="1169679" cy="338555"/>
            </a:xfrm>
            <a:prstGeom prst="rect">
              <a:avLst/>
            </a:prstGeom>
            <a:noFill/>
            <a:effectLst>
              <a:outerShdw dist="12700" dir="2700000" algn="tl" rotWithShape="0">
                <a:schemeClr val="bg1"/>
              </a:outerShdw>
            </a:effec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ypoSlabserif-Light" pitchFamily="2" charset="0"/>
                  <a:cs typeface="+mn-cs"/>
                </a:rPr>
                <a:t>Juan Arguello</a:t>
              </a:r>
            </a:p>
          </p:txBody>
        </p:sp>
        <p:sp>
          <p:nvSpPr>
            <p:cNvPr id="4117" name="TextBox 5">
              <a:extLst>
                <a:ext uri="{FF2B5EF4-FFF2-40B4-BE49-F238E27FC236}">
                  <a16:creationId xmlns:a16="http://schemas.microsoft.com/office/drawing/2014/main" id="{340A4C18-8782-75B4-1253-5D9BE19BFB39}"/>
                </a:ext>
              </a:extLst>
            </p:cNvPr>
            <p:cNvSpPr txBox="1"/>
            <p:nvPr/>
          </p:nvSpPr>
          <p:spPr>
            <a:xfrm>
              <a:off x="911424" y="6385428"/>
              <a:ext cx="1358770" cy="338555"/>
            </a:xfrm>
            <a:prstGeom prst="rect">
              <a:avLst/>
            </a:prstGeom>
            <a:noFill/>
            <a:effectLst>
              <a:outerShdw dist="12700" dir="2700000" algn="tl" rotWithShape="0">
                <a:schemeClr val="bg1"/>
              </a:outerShdw>
            </a:effec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ypoSlabserif-Light" pitchFamily="2" charset="0"/>
                  <a:cs typeface="+mn-cs"/>
                </a:rPr>
                <a:t>Marcelo Encabo</a:t>
              </a:r>
              <a:endParaRPr lang="en-US" sz="1400" dirty="0">
                <a:latin typeface="TypoSlabserif-Light" pitchFamily="2" charset="0"/>
                <a:cs typeface="+mn-cs"/>
              </a:endParaRPr>
            </a:p>
          </p:txBody>
        </p:sp>
        <p:sp>
          <p:nvSpPr>
            <p:cNvPr id="4118" name="TextBox 5">
              <a:extLst>
                <a:ext uri="{FF2B5EF4-FFF2-40B4-BE49-F238E27FC236}">
                  <a16:creationId xmlns:a16="http://schemas.microsoft.com/office/drawing/2014/main" id="{4D627814-5880-3DA2-22BD-1795AB7396EE}"/>
                </a:ext>
              </a:extLst>
            </p:cNvPr>
            <p:cNvSpPr txBox="1"/>
            <p:nvPr/>
          </p:nvSpPr>
          <p:spPr>
            <a:xfrm>
              <a:off x="2132338" y="6385428"/>
              <a:ext cx="306494" cy="338555"/>
            </a:xfrm>
            <a:prstGeom prst="rect">
              <a:avLst/>
            </a:prstGeom>
            <a:noFill/>
            <a:effectLst>
              <a:outerShdw dist="12700" dir="2700000" algn="tl" rotWithShape="0">
                <a:schemeClr val="bg1"/>
              </a:outerShdw>
            </a:effec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ypoSlabserif-Light" pitchFamily="2" charset="0"/>
                  <a:cs typeface="+mn-cs"/>
                </a:rPr>
                <a:t>&amp;</a:t>
              </a:r>
              <a:endParaRPr lang="en-US" sz="1400" dirty="0">
                <a:latin typeface="TypoSlabserif-Light" pitchFamily="2" charset="0"/>
                <a:cs typeface="+mn-cs"/>
              </a:endParaRPr>
            </a:p>
          </p:txBody>
        </p:sp>
      </p:grpSp>
      <p:grpSp>
        <p:nvGrpSpPr>
          <p:cNvPr id="25" name="Grupo 24">
            <a:extLst>
              <a:ext uri="{FF2B5EF4-FFF2-40B4-BE49-F238E27FC236}">
                <a16:creationId xmlns:a16="http://schemas.microsoft.com/office/drawing/2014/main" id="{A9E2D145-A2A0-454B-AD08-9D6826A9D717}"/>
              </a:ext>
            </a:extLst>
          </p:cNvPr>
          <p:cNvGrpSpPr/>
          <p:nvPr/>
        </p:nvGrpSpPr>
        <p:grpSpPr>
          <a:xfrm>
            <a:off x="454735" y="4355906"/>
            <a:ext cx="6954848" cy="1682212"/>
            <a:chOff x="1702568" y="4360202"/>
            <a:chExt cx="6905438" cy="1682212"/>
          </a:xfrm>
        </p:grpSpPr>
        <p:sp>
          <p:nvSpPr>
            <p:cNvPr id="63" name="Rectangle 29">
              <a:extLst>
                <a:ext uri="{FF2B5EF4-FFF2-40B4-BE49-F238E27FC236}">
                  <a16:creationId xmlns:a16="http://schemas.microsoft.com/office/drawing/2014/main" id="{BE55A426-D794-4162-A7E0-F242B52665AB}"/>
                </a:ext>
              </a:extLst>
            </p:cNvPr>
            <p:cNvSpPr/>
            <p:nvPr/>
          </p:nvSpPr>
          <p:spPr>
            <a:xfrm>
              <a:off x="1702568" y="4360202"/>
              <a:ext cx="6905438" cy="1682212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grpSp>
          <p:nvGrpSpPr>
            <p:cNvPr id="21" name="Grupo 20">
              <a:extLst>
                <a:ext uri="{FF2B5EF4-FFF2-40B4-BE49-F238E27FC236}">
                  <a16:creationId xmlns:a16="http://schemas.microsoft.com/office/drawing/2014/main" id="{82DD23AE-F262-4340-B04C-BB70391A3378}"/>
                </a:ext>
              </a:extLst>
            </p:cNvPr>
            <p:cNvGrpSpPr/>
            <p:nvPr/>
          </p:nvGrpSpPr>
          <p:grpSpPr>
            <a:xfrm>
              <a:off x="2074448" y="4367209"/>
              <a:ext cx="6399905" cy="1546577"/>
              <a:chOff x="781349" y="4390679"/>
              <a:chExt cx="6399905" cy="1546577"/>
            </a:xfrm>
          </p:grpSpPr>
          <p:sp>
            <p:nvSpPr>
              <p:cNvPr id="52" name="CuadroTexto 51">
                <a:extLst>
                  <a:ext uri="{FF2B5EF4-FFF2-40B4-BE49-F238E27FC236}">
                    <a16:creationId xmlns:a16="http://schemas.microsoft.com/office/drawing/2014/main" id="{0D8C9DA4-086C-499C-86ED-8054EBA75369}"/>
                  </a:ext>
                </a:extLst>
              </p:cNvPr>
              <p:cNvSpPr txBox="1"/>
              <p:nvPr/>
            </p:nvSpPr>
            <p:spPr>
              <a:xfrm>
                <a:off x="1087184" y="4390679"/>
                <a:ext cx="6094070" cy="15465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endParaRPr lang="es-ES" sz="1050" dirty="0">
                  <a:solidFill>
                    <a:schemeClr val="bg1">
                      <a:lumMod val="75000"/>
                    </a:schemeClr>
                  </a:solidFill>
                  <a:latin typeface="UniSansBook" panose="00000500000000000000" pitchFamily="2" charset="0"/>
                  <a:cs typeface="+mn-cs"/>
                </a:endParaRPr>
              </a:p>
              <a:p>
                <a:r>
                  <a:rPr lang="es-ES" sz="1050" dirty="0">
                    <a:solidFill>
                      <a:schemeClr val="bg1"/>
                    </a:solidFill>
                    <a:latin typeface="Aptos Display" panose="020B0004020202020204" pitchFamily="34" charset="0"/>
                    <a:cs typeface="+mn-cs"/>
                  </a:rPr>
                  <a:t>Misión: Excelencia en Logística Integral, maximizando recursos humanos y tecnológicos para mantener el liderazgo.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endParaRPr lang="es-ES" sz="1050" dirty="0">
                  <a:solidFill>
                    <a:schemeClr val="bg1">
                      <a:lumMod val="75000"/>
                    </a:schemeClr>
                  </a:solidFill>
                  <a:latin typeface="Aptos Display" panose="020B0004020202020204" pitchFamily="34" charset="0"/>
                  <a:cs typeface="+mn-cs"/>
                </a:endParaRPr>
              </a:p>
              <a:p>
                <a:r>
                  <a:rPr lang="es-ES" sz="1050" dirty="0">
                    <a:solidFill>
                      <a:schemeClr val="bg1">
                        <a:lumMod val="75000"/>
                      </a:schemeClr>
                    </a:solidFill>
                    <a:latin typeface="Aptos Display" panose="020B0004020202020204" pitchFamily="34" charset="0"/>
                    <a:cs typeface="+mn-cs"/>
                  </a:rPr>
                  <a:t>Visión: Ser la empresa líder en logística integral de transporte automotor, con crecimiento continuo y valor agregado para los clientes, mientras contribuye responsablemente con la comunidad.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endParaRPr lang="es-ES" sz="1050" dirty="0">
                  <a:solidFill>
                    <a:schemeClr val="bg1">
                      <a:lumMod val="75000"/>
                    </a:schemeClr>
                  </a:solidFill>
                  <a:latin typeface="Aptos Display" panose="020B0004020202020204" pitchFamily="34" charset="0"/>
                  <a:cs typeface="+mn-cs"/>
                </a:endParaRPr>
              </a:p>
              <a:p>
                <a:r>
                  <a:rPr lang="es-ES" sz="1050" dirty="0">
                    <a:solidFill>
                      <a:schemeClr val="bg1"/>
                    </a:solidFill>
                    <a:latin typeface="Aptos Display" panose="020B0004020202020204" pitchFamily="34" charset="0"/>
                    <a:cs typeface="+mn-cs"/>
                  </a:rPr>
                  <a:t>Valores: Confianza, Respeto, Liderazgo, Compromiso e Integridad, orientados al crecimiento, innovación y ética empresarial</a:t>
                </a:r>
                <a:r>
                  <a:rPr lang="es-ES" sz="1050" dirty="0">
                    <a:solidFill>
                      <a:schemeClr val="bg1"/>
                    </a:solidFill>
                    <a:latin typeface="UniSansBook" panose="00000500000000000000" pitchFamily="2" charset="0"/>
                    <a:cs typeface="+mn-cs"/>
                  </a:rPr>
                  <a:t>.</a:t>
                </a:r>
              </a:p>
            </p:txBody>
          </p:sp>
          <p:pic>
            <p:nvPicPr>
              <p:cNvPr id="12" name="Imagen 11">
                <a:extLst>
                  <a:ext uri="{FF2B5EF4-FFF2-40B4-BE49-F238E27FC236}">
                    <a16:creationId xmlns:a16="http://schemas.microsoft.com/office/drawing/2014/main" id="{973C31BA-2AF9-4E32-97BA-B816D21CE86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1349" y="5098377"/>
                <a:ext cx="252000" cy="252000"/>
              </a:xfrm>
              <a:prstGeom prst="rect">
                <a:avLst/>
              </a:prstGeom>
            </p:spPr>
          </p:pic>
          <p:pic>
            <p:nvPicPr>
              <p:cNvPr id="8" name="Imagen 7">
                <a:extLst>
                  <a:ext uri="{FF2B5EF4-FFF2-40B4-BE49-F238E27FC236}">
                    <a16:creationId xmlns:a16="http://schemas.microsoft.com/office/drawing/2014/main" id="{49FDC111-804C-49EC-BF73-144C29FF753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1349" y="4612034"/>
                <a:ext cx="252000" cy="252000"/>
              </a:xfrm>
              <a:prstGeom prst="rect">
                <a:avLst/>
              </a:prstGeom>
            </p:spPr>
          </p:pic>
          <p:pic>
            <p:nvPicPr>
              <p:cNvPr id="19" name="Imagen 18">
                <a:extLst>
                  <a:ext uri="{FF2B5EF4-FFF2-40B4-BE49-F238E27FC236}">
                    <a16:creationId xmlns:a16="http://schemas.microsoft.com/office/drawing/2014/main" id="{F2C944C6-CB97-43BE-AC6A-6E79ECC91E8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1349" y="5565790"/>
                <a:ext cx="252000" cy="252000"/>
              </a:xfrm>
              <a:prstGeom prst="rect">
                <a:avLst/>
              </a:prstGeom>
            </p:spPr>
          </p:pic>
        </p:grpSp>
      </p:grpSp>
      <p:sp>
        <p:nvSpPr>
          <p:cNvPr id="73" name="TextBox 32">
            <a:extLst>
              <a:ext uri="{FF2B5EF4-FFF2-40B4-BE49-F238E27FC236}">
                <a16:creationId xmlns:a16="http://schemas.microsoft.com/office/drawing/2014/main" id="{44997360-9EF0-4B9F-A6B3-7AEC0BFD98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9997" y="1217553"/>
            <a:ext cx="86848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AR" sz="2000" b="1" spc="300" dirty="0">
                <a:solidFill>
                  <a:srgbClr val="99FF33"/>
                </a:solidFill>
                <a:latin typeface="+mn-lt"/>
                <a:cs typeface="+mn-cs"/>
              </a:rPr>
              <a:t>ELTA</a:t>
            </a:r>
            <a:endParaRPr lang="en-US" altLang="es-AR" sz="1800" spc="300" dirty="0">
              <a:solidFill>
                <a:srgbClr val="99FF33"/>
              </a:solidFill>
              <a:latin typeface="Street Corner Slab" pitchFamily="2" charset="0"/>
            </a:endParaRPr>
          </a:p>
        </p:txBody>
      </p:sp>
      <p:pic>
        <p:nvPicPr>
          <p:cNvPr id="74" name="Imagen 73" descr="Imagen que contiene dibujo&#10;&#10;Descripción generada automáticamente">
            <a:extLst>
              <a:ext uri="{FF2B5EF4-FFF2-40B4-BE49-F238E27FC236}">
                <a16:creationId xmlns:a16="http://schemas.microsoft.com/office/drawing/2014/main" id="{A7EF4611-3745-4121-A729-4854F64EF954}"/>
              </a:ext>
            </a:extLst>
          </p:cNvPr>
          <p:cNvPicPr>
            <a:picLocks noChangeAspect="1"/>
          </p:cNvPicPr>
          <p:nvPr/>
        </p:nvPicPr>
        <p:blipFill>
          <a:blip r:embed="rId20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biLevel thresh="25000"/>
          </a:blip>
          <a:stretch>
            <a:fillRect/>
          </a:stretch>
        </p:blipFill>
        <p:spPr>
          <a:xfrm>
            <a:off x="5567631" y="1315589"/>
            <a:ext cx="425465" cy="270971"/>
          </a:xfrm>
          <a:prstGeom prst="rect">
            <a:avLst/>
          </a:prstGeom>
        </p:spPr>
      </p:pic>
      <p:grpSp>
        <p:nvGrpSpPr>
          <p:cNvPr id="78" name="Grupo 77">
            <a:extLst>
              <a:ext uri="{FF2B5EF4-FFF2-40B4-BE49-F238E27FC236}">
                <a16:creationId xmlns:a16="http://schemas.microsoft.com/office/drawing/2014/main" id="{4AD392EB-2394-4C54-968C-39E9AA7B0995}"/>
              </a:ext>
            </a:extLst>
          </p:cNvPr>
          <p:cNvGrpSpPr/>
          <p:nvPr/>
        </p:nvGrpSpPr>
        <p:grpSpPr>
          <a:xfrm>
            <a:off x="9583027" y="3877189"/>
            <a:ext cx="900326" cy="2149258"/>
            <a:chOff x="4763852" y="927444"/>
            <a:chExt cx="2664296" cy="5157097"/>
          </a:xfrm>
        </p:grpSpPr>
        <p:pic>
          <p:nvPicPr>
            <p:cNvPr id="79" name="Imagen 78">
              <a:extLst>
                <a:ext uri="{FF2B5EF4-FFF2-40B4-BE49-F238E27FC236}">
                  <a16:creationId xmlns:a16="http://schemas.microsoft.com/office/drawing/2014/main" id="{B88FAC40-129F-409E-B67A-AE2D8FC5B6FB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63852" y="927444"/>
              <a:ext cx="2664296" cy="5157097"/>
            </a:xfrm>
            <a:prstGeom prst="rect">
              <a:avLst/>
            </a:prstGeom>
          </p:spPr>
        </p:pic>
        <p:grpSp>
          <p:nvGrpSpPr>
            <p:cNvPr id="80" name="Grupo 79">
              <a:extLst>
                <a:ext uri="{FF2B5EF4-FFF2-40B4-BE49-F238E27FC236}">
                  <a16:creationId xmlns:a16="http://schemas.microsoft.com/office/drawing/2014/main" id="{B9C69BB4-A8C9-4BE4-ADFC-EFA8BBD499C0}"/>
                </a:ext>
              </a:extLst>
            </p:cNvPr>
            <p:cNvGrpSpPr/>
            <p:nvPr/>
          </p:nvGrpSpPr>
          <p:grpSpPr>
            <a:xfrm>
              <a:off x="6492044" y="2411473"/>
              <a:ext cx="241574" cy="227632"/>
              <a:chOff x="4355976" y="2488648"/>
              <a:chExt cx="320382" cy="320382"/>
            </a:xfrm>
          </p:grpSpPr>
          <p:pic>
            <p:nvPicPr>
              <p:cNvPr id="87" name="Imagen 86">
                <a:extLst>
                  <a:ext uri="{FF2B5EF4-FFF2-40B4-BE49-F238E27FC236}">
                    <a16:creationId xmlns:a16="http://schemas.microsoft.com/office/drawing/2014/main" id="{1BFF83F5-C23E-4EB0-921B-2337943B350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55976" y="2488648"/>
                <a:ext cx="320382" cy="320382"/>
              </a:xfrm>
              <a:prstGeom prst="rect">
                <a:avLst/>
              </a:prstGeom>
            </p:spPr>
          </p:pic>
          <p:pic>
            <p:nvPicPr>
              <p:cNvPr id="88" name="Imagen 87" descr="Imagen que contiene dibujo&#10;&#10;Descripción generada automáticamente">
                <a:extLst>
                  <a:ext uri="{FF2B5EF4-FFF2-40B4-BE49-F238E27FC236}">
                    <a16:creationId xmlns:a16="http://schemas.microsoft.com/office/drawing/2014/main" id="{32D1930F-D92C-4F38-9583-DA727684FA2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0">
                <a:clrChange>
                  <a:clrFrom>
                    <a:srgbClr val="FEFEFE"/>
                  </a:clrFrom>
                  <a:clrTo>
                    <a:srgbClr val="FEFEFE">
                      <a:alpha val="0"/>
                    </a:srgbClr>
                  </a:clrTo>
                </a:clrChange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4444652" y="2562523"/>
                <a:ext cx="144000" cy="91711"/>
              </a:xfrm>
              <a:prstGeom prst="rect">
                <a:avLst/>
              </a:prstGeom>
            </p:spPr>
          </p:pic>
        </p:grpSp>
        <p:grpSp>
          <p:nvGrpSpPr>
            <p:cNvPr id="81" name="Grupo 80">
              <a:extLst>
                <a:ext uri="{FF2B5EF4-FFF2-40B4-BE49-F238E27FC236}">
                  <a16:creationId xmlns:a16="http://schemas.microsoft.com/office/drawing/2014/main" id="{A7F8073E-DBFB-478C-A1EF-4C8BF168F223}"/>
                </a:ext>
              </a:extLst>
            </p:cNvPr>
            <p:cNvGrpSpPr/>
            <p:nvPr/>
          </p:nvGrpSpPr>
          <p:grpSpPr>
            <a:xfrm>
              <a:off x="5975213" y="2166365"/>
              <a:ext cx="241574" cy="227632"/>
              <a:chOff x="4355976" y="2488648"/>
              <a:chExt cx="320382" cy="320382"/>
            </a:xfrm>
          </p:grpSpPr>
          <p:pic>
            <p:nvPicPr>
              <p:cNvPr id="85" name="Imagen 84">
                <a:extLst>
                  <a:ext uri="{FF2B5EF4-FFF2-40B4-BE49-F238E27FC236}">
                    <a16:creationId xmlns:a16="http://schemas.microsoft.com/office/drawing/2014/main" id="{F57FCECE-4D07-4F33-B89A-A30077AF36F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55976" y="2488648"/>
                <a:ext cx="320382" cy="320382"/>
              </a:xfrm>
              <a:prstGeom prst="rect">
                <a:avLst/>
              </a:prstGeom>
            </p:spPr>
          </p:pic>
          <p:pic>
            <p:nvPicPr>
              <p:cNvPr id="86" name="Imagen 85" descr="Imagen que contiene dibujo&#10;&#10;Descripción generada automáticamente">
                <a:extLst>
                  <a:ext uri="{FF2B5EF4-FFF2-40B4-BE49-F238E27FC236}">
                    <a16:creationId xmlns:a16="http://schemas.microsoft.com/office/drawing/2014/main" id="{E621EE72-8696-48B6-A690-22DD35CB305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0">
                <a:clrChange>
                  <a:clrFrom>
                    <a:srgbClr val="FEFEFE"/>
                  </a:clrFrom>
                  <a:clrTo>
                    <a:srgbClr val="FEFEFE">
                      <a:alpha val="0"/>
                    </a:srgbClr>
                  </a:clrTo>
                </a:clrChange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4444652" y="2562523"/>
                <a:ext cx="144000" cy="91711"/>
              </a:xfrm>
              <a:prstGeom prst="rect">
                <a:avLst/>
              </a:prstGeom>
            </p:spPr>
          </p:pic>
        </p:grpSp>
        <p:grpSp>
          <p:nvGrpSpPr>
            <p:cNvPr id="82" name="Grupo 81">
              <a:extLst>
                <a:ext uri="{FF2B5EF4-FFF2-40B4-BE49-F238E27FC236}">
                  <a16:creationId xmlns:a16="http://schemas.microsoft.com/office/drawing/2014/main" id="{176D8127-72A9-4378-A5E1-F0E7111EDBAA}"/>
                </a:ext>
              </a:extLst>
            </p:cNvPr>
            <p:cNvGrpSpPr/>
            <p:nvPr/>
          </p:nvGrpSpPr>
          <p:grpSpPr>
            <a:xfrm>
              <a:off x="6334089" y="2227693"/>
              <a:ext cx="241574" cy="227632"/>
              <a:chOff x="4355976" y="2488648"/>
              <a:chExt cx="320382" cy="320382"/>
            </a:xfrm>
          </p:grpSpPr>
          <p:pic>
            <p:nvPicPr>
              <p:cNvPr id="83" name="Imagen 82">
                <a:extLst>
                  <a:ext uri="{FF2B5EF4-FFF2-40B4-BE49-F238E27FC236}">
                    <a16:creationId xmlns:a16="http://schemas.microsoft.com/office/drawing/2014/main" id="{70966021-DA7A-4184-86F4-D7B164EE1C4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55976" y="2488648"/>
                <a:ext cx="320382" cy="320382"/>
              </a:xfrm>
              <a:prstGeom prst="rect">
                <a:avLst/>
              </a:prstGeom>
            </p:spPr>
          </p:pic>
          <p:pic>
            <p:nvPicPr>
              <p:cNvPr id="84" name="Imagen 83" descr="Imagen que contiene dibujo&#10;&#10;Descripción generada automáticamente">
                <a:extLst>
                  <a:ext uri="{FF2B5EF4-FFF2-40B4-BE49-F238E27FC236}">
                    <a16:creationId xmlns:a16="http://schemas.microsoft.com/office/drawing/2014/main" id="{E623FAB6-54C8-43A9-9B1C-7758C84D74C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0">
                <a:clrChange>
                  <a:clrFrom>
                    <a:srgbClr val="FEFEFE"/>
                  </a:clrFrom>
                  <a:clrTo>
                    <a:srgbClr val="FEFEFE">
                      <a:alpha val="0"/>
                    </a:srgbClr>
                  </a:clrTo>
                </a:clrChange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4444652" y="2562523"/>
                <a:ext cx="144000" cy="91711"/>
              </a:xfrm>
              <a:prstGeom prst="rect">
                <a:avLst/>
              </a:prstGeom>
            </p:spPr>
          </p:pic>
        </p:grpSp>
      </p:grpSp>
      <p:grpSp>
        <p:nvGrpSpPr>
          <p:cNvPr id="13" name="Grupo 12">
            <a:extLst>
              <a:ext uri="{FF2B5EF4-FFF2-40B4-BE49-F238E27FC236}">
                <a16:creationId xmlns:a16="http://schemas.microsoft.com/office/drawing/2014/main" id="{A46E4ADE-C82C-13AB-79F0-B68780ADF271}"/>
              </a:ext>
            </a:extLst>
          </p:cNvPr>
          <p:cNvGrpSpPr/>
          <p:nvPr/>
        </p:nvGrpSpPr>
        <p:grpSpPr>
          <a:xfrm>
            <a:off x="5027603" y="3953179"/>
            <a:ext cx="2833268" cy="377456"/>
            <a:chOff x="469775" y="3752666"/>
            <a:chExt cx="2833268" cy="377456"/>
          </a:xfrm>
        </p:grpSpPr>
        <p:pic>
          <p:nvPicPr>
            <p:cNvPr id="6" name="Imagen 5">
              <a:extLst>
                <a:ext uri="{FF2B5EF4-FFF2-40B4-BE49-F238E27FC236}">
                  <a16:creationId xmlns:a16="http://schemas.microsoft.com/office/drawing/2014/main" id="{437D06F8-E143-483E-B19F-40B3642E6C4A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9775" y="3752666"/>
              <a:ext cx="339335" cy="339335"/>
            </a:xfrm>
            <a:prstGeom prst="rect">
              <a:avLst/>
            </a:prstGeom>
          </p:spPr>
        </p:pic>
        <p:sp>
          <p:nvSpPr>
            <p:cNvPr id="2" name="CuadroTexto 1">
              <a:extLst>
                <a:ext uri="{FF2B5EF4-FFF2-40B4-BE49-F238E27FC236}">
                  <a16:creationId xmlns:a16="http://schemas.microsoft.com/office/drawing/2014/main" id="{D3BAEA1F-D27E-D4DE-182F-6D551C6ADC0C}"/>
                </a:ext>
              </a:extLst>
            </p:cNvPr>
            <p:cNvSpPr txBox="1"/>
            <p:nvPr/>
          </p:nvSpPr>
          <p:spPr>
            <a:xfrm>
              <a:off x="843398" y="3798925"/>
              <a:ext cx="2343957" cy="276999"/>
            </a:xfrm>
            <a:prstGeom prst="rect">
              <a:avLst/>
            </a:prstGeom>
            <a:noFill/>
          </p:spPr>
          <p:txBody>
            <a:bodyPr wrap="square" lIns="0" tIns="0" rIns="0" bIns="0" anchor="ctr" anchorCtr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s-ES" b="1" dirty="0">
                  <a:solidFill>
                    <a:schemeClr val="bg2"/>
                  </a:solidFill>
                  <a:latin typeface="UniSansBook" panose="00000500000000000000" pitchFamily="2" charset="0"/>
                </a:rPr>
                <a:t>Principios Corporativos</a:t>
              </a:r>
              <a:endParaRPr kumimoji="0" lang="es-ES" sz="1600" b="1" i="0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UniSansBook" panose="00000500000000000000" pitchFamily="2" charset="0"/>
                <a:ea typeface="+mn-ea"/>
                <a:cs typeface="+mn-cs"/>
              </a:endParaRPr>
            </a:p>
          </p:txBody>
        </p:sp>
        <p:pic>
          <p:nvPicPr>
            <p:cNvPr id="3" name="Imagen 2" descr="Icono&#10;&#10;Descripción generada automáticamente">
              <a:extLst>
                <a:ext uri="{FF2B5EF4-FFF2-40B4-BE49-F238E27FC236}">
                  <a16:creationId xmlns:a16="http://schemas.microsoft.com/office/drawing/2014/main" id="{DC0753E4-7A0E-68D0-E61C-84C58A2BD80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4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657" t="44093" r="8657" b="47309"/>
            <a:stretch/>
          </p:blipFill>
          <p:spPr>
            <a:xfrm>
              <a:off x="2851755" y="4072100"/>
              <a:ext cx="451288" cy="58022"/>
            </a:xfrm>
            <a:prstGeom prst="rect">
              <a:avLst/>
            </a:prstGeom>
          </p:spPr>
        </p:pic>
      </p:grpSp>
      <p:pic>
        <p:nvPicPr>
          <p:cNvPr id="5" name="Imagen 4" descr="Forma&#10;&#10;Descripción generada automáticamente con confianza baja">
            <a:extLst>
              <a:ext uri="{FF2B5EF4-FFF2-40B4-BE49-F238E27FC236}">
                <a16:creationId xmlns:a16="http://schemas.microsoft.com/office/drawing/2014/main" id="{4CD86E81-5796-17C2-1DF5-FBBB4931C152}"/>
              </a:ext>
            </a:extLst>
          </p:cNvPr>
          <p:cNvPicPr>
            <a:picLocks noChangeAspect="1"/>
          </p:cNvPicPr>
          <p:nvPr/>
        </p:nvPicPr>
        <p:blipFill>
          <a:blip r:embed="rId1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4725" y="1762237"/>
            <a:ext cx="187620" cy="187620"/>
          </a:xfrm>
          <a:prstGeom prst="rect">
            <a:avLst/>
          </a:prstGeom>
        </p:spPr>
      </p:pic>
      <p:pic>
        <p:nvPicPr>
          <p:cNvPr id="10" name="Imagen 9" descr="Icono&#10;&#10;Descripción generada automáticamente">
            <a:extLst>
              <a:ext uri="{FF2B5EF4-FFF2-40B4-BE49-F238E27FC236}">
                <a16:creationId xmlns:a16="http://schemas.microsoft.com/office/drawing/2014/main" id="{67BAB368-3585-165C-CFC0-01D8C8DA2EC6}"/>
              </a:ext>
            </a:extLst>
          </p:cNvPr>
          <p:cNvPicPr>
            <a:picLocks noChangeAspect="1"/>
          </p:cNvPicPr>
          <p:nvPr/>
        </p:nvPicPr>
        <p:blipFill rotWithShape="1">
          <a:blip r:embed="rId2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57" t="44093" r="8657" b="47309"/>
          <a:stretch/>
        </p:blipFill>
        <p:spPr>
          <a:xfrm>
            <a:off x="6424418" y="1540841"/>
            <a:ext cx="414849" cy="45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77336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11 Conector recto">
            <a:extLst>
              <a:ext uri="{FF2B5EF4-FFF2-40B4-BE49-F238E27FC236}">
                <a16:creationId xmlns:a16="http://schemas.microsoft.com/office/drawing/2014/main" id="{12B5014A-DBAB-486F-91FA-C2ECD5464ABF}"/>
              </a:ext>
            </a:extLst>
          </p:cNvPr>
          <p:cNvCxnSpPr>
            <a:cxnSpLocks/>
          </p:cNvCxnSpPr>
          <p:nvPr/>
        </p:nvCxnSpPr>
        <p:spPr>
          <a:xfrm flipV="1">
            <a:off x="0" y="760743"/>
            <a:ext cx="12191999" cy="36000"/>
          </a:xfrm>
          <a:prstGeom prst="line">
            <a:avLst/>
          </a:prstGeom>
          <a:ln w="19050">
            <a:solidFill>
              <a:srgbClr val="F1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Imagen 39" descr="Imagen que contiene objeto&#10;&#10;Descripción generada automáticamente">
            <a:extLst>
              <a:ext uri="{FF2B5EF4-FFF2-40B4-BE49-F238E27FC236}">
                <a16:creationId xmlns:a16="http://schemas.microsoft.com/office/drawing/2014/main" id="{B32CA0C0-B2C8-43FE-91E2-8E1C679195F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47" t="34887" r="13600" b="8200"/>
          <a:stretch/>
        </p:blipFill>
        <p:spPr>
          <a:xfrm>
            <a:off x="10810787" y="67922"/>
            <a:ext cx="863356" cy="596011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CBFC7447-0939-41F2-8C09-B05BE486E701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656" y="136314"/>
            <a:ext cx="519203" cy="474700"/>
          </a:xfrm>
          <a:prstGeom prst="rect">
            <a:avLst/>
          </a:prstGeom>
        </p:spPr>
      </p:pic>
      <p:sp>
        <p:nvSpPr>
          <p:cNvPr id="56" name="4 Subtítulo">
            <a:hlinkClick r:id="" action="ppaction://noaction"/>
            <a:extLst>
              <a:ext uri="{FF2B5EF4-FFF2-40B4-BE49-F238E27FC236}">
                <a16:creationId xmlns:a16="http://schemas.microsoft.com/office/drawing/2014/main" id="{B03916B0-C0B7-4865-8E8D-2E7BAAD7DBCD}"/>
              </a:ext>
            </a:extLst>
          </p:cNvPr>
          <p:cNvSpPr txBox="1">
            <a:spLocks/>
          </p:cNvSpPr>
          <p:nvPr/>
        </p:nvSpPr>
        <p:spPr>
          <a:xfrm>
            <a:off x="953583" y="113523"/>
            <a:ext cx="3255647" cy="453600"/>
          </a:xfrm>
          <a:prstGeom prst="rect">
            <a:avLst/>
          </a:prstGeom>
        </p:spPr>
        <p:txBody>
          <a:bodyPr/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s-ES" sz="2800" b="1" cap="small" dirty="0">
                <a:solidFill>
                  <a:srgbClr val="CDCDCD"/>
                </a:solidFill>
                <a:latin typeface="Calibri"/>
                <a:cs typeface="+mn-cs"/>
              </a:rPr>
              <a:t>La Empresa</a:t>
            </a:r>
          </a:p>
        </p:txBody>
      </p:sp>
      <p:sp>
        <p:nvSpPr>
          <p:cNvPr id="55" name="TextBox 19">
            <a:extLst>
              <a:ext uri="{FF2B5EF4-FFF2-40B4-BE49-F238E27FC236}">
                <a16:creationId xmlns:a16="http://schemas.microsoft.com/office/drawing/2014/main" id="{F0DB6B67-F255-4A6F-B124-4F7F8F756A87}"/>
              </a:ext>
            </a:extLst>
          </p:cNvPr>
          <p:cNvSpPr txBox="1"/>
          <p:nvPr/>
        </p:nvSpPr>
        <p:spPr>
          <a:xfrm>
            <a:off x="136700" y="792530"/>
            <a:ext cx="6253064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AR" sz="4500" b="1" spc="-400" dirty="0">
                <a:solidFill>
                  <a:schemeClr val="bg1"/>
                </a:solidFill>
                <a:latin typeface="+mn-lt"/>
                <a:cs typeface="+mn-cs"/>
              </a:rPr>
              <a:t>Esquema  de  </a:t>
            </a:r>
            <a:r>
              <a:rPr lang="es-AR" sz="4500" b="1" spc="-400" dirty="0">
                <a:solidFill>
                  <a:srgbClr val="00B0F0"/>
                </a:solidFill>
                <a:latin typeface="+mn-lt"/>
                <a:cs typeface="+mn-cs"/>
              </a:rPr>
              <a:t>Actividades</a:t>
            </a:r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FD6F5B93-F5D6-4ACF-8166-FAB8EDA8EDF8}"/>
              </a:ext>
            </a:extLst>
          </p:cNvPr>
          <p:cNvGrpSpPr/>
          <p:nvPr/>
        </p:nvGrpSpPr>
        <p:grpSpPr>
          <a:xfrm>
            <a:off x="4388590" y="2739616"/>
            <a:ext cx="1557972" cy="476350"/>
            <a:chOff x="1868483" y="2689013"/>
            <a:chExt cx="1557972" cy="476350"/>
          </a:xfrm>
        </p:grpSpPr>
        <p:sp>
          <p:nvSpPr>
            <p:cNvPr id="67" name="Rectángulo 66">
              <a:extLst>
                <a:ext uri="{FF2B5EF4-FFF2-40B4-BE49-F238E27FC236}">
                  <a16:creationId xmlns:a16="http://schemas.microsoft.com/office/drawing/2014/main" id="{2AC2B4E5-0FB1-4BE2-BF4E-E4A0CA81AC29}"/>
                </a:ext>
              </a:extLst>
            </p:cNvPr>
            <p:cNvSpPr/>
            <p:nvPr/>
          </p:nvSpPr>
          <p:spPr>
            <a:xfrm>
              <a:off x="1868483" y="2980697"/>
              <a:ext cx="1557972" cy="184666"/>
            </a:xfrm>
            <a:prstGeom prst="rect">
              <a:avLst/>
            </a:prstGeom>
          </p:spPr>
          <p:txBody>
            <a:bodyPr wrap="square" lIns="0" tIns="0" rIns="0" bIns="0" anchor="ctr" anchorCtr="0">
              <a:spAutoFit/>
            </a:bodyPr>
            <a:lstStyle/>
            <a:p>
              <a:pPr eaLnBrk="1" hangingPunct="1">
                <a:spcBef>
                  <a:spcPts val="0"/>
                </a:spcBef>
              </a:pPr>
              <a:r>
                <a:rPr lang="es-AR" sz="1200" dirty="0">
                  <a:solidFill>
                    <a:schemeClr val="bg1"/>
                  </a:solidFill>
                  <a:latin typeface="Aptos" panose="020B0004020202020204" pitchFamily="34" charset="0"/>
                </a:rPr>
                <a:t>Transporte autos 0 Km</a:t>
              </a:r>
              <a:endParaRPr lang="es-ES" sz="1200" dirty="0">
                <a:solidFill>
                  <a:schemeClr val="bg1"/>
                </a:solidFill>
                <a:latin typeface="Aptos" panose="020B0004020202020204" pitchFamily="34" charset="0"/>
              </a:endParaRPr>
            </a:p>
          </p:txBody>
        </p:sp>
        <p:pic>
          <p:nvPicPr>
            <p:cNvPr id="254" name="Picture 27">
              <a:extLst>
                <a:ext uri="{FF2B5EF4-FFF2-40B4-BE49-F238E27FC236}">
                  <a16:creationId xmlns:a16="http://schemas.microsoft.com/office/drawing/2014/main" id="{AC6A2CD0-3F68-462F-88C9-2C1E6EDCDCC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biLevel thresh="75000"/>
            </a:blip>
            <a:srcRect/>
            <a:stretch>
              <a:fillRect/>
            </a:stretch>
          </p:blipFill>
          <p:spPr bwMode="auto">
            <a:xfrm flipH="1">
              <a:off x="1868483" y="2689013"/>
              <a:ext cx="1296000" cy="2730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30" name="Grupo 29">
            <a:extLst>
              <a:ext uri="{FF2B5EF4-FFF2-40B4-BE49-F238E27FC236}">
                <a16:creationId xmlns:a16="http://schemas.microsoft.com/office/drawing/2014/main" id="{DF99B2A7-EAAC-4108-B3F2-FB835887C20F}"/>
              </a:ext>
            </a:extLst>
          </p:cNvPr>
          <p:cNvGrpSpPr/>
          <p:nvPr/>
        </p:nvGrpSpPr>
        <p:grpSpPr>
          <a:xfrm>
            <a:off x="4388590" y="1918326"/>
            <a:ext cx="2236031" cy="369332"/>
            <a:chOff x="2549124" y="2435408"/>
            <a:chExt cx="2236031" cy="369332"/>
          </a:xfrm>
        </p:grpSpPr>
        <p:sp>
          <p:nvSpPr>
            <p:cNvPr id="249" name="Rectángulo 248">
              <a:extLst>
                <a:ext uri="{FF2B5EF4-FFF2-40B4-BE49-F238E27FC236}">
                  <a16:creationId xmlns:a16="http://schemas.microsoft.com/office/drawing/2014/main" id="{91CAE18D-A5C4-4C75-B55A-F6AFC7622FA7}"/>
                </a:ext>
              </a:extLst>
            </p:cNvPr>
            <p:cNvSpPr/>
            <p:nvPr/>
          </p:nvSpPr>
          <p:spPr>
            <a:xfrm>
              <a:off x="2913254" y="2435408"/>
              <a:ext cx="1871901" cy="369332"/>
            </a:xfrm>
            <a:prstGeom prst="rect">
              <a:avLst/>
            </a:prstGeom>
          </p:spPr>
          <p:txBody>
            <a:bodyPr wrap="square" lIns="0" tIns="0" rIns="0" bIns="0" anchor="ctr" anchorCtr="0">
              <a:spAutoFit/>
            </a:bodyPr>
            <a:lstStyle/>
            <a:p>
              <a:pPr eaLnBrk="1" hangingPunct="1">
                <a:spcBef>
                  <a:spcPts val="0"/>
                </a:spcBef>
              </a:pPr>
              <a:r>
                <a:rPr lang="es-AR" sz="1200" dirty="0">
                  <a:solidFill>
                    <a:schemeClr val="bg1"/>
                  </a:solidFill>
                  <a:latin typeface="Aptos" panose="020B0004020202020204" pitchFamily="34" charset="0"/>
                </a:rPr>
                <a:t>Gestión </a:t>
              </a:r>
            </a:p>
            <a:p>
              <a:pPr eaLnBrk="1" hangingPunct="1">
                <a:spcBef>
                  <a:spcPts val="0"/>
                </a:spcBef>
              </a:pPr>
              <a:r>
                <a:rPr lang="es-AR" sz="1200" dirty="0">
                  <a:solidFill>
                    <a:schemeClr val="bg1"/>
                  </a:solidFill>
                  <a:latin typeface="Aptos" panose="020B0004020202020204" pitchFamily="34" charset="0"/>
                </a:rPr>
                <a:t>Patios Comerciales</a:t>
              </a:r>
              <a:endParaRPr lang="es-ES" sz="1200" dirty="0">
                <a:solidFill>
                  <a:schemeClr val="bg1"/>
                </a:solidFill>
                <a:latin typeface="Aptos" panose="020B0004020202020204" pitchFamily="34" charset="0"/>
              </a:endParaRPr>
            </a:p>
          </p:txBody>
        </p:sp>
        <p:pic>
          <p:nvPicPr>
            <p:cNvPr id="7" name="Imagen 6">
              <a:extLst>
                <a:ext uri="{FF2B5EF4-FFF2-40B4-BE49-F238E27FC236}">
                  <a16:creationId xmlns:a16="http://schemas.microsoft.com/office/drawing/2014/main" id="{677BBE8D-5804-4FD6-AD98-07ABC7E5237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49124" y="2458074"/>
              <a:ext cx="324000" cy="324000"/>
            </a:xfrm>
            <a:prstGeom prst="rect">
              <a:avLst/>
            </a:prstGeom>
          </p:spPr>
        </p:pic>
      </p:grpSp>
      <p:grpSp>
        <p:nvGrpSpPr>
          <p:cNvPr id="8" name="Grupo 7">
            <a:extLst>
              <a:ext uri="{FF2B5EF4-FFF2-40B4-BE49-F238E27FC236}">
                <a16:creationId xmlns:a16="http://schemas.microsoft.com/office/drawing/2014/main" id="{04C6FFDE-FB19-44C6-9C15-9F7BC771C201}"/>
              </a:ext>
            </a:extLst>
          </p:cNvPr>
          <p:cNvGrpSpPr/>
          <p:nvPr/>
        </p:nvGrpSpPr>
        <p:grpSpPr>
          <a:xfrm>
            <a:off x="4388590" y="3667924"/>
            <a:ext cx="1450400" cy="369332"/>
            <a:chOff x="1910703" y="3501247"/>
            <a:chExt cx="1450400" cy="369332"/>
          </a:xfrm>
        </p:grpSpPr>
        <p:sp>
          <p:nvSpPr>
            <p:cNvPr id="250" name="Rectángulo 249">
              <a:extLst>
                <a:ext uri="{FF2B5EF4-FFF2-40B4-BE49-F238E27FC236}">
                  <a16:creationId xmlns:a16="http://schemas.microsoft.com/office/drawing/2014/main" id="{C6B047B5-FCE8-4AA2-A168-58AFEF0E10CB}"/>
                </a:ext>
              </a:extLst>
            </p:cNvPr>
            <p:cNvSpPr/>
            <p:nvPr/>
          </p:nvSpPr>
          <p:spPr>
            <a:xfrm>
              <a:off x="2285290" y="3501247"/>
              <a:ext cx="1075813" cy="369332"/>
            </a:xfrm>
            <a:prstGeom prst="rect">
              <a:avLst/>
            </a:prstGeom>
          </p:spPr>
          <p:txBody>
            <a:bodyPr wrap="square" lIns="0" tIns="0" rIns="0" bIns="0" anchor="ctr" anchorCtr="0">
              <a:spAutoFit/>
            </a:bodyPr>
            <a:lstStyle/>
            <a:p>
              <a:pPr eaLnBrk="1" hangingPunct="1">
                <a:spcBef>
                  <a:spcPts val="0"/>
                </a:spcBef>
              </a:pPr>
              <a:r>
                <a:rPr lang="es-AR" sz="1200" dirty="0">
                  <a:solidFill>
                    <a:schemeClr val="bg1"/>
                  </a:solidFill>
                  <a:latin typeface="Aptos" panose="020B0004020202020204" pitchFamily="34" charset="0"/>
                </a:rPr>
                <a:t>Scudería </a:t>
              </a:r>
            </a:p>
            <a:p>
              <a:pPr eaLnBrk="1" hangingPunct="1">
                <a:spcBef>
                  <a:spcPts val="0"/>
                </a:spcBef>
              </a:pPr>
              <a:r>
                <a:rPr lang="es-AR" sz="1200" dirty="0">
                  <a:solidFill>
                    <a:schemeClr val="bg1"/>
                  </a:solidFill>
                  <a:latin typeface="Aptos" panose="020B0004020202020204" pitchFamily="34" charset="0"/>
                </a:rPr>
                <a:t>(PDI)</a:t>
              </a:r>
              <a:endParaRPr lang="es-ES" sz="1200" dirty="0">
                <a:solidFill>
                  <a:schemeClr val="bg1"/>
                </a:solidFill>
                <a:latin typeface="Aptos" panose="020B0004020202020204" pitchFamily="34" charset="0"/>
              </a:endParaRPr>
            </a:p>
          </p:txBody>
        </p:sp>
        <p:pic>
          <p:nvPicPr>
            <p:cNvPr id="21" name="Imagen 20">
              <a:extLst>
                <a:ext uri="{FF2B5EF4-FFF2-40B4-BE49-F238E27FC236}">
                  <a16:creationId xmlns:a16="http://schemas.microsoft.com/office/drawing/2014/main" id="{5259CD5D-8423-479D-B1B7-86E8E289583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10703" y="3523394"/>
              <a:ext cx="325039" cy="325039"/>
            </a:xfrm>
            <a:prstGeom prst="rect">
              <a:avLst/>
            </a:prstGeom>
          </p:spPr>
        </p:pic>
      </p:grpSp>
      <p:grpSp>
        <p:nvGrpSpPr>
          <p:cNvPr id="31" name="Grupo 30">
            <a:extLst>
              <a:ext uri="{FF2B5EF4-FFF2-40B4-BE49-F238E27FC236}">
                <a16:creationId xmlns:a16="http://schemas.microsoft.com/office/drawing/2014/main" id="{07A9A006-A393-46C5-9235-33426711CEE4}"/>
              </a:ext>
            </a:extLst>
          </p:cNvPr>
          <p:cNvGrpSpPr/>
          <p:nvPr/>
        </p:nvGrpSpPr>
        <p:grpSpPr>
          <a:xfrm>
            <a:off x="4388590" y="4489214"/>
            <a:ext cx="1914830" cy="369332"/>
            <a:chOff x="6413122" y="2488916"/>
            <a:chExt cx="1914830" cy="369332"/>
          </a:xfrm>
        </p:grpSpPr>
        <p:sp>
          <p:nvSpPr>
            <p:cNvPr id="252" name="Rectángulo 251">
              <a:extLst>
                <a:ext uri="{FF2B5EF4-FFF2-40B4-BE49-F238E27FC236}">
                  <a16:creationId xmlns:a16="http://schemas.microsoft.com/office/drawing/2014/main" id="{41D56584-397A-4F6C-B586-42CFFDF21B3D}"/>
                </a:ext>
              </a:extLst>
            </p:cNvPr>
            <p:cNvSpPr/>
            <p:nvPr/>
          </p:nvSpPr>
          <p:spPr>
            <a:xfrm>
              <a:off x="6769980" y="2488916"/>
              <a:ext cx="1557972" cy="369332"/>
            </a:xfrm>
            <a:prstGeom prst="rect">
              <a:avLst/>
            </a:prstGeom>
          </p:spPr>
          <p:txBody>
            <a:bodyPr wrap="square" lIns="0" tIns="0" rIns="0" bIns="0" anchor="ctr" anchorCtr="0">
              <a:spAutoFit/>
            </a:bodyPr>
            <a:lstStyle/>
            <a:p>
              <a:pPr eaLnBrk="1" hangingPunct="1">
                <a:spcBef>
                  <a:spcPts val="0"/>
                </a:spcBef>
              </a:pPr>
              <a:r>
                <a:rPr lang="es-AR" sz="1200" dirty="0">
                  <a:solidFill>
                    <a:schemeClr val="bg1"/>
                  </a:solidFill>
                  <a:latin typeface="Aptos" panose="020B0004020202020204" pitchFamily="34" charset="0"/>
                </a:rPr>
                <a:t>Fabrica </a:t>
              </a:r>
            </a:p>
            <a:p>
              <a:pPr eaLnBrk="1" hangingPunct="1">
                <a:spcBef>
                  <a:spcPts val="0"/>
                </a:spcBef>
              </a:pPr>
              <a:r>
                <a:rPr lang="es-AR" sz="1200" dirty="0">
                  <a:solidFill>
                    <a:schemeClr val="bg1"/>
                  </a:solidFill>
                  <a:latin typeface="Aptos" panose="020B0004020202020204" pitchFamily="34" charset="0"/>
                </a:rPr>
                <a:t>Equipamiento</a:t>
              </a:r>
              <a:endParaRPr lang="es-ES" sz="1200" dirty="0">
                <a:solidFill>
                  <a:schemeClr val="bg1"/>
                </a:solidFill>
                <a:latin typeface="Aptos" panose="020B0004020202020204" pitchFamily="34" charset="0"/>
              </a:endParaRPr>
            </a:p>
          </p:txBody>
        </p:sp>
        <p:pic>
          <p:nvPicPr>
            <p:cNvPr id="27" name="Imagen 26">
              <a:extLst>
                <a:ext uri="{FF2B5EF4-FFF2-40B4-BE49-F238E27FC236}">
                  <a16:creationId xmlns:a16="http://schemas.microsoft.com/office/drawing/2014/main" id="{8C3AA478-65B6-4D63-9655-722C2FD888C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13122" y="2511582"/>
              <a:ext cx="324000" cy="324000"/>
            </a:xfrm>
            <a:prstGeom prst="rect">
              <a:avLst/>
            </a:prstGeom>
          </p:spPr>
        </p:pic>
      </p:grpSp>
      <p:pic>
        <p:nvPicPr>
          <p:cNvPr id="280" name="Imagen 279" descr="Imagen que contiene dibujo&#10;&#10;Descripción generada automáticamente">
            <a:extLst>
              <a:ext uri="{FF2B5EF4-FFF2-40B4-BE49-F238E27FC236}">
                <a16:creationId xmlns:a16="http://schemas.microsoft.com/office/drawing/2014/main" id="{F59689C7-29E1-4602-AA01-78CBD5AE0F8F}"/>
              </a:ext>
            </a:extLst>
          </p:cNvPr>
          <p:cNvPicPr>
            <a:picLocks noChangeAspect="1"/>
          </p:cNvPicPr>
          <p:nvPr/>
        </p:nvPicPr>
        <p:blipFill>
          <a:blip r:embed="rId9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biLevel thresh="25000"/>
          </a:blip>
          <a:stretch>
            <a:fillRect/>
          </a:stretch>
        </p:blipFill>
        <p:spPr>
          <a:xfrm>
            <a:off x="1224294" y="3316464"/>
            <a:ext cx="1304787" cy="830997"/>
          </a:xfrm>
          <a:prstGeom prst="rect">
            <a:avLst/>
          </a:prstGeom>
        </p:spPr>
      </p:pic>
      <p:sp>
        <p:nvSpPr>
          <p:cNvPr id="57" name="TextBox 25">
            <a:extLst>
              <a:ext uri="{FF2B5EF4-FFF2-40B4-BE49-F238E27FC236}">
                <a16:creationId xmlns:a16="http://schemas.microsoft.com/office/drawing/2014/main" id="{3B5F901C-4A4E-4D53-BC63-663667BCBC42}"/>
              </a:ext>
            </a:extLst>
          </p:cNvPr>
          <p:cNvSpPr txBox="1"/>
          <p:nvPr/>
        </p:nvSpPr>
        <p:spPr>
          <a:xfrm>
            <a:off x="6432377" y="1807936"/>
            <a:ext cx="3282013" cy="5770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1050" dirty="0">
                <a:solidFill>
                  <a:schemeClr val="bg1"/>
                </a:solidFill>
                <a:latin typeface="UniSansBook" panose="00000500000000000000" pitchFamily="2" charset="0"/>
                <a:cs typeface="+mn-cs"/>
              </a:rPr>
              <a:t>Manejo y mantenimiento de unidades en stock. </a:t>
            </a:r>
          </a:p>
          <a:p>
            <a:r>
              <a:rPr lang="es-AR" sz="1050" dirty="0">
                <a:solidFill>
                  <a:schemeClr val="bg1">
                    <a:lumMod val="75000"/>
                  </a:schemeClr>
                </a:solidFill>
                <a:latin typeface="UniSansBook" panose="00000500000000000000" pitchFamily="2" charset="0"/>
                <a:cs typeface="+mn-cs"/>
              </a:rPr>
              <a:t>GMA</a:t>
            </a:r>
          </a:p>
          <a:p>
            <a:r>
              <a:rPr lang="es-AR" sz="1050" dirty="0">
                <a:solidFill>
                  <a:schemeClr val="bg1">
                    <a:lumMod val="75000"/>
                  </a:schemeClr>
                </a:solidFill>
                <a:latin typeface="UniSansBook" panose="00000500000000000000" pitchFamily="2" charset="0"/>
                <a:cs typeface="+mn-cs"/>
              </a:rPr>
              <a:t>Terminal  Zárate</a:t>
            </a:r>
            <a:endParaRPr lang="es-AR" sz="1050" dirty="0">
              <a:solidFill>
                <a:schemeClr val="bg1"/>
              </a:solidFill>
              <a:latin typeface="UniSansBook" panose="00000500000000000000" pitchFamily="2" charset="0"/>
              <a:cs typeface="+mn-cs"/>
            </a:endParaRPr>
          </a:p>
        </p:txBody>
      </p:sp>
      <p:sp>
        <p:nvSpPr>
          <p:cNvPr id="58" name="TextBox 25">
            <a:extLst>
              <a:ext uri="{FF2B5EF4-FFF2-40B4-BE49-F238E27FC236}">
                <a16:creationId xmlns:a16="http://schemas.microsoft.com/office/drawing/2014/main" id="{0344786A-4208-468C-AB95-EB1061B2D68E}"/>
              </a:ext>
            </a:extLst>
          </p:cNvPr>
          <p:cNvSpPr txBox="1"/>
          <p:nvPr/>
        </p:nvSpPr>
        <p:spPr>
          <a:xfrm>
            <a:off x="6430777" y="2607682"/>
            <a:ext cx="1557972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1050" dirty="0">
                <a:solidFill>
                  <a:schemeClr val="bg1">
                    <a:lumMod val="75000"/>
                  </a:schemeClr>
                </a:solidFill>
                <a:latin typeface="UniSansBook" panose="00000500000000000000" pitchFamily="2" charset="0"/>
                <a:cs typeface="+mn-cs"/>
              </a:rPr>
              <a:t>Stellantis (PSA FIAT JEEP)</a:t>
            </a:r>
          </a:p>
          <a:p>
            <a:r>
              <a:rPr lang="es-AR" sz="1050" dirty="0">
                <a:solidFill>
                  <a:schemeClr val="bg1">
                    <a:lumMod val="75000"/>
                  </a:schemeClr>
                </a:solidFill>
                <a:latin typeface="UniSansBook" panose="00000500000000000000" pitchFamily="2" charset="0"/>
                <a:cs typeface="+mn-cs"/>
              </a:rPr>
              <a:t>Chevrolet</a:t>
            </a:r>
          </a:p>
          <a:p>
            <a:r>
              <a:rPr lang="es-AR" sz="1050" dirty="0">
                <a:solidFill>
                  <a:schemeClr val="bg1">
                    <a:lumMod val="75000"/>
                  </a:schemeClr>
                </a:solidFill>
                <a:latin typeface="UniSansBook" panose="00000500000000000000" pitchFamily="2" charset="0"/>
                <a:cs typeface="+mn-cs"/>
              </a:rPr>
              <a:t>VW </a:t>
            </a:r>
          </a:p>
          <a:p>
            <a:r>
              <a:rPr lang="es-AR" sz="1050" dirty="0">
                <a:solidFill>
                  <a:schemeClr val="bg1">
                    <a:lumMod val="75000"/>
                  </a:schemeClr>
                </a:solidFill>
                <a:latin typeface="UniSansBook" panose="00000500000000000000" pitchFamily="2" charset="0"/>
                <a:cs typeface="+mn-cs"/>
              </a:rPr>
              <a:t>Nissan</a:t>
            </a:r>
          </a:p>
        </p:txBody>
      </p:sp>
      <p:sp>
        <p:nvSpPr>
          <p:cNvPr id="59" name="TextBox 25">
            <a:extLst>
              <a:ext uri="{FF2B5EF4-FFF2-40B4-BE49-F238E27FC236}">
                <a16:creationId xmlns:a16="http://schemas.microsoft.com/office/drawing/2014/main" id="{FE2E8F38-89BC-4D59-B99C-1AFAA607D8D2}"/>
              </a:ext>
            </a:extLst>
          </p:cNvPr>
          <p:cNvSpPr txBox="1"/>
          <p:nvPr/>
        </p:nvSpPr>
        <p:spPr>
          <a:xfrm>
            <a:off x="6465057" y="3439826"/>
            <a:ext cx="4095439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1050" dirty="0">
                <a:solidFill>
                  <a:schemeClr val="bg1">
                    <a:lumMod val="75000"/>
                  </a:schemeClr>
                </a:solidFill>
                <a:latin typeface="UniSansBook" panose="00000500000000000000" pitchFamily="2" charset="0"/>
                <a:cs typeface="+mn-cs"/>
              </a:rPr>
              <a:t>Acondicionamiento de unidades cero kilómetros.</a:t>
            </a:r>
          </a:p>
          <a:p>
            <a:r>
              <a:rPr lang="es-AR" sz="1050" dirty="0">
                <a:solidFill>
                  <a:schemeClr val="bg1">
                    <a:lumMod val="75000"/>
                  </a:schemeClr>
                </a:solidFill>
                <a:latin typeface="UniSansBook" panose="00000500000000000000" pitchFamily="2" charset="0"/>
                <a:cs typeface="+mn-cs"/>
              </a:rPr>
              <a:t>Servicio integral de PDI (Pre </a:t>
            </a:r>
            <a:r>
              <a:rPr lang="es-AR" sz="1050" dirty="0" err="1">
                <a:solidFill>
                  <a:schemeClr val="bg1">
                    <a:lumMod val="75000"/>
                  </a:schemeClr>
                </a:solidFill>
                <a:latin typeface="UniSansBook" panose="00000500000000000000" pitchFamily="2" charset="0"/>
                <a:cs typeface="+mn-cs"/>
              </a:rPr>
              <a:t>Delivery</a:t>
            </a:r>
            <a:r>
              <a:rPr lang="es-AR" sz="1050" dirty="0">
                <a:solidFill>
                  <a:schemeClr val="bg1">
                    <a:lumMod val="75000"/>
                  </a:schemeClr>
                </a:solidFill>
                <a:latin typeface="UniSansBook" panose="00000500000000000000" pitchFamily="2" charset="0"/>
                <a:cs typeface="+mn-cs"/>
              </a:rPr>
              <a:t> </a:t>
            </a:r>
            <a:r>
              <a:rPr lang="es-AR" sz="1050" dirty="0" err="1">
                <a:solidFill>
                  <a:schemeClr val="bg1">
                    <a:lumMod val="75000"/>
                  </a:schemeClr>
                </a:solidFill>
                <a:latin typeface="UniSansBook" panose="00000500000000000000" pitchFamily="2" charset="0"/>
                <a:cs typeface="+mn-cs"/>
              </a:rPr>
              <a:t>Inspection</a:t>
            </a:r>
            <a:r>
              <a:rPr lang="es-AR" sz="1050" dirty="0">
                <a:solidFill>
                  <a:schemeClr val="bg1">
                    <a:lumMod val="75000"/>
                  </a:schemeClr>
                </a:solidFill>
                <a:latin typeface="UniSansBook" panose="00000500000000000000" pitchFamily="2" charset="0"/>
                <a:cs typeface="+mn-cs"/>
              </a:rPr>
              <a:t>).</a:t>
            </a:r>
          </a:p>
          <a:p>
            <a:r>
              <a:rPr lang="es-MX" sz="1050" dirty="0">
                <a:solidFill>
                  <a:schemeClr val="bg1">
                    <a:lumMod val="75000"/>
                  </a:schemeClr>
                </a:solidFill>
                <a:latin typeface="UniSansBook" panose="00000500000000000000" pitchFamily="2" charset="0"/>
                <a:cs typeface="+mn-cs"/>
              </a:rPr>
              <a:t>Reparación de Unidades O Km.</a:t>
            </a:r>
            <a:endParaRPr lang="es-AR" sz="1050" dirty="0">
              <a:solidFill>
                <a:schemeClr val="bg1">
                  <a:lumMod val="75000"/>
                </a:schemeClr>
              </a:solidFill>
              <a:latin typeface="UniSansBook" panose="00000500000000000000" pitchFamily="2" charset="0"/>
              <a:cs typeface="+mn-cs"/>
            </a:endParaRPr>
          </a:p>
          <a:p>
            <a:r>
              <a:rPr lang="es-AR" sz="1050" dirty="0">
                <a:solidFill>
                  <a:schemeClr val="bg1">
                    <a:lumMod val="75000"/>
                  </a:schemeClr>
                </a:solidFill>
                <a:latin typeface="UniSansBook" panose="00000500000000000000" pitchFamily="2" charset="0"/>
                <a:cs typeface="+mn-cs"/>
              </a:rPr>
              <a:t>Isla Ecológica.</a:t>
            </a:r>
          </a:p>
        </p:txBody>
      </p:sp>
      <p:sp>
        <p:nvSpPr>
          <p:cNvPr id="60" name="TextBox 25">
            <a:extLst>
              <a:ext uri="{FF2B5EF4-FFF2-40B4-BE49-F238E27FC236}">
                <a16:creationId xmlns:a16="http://schemas.microsoft.com/office/drawing/2014/main" id="{FFAC7187-A31A-4CE2-8833-95F347780008}"/>
              </a:ext>
            </a:extLst>
          </p:cNvPr>
          <p:cNvSpPr txBox="1"/>
          <p:nvPr/>
        </p:nvSpPr>
        <p:spPr>
          <a:xfrm>
            <a:off x="6430777" y="4489214"/>
            <a:ext cx="2602493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1050" dirty="0">
                <a:solidFill>
                  <a:schemeClr val="bg1">
                    <a:lumMod val="75000"/>
                  </a:schemeClr>
                </a:solidFill>
                <a:latin typeface="UniSansBook" panose="00000500000000000000" pitchFamily="2" charset="0"/>
                <a:cs typeface="+mn-cs"/>
              </a:rPr>
              <a:t>Fábrica de Mosquitos</a:t>
            </a:r>
          </a:p>
        </p:txBody>
      </p:sp>
      <p:sp>
        <p:nvSpPr>
          <p:cNvPr id="61" name="TextBox 25">
            <a:extLst>
              <a:ext uri="{FF2B5EF4-FFF2-40B4-BE49-F238E27FC236}">
                <a16:creationId xmlns:a16="http://schemas.microsoft.com/office/drawing/2014/main" id="{4A52C902-BB6F-4673-A68B-1FE6A02EF124}"/>
              </a:ext>
            </a:extLst>
          </p:cNvPr>
          <p:cNvSpPr txBox="1"/>
          <p:nvPr/>
        </p:nvSpPr>
        <p:spPr>
          <a:xfrm>
            <a:off x="6465056" y="5256634"/>
            <a:ext cx="2602493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1050" dirty="0">
                <a:solidFill>
                  <a:schemeClr val="bg1">
                    <a:lumMod val="75000"/>
                  </a:schemeClr>
                </a:solidFill>
                <a:latin typeface="UniSansBook" panose="00000500000000000000" pitchFamily="2" charset="0"/>
                <a:cs typeface="+mn-cs"/>
              </a:rPr>
              <a:t>Mantenimiento Mecánico </a:t>
            </a:r>
          </a:p>
          <a:p>
            <a:r>
              <a:rPr lang="es-AR" sz="1050" dirty="0">
                <a:solidFill>
                  <a:schemeClr val="bg1">
                    <a:lumMod val="75000"/>
                  </a:schemeClr>
                </a:solidFill>
                <a:latin typeface="UniSansBook" panose="00000500000000000000" pitchFamily="2" charset="0"/>
                <a:cs typeface="+mn-cs"/>
              </a:rPr>
              <a:t>Gomería</a:t>
            </a:r>
          </a:p>
        </p:txBody>
      </p:sp>
      <p:sp>
        <p:nvSpPr>
          <p:cNvPr id="11" name="Abrir llave 10">
            <a:extLst>
              <a:ext uri="{FF2B5EF4-FFF2-40B4-BE49-F238E27FC236}">
                <a16:creationId xmlns:a16="http://schemas.microsoft.com/office/drawing/2014/main" id="{1DF73678-4443-497D-A13F-83A6841E228E}"/>
              </a:ext>
            </a:extLst>
          </p:cNvPr>
          <p:cNvSpPr/>
          <p:nvPr/>
        </p:nvSpPr>
        <p:spPr>
          <a:xfrm>
            <a:off x="3359696" y="1801367"/>
            <a:ext cx="174674" cy="4003897"/>
          </a:xfrm>
          <a:prstGeom prst="leftBrace">
            <a:avLst>
              <a:gd name="adj1" fmla="val 106716"/>
              <a:gd name="adj2" fmla="val 49463"/>
            </a:avLst>
          </a:prstGeom>
          <a:ln>
            <a:solidFill>
              <a:srgbClr val="FFFF00"/>
            </a:solidFill>
            <a:prstDash val="solid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2" name="Abrir llave 61">
            <a:extLst>
              <a:ext uri="{FF2B5EF4-FFF2-40B4-BE49-F238E27FC236}">
                <a16:creationId xmlns:a16="http://schemas.microsoft.com/office/drawing/2014/main" id="{EAD7CE35-6636-442B-A6CE-06A4097BB0A1}"/>
              </a:ext>
            </a:extLst>
          </p:cNvPr>
          <p:cNvSpPr/>
          <p:nvPr/>
        </p:nvSpPr>
        <p:spPr>
          <a:xfrm>
            <a:off x="6195433" y="1829792"/>
            <a:ext cx="107186" cy="732880"/>
          </a:xfrm>
          <a:prstGeom prst="leftBrace">
            <a:avLst>
              <a:gd name="adj1" fmla="val 47814"/>
              <a:gd name="adj2" fmla="val 49463"/>
            </a:avLst>
          </a:prstGeom>
          <a:ln>
            <a:solidFill>
              <a:srgbClr val="FFFF00"/>
            </a:solidFill>
            <a:prstDash val="solid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65" name="Abrir llave 64">
            <a:extLst>
              <a:ext uri="{FF2B5EF4-FFF2-40B4-BE49-F238E27FC236}">
                <a16:creationId xmlns:a16="http://schemas.microsoft.com/office/drawing/2014/main" id="{847FF3C8-6D98-435A-8174-F04253BD4E3D}"/>
              </a:ext>
            </a:extLst>
          </p:cNvPr>
          <p:cNvSpPr/>
          <p:nvPr/>
        </p:nvSpPr>
        <p:spPr>
          <a:xfrm>
            <a:off x="6195433" y="2586517"/>
            <a:ext cx="107186" cy="819981"/>
          </a:xfrm>
          <a:prstGeom prst="leftBrace">
            <a:avLst>
              <a:gd name="adj1" fmla="val 47814"/>
              <a:gd name="adj2" fmla="val 49463"/>
            </a:avLst>
          </a:prstGeom>
          <a:ln>
            <a:solidFill>
              <a:srgbClr val="FFFF00"/>
            </a:solidFill>
            <a:prstDash val="solid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6" name="Abrir llave 65">
            <a:extLst>
              <a:ext uri="{FF2B5EF4-FFF2-40B4-BE49-F238E27FC236}">
                <a16:creationId xmlns:a16="http://schemas.microsoft.com/office/drawing/2014/main" id="{A4439998-C587-4F20-9A9B-029D6A81C7F2}"/>
              </a:ext>
            </a:extLst>
          </p:cNvPr>
          <p:cNvSpPr/>
          <p:nvPr/>
        </p:nvSpPr>
        <p:spPr>
          <a:xfrm>
            <a:off x="6195433" y="3417514"/>
            <a:ext cx="107186" cy="819981"/>
          </a:xfrm>
          <a:prstGeom prst="leftBrace">
            <a:avLst>
              <a:gd name="adj1" fmla="val 47814"/>
              <a:gd name="adj2" fmla="val 49463"/>
            </a:avLst>
          </a:prstGeom>
          <a:ln>
            <a:solidFill>
              <a:srgbClr val="FFFF00"/>
            </a:solidFill>
            <a:prstDash val="solid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8" name="Abrir llave 67">
            <a:extLst>
              <a:ext uri="{FF2B5EF4-FFF2-40B4-BE49-F238E27FC236}">
                <a16:creationId xmlns:a16="http://schemas.microsoft.com/office/drawing/2014/main" id="{1CF14025-B706-4241-8315-BB3C52C8E4D6}"/>
              </a:ext>
            </a:extLst>
          </p:cNvPr>
          <p:cNvSpPr/>
          <p:nvPr/>
        </p:nvSpPr>
        <p:spPr>
          <a:xfrm>
            <a:off x="6195433" y="4248511"/>
            <a:ext cx="107186" cy="819981"/>
          </a:xfrm>
          <a:prstGeom prst="leftBrace">
            <a:avLst>
              <a:gd name="adj1" fmla="val 47814"/>
              <a:gd name="adj2" fmla="val 49463"/>
            </a:avLst>
          </a:prstGeom>
          <a:ln>
            <a:solidFill>
              <a:srgbClr val="FFFF00"/>
            </a:solidFill>
            <a:prstDash val="solid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9" name="Abrir llave 68">
            <a:extLst>
              <a:ext uri="{FF2B5EF4-FFF2-40B4-BE49-F238E27FC236}">
                <a16:creationId xmlns:a16="http://schemas.microsoft.com/office/drawing/2014/main" id="{4C9FFA17-29E8-4CA7-8F9A-9668C1DB9808}"/>
              </a:ext>
            </a:extLst>
          </p:cNvPr>
          <p:cNvSpPr/>
          <p:nvPr/>
        </p:nvSpPr>
        <p:spPr>
          <a:xfrm>
            <a:off x="6195433" y="5100752"/>
            <a:ext cx="107186" cy="819981"/>
          </a:xfrm>
          <a:prstGeom prst="leftBrace">
            <a:avLst>
              <a:gd name="adj1" fmla="val 47814"/>
              <a:gd name="adj2" fmla="val 49463"/>
            </a:avLst>
          </a:prstGeom>
          <a:ln>
            <a:solidFill>
              <a:srgbClr val="FFFF00"/>
            </a:solidFill>
            <a:prstDash val="solid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grpSp>
        <p:nvGrpSpPr>
          <p:cNvPr id="4101" name="Grupo 4100">
            <a:extLst>
              <a:ext uri="{FF2B5EF4-FFF2-40B4-BE49-F238E27FC236}">
                <a16:creationId xmlns:a16="http://schemas.microsoft.com/office/drawing/2014/main" id="{1DECBDC0-AB23-0C71-44B4-C97F69B5358C}"/>
              </a:ext>
            </a:extLst>
          </p:cNvPr>
          <p:cNvGrpSpPr/>
          <p:nvPr/>
        </p:nvGrpSpPr>
        <p:grpSpPr>
          <a:xfrm>
            <a:off x="11832" y="6204536"/>
            <a:ext cx="12180167" cy="680848"/>
            <a:chOff x="11832" y="6204536"/>
            <a:chExt cx="12180167" cy="680848"/>
          </a:xfrm>
        </p:grpSpPr>
        <p:pic>
          <p:nvPicPr>
            <p:cNvPr id="14" name="Picture 16" descr="BottomLineDarker.png">
              <a:extLst>
                <a:ext uri="{FF2B5EF4-FFF2-40B4-BE49-F238E27FC236}">
                  <a16:creationId xmlns:a16="http://schemas.microsoft.com/office/drawing/2014/main" id="{E1915AD2-39E7-2AE8-B572-654D82D33A9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4000" y="6840934"/>
              <a:ext cx="9144000" cy="44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" name="TextBox 11">
              <a:extLst>
                <a:ext uri="{FF2B5EF4-FFF2-40B4-BE49-F238E27FC236}">
                  <a16:creationId xmlns:a16="http://schemas.microsoft.com/office/drawing/2014/main" id="{11C7297F-EC15-0B4F-EC8F-8A68AA1C4C28}"/>
                </a:ext>
              </a:extLst>
            </p:cNvPr>
            <p:cNvSpPr txBox="1"/>
            <p:nvPr/>
          </p:nvSpPr>
          <p:spPr>
            <a:xfrm>
              <a:off x="8904312" y="6237312"/>
              <a:ext cx="542136" cy="215444"/>
            </a:xfrm>
            <a:prstGeom prst="rect">
              <a:avLst/>
            </a:prstGeom>
            <a:noFill/>
            <a:effectLst>
              <a:outerShdw dist="12700" dir="2700000" algn="tl" rotWithShape="0">
                <a:schemeClr val="bg1"/>
              </a:outerShdw>
            </a:effec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cs typeface="+mn-cs"/>
                </a:rPr>
                <a:t>N°</a:t>
              </a:r>
              <a:r>
                <a:rPr lang="en-US" sz="800" dirty="0">
                  <a:latin typeface="+mn-lt"/>
                  <a:cs typeface="+mn-cs"/>
                </a:rPr>
                <a:t> SLIDE</a:t>
              </a:r>
            </a:p>
          </p:txBody>
        </p:sp>
        <p:sp>
          <p:nvSpPr>
            <p:cNvPr id="16" name="TextBox 12">
              <a:extLst>
                <a:ext uri="{FF2B5EF4-FFF2-40B4-BE49-F238E27FC236}">
                  <a16:creationId xmlns:a16="http://schemas.microsoft.com/office/drawing/2014/main" id="{A7185622-0052-F3B5-7EEA-6739FE1D789D}"/>
                </a:ext>
              </a:extLst>
            </p:cNvPr>
            <p:cNvSpPr txBox="1"/>
            <p:nvPr/>
          </p:nvSpPr>
          <p:spPr>
            <a:xfrm>
              <a:off x="9255760" y="6403762"/>
              <a:ext cx="651140" cy="276999"/>
            </a:xfrm>
            <a:prstGeom prst="rect">
              <a:avLst/>
            </a:prstGeom>
            <a:noFill/>
            <a:effectLst>
              <a:outerShdw dist="12700" dir="2700000" algn="tl" rotWithShape="0">
                <a:schemeClr val="bg1"/>
              </a:outerShdw>
            </a:effec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ypoSlabserif-Light" pitchFamily="2" charset="0"/>
                  <a:cs typeface="+mn-cs"/>
                </a:rPr>
                <a:t>1</a:t>
              </a:r>
              <a:r>
                <a:rPr lang="en-US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ypoSlabserif-Light" pitchFamily="2" charset="0"/>
                  <a:cs typeface="+mn-cs"/>
                </a:rPr>
                <a:t> de 17</a:t>
              </a:r>
              <a:endParaRPr lang="en-US" sz="1200" b="1" dirty="0">
                <a:latin typeface="TypoSlabserif-Light" pitchFamily="2" charset="0"/>
                <a:cs typeface="+mn-cs"/>
              </a:endParaRPr>
            </a:p>
          </p:txBody>
        </p:sp>
        <p:pic>
          <p:nvPicPr>
            <p:cNvPr id="17" name="Picture 17" descr="PrevArrow.png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72C57B55-138D-2847-DD51-E25BD89DEA9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09064" y="6440908"/>
              <a:ext cx="212725" cy="222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" name="Picture 18" descr="PrevArrow.png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D3FCC004-4715-DE43-306A-B778566E82DA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18701" y="6440909"/>
              <a:ext cx="214313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9" name="Grupo 18">
              <a:extLst>
                <a:ext uri="{FF2B5EF4-FFF2-40B4-BE49-F238E27FC236}">
                  <a16:creationId xmlns:a16="http://schemas.microsoft.com/office/drawing/2014/main" id="{4A803CDE-3352-A713-DABD-99EC86A284A1}"/>
                </a:ext>
              </a:extLst>
            </p:cNvPr>
            <p:cNvGrpSpPr/>
            <p:nvPr/>
          </p:nvGrpSpPr>
          <p:grpSpPr>
            <a:xfrm>
              <a:off x="11832" y="6204536"/>
              <a:ext cx="12180167" cy="640931"/>
              <a:chOff x="11832" y="6199789"/>
              <a:chExt cx="12180167" cy="640931"/>
            </a:xfrm>
          </p:grpSpPr>
          <p:pic>
            <p:nvPicPr>
              <p:cNvPr id="20" name="Picture 15" descr="BottomLineLight.png">
                <a:extLst>
                  <a:ext uri="{FF2B5EF4-FFF2-40B4-BE49-F238E27FC236}">
                    <a16:creationId xmlns:a16="http://schemas.microsoft.com/office/drawing/2014/main" id="{49A201D1-76D6-FF4A-A5E2-019426AC883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24000" y="6199789"/>
                <a:ext cx="9144000" cy="6409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2" name="Picture 15" descr="BottomLineLight.png">
                <a:extLst>
                  <a:ext uri="{FF2B5EF4-FFF2-40B4-BE49-F238E27FC236}">
                    <a16:creationId xmlns:a16="http://schemas.microsoft.com/office/drawing/2014/main" id="{092E6B44-284C-5EBA-3F0A-358433A6DE5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0805"/>
              <a:stretch/>
            </p:blipFill>
            <p:spPr bwMode="auto">
              <a:xfrm>
                <a:off x="8608006" y="6199789"/>
                <a:ext cx="3583993" cy="6409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3" name="Picture 15" descr="BottomLineLight.png">
                <a:extLst>
                  <a:ext uri="{FF2B5EF4-FFF2-40B4-BE49-F238E27FC236}">
                    <a16:creationId xmlns:a16="http://schemas.microsoft.com/office/drawing/2014/main" id="{F75C54BB-AB57-EEE9-1A02-9AA0A4F3D5F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5513"/>
              <a:stretch/>
            </p:blipFill>
            <p:spPr bwMode="auto">
              <a:xfrm>
                <a:off x="11832" y="6199789"/>
                <a:ext cx="4067944" cy="6409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24" name="Picture 14" descr="Avatar.png">
              <a:extLst>
                <a:ext uri="{FF2B5EF4-FFF2-40B4-BE49-F238E27FC236}">
                  <a16:creationId xmlns:a16="http://schemas.microsoft.com/office/drawing/2014/main" id="{FFFFABC9-6977-E9F0-E74D-03162EF5C00A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249" y="6345790"/>
              <a:ext cx="377825" cy="387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" name="TextBox 4">
              <a:extLst>
                <a:ext uri="{FF2B5EF4-FFF2-40B4-BE49-F238E27FC236}">
                  <a16:creationId xmlns:a16="http://schemas.microsoft.com/office/drawing/2014/main" id="{94BB1FAF-FD8F-C22D-3ADD-5C95DC248B82}"/>
                </a:ext>
              </a:extLst>
            </p:cNvPr>
            <p:cNvSpPr txBox="1"/>
            <p:nvPr/>
          </p:nvSpPr>
          <p:spPr>
            <a:xfrm>
              <a:off x="928305" y="6252552"/>
              <a:ext cx="553357" cy="215444"/>
            </a:xfrm>
            <a:prstGeom prst="rect">
              <a:avLst/>
            </a:prstGeom>
            <a:noFill/>
            <a:effectLst>
              <a:outerShdw dist="12700" dir="2700000" algn="tl" rotWithShape="0">
                <a:schemeClr val="bg1"/>
              </a:outerShdw>
            </a:effec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AR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cs typeface="+mn-cs"/>
                </a:rPr>
                <a:t>Alumnos</a:t>
              </a:r>
              <a:endParaRPr lang="es-AR" sz="800" dirty="0">
                <a:latin typeface="+mn-lt"/>
                <a:cs typeface="+mn-cs"/>
              </a:endParaRPr>
            </a:p>
          </p:txBody>
        </p:sp>
        <p:sp>
          <p:nvSpPr>
            <p:cNvPr id="28" name="TextBox 9">
              <a:extLst>
                <a:ext uri="{FF2B5EF4-FFF2-40B4-BE49-F238E27FC236}">
                  <a16:creationId xmlns:a16="http://schemas.microsoft.com/office/drawing/2014/main" id="{E376C715-1421-A243-1202-365EC1BC6E76}"/>
                </a:ext>
              </a:extLst>
            </p:cNvPr>
            <p:cNvSpPr txBox="1"/>
            <p:nvPr/>
          </p:nvSpPr>
          <p:spPr>
            <a:xfrm>
              <a:off x="5664178" y="6575262"/>
              <a:ext cx="1330814" cy="230832"/>
            </a:xfrm>
            <a:prstGeom prst="rect">
              <a:avLst/>
            </a:prstGeom>
            <a:noFill/>
            <a:effectLst>
              <a:outerShdw dist="12700" dir="2700000" algn="tl" rotWithShape="0">
                <a:schemeClr val="bg1"/>
              </a:outerShdw>
            </a:effec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AR" sz="900" b="1" spc="3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ptos" panose="020B0004020202020204" pitchFamily="34" charset="0"/>
                  <a:cs typeface="+mn-cs"/>
                </a:rPr>
                <a:t>IES Siglo XXI</a:t>
              </a:r>
              <a:endParaRPr lang="es-AR" sz="900" b="1" spc="300" dirty="0">
                <a:latin typeface="Aptos" panose="020B0004020202020204" pitchFamily="34" charset="0"/>
                <a:cs typeface="+mn-cs"/>
              </a:endParaRPr>
            </a:p>
          </p:txBody>
        </p:sp>
        <p:sp>
          <p:nvSpPr>
            <p:cNvPr id="29" name="TextBox 10">
              <a:extLst>
                <a:ext uri="{FF2B5EF4-FFF2-40B4-BE49-F238E27FC236}">
                  <a16:creationId xmlns:a16="http://schemas.microsoft.com/office/drawing/2014/main" id="{2E067EF7-6326-3CD2-429B-A10B6546E75D}"/>
                </a:ext>
              </a:extLst>
            </p:cNvPr>
            <p:cNvSpPr txBox="1"/>
            <p:nvPr/>
          </p:nvSpPr>
          <p:spPr>
            <a:xfrm>
              <a:off x="4859767" y="6251050"/>
              <a:ext cx="2939636" cy="369332"/>
            </a:xfrm>
            <a:prstGeom prst="rect">
              <a:avLst/>
            </a:prstGeom>
            <a:noFill/>
            <a:effectLst>
              <a:outerShdw dist="12700" dir="2700000" algn="tl" rotWithShape="0">
                <a:schemeClr val="bg1"/>
              </a:outerShdw>
            </a:effectLst>
          </p:spPr>
          <p:txBody>
            <a:bodyPr wrap="squar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pc="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ypoSlabserif-Light" pitchFamily="2" charset="0"/>
                  <a:cs typeface="+mn-cs"/>
                </a:rPr>
                <a:t>Proyecto Final</a:t>
              </a:r>
              <a:endParaRPr lang="en-US" spc="700" dirty="0">
                <a:latin typeface="TypoSlabserif-Light" pitchFamily="2" charset="0"/>
                <a:cs typeface="+mn-cs"/>
              </a:endParaRPr>
            </a:p>
          </p:txBody>
        </p:sp>
        <p:pic>
          <p:nvPicPr>
            <p:cNvPr id="32" name="Picture 15" descr="BottomLineLight.png">
              <a:extLst>
                <a:ext uri="{FF2B5EF4-FFF2-40B4-BE49-F238E27FC236}">
                  <a16:creationId xmlns:a16="http://schemas.microsoft.com/office/drawing/2014/main" id="{B9F62808-7310-DDFD-F2DA-033ACB63DA8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319" r="60521"/>
            <a:stretch/>
          </p:blipFill>
          <p:spPr bwMode="auto">
            <a:xfrm>
              <a:off x="2135560" y="6204536"/>
              <a:ext cx="2666416" cy="6409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3" name="Picture 15" descr="BottomLineLight.png">
              <a:extLst>
                <a:ext uri="{FF2B5EF4-FFF2-40B4-BE49-F238E27FC236}">
                  <a16:creationId xmlns:a16="http://schemas.microsoft.com/office/drawing/2014/main" id="{B7D2B09C-576C-6C34-9AC8-A991A7BA24A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319" r="60521"/>
            <a:stretch/>
          </p:blipFill>
          <p:spPr bwMode="auto">
            <a:xfrm>
              <a:off x="7894080" y="6204536"/>
              <a:ext cx="2666416" cy="6409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4" name="TextBox 12">
              <a:extLst>
                <a:ext uri="{FF2B5EF4-FFF2-40B4-BE49-F238E27FC236}">
                  <a16:creationId xmlns:a16="http://schemas.microsoft.com/office/drawing/2014/main" id="{FA955249-3E33-E344-0789-A184C4D5383D}"/>
                </a:ext>
              </a:extLst>
            </p:cNvPr>
            <p:cNvSpPr txBox="1"/>
            <p:nvPr/>
          </p:nvSpPr>
          <p:spPr>
            <a:xfrm>
              <a:off x="10774682" y="6389317"/>
              <a:ext cx="651140" cy="276999"/>
            </a:xfrm>
            <a:prstGeom prst="rect">
              <a:avLst/>
            </a:prstGeom>
            <a:noFill/>
            <a:effectLst>
              <a:outerShdw dist="12700" dir="2700000" algn="tl" rotWithShape="0">
                <a:schemeClr val="bg1"/>
              </a:outerShdw>
            </a:effec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b="1" dirty="0">
                  <a:latin typeface="TypoSlabserif-Light" pitchFamily="2" charset="0"/>
                  <a:cs typeface="+mn-cs"/>
                </a:rPr>
                <a:t>3</a:t>
              </a:r>
              <a:r>
                <a:rPr lang="en-US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ypoSlabserif-Light" pitchFamily="2" charset="0"/>
                  <a:cs typeface="+mn-cs"/>
                </a:rPr>
                <a:t> de 10</a:t>
              </a:r>
              <a:endParaRPr lang="en-US" sz="1200" b="1" dirty="0">
                <a:latin typeface="TypoSlabserif-Light" pitchFamily="2" charset="0"/>
                <a:cs typeface="+mn-cs"/>
              </a:endParaRPr>
            </a:p>
          </p:txBody>
        </p:sp>
        <p:pic>
          <p:nvPicPr>
            <p:cNvPr id="35" name="Picture 17" descr="PrevArrow.png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C76929E2-AE75-5155-4EB3-3D3B291D4BB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39079" y="6423794"/>
              <a:ext cx="212725" cy="222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" name="Picture 18" descr="PrevArrow.png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CA209D87-6DE3-0563-9097-A0B039D683A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48716" y="6423795"/>
              <a:ext cx="214313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4" name="TextBox 11">
              <a:extLst>
                <a:ext uri="{FF2B5EF4-FFF2-40B4-BE49-F238E27FC236}">
                  <a16:creationId xmlns:a16="http://schemas.microsoft.com/office/drawing/2014/main" id="{47B59931-A4A0-C957-F897-766CB9A3328D}"/>
                </a:ext>
              </a:extLst>
            </p:cNvPr>
            <p:cNvSpPr txBox="1"/>
            <p:nvPr/>
          </p:nvSpPr>
          <p:spPr>
            <a:xfrm>
              <a:off x="9714391" y="6409585"/>
              <a:ext cx="587020" cy="230832"/>
            </a:xfrm>
            <a:prstGeom prst="rect">
              <a:avLst/>
            </a:prstGeom>
            <a:noFill/>
            <a:effectLst>
              <a:outerShdw dist="12700" dir="2700000" algn="tl" rotWithShape="0">
                <a:schemeClr val="bg1"/>
              </a:outerShdw>
            </a:effec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cs typeface="+mn-cs"/>
                </a:rPr>
                <a:t>N°</a:t>
              </a:r>
              <a:r>
                <a:rPr lang="en-US" sz="900" dirty="0">
                  <a:latin typeface="+mn-lt"/>
                  <a:cs typeface="+mn-cs"/>
                </a:rPr>
                <a:t> SLIDE</a:t>
              </a:r>
            </a:p>
          </p:txBody>
        </p:sp>
        <p:pic>
          <p:nvPicPr>
            <p:cNvPr id="45" name="Picture 17" descr="PrevArrow.png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5247420A-88BE-3F7E-89B5-9AC243A8878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39079" y="6423794"/>
              <a:ext cx="212725" cy="222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8" name="Picture 18" descr="PrevArrow.png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BC0E738D-D546-2024-4F91-1E00104E0F3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48716" y="6423795"/>
              <a:ext cx="214313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4" name="TextBox 5">
              <a:extLst>
                <a:ext uri="{FF2B5EF4-FFF2-40B4-BE49-F238E27FC236}">
                  <a16:creationId xmlns:a16="http://schemas.microsoft.com/office/drawing/2014/main" id="{65BB9480-19AF-3921-5056-9D0702662472}"/>
                </a:ext>
              </a:extLst>
            </p:cNvPr>
            <p:cNvSpPr txBox="1"/>
            <p:nvPr/>
          </p:nvSpPr>
          <p:spPr>
            <a:xfrm>
              <a:off x="2299089" y="6385428"/>
              <a:ext cx="1169679" cy="338555"/>
            </a:xfrm>
            <a:prstGeom prst="rect">
              <a:avLst/>
            </a:prstGeom>
            <a:noFill/>
            <a:effectLst>
              <a:outerShdw dist="12700" dir="2700000" algn="tl" rotWithShape="0">
                <a:schemeClr val="bg1"/>
              </a:outerShdw>
            </a:effec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ypoSlabserif-Light" pitchFamily="2" charset="0"/>
                  <a:cs typeface="+mn-cs"/>
                </a:rPr>
                <a:t>Juan Arguello</a:t>
              </a:r>
            </a:p>
          </p:txBody>
        </p:sp>
        <p:sp>
          <p:nvSpPr>
            <p:cNvPr id="63" name="TextBox 5">
              <a:extLst>
                <a:ext uri="{FF2B5EF4-FFF2-40B4-BE49-F238E27FC236}">
                  <a16:creationId xmlns:a16="http://schemas.microsoft.com/office/drawing/2014/main" id="{CACCF232-9706-C953-27B8-AD4C42D713B1}"/>
                </a:ext>
              </a:extLst>
            </p:cNvPr>
            <p:cNvSpPr txBox="1"/>
            <p:nvPr/>
          </p:nvSpPr>
          <p:spPr>
            <a:xfrm>
              <a:off x="911424" y="6385428"/>
              <a:ext cx="1358770" cy="338555"/>
            </a:xfrm>
            <a:prstGeom prst="rect">
              <a:avLst/>
            </a:prstGeom>
            <a:noFill/>
            <a:effectLst>
              <a:outerShdw dist="12700" dir="2700000" algn="tl" rotWithShape="0">
                <a:schemeClr val="bg1"/>
              </a:outerShdw>
            </a:effec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ypoSlabserif-Light" pitchFamily="2" charset="0"/>
                  <a:cs typeface="+mn-cs"/>
                </a:rPr>
                <a:t>Marcelo Encabo</a:t>
              </a:r>
              <a:endParaRPr lang="en-US" sz="1400" dirty="0">
                <a:latin typeface="TypoSlabserif-Light" pitchFamily="2" charset="0"/>
                <a:cs typeface="+mn-cs"/>
              </a:endParaRPr>
            </a:p>
          </p:txBody>
        </p:sp>
        <p:sp>
          <p:nvSpPr>
            <p:cNvPr id="4096" name="TextBox 5">
              <a:extLst>
                <a:ext uri="{FF2B5EF4-FFF2-40B4-BE49-F238E27FC236}">
                  <a16:creationId xmlns:a16="http://schemas.microsoft.com/office/drawing/2014/main" id="{BC8907A6-74C5-A535-C86E-24F177DF02CE}"/>
                </a:ext>
              </a:extLst>
            </p:cNvPr>
            <p:cNvSpPr txBox="1"/>
            <p:nvPr/>
          </p:nvSpPr>
          <p:spPr>
            <a:xfrm>
              <a:off x="2132338" y="6385428"/>
              <a:ext cx="306494" cy="338555"/>
            </a:xfrm>
            <a:prstGeom prst="rect">
              <a:avLst/>
            </a:prstGeom>
            <a:noFill/>
            <a:effectLst>
              <a:outerShdw dist="12700" dir="2700000" algn="tl" rotWithShape="0">
                <a:schemeClr val="bg1"/>
              </a:outerShdw>
            </a:effec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ypoSlabserif-Light" pitchFamily="2" charset="0"/>
                  <a:cs typeface="+mn-cs"/>
                </a:rPr>
                <a:t>&amp;</a:t>
              </a:r>
              <a:endParaRPr lang="en-US" sz="1400" dirty="0">
                <a:latin typeface="TypoSlabserif-Light" pitchFamily="2" charset="0"/>
                <a:cs typeface="+mn-cs"/>
              </a:endParaRPr>
            </a:p>
          </p:txBody>
        </p:sp>
      </p:grpSp>
      <p:pic>
        <p:nvPicPr>
          <p:cNvPr id="4104" name="Imagen 4103" descr="Icono&#10;&#10;Descripción generada automáticamente">
            <a:extLst>
              <a:ext uri="{FF2B5EF4-FFF2-40B4-BE49-F238E27FC236}">
                <a16:creationId xmlns:a16="http://schemas.microsoft.com/office/drawing/2014/main" id="{22DBC257-D11C-06F9-032A-345D4312C029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17" t="17216" r="7222" b="18777"/>
          <a:stretch/>
        </p:blipFill>
        <p:spPr>
          <a:xfrm>
            <a:off x="10270355" y="4818978"/>
            <a:ext cx="1557972" cy="1206407"/>
          </a:xfrm>
          <a:prstGeom prst="rect">
            <a:avLst/>
          </a:prstGeom>
        </p:spPr>
      </p:pic>
      <p:grpSp>
        <p:nvGrpSpPr>
          <p:cNvPr id="2" name="Grupo 1">
            <a:extLst>
              <a:ext uri="{FF2B5EF4-FFF2-40B4-BE49-F238E27FC236}">
                <a16:creationId xmlns:a16="http://schemas.microsoft.com/office/drawing/2014/main" id="{4CBA4CB3-593A-4CEC-9F79-7DD3B5B8199F}"/>
              </a:ext>
            </a:extLst>
          </p:cNvPr>
          <p:cNvGrpSpPr/>
          <p:nvPr/>
        </p:nvGrpSpPr>
        <p:grpSpPr>
          <a:xfrm>
            <a:off x="4388590" y="5219998"/>
            <a:ext cx="1302027" cy="416851"/>
            <a:chOff x="1983533" y="5339317"/>
            <a:chExt cx="1302027" cy="416851"/>
          </a:xfrm>
        </p:grpSpPr>
        <p:sp>
          <p:nvSpPr>
            <p:cNvPr id="3" name="Rectángulo 2">
              <a:extLst>
                <a:ext uri="{FF2B5EF4-FFF2-40B4-BE49-F238E27FC236}">
                  <a16:creationId xmlns:a16="http://schemas.microsoft.com/office/drawing/2014/main" id="{3656BB0E-79EC-4E06-ABD6-4E2390BBA3F0}"/>
                </a:ext>
              </a:extLst>
            </p:cNvPr>
            <p:cNvSpPr/>
            <p:nvPr/>
          </p:nvSpPr>
          <p:spPr>
            <a:xfrm>
              <a:off x="2455260" y="5363076"/>
              <a:ext cx="830300" cy="369332"/>
            </a:xfrm>
            <a:prstGeom prst="rect">
              <a:avLst/>
            </a:prstGeom>
          </p:spPr>
          <p:txBody>
            <a:bodyPr wrap="square" lIns="0" tIns="0" rIns="0" bIns="0" anchor="ctr" anchorCtr="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ts val="0"/>
                </a:spcBef>
              </a:pPr>
              <a:r>
                <a:rPr lang="es-AR" sz="1200" dirty="0">
                  <a:solidFill>
                    <a:schemeClr val="bg1"/>
                  </a:solidFill>
                  <a:latin typeface="Aptos" panose="020B0004020202020204" pitchFamily="34" charset="0"/>
                </a:rPr>
                <a:t>Taller </a:t>
              </a:r>
            </a:p>
            <a:p>
              <a:pPr eaLnBrk="1" hangingPunct="1">
                <a:spcBef>
                  <a:spcPts val="0"/>
                </a:spcBef>
              </a:pPr>
              <a:r>
                <a:rPr lang="es-AR" sz="1200" dirty="0">
                  <a:solidFill>
                    <a:schemeClr val="bg1"/>
                  </a:solidFill>
                  <a:latin typeface="Aptos" panose="020B0004020202020204" pitchFamily="34" charset="0"/>
                </a:rPr>
                <a:t>Flotas</a:t>
              </a:r>
              <a:endParaRPr lang="es-ES" sz="1200" dirty="0">
                <a:solidFill>
                  <a:schemeClr val="bg1"/>
                </a:solidFill>
                <a:latin typeface="Aptos" panose="020B0004020202020204" pitchFamily="34" charset="0"/>
              </a:endParaRPr>
            </a:p>
          </p:txBody>
        </p:sp>
        <p:pic>
          <p:nvPicPr>
            <p:cNvPr id="5" name="Imagen 4">
              <a:extLst>
                <a:ext uri="{FF2B5EF4-FFF2-40B4-BE49-F238E27FC236}">
                  <a16:creationId xmlns:a16="http://schemas.microsoft.com/office/drawing/2014/main" id="{A1D1076F-8B91-4CB2-A09E-5B819DD45485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83533" y="5339317"/>
              <a:ext cx="416851" cy="416851"/>
            </a:xfrm>
            <a:prstGeom prst="rect">
              <a:avLst/>
            </a:prstGeom>
          </p:spPr>
        </p:pic>
      </p:grp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8770A457-F18D-E51C-BF37-574B94C6ED51}"/>
              </a:ext>
            </a:extLst>
          </p:cNvPr>
          <p:cNvSpPr/>
          <p:nvPr/>
        </p:nvSpPr>
        <p:spPr>
          <a:xfrm>
            <a:off x="4155036" y="2649110"/>
            <a:ext cx="1841531" cy="667354"/>
          </a:xfrm>
          <a:prstGeom prst="roundRect">
            <a:avLst/>
          </a:prstGeom>
          <a:noFill/>
          <a:ln w="1905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D16699F7-FAE0-45B9-8991-313521557166}"/>
              </a:ext>
            </a:extLst>
          </p:cNvPr>
          <p:cNvPicPr>
            <a:picLocks noChangeAspect="1"/>
          </p:cNvPicPr>
          <p:nvPr/>
        </p:nvPicPr>
        <p:blipFill>
          <a:blip r:embed="rId1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454" y="2778690"/>
            <a:ext cx="468000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93988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>
            <a:extLst>
              <a:ext uri="{FF2B5EF4-FFF2-40B4-BE49-F238E27FC236}">
                <a16:creationId xmlns:a16="http://schemas.microsoft.com/office/drawing/2014/main" id="{CB206F5D-943A-5829-D254-3EAC189D106E}"/>
              </a:ext>
            </a:extLst>
          </p:cNvPr>
          <p:cNvGrpSpPr/>
          <p:nvPr/>
        </p:nvGrpSpPr>
        <p:grpSpPr>
          <a:xfrm>
            <a:off x="11832" y="6204536"/>
            <a:ext cx="12180167" cy="680848"/>
            <a:chOff x="11832" y="6204536"/>
            <a:chExt cx="12180167" cy="680848"/>
          </a:xfrm>
        </p:grpSpPr>
        <p:pic>
          <p:nvPicPr>
            <p:cNvPr id="5" name="Picture 16" descr="BottomLineDarker.png">
              <a:extLst>
                <a:ext uri="{FF2B5EF4-FFF2-40B4-BE49-F238E27FC236}">
                  <a16:creationId xmlns:a16="http://schemas.microsoft.com/office/drawing/2014/main" id="{41179373-7A65-C622-7EC7-D8A03770B6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4000" y="6840934"/>
              <a:ext cx="9144000" cy="44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TextBox 11">
              <a:extLst>
                <a:ext uri="{FF2B5EF4-FFF2-40B4-BE49-F238E27FC236}">
                  <a16:creationId xmlns:a16="http://schemas.microsoft.com/office/drawing/2014/main" id="{4EDE45FE-C9D5-B7F1-EE1B-E60E9305EBAA}"/>
                </a:ext>
              </a:extLst>
            </p:cNvPr>
            <p:cNvSpPr txBox="1"/>
            <p:nvPr/>
          </p:nvSpPr>
          <p:spPr>
            <a:xfrm>
              <a:off x="8904312" y="6237312"/>
              <a:ext cx="542136" cy="215444"/>
            </a:xfrm>
            <a:prstGeom prst="rect">
              <a:avLst/>
            </a:prstGeom>
            <a:noFill/>
            <a:effectLst>
              <a:outerShdw dist="12700" dir="2700000" algn="tl" rotWithShape="0">
                <a:schemeClr val="bg1"/>
              </a:outerShdw>
            </a:effec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cs typeface="+mn-cs"/>
                </a:rPr>
                <a:t>N°</a:t>
              </a:r>
              <a:r>
                <a:rPr lang="en-US" sz="800" dirty="0">
                  <a:latin typeface="+mn-lt"/>
                  <a:cs typeface="+mn-cs"/>
                </a:rPr>
                <a:t> SLIDE</a:t>
              </a:r>
            </a:p>
          </p:txBody>
        </p:sp>
        <p:sp>
          <p:nvSpPr>
            <p:cNvPr id="7" name="TextBox 12">
              <a:extLst>
                <a:ext uri="{FF2B5EF4-FFF2-40B4-BE49-F238E27FC236}">
                  <a16:creationId xmlns:a16="http://schemas.microsoft.com/office/drawing/2014/main" id="{44CE3ABC-1A79-F0BF-2632-DEB18BF3B9DF}"/>
                </a:ext>
              </a:extLst>
            </p:cNvPr>
            <p:cNvSpPr txBox="1"/>
            <p:nvPr/>
          </p:nvSpPr>
          <p:spPr>
            <a:xfrm>
              <a:off x="9255760" y="6403762"/>
              <a:ext cx="651140" cy="276999"/>
            </a:xfrm>
            <a:prstGeom prst="rect">
              <a:avLst/>
            </a:prstGeom>
            <a:noFill/>
            <a:effectLst>
              <a:outerShdw dist="12700" dir="2700000" algn="tl" rotWithShape="0">
                <a:schemeClr val="bg1"/>
              </a:outerShdw>
            </a:effec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ypoSlabserif-Light" pitchFamily="2" charset="0"/>
                  <a:cs typeface="+mn-cs"/>
                </a:rPr>
                <a:t>1</a:t>
              </a:r>
              <a:r>
                <a:rPr lang="en-US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ypoSlabserif-Light" pitchFamily="2" charset="0"/>
                  <a:cs typeface="+mn-cs"/>
                </a:rPr>
                <a:t> de 17</a:t>
              </a:r>
              <a:endParaRPr lang="en-US" sz="1200" b="1" dirty="0">
                <a:latin typeface="TypoSlabserif-Light" pitchFamily="2" charset="0"/>
                <a:cs typeface="+mn-cs"/>
              </a:endParaRPr>
            </a:p>
          </p:txBody>
        </p:sp>
        <p:pic>
          <p:nvPicPr>
            <p:cNvPr id="8" name="Picture 17" descr="PrevArrow.png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439179FE-01F3-9F57-E1C3-8CF920CEB8C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09064" y="6440908"/>
              <a:ext cx="212725" cy="222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Picture 18" descr="PrevArrow.png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A1908D3B-9C2A-5A4A-36D9-55440C52093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18701" y="6440909"/>
              <a:ext cx="214313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0" name="Grupo 9">
              <a:extLst>
                <a:ext uri="{FF2B5EF4-FFF2-40B4-BE49-F238E27FC236}">
                  <a16:creationId xmlns:a16="http://schemas.microsoft.com/office/drawing/2014/main" id="{C8BB8966-E445-2484-4017-CCD75C728AB2}"/>
                </a:ext>
              </a:extLst>
            </p:cNvPr>
            <p:cNvGrpSpPr/>
            <p:nvPr/>
          </p:nvGrpSpPr>
          <p:grpSpPr>
            <a:xfrm>
              <a:off x="11832" y="6204536"/>
              <a:ext cx="12180167" cy="640931"/>
              <a:chOff x="11832" y="6199789"/>
              <a:chExt cx="12180167" cy="640931"/>
            </a:xfrm>
          </p:grpSpPr>
          <p:pic>
            <p:nvPicPr>
              <p:cNvPr id="26" name="Picture 15" descr="BottomLineLight.png">
                <a:extLst>
                  <a:ext uri="{FF2B5EF4-FFF2-40B4-BE49-F238E27FC236}">
                    <a16:creationId xmlns:a16="http://schemas.microsoft.com/office/drawing/2014/main" id="{D4E48689-7331-5C07-FC1C-C14F2E2B9E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24000" y="6199789"/>
                <a:ext cx="9144000" cy="6409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7" name="Picture 15" descr="BottomLineLight.png">
                <a:extLst>
                  <a:ext uri="{FF2B5EF4-FFF2-40B4-BE49-F238E27FC236}">
                    <a16:creationId xmlns:a16="http://schemas.microsoft.com/office/drawing/2014/main" id="{E7C60A26-9D63-03CD-3019-74C0C095609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0805"/>
              <a:stretch/>
            </p:blipFill>
            <p:spPr bwMode="auto">
              <a:xfrm>
                <a:off x="8608006" y="6199789"/>
                <a:ext cx="3583993" cy="6409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8" name="Picture 15" descr="BottomLineLight.png">
                <a:extLst>
                  <a:ext uri="{FF2B5EF4-FFF2-40B4-BE49-F238E27FC236}">
                    <a16:creationId xmlns:a16="http://schemas.microsoft.com/office/drawing/2014/main" id="{FDE3B0F2-3260-C429-65EF-B59294B5B68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5513"/>
              <a:stretch/>
            </p:blipFill>
            <p:spPr bwMode="auto">
              <a:xfrm>
                <a:off x="11832" y="6199789"/>
                <a:ext cx="4067944" cy="6409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11" name="Picture 14" descr="Avatar.png">
              <a:extLst>
                <a:ext uri="{FF2B5EF4-FFF2-40B4-BE49-F238E27FC236}">
                  <a16:creationId xmlns:a16="http://schemas.microsoft.com/office/drawing/2014/main" id="{76C24870-B1B5-8A4C-A499-17266EE352A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249" y="6345790"/>
              <a:ext cx="377825" cy="387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TextBox 4">
              <a:extLst>
                <a:ext uri="{FF2B5EF4-FFF2-40B4-BE49-F238E27FC236}">
                  <a16:creationId xmlns:a16="http://schemas.microsoft.com/office/drawing/2014/main" id="{C1A4E3F4-04BF-4EA3-2AEF-91C41DFD7DFE}"/>
                </a:ext>
              </a:extLst>
            </p:cNvPr>
            <p:cNvSpPr txBox="1"/>
            <p:nvPr/>
          </p:nvSpPr>
          <p:spPr>
            <a:xfrm>
              <a:off x="928305" y="6252552"/>
              <a:ext cx="553357" cy="215444"/>
            </a:xfrm>
            <a:prstGeom prst="rect">
              <a:avLst/>
            </a:prstGeom>
            <a:noFill/>
            <a:effectLst>
              <a:outerShdw dist="12700" dir="2700000" algn="tl" rotWithShape="0">
                <a:schemeClr val="bg1"/>
              </a:outerShdw>
            </a:effec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AR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cs typeface="+mn-cs"/>
                </a:rPr>
                <a:t>Alumnos</a:t>
              </a:r>
              <a:endParaRPr lang="es-AR" sz="800" dirty="0">
                <a:latin typeface="+mn-lt"/>
                <a:cs typeface="+mn-cs"/>
              </a:endParaRPr>
            </a:p>
          </p:txBody>
        </p:sp>
        <p:sp>
          <p:nvSpPr>
            <p:cNvPr id="13" name="TextBox 9">
              <a:extLst>
                <a:ext uri="{FF2B5EF4-FFF2-40B4-BE49-F238E27FC236}">
                  <a16:creationId xmlns:a16="http://schemas.microsoft.com/office/drawing/2014/main" id="{62C5892D-4300-3C29-C214-09D9CAA6DB24}"/>
                </a:ext>
              </a:extLst>
            </p:cNvPr>
            <p:cNvSpPr txBox="1"/>
            <p:nvPr/>
          </p:nvSpPr>
          <p:spPr>
            <a:xfrm>
              <a:off x="5664178" y="6575262"/>
              <a:ext cx="1330814" cy="230832"/>
            </a:xfrm>
            <a:prstGeom prst="rect">
              <a:avLst/>
            </a:prstGeom>
            <a:noFill/>
            <a:effectLst>
              <a:outerShdw dist="12700" dir="2700000" algn="tl" rotWithShape="0">
                <a:schemeClr val="bg1"/>
              </a:outerShdw>
            </a:effec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AR" sz="900" b="1" spc="3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ptos" panose="020B0004020202020204" pitchFamily="34" charset="0"/>
                  <a:cs typeface="+mn-cs"/>
                </a:rPr>
                <a:t>IES Siglo XXI</a:t>
              </a:r>
              <a:endParaRPr lang="es-AR" sz="900" b="1" spc="300" dirty="0">
                <a:latin typeface="Aptos" panose="020B0004020202020204" pitchFamily="34" charset="0"/>
                <a:cs typeface="+mn-cs"/>
              </a:endParaRPr>
            </a:p>
          </p:txBody>
        </p:sp>
        <p:sp>
          <p:nvSpPr>
            <p:cNvPr id="14" name="TextBox 10">
              <a:extLst>
                <a:ext uri="{FF2B5EF4-FFF2-40B4-BE49-F238E27FC236}">
                  <a16:creationId xmlns:a16="http://schemas.microsoft.com/office/drawing/2014/main" id="{8B395B3E-0E37-4DEA-8F0B-725C4AA5E670}"/>
                </a:ext>
              </a:extLst>
            </p:cNvPr>
            <p:cNvSpPr txBox="1"/>
            <p:nvPr/>
          </p:nvSpPr>
          <p:spPr>
            <a:xfrm>
              <a:off x="4859767" y="6251050"/>
              <a:ext cx="2939636" cy="369332"/>
            </a:xfrm>
            <a:prstGeom prst="rect">
              <a:avLst/>
            </a:prstGeom>
            <a:noFill/>
            <a:effectLst>
              <a:outerShdw dist="12700" dir="2700000" algn="tl" rotWithShape="0">
                <a:schemeClr val="bg1"/>
              </a:outerShdw>
            </a:effectLst>
          </p:spPr>
          <p:txBody>
            <a:bodyPr wrap="squar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pc="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ypoSlabserif-Light" pitchFamily="2" charset="0"/>
                  <a:cs typeface="+mn-cs"/>
                </a:rPr>
                <a:t>Proyecto Final</a:t>
              </a:r>
              <a:endParaRPr lang="en-US" spc="700" dirty="0">
                <a:latin typeface="TypoSlabserif-Light" pitchFamily="2" charset="0"/>
                <a:cs typeface="+mn-cs"/>
              </a:endParaRPr>
            </a:p>
          </p:txBody>
        </p:sp>
        <p:pic>
          <p:nvPicPr>
            <p:cNvPr id="15" name="Picture 15" descr="BottomLineLight.png">
              <a:extLst>
                <a:ext uri="{FF2B5EF4-FFF2-40B4-BE49-F238E27FC236}">
                  <a16:creationId xmlns:a16="http://schemas.microsoft.com/office/drawing/2014/main" id="{AB6CA044-505E-5B21-93C4-DF1CF7CD7F0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319" r="60521"/>
            <a:stretch/>
          </p:blipFill>
          <p:spPr bwMode="auto">
            <a:xfrm>
              <a:off x="2135560" y="6204536"/>
              <a:ext cx="2666416" cy="6409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" name="Picture 15" descr="BottomLineLight.png">
              <a:extLst>
                <a:ext uri="{FF2B5EF4-FFF2-40B4-BE49-F238E27FC236}">
                  <a16:creationId xmlns:a16="http://schemas.microsoft.com/office/drawing/2014/main" id="{30C43FD6-77CA-0C44-62BA-B990E59FCC8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319" r="60521"/>
            <a:stretch/>
          </p:blipFill>
          <p:spPr bwMode="auto">
            <a:xfrm>
              <a:off x="7894080" y="6204536"/>
              <a:ext cx="2666416" cy="6409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" name="TextBox 12">
              <a:extLst>
                <a:ext uri="{FF2B5EF4-FFF2-40B4-BE49-F238E27FC236}">
                  <a16:creationId xmlns:a16="http://schemas.microsoft.com/office/drawing/2014/main" id="{4306672B-2624-C702-2077-4DE2BF0AC547}"/>
                </a:ext>
              </a:extLst>
            </p:cNvPr>
            <p:cNvSpPr txBox="1"/>
            <p:nvPr/>
          </p:nvSpPr>
          <p:spPr>
            <a:xfrm>
              <a:off x="10774682" y="6389317"/>
              <a:ext cx="651140" cy="276999"/>
            </a:xfrm>
            <a:prstGeom prst="rect">
              <a:avLst/>
            </a:prstGeom>
            <a:noFill/>
            <a:effectLst>
              <a:outerShdw dist="12700" dir="2700000" algn="tl" rotWithShape="0">
                <a:schemeClr val="bg1"/>
              </a:outerShdw>
            </a:effec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b="1" dirty="0">
                  <a:latin typeface="TypoSlabserif-Light" pitchFamily="2" charset="0"/>
                  <a:cs typeface="+mn-cs"/>
                </a:rPr>
                <a:t>4</a:t>
              </a:r>
              <a:r>
                <a:rPr lang="en-US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ypoSlabserif-Light" pitchFamily="2" charset="0"/>
                  <a:cs typeface="+mn-cs"/>
                </a:rPr>
                <a:t> de 10</a:t>
              </a:r>
              <a:endParaRPr lang="en-US" sz="1200" b="1" dirty="0">
                <a:latin typeface="TypoSlabserif-Light" pitchFamily="2" charset="0"/>
                <a:cs typeface="+mn-cs"/>
              </a:endParaRPr>
            </a:p>
          </p:txBody>
        </p:sp>
        <p:pic>
          <p:nvPicPr>
            <p:cNvPr id="18" name="Picture 17" descr="PrevArrow.png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296AEAA4-C165-BC74-9459-C9BE9FF0711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39079" y="6423794"/>
              <a:ext cx="212725" cy="222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" name="Picture 18" descr="PrevArrow.png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C2D5C177-E4E8-12E3-2117-56BC3F54EF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48716" y="6423795"/>
              <a:ext cx="214313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TextBox 11">
              <a:extLst>
                <a:ext uri="{FF2B5EF4-FFF2-40B4-BE49-F238E27FC236}">
                  <a16:creationId xmlns:a16="http://schemas.microsoft.com/office/drawing/2014/main" id="{C36EFC40-27AC-E3E2-781B-E90B645F4E28}"/>
                </a:ext>
              </a:extLst>
            </p:cNvPr>
            <p:cNvSpPr txBox="1"/>
            <p:nvPr/>
          </p:nvSpPr>
          <p:spPr>
            <a:xfrm>
              <a:off x="9714391" y="6409585"/>
              <a:ext cx="587020" cy="230832"/>
            </a:xfrm>
            <a:prstGeom prst="rect">
              <a:avLst/>
            </a:prstGeom>
            <a:noFill/>
            <a:effectLst>
              <a:outerShdw dist="12700" dir="2700000" algn="tl" rotWithShape="0">
                <a:schemeClr val="bg1"/>
              </a:outerShdw>
            </a:effec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cs typeface="+mn-cs"/>
                </a:rPr>
                <a:t>N°</a:t>
              </a:r>
              <a:r>
                <a:rPr lang="en-US" sz="900" dirty="0">
                  <a:latin typeface="+mn-lt"/>
                  <a:cs typeface="+mn-cs"/>
                </a:rPr>
                <a:t> SLIDE</a:t>
              </a:r>
            </a:p>
          </p:txBody>
        </p:sp>
        <p:pic>
          <p:nvPicPr>
            <p:cNvPr id="21" name="Picture 17" descr="PrevArrow.png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997D9EF8-2299-2D08-6821-20D419AC4A4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39079" y="6423794"/>
              <a:ext cx="212725" cy="222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" name="Picture 18" descr="PrevArrow.png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B232C2DE-794C-F281-2E1B-0652DBFFA68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48716" y="6423795"/>
              <a:ext cx="214313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" name="TextBox 5">
              <a:extLst>
                <a:ext uri="{FF2B5EF4-FFF2-40B4-BE49-F238E27FC236}">
                  <a16:creationId xmlns:a16="http://schemas.microsoft.com/office/drawing/2014/main" id="{CA1A64A4-F369-AFE5-3019-1CAA096B4F61}"/>
                </a:ext>
              </a:extLst>
            </p:cNvPr>
            <p:cNvSpPr txBox="1"/>
            <p:nvPr/>
          </p:nvSpPr>
          <p:spPr>
            <a:xfrm>
              <a:off x="2299089" y="6385428"/>
              <a:ext cx="1169679" cy="307777"/>
            </a:xfrm>
            <a:prstGeom prst="rect">
              <a:avLst/>
            </a:prstGeom>
            <a:noFill/>
            <a:effectLst>
              <a:outerShdw dist="12700" dir="2700000" algn="tl" rotWithShape="0">
                <a:schemeClr val="bg1"/>
              </a:outerShdw>
            </a:effec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ypoSlabserif-Light" pitchFamily="2" charset="0"/>
                  <a:cs typeface="+mn-cs"/>
                </a:rPr>
                <a:t>Juan Argüello</a:t>
              </a:r>
            </a:p>
          </p:txBody>
        </p:sp>
        <p:sp>
          <p:nvSpPr>
            <p:cNvPr id="24" name="TextBox 5">
              <a:extLst>
                <a:ext uri="{FF2B5EF4-FFF2-40B4-BE49-F238E27FC236}">
                  <a16:creationId xmlns:a16="http://schemas.microsoft.com/office/drawing/2014/main" id="{167E32D8-6212-1D66-83FB-CFBCFA4D7566}"/>
                </a:ext>
              </a:extLst>
            </p:cNvPr>
            <p:cNvSpPr txBox="1"/>
            <p:nvPr/>
          </p:nvSpPr>
          <p:spPr>
            <a:xfrm>
              <a:off x="911424" y="6385428"/>
              <a:ext cx="1358770" cy="338555"/>
            </a:xfrm>
            <a:prstGeom prst="rect">
              <a:avLst/>
            </a:prstGeom>
            <a:noFill/>
            <a:effectLst>
              <a:outerShdw dist="12700" dir="2700000" algn="tl" rotWithShape="0">
                <a:schemeClr val="bg1"/>
              </a:outerShdw>
            </a:effec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ypoSlabserif-Light" pitchFamily="2" charset="0"/>
                  <a:cs typeface="+mn-cs"/>
                </a:rPr>
                <a:t>Marcelo Encabo</a:t>
              </a:r>
              <a:endParaRPr lang="en-US" sz="1400" dirty="0">
                <a:latin typeface="TypoSlabserif-Light" pitchFamily="2" charset="0"/>
                <a:cs typeface="+mn-cs"/>
              </a:endParaRPr>
            </a:p>
          </p:txBody>
        </p:sp>
        <p:sp>
          <p:nvSpPr>
            <p:cNvPr id="25" name="TextBox 5">
              <a:extLst>
                <a:ext uri="{FF2B5EF4-FFF2-40B4-BE49-F238E27FC236}">
                  <a16:creationId xmlns:a16="http://schemas.microsoft.com/office/drawing/2014/main" id="{B9CF9801-79CC-E710-1208-B9C25D22767E}"/>
                </a:ext>
              </a:extLst>
            </p:cNvPr>
            <p:cNvSpPr txBox="1"/>
            <p:nvPr/>
          </p:nvSpPr>
          <p:spPr>
            <a:xfrm>
              <a:off x="2132338" y="6385428"/>
              <a:ext cx="306494" cy="338555"/>
            </a:xfrm>
            <a:prstGeom prst="rect">
              <a:avLst/>
            </a:prstGeom>
            <a:noFill/>
            <a:effectLst>
              <a:outerShdw dist="12700" dir="2700000" algn="tl" rotWithShape="0">
                <a:schemeClr val="bg1"/>
              </a:outerShdw>
            </a:effec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ypoSlabserif-Light" pitchFamily="2" charset="0"/>
                  <a:cs typeface="+mn-cs"/>
                </a:rPr>
                <a:t>&amp;</a:t>
              </a:r>
              <a:endParaRPr lang="en-US" sz="1400" dirty="0">
                <a:latin typeface="TypoSlabserif-Light" pitchFamily="2" charset="0"/>
                <a:cs typeface="+mn-cs"/>
              </a:endParaRPr>
            </a:p>
          </p:txBody>
        </p:sp>
      </p:grpSp>
      <p:cxnSp>
        <p:nvCxnSpPr>
          <p:cNvPr id="29" name="11 Conector recto">
            <a:extLst>
              <a:ext uri="{FF2B5EF4-FFF2-40B4-BE49-F238E27FC236}">
                <a16:creationId xmlns:a16="http://schemas.microsoft.com/office/drawing/2014/main" id="{FBA81383-7257-638D-FD8F-029F07FC126C}"/>
              </a:ext>
            </a:extLst>
          </p:cNvPr>
          <p:cNvCxnSpPr>
            <a:cxnSpLocks/>
          </p:cNvCxnSpPr>
          <p:nvPr/>
        </p:nvCxnSpPr>
        <p:spPr>
          <a:xfrm flipV="1">
            <a:off x="0" y="760743"/>
            <a:ext cx="12191999" cy="36000"/>
          </a:xfrm>
          <a:prstGeom prst="line">
            <a:avLst/>
          </a:prstGeom>
          <a:ln w="19050">
            <a:solidFill>
              <a:srgbClr val="F1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Imagen 29" descr="Imagen que contiene objeto&#10;&#10;Descripción generada automáticamente">
            <a:extLst>
              <a:ext uri="{FF2B5EF4-FFF2-40B4-BE49-F238E27FC236}">
                <a16:creationId xmlns:a16="http://schemas.microsoft.com/office/drawing/2014/main" id="{E24AD0FD-B589-0A8A-C197-4B83F5067D0B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47" t="34887" r="13600" b="8200"/>
          <a:stretch/>
        </p:blipFill>
        <p:spPr>
          <a:xfrm>
            <a:off x="10810787" y="67922"/>
            <a:ext cx="863356" cy="596011"/>
          </a:xfrm>
          <a:prstGeom prst="rect">
            <a:avLst/>
          </a:prstGeom>
        </p:spPr>
      </p:pic>
      <p:pic>
        <p:nvPicPr>
          <p:cNvPr id="31" name="Imagen 30">
            <a:extLst>
              <a:ext uri="{FF2B5EF4-FFF2-40B4-BE49-F238E27FC236}">
                <a16:creationId xmlns:a16="http://schemas.microsoft.com/office/drawing/2014/main" id="{1D8C4BFF-30EB-0AFC-CCF1-B80E3288DB9B}"/>
              </a:ext>
            </a:extLst>
          </p:cNvPr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656" y="136314"/>
            <a:ext cx="519203" cy="474700"/>
          </a:xfrm>
          <a:prstGeom prst="rect">
            <a:avLst/>
          </a:prstGeom>
        </p:spPr>
      </p:pic>
      <p:sp>
        <p:nvSpPr>
          <p:cNvPr id="32" name="4 Subtítulo">
            <a:hlinkClick r:id="rId9" action="ppaction://hlinksldjump"/>
            <a:extLst>
              <a:ext uri="{FF2B5EF4-FFF2-40B4-BE49-F238E27FC236}">
                <a16:creationId xmlns:a16="http://schemas.microsoft.com/office/drawing/2014/main" id="{9DA9CB80-88F8-E745-343C-E99331AC57BB}"/>
              </a:ext>
            </a:extLst>
          </p:cNvPr>
          <p:cNvSpPr txBox="1">
            <a:spLocks/>
          </p:cNvSpPr>
          <p:nvPr/>
        </p:nvSpPr>
        <p:spPr>
          <a:xfrm>
            <a:off x="953583" y="113523"/>
            <a:ext cx="3486233" cy="453600"/>
          </a:xfrm>
          <a:prstGeom prst="rect">
            <a:avLst/>
          </a:prstGeom>
        </p:spPr>
        <p:txBody>
          <a:bodyPr/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s-ES" sz="2800" b="1" cap="small" dirty="0">
                <a:solidFill>
                  <a:srgbClr val="CDCDCD"/>
                </a:solidFill>
                <a:latin typeface="Calibri"/>
                <a:cs typeface="+mn-cs"/>
              </a:rPr>
              <a:t>Pedido del Cliente</a:t>
            </a:r>
          </a:p>
        </p:txBody>
      </p:sp>
      <p:sp>
        <p:nvSpPr>
          <p:cNvPr id="65" name="CuadroTexto 64">
            <a:extLst>
              <a:ext uri="{FF2B5EF4-FFF2-40B4-BE49-F238E27FC236}">
                <a16:creationId xmlns:a16="http://schemas.microsoft.com/office/drawing/2014/main" id="{84C63B9D-3911-5D19-9FD3-613F8F29E470}"/>
              </a:ext>
            </a:extLst>
          </p:cNvPr>
          <p:cNvSpPr txBox="1"/>
          <p:nvPr/>
        </p:nvSpPr>
        <p:spPr>
          <a:xfrm>
            <a:off x="8782590" y="3332095"/>
            <a:ext cx="2939761" cy="1231106"/>
          </a:xfrm>
          <a:prstGeom prst="rect">
            <a:avLst/>
          </a:prstGeom>
          <a:noFill/>
        </p:spPr>
        <p:txBody>
          <a:bodyPr wrap="square" lIns="0" tIns="0" rIns="0" bIns="0" anchor="ctr" anchorCtr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600" dirty="0">
                <a:solidFill>
                  <a:schemeClr val="bg1"/>
                </a:solidFill>
                <a:latin typeface="UniSansBook" panose="00000500000000000000" pitchFamily="2" charset="0"/>
                <a:cs typeface="+mn-cs"/>
              </a:rPr>
              <a:t>Tecnificar el área </a:t>
            </a:r>
            <a:endParaRPr kumimoji="0" lang="es-ES" sz="1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UniSansBook" panose="00000500000000000000" pitchFamily="2" charset="0"/>
              <a:ea typeface="+mn-ea"/>
              <a:cs typeface="+mn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600" dirty="0">
                <a:solidFill>
                  <a:schemeClr val="bg1"/>
                </a:solidFill>
                <a:latin typeface="UniSansBook" panose="00000500000000000000" pitchFamily="2" charset="0"/>
              </a:rPr>
              <a:t>Acceso Via Web </a:t>
            </a:r>
            <a:endParaRPr kumimoji="0" lang="es-ES" sz="1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UniSansBook" panose="00000500000000000000" pitchFamily="2" charset="0"/>
              <a:ea typeface="+mn-ea"/>
              <a:cs typeface="+mn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600" dirty="0">
                <a:solidFill>
                  <a:schemeClr val="bg1"/>
                </a:solidFill>
                <a:latin typeface="UniSansBook" panose="00000500000000000000" pitchFamily="2" charset="0"/>
              </a:rPr>
              <a:t>Visualización ágil de Información </a:t>
            </a:r>
            <a:r>
              <a:rPr kumimoji="0" lang="es-E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UniSansBook" panose="00000500000000000000" pitchFamily="2" charset="0"/>
                <a:ea typeface="+mn-ea"/>
                <a:cs typeface="+mn-cs"/>
              </a:rPr>
              <a:t> 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UniSansBook" panose="00000500000000000000" pitchFamily="2" charset="0"/>
                <a:ea typeface="+mn-ea"/>
                <a:cs typeface="+mn-cs"/>
              </a:rPr>
              <a:t>Agilizar la carga de datos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600" dirty="0">
                <a:solidFill>
                  <a:schemeClr val="bg1"/>
                </a:solidFill>
                <a:latin typeface="UniSansBook" panose="00000500000000000000" pitchFamily="2" charset="0"/>
              </a:rPr>
              <a:t>Gestionar información </a:t>
            </a:r>
            <a:endParaRPr kumimoji="0" lang="es-ES" sz="1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UniSansBook" panose="00000500000000000000" pitchFamily="2" charset="0"/>
              <a:ea typeface="+mn-ea"/>
              <a:cs typeface="+mn-cs"/>
            </a:endParaRPr>
          </a:p>
        </p:txBody>
      </p:sp>
      <p:pic>
        <p:nvPicPr>
          <p:cNvPr id="66" name="Imagen 65" descr="Forma&#10;&#10;Descripción generada automáticamente con confianza baja">
            <a:extLst>
              <a:ext uri="{FF2B5EF4-FFF2-40B4-BE49-F238E27FC236}">
                <a16:creationId xmlns:a16="http://schemas.microsoft.com/office/drawing/2014/main" id="{F12D4BEA-79E3-EA72-9C8C-847376EAC6E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5484" y="3418103"/>
            <a:ext cx="176032" cy="176032"/>
          </a:xfrm>
          <a:prstGeom prst="rect">
            <a:avLst/>
          </a:prstGeom>
        </p:spPr>
      </p:pic>
      <p:pic>
        <p:nvPicPr>
          <p:cNvPr id="67" name="Imagen 66" descr="Forma&#10;&#10;Descripción generada automáticamente con confianza baja">
            <a:extLst>
              <a:ext uri="{FF2B5EF4-FFF2-40B4-BE49-F238E27FC236}">
                <a16:creationId xmlns:a16="http://schemas.microsoft.com/office/drawing/2014/main" id="{7C36D4C7-1A14-5F77-31D5-684BEACE931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5484" y="3664898"/>
            <a:ext cx="176032" cy="176032"/>
          </a:xfrm>
          <a:prstGeom prst="rect">
            <a:avLst/>
          </a:prstGeom>
        </p:spPr>
      </p:pic>
      <p:pic>
        <p:nvPicPr>
          <p:cNvPr id="68" name="Imagen 67" descr="Forma&#10;&#10;Descripción generada automáticamente con confianza baja">
            <a:extLst>
              <a:ext uri="{FF2B5EF4-FFF2-40B4-BE49-F238E27FC236}">
                <a16:creationId xmlns:a16="http://schemas.microsoft.com/office/drawing/2014/main" id="{9A1C24A8-F5F7-429D-62F2-5131E284354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5484" y="3911693"/>
            <a:ext cx="176032" cy="176032"/>
          </a:xfrm>
          <a:prstGeom prst="rect">
            <a:avLst/>
          </a:prstGeom>
        </p:spPr>
      </p:pic>
      <p:pic>
        <p:nvPicPr>
          <p:cNvPr id="69" name="Imagen 68" descr="Forma&#10;&#10;Descripción generada automáticamente con confianza baja">
            <a:extLst>
              <a:ext uri="{FF2B5EF4-FFF2-40B4-BE49-F238E27FC236}">
                <a16:creationId xmlns:a16="http://schemas.microsoft.com/office/drawing/2014/main" id="{6B893CB6-FF04-DF6D-33D8-C005EC8B0E4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5484" y="4149431"/>
            <a:ext cx="176032" cy="176032"/>
          </a:xfrm>
          <a:prstGeom prst="rect">
            <a:avLst/>
          </a:prstGeom>
        </p:spPr>
      </p:pic>
      <p:pic>
        <p:nvPicPr>
          <p:cNvPr id="70" name="Imagen 69" descr="Forma&#10;&#10;Descripción generada automáticamente con confianza baja">
            <a:extLst>
              <a:ext uri="{FF2B5EF4-FFF2-40B4-BE49-F238E27FC236}">
                <a16:creationId xmlns:a16="http://schemas.microsoft.com/office/drawing/2014/main" id="{CEC45BD3-6553-0C47-9E30-EC15AD93C65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5484" y="4387169"/>
            <a:ext cx="176032" cy="176032"/>
          </a:xfrm>
          <a:prstGeom prst="rect">
            <a:avLst/>
          </a:prstGeom>
        </p:spPr>
      </p:pic>
      <p:sp>
        <p:nvSpPr>
          <p:cNvPr id="74" name="CuadroTexto 73">
            <a:extLst>
              <a:ext uri="{FF2B5EF4-FFF2-40B4-BE49-F238E27FC236}">
                <a16:creationId xmlns:a16="http://schemas.microsoft.com/office/drawing/2014/main" id="{89A489EA-6C2C-8729-7215-9009C0EE6784}"/>
              </a:ext>
            </a:extLst>
          </p:cNvPr>
          <p:cNvSpPr txBox="1"/>
          <p:nvPr/>
        </p:nvSpPr>
        <p:spPr>
          <a:xfrm>
            <a:off x="8793086" y="2670514"/>
            <a:ext cx="2118313" cy="276999"/>
          </a:xfrm>
          <a:prstGeom prst="rect">
            <a:avLst/>
          </a:prstGeom>
          <a:noFill/>
        </p:spPr>
        <p:txBody>
          <a:bodyPr wrap="square" lIns="0" tIns="0" rIns="0" bIns="0" anchor="ctr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b="1" dirty="0">
                <a:solidFill>
                  <a:schemeClr val="bg1"/>
                </a:solidFill>
                <a:latin typeface="UniSansBook" panose="00000500000000000000" pitchFamily="2" charset="0"/>
              </a:rPr>
              <a:t>Objetivos</a:t>
            </a:r>
            <a:r>
              <a:rPr lang="es-ES" sz="1200" b="1" dirty="0">
                <a:solidFill>
                  <a:schemeClr val="bg1"/>
                </a:solidFill>
                <a:latin typeface="UniSansBook" panose="00000500000000000000" pitchFamily="2" charset="0"/>
              </a:rPr>
              <a:t> </a:t>
            </a:r>
            <a:r>
              <a:rPr lang="es-ES" b="1" dirty="0">
                <a:solidFill>
                  <a:schemeClr val="bg1"/>
                </a:solidFill>
                <a:latin typeface="UniSansBook" panose="00000500000000000000" pitchFamily="2" charset="0"/>
              </a:rPr>
              <a:t>Principales:</a:t>
            </a:r>
            <a:endParaRPr kumimoji="0" lang="es-ES" sz="1600" b="1" i="0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UniSansBook" panose="00000500000000000000" pitchFamily="2" charset="0"/>
              <a:ea typeface="+mn-ea"/>
              <a:cs typeface="+mn-cs"/>
            </a:endParaRPr>
          </a:p>
        </p:txBody>
      </p:sp>
      <p:grpSp>
        <p:nvGrpSpPr>
          <p:cNvPr id="76" name="Group 1379">
            <a:extLst>
              <a:ext uri="{FF2B5EF4-FFF2-40B4-BE49-F238E27FC236}">
                <a16:creationId xmlns:a16="http://schemas.microsoft.com/office/drawing/2014/main" id="{D5F72B56-9E3D-48AB-A4E2-A9E17F6E421A}"/>
              </a:ext>
            </a:extLst>
          </p:cNvPr>
          <p:cNvGrpSpPr/>
          <p:nvPr/>
        </p:nvGrpSpPr>
        <p:grpSpPr>
          <a:xfrm>
            <a:off x="493301" y="3237789"/>
            <a:ext cx="124026" cy="1800000"/>
            <a:chOff x="5888584" y="1588485"/>
            <a:chExt cx="95475" cy="1146221"/>
          </a:xfrm>
          <a:solidFill>
            <a:srgbClr val="4472C4"/>
          </a:solidFill>
        </p:grpSpPr>
        <p:sp>
          <p:nvSpPr>
            <p:cNvPr id="77" name="Rectangle 1376">
              <a:extLst>
                <a:ext uri="{FF2B5EF4-FFF2-40B4-BE49-F238E27FC236}">
                  <a16:creationId xmlns:a16="http://schemas.microsoft.com/office/drawing/2014/main" id="{B3D46D34-8028-BC35-EAC9-AA8DE866154F}"/>
                </a:ext>
              </a:extLst>
            </p:cNvPr>
            <p:cNvSpPr/>
            <p:nvPr/>
          </p:nvSpPr>
          <p:spPr>
            <a:xfrm>
              <a:off x="5888584" y="1588485"/>
              <a:ext cx="35195" cy="114622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78" name="Isosceles Triangle 1378">
              <a:extLst>
                <a:ext uri="{FF2B5EF4-FFF2-40B4-BE49-F238E27FC236}">
                  <a16:creationId xmlns:a16="http://schemas.microsoft.com/office/drawing/2014/main" id="{3BE2740F-5352-5A68-CEB7-D38C4E6F8199}"/>
                </a:ext>
              </a:extLst>
            </p:cNvPr>
            <p:cNvSpPr/>
            <p:nvPr/>
          </p:nvSpPr>
          <p:spPr>
            <a:xfrm rot="5400000">
              <a:off x="5885050" y="1677221"/>
              <a:ext cx="116410" cy="81609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79" name="Group 1379">
            <a:extLst>
              <a:ext uri="{FF2B5EF4-FFF2-40B4-BE49-F238E27FC236}">
                <a16:creationId xmlns:a16="http://schemas.microsoft.com/office/drawing/2014/main" id="{D0A8B171-F9B9-2BAF-B8CD-3F6A27BD2862}"/>
              </a:ext>
            </a:extLst>
          </p:cNvPr>
          <p:cNvGrpSpPr/>
          <p:nvPr/>
        </p:nvGrpSpPr>
        <p:grpSpPr>
          <a:xfrm>
            <a:off x="4455018" y="3237789"/>
            <a:ext cx="123999" cy="1800000"/>
            <a:chOff x="5888584" y="1588486"/>
            <a:chExt cx="95454" cy="1146221"/>
          </a:xfrm>
          <a:solidFill>
            <a:srgbClr val="4472C4"/>
          </a:solidFill>
        </p:grpSpPr>
        <p:sp>
          <p:nvSpPr>
            <p:cNvPr id="80" name="Rectangle 1376">
              <a:extLst>
                <a:ext uri="{FF2B5EF4-FFF2-40B4-BE49-F238E27FC236}">
                  <a16:creationId xmlns:a16="http://schemas.microsoft.com/office/drawing/2014/main" id="{4049B744-5F74-614E-F09D-DEEC07DE3F39}"/>
                </a:ext>
              </a:extLst>
            </p:cNvPr>
            <p:cNvSpPr/>
            <p:nvPr/>
          </p:nvSpPr>
          <p:spPr>
            <a:xfrm>
              <a:off x="5888584" y="1588486"/>
              <a:ext cx="35195" cy="1146221"/>
            </a:xfrm>
            <a:prstGeom prst="rect">
              <a:avLst/>
            </a:prstGeom>
            <a:solidFill>
              <a:srgbClr val="0096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1" name="Isosceles Triangle 1378">
              <a:extLst>
                <a:ext uri="{FF2B5EF4-FFF2-40B4-BE49-F238E27FC236}">
                  <a16:creationId xmlns:a16="http://schemas.microsoft.com/office/drawing/2014/main" id="{A5B8323B-E5AC-D359-5FF0-5A93C93CC08A}"/>
                </a:ext>
              </a:extLst>
            </p:cNvPr>
            <p:cNvSpPr/>
            <p:nvPr/>
          </p:nvSpPr>
          <p:spPr>
            <a:xfrm rot="5400000">
              <a:off x="5885029" y="2118541"/>
              <a:ext cx="116410" cy="81609"/>
            </a:xfrm>
            <a:prstGeom prst="triangle">
              <a:avLst/>
            </a:prstGeom>
            <a:solidFill>
              <a:srgbClr val="0096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99" name="CuadroTexto 98">
            <a:extLst>
              <a:ext uri="{FF2B5EF4-FFF2-40B4-BE49-F238E27FC236}">
                <a16:creationId xmlns:a16="http://schemas.microsoft.com/office/drawing/2014/main" id="{E3C6F0B9-1EBB-C17E-8A3E-2D2C2E32D0B4}"/>
              </a:ext>
            </a:extLst>
          </p:cNvPr>
          <p:cNvSpPr txBox="1"/>
          <p:nvPr/>
        </p:nvSpPr>
        <p:spPr>
          <a:xfrm>
            <a:off x="957327" y="1336258"/>
            <a:ext cx="2531727" cy="276999"/>
          </a:xfrm>
          <a:prstGeom prst="rect">
            <a:avLst/>
          </a:prstGeom>
          <a:noFill/>
        </p:spPr>
        <p:txBody>
          <a:bodyPr wrap="square" lIns="0" tIns="0" rIns="0" bIns="0" anchor="ctr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b="1" dirty="0">
                <a:solidFill>
                  <a:schemeClr val="bg2"/>
                </a:solidFill>
                <a:latin typeface="UniSansBook" panose="00000500000000000000" pitchFamily="2" charset="0"/>
              </a:rPr>
              <a:t>Relevamiento </a:t>
            </a:r>
            <a:r>
              <a:rPr lang="es-ES" b="1" dirty="0">
                <a:solidFill>
                  <a:srgbClr val="99FF33"/>
                </a:solidFill>
                <a:latin typeface="UniSansBook" panose="00000500000000000000" pitchFamily="2" charset="0"/>
              </a:rPr>
              <a:t>Área RRHH</a:t>
            </a:r>
            <a:endParaRPr kumimoji="0" lang="es-ES" sz="1600" b="1" i="0" strike="noStrike" kern="1200" cap="none" spc="0" normalizeH="0" baseline="0" noProof="0" dirty="0">
              <a:ln>
                <a:noFill/>
              </a:ln>
              <a:solidFill>
                <a:srgbClr val="99FF33"/>
              </a:solidFill>
              <a:effectLst/>
              <a:uLnTx/>
              <a:uFillTx/>
              <a:latin typeface="UniSansBook" panose="00000500000000000000" pitchFamily="2" charset="0"/>
              <a:ea typeface="+mn-ea"/>
              <a:cs typeface="+mn-cs"/>
            </a:endParaRPr>
          </a:p>
        </p:txBody>
      </p:sp>
      <p:pic>
        <p:nvPicPr>
          <p:cNvPr id="101" name="Imagen 100" descr="Icono&#10;&#10;Descripción generada automáticamente">
            <a:extLst>
              <a:ext uri="{FF2B5EF4-FFF2-40B4-BE49-F238E27FC236}">
                <a16:creationId xmlns:a16="http://schemas.microsoft.com/office/drawing/2014/main" id="{0157B481-3BDA-82EE-8338-4149059DEBA7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57" t="44093" r="8657" b="47309"/>
          <a:stretch/>
        </p:blipFill>
        <p:spPr>
          <a:xfrm>
            <a:off x="2894105" y="1663296"/>
            <a:ext cx="973168" cy="75093"/>
          </a:xfrm>
          <a:prstGeom prst="rect">
            <a:avLst/>
          </a:prstGeom>
        </p:spPr>
      </p:pic>
      <p:pic>
        <p:nvPicPr>
          <p:cNvPr id="34" name="Imagen 33" descr="Forma&#10;&#10;Descripción generada automáticamente con confianza baja">
            <a:extLst>
              <a:ext uri="{FF2B5EF4-FFF2-40B4-BE49-F238E27FC236}">
                <a16:creationId xmlns:a16="http://schemas.microsoft.com/office/drawing/2014/main" id="{B3443F95-6C13-AF64-45B6-F171B23CBBA4}"/>
              </a:ext>
            </a:extLst>
          </p:cNvPr>
          <p:cNvPicPr>
            <a:picLocks noChangeAspect="1"/>
          </p:cNvPicPr>
          <p:nvPr/>
        </p:nvPicPr>
        <p:blipFill>
          <a:blip r:embed="rId1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5199" y="2548681"/>
            <a:ext cx="468000" cy="468000"/>
          </a:xfrm>
          <a:prstGeom prst="rect">
            <a:avLst/>
          </a:prstGeom>
        </p:spPr>
      </p:pic>
      <p:pic>
        <p:nvPicPr>
          <p:cNvPr id="36" name="Imagen 35" descr="Forma&#10;&#10;Descripción generada automáticamente con confianza baja">
            <a:extLst>
              <a:ext uri="{FF2B5EF4-FFF2-40B4-BE49-F238E27FC236}">
                <a16:creationId xmlns:a16="http://schemas.microsoft.com/office/drawing/2014/main" id="{FDD968D1-2BB9-BF3A-2B0B-D3CF4C9638A7}"/>
              </a:ext>
            </a:extLst>
          </p:cNvPr>
          <p:cNvPicPr>
            <a:picLocks noChangeAspect="1"/>
          </p:cNvPicPr>
          <p:nvPr/>
        </p:nvPicPr>
        <p:blipFill>
          <a:blip r:embed="rId1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1785" y="2559218"/>
            <a:ext cx="468000" cy="468000"/>
          </a:xfrm>
          <a:prstGeom prst="rect">
            <a:avLst/>
          </a:prstGeom>
        </p:spPr>
      </p:pic>
      <p:grpSp>
        <p:nvGrpSpPr>
          <p:cNvPr id="88" name="Grupo 87">
            <a:extLst>
              <a:ext uri="{FF2B5EF4-FFF2-40B4-BE49-F238E27FC236}">
                <a16:creationId xmlns:a16="http://schemas.microsoft.com/office/drawing/2014/main" id="{5A3E0F64-122C-ADB9-8304-C226AF766F46}"/>
              </a:ext>
            </a:extLst>
          </p:cNvPr>
          <p:cNvGrpSpPr/>
          <p:nvPr/>
        </p:nvGrpSpPr>
        <p:grpSpPr>
          <a:xfrm>
            <a:off x="5067250" y="3298080"/>
            <a:ext cx="2572285" cy="369332"/>
            <a:chOff x="4715952" y="3212976"/>
            <a:chExt cx="2572285" cy="369332"/>
          </a:xfrm>
        </p:grpSpPr>
        <p:sp>
          <p:nvSpPr>
            <p:cNvPr id="103" name="CuadroTexto 102">
              <a:extLst>
                <a:ext uri="{FF2B5EF4-FFF2-40B4-BE49-F238E27FC236}">
                  <a16:creationId xmlns:a16="http://schemas.microsoft.com/office/drawing/2014/main" id="{3569FE4D-F11B-FAFD-4A41-F0DCF0EE63F5}"/>
                </a:ext>
              </a:extLst>
            </p:cNvPr>
            <p:cNvSpPr txBox="1"/>
            <p:nvPr/>
          </p:nvSpPr>
          <p:spPr>
            <a:xfrm>
              <a:off x="5015880" y="3212976"/>
              <a:ext cx="2272357" cy="369332"/>
            </a:xfrm>
            <a:prstGeom prst="rect">
              <a:avLst/>
            </a:prstGeom>
            <a:noFill/>
          </p:spPr>
          <p:txBody>
            <a:bodyPr wrap="square" lIns="0" tIns="0" rIns="0" bIns="0" anchor="ctr" anchorCtr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75000"/>
                    </a:schemeClr>
                  </a:solidFill>
                  <a:latin typeface="Aptos Display" panose="020B0004020202020204" pitchFamily="34" charset="0"/>
                  <a:cs typeface="+mn-cs"/>
                </a:defRPr>
              </a:lvl1pPr>
            </a:lstStyle>
            <a:p>
              <a:r>
                <a:rPr lang="es-AR" dirty="0">
                  <a:solidFill>
                    <a:schemeClr val="bg1"/>
                  </a:solidFill>
                </a:rPr>
                <a:t>Registro y gestión eficiente de los vencimientos de documentación</a:t>
              </a:r>
            </a:p>
          </p:txBody>
        </p:sp>
        <p:pic>
          <p:nvPicPr>
            <p:cNvPr id="38" name="Imagen 37" descr="Forma&#10;&#10;Descripción generada automáticamente con confianza baja">
              <a:extLst>
                <a:ext uri="{FF2B5EF4-FFF2-40B4-BE49-F238E27FC236}">
                  <a16:creationId xmlns:a16="http://schemas.microsoft.com/office/drawing/2014/main" id="{B556E0CB-8527-698E-1A0D-514F496F4D4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4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702" t="7623" r="6704" b="8055"/>
            <a:stretch/>
          </p:blipFill>
          <p:spPr>
            <a:xfrm>
              <a:off x="4715952" y="3302995"/>
              <a:ext cx="189904" cy="189295"/>
            </a:xfrm>
            <a:prstGeom prst="rect">
              <a:avLst/>
            </a:prstGeom>
          </p:spPr>
        </p:pic>
      </p:grpSp>
      <p:sp>
        <p:nvSpPr>
          <p:cNvPr id="40" name="CuadroTexto 39">
            <a:extLst>
              <a:ext uri="{FF2B5EF4-FFF2-40B4-BE49-F238E27FC236}">
                <a16:creationId xmlns:a16="http://schemas.microsoft.com/office/drawing/2014/main" id="{9539731E-E65A-9FF7-8E18-EC339CDCBAFF}"/>
              </a:ext>
            </a:extLst>
          </p:cNvPr>
          <p:cNvSpPr txBox="1"/>
          <p:nvPr/>
        </p:nvSpPr>
        <p:spPr>
          <a:xfrm>
            <a:off x="5122653" y="2654719"/>
            <a:ext cx="1584176" cy="276999"/>
          </a:xfrm>
          <a:prstGeom prst="rect">
            <a:avLst/>
          </a:prstGeom>
          <a:noFill/>
        </p:spPr>
        <p:txBody>
          <a:bodyPr wrap="square" lIns="0" tIns="0" rIns="0" bIns="0" anchor="ctr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b="1" dirty="0">
                <a:solidFill>
                  <a:schemeClr val="bg1"/>
                </a:solidFill>
                <a:latin typeface="UniSansBook" panose="00000500000000000000" pitchFamily="2" charset="0"/>
              </a:rPr>
              <a:t>Requerimientos</a:t>
            </a:r>
            <a:endParaRPr kumimoji="0" lang="es-ES" sz="1600" b="1" i="0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UniSansBook" panose="00000500000000000000" pitchFamily="2" charset="0"/>
              <a:ea typeface="+mn-ea"/>
              <a:cs typeface="+mn-cs"/>
            </a:endParaRPr>
          </a:p>
        </p:txBody>
      </p:sp>
      <p:grpSp>
        <p:nvGrpSpPr>
          <p:cNvPr id="42" name="Group 1379">
            <a:extLst>
              <a:ext uri="{FF2B5EF4-FFF2-40B4-BE49-F238E27FC236}">
                <a16:creationId xmlns:a16="http://schemas.microsoft.com/office/drawing/2014/main" id="{2C7E5255-9227-F930-F617-D90D3C22B8B0}"/>
              </a:ext>
            </a:extLst>
          </p:cNvPr>
          <p:cNvGrpSpPr/>
          <p:nvPr/>
        </p:nvGrpSpPr>
        <p:grpSpPr>
          <a:xfrm>
            <a:off x="8097152" y="3237789"/>
            <a:ext cx="151734" cy="1800000"/>
            <a:chOff x="5888584" y="1588486"/>
            <a:chExt cx="116804" cy="1146221"/>
          </a:xfrm>
          <a:solidFill>
            <a:srgbClr val="FFFF00"/>
          </a:solidFill>
        </p:grpSpPr>
        <p:sp>
          <p:nvSpPr>
            <p:cNvPr id="43" name="Rectangle 1376">
              <a:extLst>
                <a:ext uri="{FF2B5EF4-FFF2-40B4-BE49-F238E27FC236}">
                  <a16:creationId xmlns:a16="http://schemas.microsoft.com/office/drawing/2014/main" id="{B7DAC1C1-E002-43F9-B09C-A05F7B133ECC}"/>
                </a:ext>
              </a:extLst>
            </p:cNvPr>
            <p:cNvSpPr/>
            <p:nvPr/>
          </p:nvSpPr>
          <p:spPr>
            <a:xfrm>
              <a:off x="5888584" y="1588486"/>
              <a:ext cx="35195" cy="114622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4" name="Isosceles Triangle 1378">
              <a:extLst>
                <a:ext uri="{FF2B5EF4-FFF2-40B4-BE49-F238E27FC236}">
                  <a16:creationId xmlns:a16="http://schemas.microsoft.com/office/drawing/2014/main" id="{1432B7C3-0CB0-4DA6-F03A-0C4EF9A953F1}"/>
                </a:ext>
              </a:extLst>
            </p:cNvPr>
            <p:cNvSpPr/>
            <p:nvPr/>
          </p:nvSpPr>
          <p:spPr>
            <a:xfrm rot="5400000">
              <a:off x="5906379" y="2587871"/>
              <a:ext cx="116410" cy="81609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45" name="CuadroTexto 44">
            <a:extLst>
              <a:ext uri="{FF2B5EF4-FFF2-40B4-BE49-F238E27FC236}">
                <a16:creationId xmlns:a16="http://schemas.microsoft.com/office/drawing/2014/main" id="{4C2CA948-7DA6-3426-3C4B-69ECF492C655}"/>
              </a:ext>
            </a:extLst>
          </p:cNvPr>
          <p:cNvSpPr txBox="1"/>
          <p:nvPr/>
        </p:nvSpPr>
        <p:spPr>
          <a:xfrm>
            <a:off x="1195944" y="2709887"/>
            <a:ext cx="1199090" cy="276999"/>
          </a:xfrm>
          <a:prstGeom prst="rect">
            <a:avLst/>
          </a:prstGeom>
          <a:noFill/>
        </p:spPr>
        <p:txBody>
          <a:bodyPr wrap="square" lIns="0" tIns="0" rIns="0" bIns="0" anchor="ctr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b="1" dirty="0">
                <a:solidFill>
                  <a:schemeClr val="bg1"/>
                </a:solidFill>
                <a:latin typeface="UniSansBook" panose="00000500000000000000" pitchFamily="2" charset="0"/>
              </a:rPr>
              <a:t>Diagnostico</a:t>
            </a:r>
            <a:endParaRPr kumimoji="0" lang="es-ES" sz="1600" b="1" i="0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UniSansBook" panose="00000500000000000000" pitchFamily="2" charset="0"/>
              <a:ea typeface="+mn-ea"/>
              <a:cs typeface="+mn-cs"/>
            </a:endParaRPr>
          </a:p>
        </p:txBody>
      </p:sp>
      <p:pic>
        <p:nvPicPr>
          <p:cNvPr id="52" name="Imagen 51">
            <a:extLst>
              <a:ext uri="{FF2B5EF4-FFF2-40B4-BE49-F238E27FC236}">
                <a16:creationId xmlns:a16="http://schemas.microsoft.com/office/drawing/2014/main" id="{D6BB8410-E497-4E35-9AAF-62C62BCE7224}"/>
              </a:ext>
            </a:extLst>
          </p:cNvPr>
          <p:cNvPicPr>
            <a:picLocks noChangeAspect="1"/>
          </p:cNvPicPr>
          <p:nvPr/>
        </p:nvPicPr>
        <p:blipFill>
          <a:blip r:embed="rId1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966" y="2614386"/>
            <a:ext cx="468000" cy="468000"/>
          </a:xfrm>
          <a:prstGeom prst="rect">
            <a:avLst/>
          </a:prstGeom>
        </p:spPr>
      </p:pic>
      <p:grpSp>
        <p:nvGrpSpPr>
          <p:cNvPr id="60" name="Grupo 59">
            <a:extLst>
              <a:ext uri="{FF2B5EF4-FFF2-40B4-BE49-F238E27FC236}">
                <a16:creationId xmlns:a16="http://schemas.microsoft.com/office/drawing/2014/main" id="{616389CD-DD71-D4B0-3AEE-807BD6FE0515}"/>
              </a:ext>
            </a:extLst>
          </p:cNvPr>
          <p:cNvGrpSpPr/>
          <p:nvPr/>
        </p:nvGrpSpPr>
        <p:grpSpPr>
          <a:xfrm>
            <a:off x="1020127" y="3383676"/>
            <a:ext cx="2948005" cy="218194"/>
            <a:chOff x="585384" y="3213225"/>
            <a:chExt cx="2948005" cy="218194"/>
          </a:xfrm>
        </p:grpSpPr>
        <p:sp>
          <p:nvSpPr>
            <p:cNvPr id="56" name="CuadroTexto 55">
              <a:extLst>
                <a:ext uri="{FF2B5EF4-FFF2-40B4-BE49-F238E27FC236}">
                  <a16:creationId xmlns:a16="http://schemas.microsoft.com/office/drawing/2014/main" id="{6C21B0E6-A93B-D0CC-971A-6B123238D3DB}"/>
                </a:ext>
              </a:extLst>
            </p:cNvPr>
            <p:cNvSpPr txBox="1"/>
            <p:nvPr/>
          </p:nvSpPr>
          <p:spPr>
            <a:xfrm>
              <a:off x="881202" y="3229989"/>
              <a:ext cx="2652187" cy="184666"/>
            </a:xfrm>
            <a:prstGeom prst="rect">
              <a:avLst/>
            </a:prstGeom>
            <a:noFill/>
          </p:spPr>
          <p:txBody>
            <a:bodyPr wrap="square" lIns="0" tIns="0" rIns="0" bIns="0" anchor="ctr" anchorCtr="0">
              <a:spAutoFit/>
            </a:bodyPr>
            <a:lstStyle/>
            <a:p>
              <a:r>
                <a:rPr lang="es-AR" sz="1200" dirty="0">
                  <a:solidFill>
                    <a:schemeClr val="bg1">
                      <a:lumMod val="75000"/>
                    </a:schemeClr>
                  </a:solidFill>
                  <a:latin typeface="Aptos Display" panose="020B0004020202020204" pitchFamily="34" charset="0"/>
                  <a:cs typeface="+mn-cs"/>
                </a:rPr>
                <a:t>Envío  información por distintos canales</a:t>
              </a:r>
            </a:p>
          </p:txBody>
        </p:sp>
        <p:pic>
          <p:nvPicPr>
            <p:cNvPr id="54" name="Imagen 53">
              <a:extLst>
                <a:ext uri="{FF2B5EF4-FFF2-40B4-BE49-F238E27FC236}">
                  <a16:creationId xmlns:a16="http://schemas.microsoft.com/office/drawing/2014/main" id="{A946AF76-3111-EE20-903C-04E9CF1AE2FD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5384" y="3213225"/>
              <a:ext cx="218194" cy="218194"/>
            </a:xfrm>
            <a:prstGeom prst="rect">
              <a:avLst/>
            </a:prstGeom>
          </p:spPr>
        </p:pic>
      </p:grpSp>
      <p:grpSp>
        <p:nvGrpSpPr>
          <p:cNvPr id="61" name="Grupo 60">
            <a:extLst>
              <a:ext uri="{FF2B5EF4-FFF2-40B4-BE49-F238E27FC236}">
                <a16:creationId xmlns:a16="http://schemas.microsoft.com/office/drawing/2014/main" id="{7F4DD726-F2BD-EA54-1227-EA021D9D64E1}"/>
              </a:ext>
            </a:extLst>
          </p:cNvPr>
          <p:cNvGrpSpPr/>
          <p:nvPr/>
        </p:nvGrpSpPr>
        <p:grpSpPr>
          <a:xfrm>
            <a:off x="1020127" y="3665792"/>
            <a:ext cx="2948005" cy="218194"/>
            <a:chOff x="585384" y="3473613"/>
            <a:chExt cx="2948005" cy="218194"/>
          </a:xfrm>
        </p:grpSpPr>
        <p:sp>
          <p:nvSpPr>
            <p:cNvPr id="41" name="CuadroTexto 40">
              <a:extLst>
                <a:ext uri="{FF2B5EF4-FFF2-40B4-BE49-F238E27FC236}">
                  <a16:creationId xmlns:a16="http://schemas.microsoft.com/office/drawing/2014/main" id="{E62E0B62-632F-C3CE-D98C-CEC8C3C8E27A}"/>
                </a:ext>
              </a:extLst>
            </p:cNvPr>
            <p:cNvSpPr txBox="1"/>
            <p:nvPr/>
          </p:nvSpPr>
          <p:spPr>
            <a:xfrm>
              <a:off x="881202" y="3490377"/>
              <a:ext cx="2652187" cy="184666"/>
            </a:xfrm>
            <a:prstGeom prst="rect">
              <a:avLst/>
            </a:prstGeom>
            <a:noFill/>
          </p:spPr>
          <p:txBody>
            <a:bodyPr wrap="square" lIns="0" tIns="0" rIns="0" bIns="0" anchor="ctr" anchorCtr="0">
              <a:spAutoFit/>
            </a:bodyPr>
            <a:lstStyle/>
            <a:p>
              <a:r>
                <a:rPr lang="es-AR" sz="1200" dirty="0">
                  <a:solidFill>
                    <a:schemeClr val="bg1">
                      <a:lumMod val="75000"/>
                    </a:schemeClr>
                  </a:solidFill>
                  <a:latin typeface="Aptos Display" panose="020B0004020202020204" pitchFamily="34" charset="0"/>
                  <a:cs typeface="+mn-cs"/>
                </a:rPr>
                <a:t>Errores en la transcripción de datos</a:t>
              </a:r>
            </a:p>
          </p:txBody>
        </p:sp>
        <p:pic>
          <p:nvPicPr>
            <p:cNvPr id="55" name="Imagen 54">
              <a:extLst>
                <a:ext uri="{FF2B5EF4-FFF2-40B4-BE49-F238E27FC236}">
                  <a16:creationId xmlns:a16="http://schemas.microsoft.com/office/drawing/2014/main" id="{52A4033E-93AD-811B-FDA3-C4027A51B994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5384" y="3473613"/>
              <a:ext cx="218194" cy="218194"/>
            </a:xfrm>
            <a:prstGeom prst="rect">
              <a:avLst/>
            </a:prstGeom>
          </p:spPr>
        </p:pic>
      </p:grpSp>
      <p:grpSp>
        <p:nvGrpSpPr>
          <p:cNvPr id="62" name="Grupo 61">
            <a:extLst>
              <a:ext uri="{FF2B5EF4-FFF2-40B4-BE49-F238E27FC236}">
                <a16:creationId xmlns:a16="http://schemas.microsoft.com/office/drawing/2014/main" id="{9731810E-7A8C-1F1C-CD4B-A3B205FC4E8A}"/>
              </a:ext>
            </a:extLst>
          </p:cNvPr>
          <p:cNvGrpSpPr/>
          <p:nvPr/>
        </p:nvGrpSpPr>
        <p:grpSpPr>
          <a:xfrm>
            <a:off x="1020127" y="3947908"/>
            <a:ext cx="2988255" cy="218194"/>
            <a:chOff x="585384" y="3739389"/>
            <a:chExt cx="2988255" cy="218194"/>
          </a:xfrm>
        </p:grpSpPr>
        <p:sp>
          <p:nvSpPr>
            <p:cNvPr id="3" name="CuadroTexto 2">
              <a:extLst>
                <a:ext uri="{FF2B5EF4-FFF2-40B4-BE49-F238E27FC236}">
                  <a16:creationId xmlns:a16="http://schemas.microsoft.com/office/drawing/2014/main" id="{D54CE5AE-F290-38A1-795B-BF6C3C5A786F}"/>
                </a:ext>
              </a:extLst>
            </p:cNvPr>
            <p:cNvSpPr txBox="1"/>
            <p:nvPr/>
          </p:nvSpPr>
          <p:spPr>
            <a:xfrm>
              <a:off x="881202" y="3756153"/>
              <a:ext cx="2692437" cy="184666"/>
            </a:xfrm>
            <a:prstGeom prst="rect">
              <a:avLst/>
            </a:prstGeom>
            <a:noFill/>
          </p:spPr>
          <p:txBody>
            <a:bodyPr wrap="square" lIns="0" tIns="0" rIns="0" bIns="0" anchor="ctr" anchorCtr="0">
              <a:spAutoFit/>
            </a:bodyPr>
            <a:lstStyle/>
            <a:p>
              <a:r>
                <a:rPr lang="es-AR" sz="1200" dirty="0">
                  <a:solidFill>
                    <a:schemeClr val="bg1">
                      <a:lumMod val="75000"/>
                    </a:schemeClr>
                  </a:solidFill>
                  <a:latin typeface="Aptos Display" panose="020B0004020202020204" pitchFamily="34" charset="0"/>
                  <a:cs typeface="+mn-cs"/>
                </a:rPr>
                <a:t>Utilización de varias planillas de Excel</a:t>
              </a:r>
            </a:p>
          </p:txBody>
        </p:sp>
        <p:pic>
          <p:nvPicPr>
            <p:cNvPr id="57" name="Imagen 56">
              <a:extLst>
                <a:ext uri="{FF2B5EF4-FFF2-40B4-BE49-F238E27FC236}">
                  <a16:creationId xmlns:a16="http://schemas.microsoft.com/office/drawing/2014/main" id="{F79C3DDA-A70A-DE1A-FA16-B5BCA2F61A51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5384" y="3739389"/>
              <a:ext cx="218194" cy="218194"/>
            </a:xfrm>
            <a:prstGeom prst="rect">
              <a:avLst/>
            </a:prstGeom>
          </p:spPr>
        </p:pic>
      </p:grpSp>
      <p:grpSp>
        <p:nvGrpSpPr>
          <p:cNvPr id="63" name="Grupo 62">
            <a:extLst>
              <a:ext uri="{FF2B5EF4-FFF2-40B4-BE49-F238E27FC236}">
                <a16:creationId xmlns:a16="http://schemas.microsoft.com/office/drawing/2014/main" id="{5CEC6352-BD34-6801-350C-1BB38E1B0451}"/>
              </a:ext>
            </a:extLst>
          </p:cNvPr>
          <p:cNvGrpSpPr/>
          <p:nvPr/>
        </p:nvGrpSpPr>
        <p:grpSpPr>
          <a:xfrm>
            <a:off x="1020127" y="4223691"/>
            <a:ext cx="3213392" cy="369332"/>
            <a:chOff x="585384" y="4005711"/>
            <a:chExt cx="3213392" cy="369332"/>
          </a:xfrm>
        </p:grpSpPr>
        <p:sp>
          <p:nvSpPr>
            <p:cNvPr id="49" name="CuadroTexto 48">
              <a:extLst>
                <a:ext uri="{FF2B5EF4-FFF2-40B4-BE49-F238E27FC236}">
                  <a16:creationId xmlns:a16="http://schemas.microsoft.com/office/drawing/2014/main" id="{925E67C8-0A61-8FE3-C2DF-D44BB6EBA558}"/>
                </a:ext>
              </a:extLst>
            </p:cNvPr>
            <p:cNvSpPr txBox="1"/>
            <p:nvPr/>
          </p:nvSpPr>
          <p:spPr>
            <a:xfrm>
              <a:off x="881202" y="4005711"/>
              <a:ext cx="2917574" cy="369332"/>
            </a:xfrm>
            <a:prstGeom prst="rect">
              <a:avLst/>
            </a:prstGeom>
            <a:noFill/>
          </p:spPr>
          <p:txBody>
            <a:bodyPr wrap="square" lIns="0" tIns="0" rIns="0" bIns="0" anchor="ctr" anchorCtr="0">
              <a:spAutoFit/>
            </a:bodyPr>
            <a:lstStyle/>
            <a:p>
              <a:r>
                <a:rPr lang="es-MX" sz="1200" dirty="0">
                  <a:solidFill>
                    <a:schemeClr val="bg1">
                      <a:lumMod val="75000"/>
                    </a:schemeClr>
                  </a:solidFill>
                  <a:latin typeface="Aptos Display" panose="020B0004020202020204" pitchFamily="34" charset="0"/>
                  <a:cs typeface="+mn-cs"/>
                </a:rPr>
                <a:t>Uso de múltiples hojas de Excel incrementa la complejidad en la gestión de datos.</a:t>
              </a:r>
              <a:endParaRPr lang="es-AR" sz="1200" dirty="0">
                <a:solidFill>
                  <a:schemeClr val="bg1">
                    <a:lumMod val="75000"/>
                  </a:schemeClr>
                </a:solidFill>
                <a:latin typeface="Aptos Display" panose="020B0004020202020204" pitchFamily="34" charset="0"/>
                <a:cs typeface="+mn-cs"/>
              </a:endParaRPr>
            </a:p>
          </p:txBody>
        </p:sp>
        <p:pic>
          <p:nvPicPr>
            <p:cNvPr id="58" name="Imagen 57">
              <a:extLst>
                <a:ext uri="{FF2B5EF4-FFF2-40B4-BE49-F238E27FC236}">
                  <a16:creationId xmlns:a16="http://schemas.microsoft.com/office/drawing/2014/main" id="{D298B886-8939-1A0B-F7B0-DCC316302C22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5384" y="4081280"/>
              <a:ext cx="218194" cy="218194"/>
            </a:xfrm>
            <a:prstGeom prst="rect">
              <a:avLst/>
            </a:prstGeom>
          </p:spPr>
        </p:pic>
      </p:grpSp>
      <p:grpSp>
        <p:nvGrpSpPr>
          <p:cNvPr id="64" name="Grupo 63">
            <a:extLst>
              <a:ext uri="{FF2B5EF4-FFF2-40B4-BE49-F238E27FC236}">
                <a16:creationId xmlns:a16="http://schemas.microsoft.com/office/drawing/2014/main" id="{5B12B022-018A-B921-8568-DC0CC55EE101}"/>
              </a:ext>
            </a:extLst>
          </p:cNvPr>
          <p:cNvGrpSpPr/>
          <p:nvPr/>
        </p:nvGrpSpPr>
        <p:grpSpPr>
          <a:xfrm>
            <a:off x="1020127" y="4663277"/>
            <a:ext cx="3102437" cy="369332"/>
            <a:chOff x="585384" y="4437292"/>
            <a:chExt cx="3102437" cy="369332"/>
          </a:xfrm>
        </p:grpSpPr>
        <p:sp>
          <p:nvSpPr>
            <p:cNvPr id="47" name="CuadroTexto 46">
              <a:extLst>
                <a:ext uri="{FF2B5EF4-FFF2-40B4-BE49-F238E27FC236}">
                  <a16:creationId xmlns:a16="http://schemas.microsoft.com/office/drawing/2014/main" id="{47D743A4-FBFE-E27A-6F54-568B17926BA5}"/>
                </a:ext>
              </a:extLst>
            </p:cNvPr>
            <p:cNvSpPr txBox="1"/>
            <p:nvPr/>
          </p:nvSpPr>
          <p:spPr>
            <a:xfrm>
              <a:off x="881202" y="4437292"/>
              <a:ext cx="2806619" cy="369332"/>
            </a:xfrm>
            <a:prstGeom prst="rect">
              <a:avLst/>
            </a:prstGeom>
            <a:noFill/>
          </p:spPr>
          <p:txBody>
            <a:bodyPr wrap="square" lIns="0" tIns="0" rIns="0" bIns="0" anchor="ctr" anchorCtr="0">
              <a:spAutoFit/>
            </a:bodyPr>
            <a:lstStyle/>
            <a:p>
              <a:r>
                <a:rPr lang="es-AR" sz="1200" dirty="0">
                  <a:solidFill>
                    <a:schemeClr val="bg1">
                      <a:lumMod val="75000"/>
                    </a:schemeClr>
                  </a:solidFill>
                  <a:latin typeface="Aptos Display" panose="020B0004020202020204" pitchFamily="34" charset="0"/>
                  <a:cs typeface="+mn-cs"/>
                </a:rPr>
                <a:t>Recopilación de datos proceso lento y laborioso</a:t>
              </a:r>
            </a:p>
          </p:txBody>
        </p:sp>
        <p:pic>
          <p:nvPicPr>
            <p:cNvPr id="59" name="Imagen 58">
              <a:extLst>
                <a:ext uri="{FF2B5EF4-FFF2-40B4-BE49-F238E27FC236}">
                  <a16:creationId xmlns:a16="http://schemas.microsoft.com/office/drawing/2014/main" id="{7067717E-9956-3DAA-F429-E133CBC0E0E9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5384" y="4512861"/>
              <a:ext cx="218194" cy="218194"/>
            </a:xfrm>
            <a:prstGeom prst="rect">
              <a:avLst/>
            </a:prstGeom>
          </p:spPr>
        </p:pic>
      </p:grpSp>
      <p:pic>
        <p:nvPicPr>
          <p:cNvPr id="72" name="Imagen 71">
            <a:extLst>
              <a:ext uri="{FF2B5EF4-FFF2-40B4-BE49-F238E27FC236}">
                <a16:creationId xmlns:a16="http://schemas.microsoft.com/office/drawing/2014/main" id="{620FB162-6C9E-7DA4-B745-6925FB740B5B}"/>
              </a:ext>
            </a:extLst>
          </p:cNvPr>
          <p:cNvPicPr>
            <a:picLocks noChangeAspect="1"/>
          </p:cNvPicPr>
          <p:nvPr/>
        </p:nvPicPr>
        <p:blipFill>
          <a:blip r:embed="rId1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656" y="1149007"/>
            <a:ext cx="633934" cy="633934"/>
          </a:xfrm>
          <a:prstGeom prst="rect">
            <a:avLst/>
          </a:prstGeom>
          <a:effectLst/>
        </p:spPr>
      </p:pic>
      <p:grpSp>
        <p:nvGrpSpPr>
          <p:cNvPr id="87" name="Grupo 86">
            <a:extLst>
              <a:ext uri="{FF2B5EF4-FFF2-40B4-BE49-F238E27FC236}">
                <a16:creationId xmlns:a16="http://schemas.microsoft.com/office/drawing/2014/main" id="{23095323-D982-8689-BD97-9E784ABE5F53}"/>
              </a:ext>
            </a:extLst>
          </p:cNvPr>
          <p:cNvGrpSpPr/>
          <p:nvPr/>
        </p:nvGrpSpPr>
        <p:grpSpPr>
          <a:xfrm>
            <a:off x="5067250" y="3727266"/>
            <a:ext cx="2601937" cy="369332"/>
            <a:chOff x="4715952" y="3642162"/>
            <a:chExt cx="2601937" cy="369332"/>
          </a:xfrm>
        </p:grpSpPr>
        <p:sp>
          <p:nvSpPr>
            <p:cNvPr id="105" name="CuadroTexto 104">
              <a:extLst>
                <a:ext uri="{FF2B5EF4-FFF2-40B4-BE49-F238E27FC236}">
                  <a16:creationId xmlns:a16="http://schemas.microsoft.com/office/drawing/2014/main" id="{7A8B5A84-B364-6A92-0A7B-4EB3124DDF6E}"/>
                </a:ext>
              </a:extLst>
            </p:cNvPr>
            <p:cNvSpPr txBox="1"/>
            <p:nvPr/>
          </p:nvSpPr>
          <p:spPr>
            <a:xfrm>
              <a:off x="5015880" y="3642162"/>
              <a:ext cx="2302009" cy="369332"/>
            </a:xfrm>
            <a:prstGeom prst="rect">
              <a:avLst/>
            </a:prstGeom>
            <a:noFill/>
          </p:spPr>
          <p:txBody>
            <a:bodyPr wrap="square" lIns="0" tIns="0" rIns="0" bIns="0" anchor="ctr" anchorCtr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75000"/>
                    </a:schemeClr>
                  </a:solidFill>
                  <a:latin typeface="Aptos Display" panose="020B0004020202020204" pitchFamily="34" charset="0"/>
                  <a:cs typeface="+mn-cs"/>
                </a:defRPr>
              </a:lvl1pPr>
            </a:lstStyle>
            <a:p>
              <a:r>
                <a:rPr lang="es-AR" dirty="0">
                  <a:solidFill>
                    <a:schemeClr val="bg1"/>
                  </a:solidFill>
                </a:rPr>
                <a:t>Registro de kilómetros recorridos por cada chofer</a:t>
              </a:r>
            </a:p>
          </p:txBody>
        </p:sp>
        <p:pic>
          <p:nvPicPr>
            <p:cNvPr id="75" name="Imagen 74" descr="Forma&#10;&#10;Descripción generada automáticamente con confianza baja">
              <a:extLst>
                <a:ext uri="{FF2B5EF4-FFF2-40B4-BE49-F238E27FC236}">
                  <a16:creationId xmlns:a16="http://schemas.microsoft.com/office/drawing/2014/main" id="{AE12F4E0-032F-EF39-2290-AA98F60D313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4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702" t="7623" r="6704" b="8055"/>
            <a:stretch/>
          </p:blipFill>
          <p:spPr>
            <a:xfrm>
              <a:off x="4715952" y="3732181"/>
              <a:ext cx="189904" cy="189295"/>
            </a:xfrm>
            <a:prstGeom prst="rect">
              <a:avLst/>
            </a:prstGeom>
          </p:spPr>
        </p:pic>
      </p:grpSp>
      <p:grpSp>
        <p:nvGrpSpPr>
          <p:cNvPr id="86" name="Grupo 85">
            <a:extLst>
              <a:ext uri="{FF2B5EF4-FFF2-40B4-BE49-F238E27FC236}">
                <a16:creationId xmlns:a16="http://schemas.microsoft.com/office/drawing/2014/main" id="{C595CA8E-EC46-FB0A-B07B-E733705C497F}"/>
              </a:ext>
            </a:extLst>
          </p:cNvPr>
          <p:cNvGrpSpPr/>
          <p:nvPr/>
        </p:nvGrpSpPr>
        <p:grpSpPr>
          <a:xfrm>
            <a:off x="5067250" y="4219402"/>
            <a:ext cx="2539353" cy="369332"/>
            <a:chOff x="4715952" y="4231665"/>
            <a:chExt cx="2539353" cy="369332"/>
          </a:xfrm>
        </p:grpSpPr>
        <p:sp>
          <p:nvSpPr>
            <p:cNvPr id="107" name="CuadroTexto 106">
              <a:extLst>
                <a:ext uri="{FF2B5EF4-FFF2-40B4-BE49-F238E27FC236}">
                  <a16:creationId xmlns:a16="http://schemas.microsoft.com/office/drawing/2014/main" id="{0FBC3FD8-297D-F27C-44A3-1DF9478D24B5}"/>
                </a:ext>
              </a:extLst>
            </p:cNvPr>
            <p:cNvSpPr txBox="1"/>
            <p:nvPr/>
          </p:nvSpPr>
          <p:spPr>
            <a:xfrm>
              <a:off x="5015880" y="4231665"/>
              <a:ext cx="2239425" cy="369332"/>
            </a:xfrm>
            <a:prstGeom prst="rect">
              <a:avLst/>
            </a:prstGeom>
            <a:noFill/>
          </p:spPr>
          <p:txBody>
            <a:bodyPr wrap="square" lIns="0" tIns="0" rIns="0" bIns="0" anchor="ctr" anchorCtr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75000"/>
                    </a:schemeClr>
                  </a:solidFill>
                  <a:latin typeface="Aptos Display" panose="020B0004020202020204" pitchFamily="34" charset="0"/>
                  <a:cs typeface="+mn-cs"/>
                </a:defRPr>
              </a:lvl1pPr>
            </a:lstStyle>
            <a:p>
              <a:r>
                <a:rPr lang="es-AR" dirty="0">
                  <a:solidFill>
                    <a:schemeClr val="bg1"/>
                  </a:solidFill>
                </a:rPr>
                <a:t>Almacenamiento y gestión de la información.</a:t>
              </a:r>
            </a:p>
          </p:txBody>
        </p:sp>
        <p:pic>
          <p:nvPicPr>
            <p:cNvPr id="82" name="Imagen 81" descr="Forma&#10;&#10;Descripción generada automáticamente con confianza baja">
              <a:extLst>
                <a:ext uri="{FF2B5EF4-FFF2-40B4-BE49-F238E27FC236}">
                  <a16:creationId xmlns:a16="http://schemas.microsoft.com/office/drawing/2014/main" id="{A3AA1471-843F-7BEB-CFBC-57FDFB02435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4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702" t="7623" r="6704" b="8055"/>
            <a:stretch/>
          </p:blipFill>
          <p:spPr>
            <a:xfrm>
              <a:off x="4715952" y="4321684"/>
              <a:ext cx="189904" cy="189295"/>
            </a:xfrm>
            <a:prstGeom prst="rect">
              <a:avLst/>
            </a:prstGeom>
          </p:spPr>
        </p:pic>
      </p:grpSp>
      <p:grpSp>
        <p:nvGrpSpPr>
          <p:cNvPr id="85" name="Grupo 84">
            <a:extLst>
              <a:ext uri="{FF2B5EF4-FFF2-40B4-BE49-F238E27FC236}">
                <a16:creationId xmlns:a16="http://schemas.microsoft.com/office/drawing/2014/main" id="{AFD6A491-DA41-8AC8-213A-211472F8ADF1}"/>
              </a:ext>
            </a:extLst>
          </p:cNvPr>
          <p:cNvGrpSpPr/>
          <p:nvPr/>
        </p:nvGrpSpPr>
        <p:grpSpPr>
          <a:xfrm>
            <a:off x="5067250" y="4774563"/>
            <a:ext cx="2539353" cy="189295"/>
            <a:chOff x="4715952" y="4850933"/>
            <a:chExt cx="2539353" cy="189295"/>
          </a:xfrm>
        </p:grpSpPr>
        <p:sp>
          <p:nvSpPr>
            <p:cNvPr id="73" name="CuadroTexto 72">
              <a:extLst>
                <a:ext uri="{FF2B5EF4-FFF2-40B4-BE49-F238E27FC236}">
                  <a16:creationId xmlns:a16="http://schemas.microsoft.com/office/drawing/2014/main" id="{9AAC6697-AD55-7F4F-79BD-D64A5B2789F6}"/>
                </a:ext>
              </a:extLst>
            </p:cNvPr>
            <p:cNvSpPr txBox="1"/>
            <p:nvPr/>
          </p:nvSpPr>
          <p:spPr>
            <a:xfrm>
              <a:off x="5015880" y="4853247"/>
              <a:ext cx="2239425" cy="184666"/>
            </a:xfrm>
            <a:prstGeom prst="rect">
              <a:avLst/>
            </a:prstGeom>
            <a:noFill/>
          </p:spPr>
          <p:txBody>
            <a:bodyPr wrap="square" lIns="0" tIns="0" rIns="0" bIns="0" anchor="ctr" anchorCtr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75000"/>
                    </a:schemeClr>
                  </a:solidFill>
                  <a:latin typeface="Aptos Display" panose="020B0004020202020204" pitchFamily="34" charset="0"/>
                  <a:cs typeface="+mn-cs"/>
                </a:defRPr>
              </a:lvl1pPr>
            </a:lstStyle>
            <a:p>
              <a:r>
                <a:rPr lang="es-AR" dirty="0">
                  <a:solidFill>
                    <a:schemeClr val="bg1"/>
                  </a:solidFill>
                </a:rPr>
                <a:t>Reportes y KPI</a:t>
              </a:r>
            </a:p>
          </p:txBody>
        </p:sp>
        <p:pic>
          <p:nvPicPr>
            <p:cNvPr id="83" name="Imagen 82" descr="Forma&#10;&#10;Descripción generada automáticamente con confianza baja">
              <a:extLst>
                <a:ext uri="{FF2B5EF4-FFF2-40B4-BE49-F238E27FC236}">
                  <a16:creationId xmlns:a16="http://schemas.microsoft.com/office/drawing/2014/main" id="{344DD17A-F490-6FA5-5251-7A522869509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4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702" t="7623" r="6704" b="8055"/>
            <a:stretch/>
          </p:blipFill>
          <p:spPr>
            <a:xfrm>
              <a:off x="4715952" y="4850933"/>
              <a:ext cx="189904" cy="18929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3480056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>
            <a:extLst>
              <a:ext uri="{FF2B5EF4-FFF2-40B4-BE49-F238E27FC236}">
                <a16:creationId xmlns:a16="http://schemas.microsoft.com/office/drawing/2014/main" id="{CB206F5D-943A-5829-D254-3EAC189D106E}"/>
              </a:ext>
            </a:extLst>
          </p:cNvPr>
          <p:cNvGrpSpPr/>
          <p:nvPr/>
        </p:nvGrpSpPr>
        <p:grpSpPr>
          <a:xfrm>
            <a:off x="11832" y="6204536"/>
            <a:ext cx="12180167" cy="680848"/>
            <a:chOff x="11832" y="6204536"/>
            <a:chExt cx="12180167" cy="680848"/>
          </a:xfrm>
        </p:grpSpPr>
        <p:pic>
          <p:nvPicPr>
            <p:cNvPr id="5" name="Picture 16" descr="BottomLineDarker.png">
              <a:extLst>
                <a:ext uri="{FF2B5EF4-FFF2-40B4-BE49-F238E27FC236}">
                  <a16:creationId xmlns:a16="http://schemas.microsoft.com/office/drawing/2014/main" id="{41179373-7A65-C622-7EC7-D8A03770B6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4000" y="6840934"/>
              <a:ext cx="9144000" cy="44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TextBox 11">
              <a:extLst>
                <a:ext uri="{FF2B5EF4-FFF2-40B4-BE49-F238E27FC236}">
                  <a16:creationId xmlns:a16="http://schemas.microsoft.com/office/drawing/2014/main" id="{4EDE45FE-C9D5-B7F1-EE1B-E60E9305EBAA}"/>
                </a:ext>
              </a:extLst>
            </p:cNvPr>
            <p:cNvSpPr txBox="1"/>
            <p:nvPr/>
          </p:nvSpPr>
          <p:spPr>
            <a:xfrm>
              <a:off x="8904312" y="6237312"/>
              <a:ext cx="542136" cy="215444"/>
            </a:xfrm>
            <a:prstGeom prst="rect">
              <a:avLst/>
            </a:prstGeom>
            <a:noFill/>
            <a:effectLst>
              <a:outerShdw dist="12700" dir="2700000" algn="tl" rotWithShape="0">
                <a:schemeClr val="bg1"/>
              </a:outerShdw>
            </a:effec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cs typeface="+mn-cs"/>
                </a:rPr>
                <a:t>N°</a:t>
              </a:r>
              <a:r>
                <a:rPr lang="en-US" sz="800" dirty="0">
                  <a:latin typeface="+mn-lt"/>
                  <a:cs typeface="+mn-cs"/>
                </a:rPr>
                <a:t> SLIDE</a:t>
              </a:r>
            </a:p>
          </p:txBody>
        </p:sp>
        <p:sp>
          <p:nvSpPr>
            <p:cNvPr id="7" name="TextBox 12">
              <a:extLst>
                <a:ext uri="{FF2B5EF4-FFF2-40B4-BE49-F238E27FC236}">
                  <a16:creationId xmlns:a16="http://schemas.microsoft.com/office/drawing/2014/main" id="{44CE3ABC-1A79-F0BF-2632-DEB18BF3B9DF}"/>
                </a:ext>
              </a:extLst>
            </p:cNvPr>
            <p:cNvSpPr txBox="1"/>
            <p:nvPr/>
          </p:nvSpPr>
          <p:spPr>
            <a:xfrm>
              <a:off x="9255760" y="6403762"/>
              <a:ext cx="651140" cy="276999"/>
            </a:xfrm>
            <a:prstGeom prst="rect">
              <a:avLst/>
            </a:prstGeom>
            <a:noFill/>
            <a:effectLst>
              <a:outerShdw dist="12700" dir="2700000" algn="tl" rotWithShape="0">
                <a:schemeClr val="bg1"/>
              </a:outerShdw>
            </a:effec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ypoSlabserif-Light" pitchFamily="2" charset="0"/>
                  <a:cs typeface="+mn-cs"/>
                </a:rPr>
                <a:t>1</a:t>
              </a:r>
              <a:r>
                <a:rPr lang="en-US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ypoSlabserif-Light" pitchFamily="2" charset="0"/>
                  <a:cs typeface="+mn-cs"/>
                </a:rPr>
                <a:t> de 17</a:t>
              </a:r>
              <a:endParaRPr lang="en-US" sz="1200" b="1" dirty="0">
                <a:latin typeface="TypoSlabserif-Light" pitchFamily="2" charset="0"/>
                <a:cs typeface="+mn-cs"/>
              </a:endParaRPr>
            </a:p>
          </p:txBody>
        </p:sp>
        <p:pic>
          <p:nvPicPr>
            <p:cNvPr id="8" name="Picture 17" descr="PrevArrow.png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439179FE-01F3-9F57-E1C3-8CF920CEB8C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09064" y="6440908"/>
              <a:ext cx="212725" cy="222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Picture 18" descr="PrevArrow.png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A1908D3B-9C2A-5A4A-36D9-55440C52093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18701" y="6440909"/>
              <a:ext cx="214313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0" name="Grupo 9">
              <a:extLst>
                <a:ext uri="{FF2B5EF4-FFF2-40B4-BE49-F238E27FC236}">
                  <a16:creationId xmlns:a16="http://schemas.microsoft.com/office/drawing/2014/main" id="{C8BB8966-E445-2484-4017-CCD75C728AB2}"/>
                </a:ext>
              </a:extLst>
            </p:cNvPr>
            <p:cNvGrpSpPr/>
            <p:nvPr/>
          </p:nvGrpSpPr>
          <p:grpSpPr>
            <a:xfrm>
              <a:off x="11832" y="6204536"/>
              <a:ext cx="12180167" cy="640931"/>
              <a:chOff x="11832" y="6199789"/>
              <a:chExt cx="12180167" cy="640931"/>
            </a:xfrm>
          </p:grpSpPr>
          <p:pic>
            <p:nvPicPr>
              <p:cNvPr id="26" name="Picture 15" descr="BottomLineLight.png">
                <a:extLst>
                  <a:ext uri="{FF2B5EF4-FFF2-40B4-BE49-F238E27FC236}">
                    <a16:creationId xmlns:a16="http://schemas.microsoft.com/office/drawing/2014/main" id="{D4E48689-7331-5C07-FC1C-C14F2E2B9E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24000" y="6199789"/>
                <a:ext cx="9144000" cy="6409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7" name="Picture 15" descr="BottomLineLight.png">
                <a:extLst>
                  <a:ext uri="{FF2B5EF4-FFF2-40B4-BE49-F238E27FC236}">
                    <a16:creationId xmlns:a16="http://schemas.microsoft.com/office/drawing/2014/main" id="{E7C60A26-9D63-03CD-3019-74C0C095609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0805"/>
              <a:stretch/>
            </p:blipFill>
            <p:spPr bwMode="auto">
              <a:xfrm>
                <a:off x="8608006" y="6199789"/>
                <a:ext cx="3583993" cy="6409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8" name="Picture 15" descr="BottomLineLight.png">
                <a:extLst>
                  <a:ext uri="{FF2B5EF4-FFF2-40B4-BE49-F238E27FC236}">
                    <a16:creationId xmlns:a16="http://schemas.microsoft.com/office/drawing/2014/main" id="{FDE3B0F2-3260-C429-65EF-B59294B5B68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5513"/>
              <a:stretch/>
            </p:blipFill>
            <p:spPr bwMode="auto">
              <a:xfrm>
                <a:off x="11832" y="6199789"/>
                <a:ext cx="4067944" cy="6409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11" name="Picture 14" descr="Avatar.png">
              <a:extLst>
                <a:ext uri="{FF2B5EF4-FFF2-40B4-BE49-F238E27FC236}">
                  <a16:creationId xmlns:a16="http://schemas.microsoft.com/office/drawing/2014/main" id="{76C24870-B1B5-8A4C-A499-17266EE352A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249" y="6345790"/>
              <a:ext cx="377825" cy="387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TextBox 4">
              <a:extLst>
                <a:ext uri="{FF2B5EF4-FFF2-40B4-BE49-F238E27FC236}">
                  <a16:creationId xmlns:a16="http://schemas.microsoft.com/office/drawing/2014/main" id="{C1A4E3F4-04BF-4EA3-2AEF-91C41DFD7DFE}"/>
                </a:ext>
              </a:extLst>
            </p:cNvPr>
            <p:cNvSpPr txBox="1"/>
            <p:nvPr/>
          </p:nvSpPr>
          <p:spPr>
            <a:xfrm>
              <a:off x="928305" y="6252552"/>
              <a:ext cx="553357" cy="215444"/>
            </a:xfrm>
            <a:prstGeom prst="rect">
              <a:avLst/>
            </a:prstGeom>
            <a:noFill/>
            <a:effectLst>
              <a:outerShdw dist="12700" dir="2700000" algn="tl" rotWithShape="0">
                <a:schemeClr val="bg1"/>
              </a:outerShdw>
            </a:effec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AR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cs typeface="+mn-cs"/>
                </a:rPr>
                <a:t>Alumnos</a:t>
              </a:r>
              <a:endParaRPr lang="es-AR" sz="800" dirty="0">
                <a:latin typeface="+mn-lt"/>
                <a:cs typeface="+mn-cs"/>
              </a:endParaRPr>
            </a:p>
          </p:txBody>
        </p:sp>
        <p:sp>
          <p:nvSpPr>
            <p:cNvPr id="13" name="TextBox 9">
              <a:extLst>
                <a:ext uri="{FF2B5EF4-FFF2-40B4-BE49-F238E27FC236}">
                  <a16:creationId xmlns:a16="http://schemas.microsoft.com/office/drawing/2014/main" id="{62C5892D-4300-3C29-C214-09D9CAA6DB24}"/>
                </a:ext>
              </a:extLst>
            </p:cNvPr>
            <p:cNvSpPr txBox="1"/>
            <p:nvPr/>
          </p:nvSpPr>
          <p:spPr>
            <a:xfrm>
              <a:off x="5664178" y="6575262"/>
              <a:ext cx="1330814" cy="230832"/>
            </a:xfrm>
            <a:prstGeom prst="rect">
              <a:avLst/>
            </a:prstGeom>
            <a:noFill/>
            <a:effectLst>
              <a:outerShdw dist="12700" dir="2700000" algn="tl" rotWithShape="0">
                <a:schemeClr val="bg1"/>
              </a:outerShdw>
            </a:effec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AR" sz="900" b="1" spc="3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ptos" panose="020B0004020202020204" pitchFamily="34" charset="0"/>
                  <a:cs typeface="+mn-cs"/>
                </a:rPr>
                <a:t>IES Siglo XXI</a:t>
              </a:r>
              <a:endParaRPr lang="es-AR" sz="900" b="1" spc="300" dirty="0">
                <a:latin typeface="Aptos" panose="020B0004020202020204" pitchFamily="34" charset="0"/>
                <a:cs typeface="+mn-cs"/>
              </a:endParaRPr>
            </a:p>
          </p:txBody>
        </p:sp>
        <p:sp>
          <p:nvSpPr>
            <p:cNvPr id="14" name="TextBox 10">
              <a:extLst>
                <a:ext uri="{FF2B5EF4-FFF2-40B4-BE49-F238E27FC236}">
                  <a16:creationId xmlns:a16="http://schemas.microsoft.com/office/drawing/2014/main" id="{8B395B3E-0E37-4DEA-8F0B-725C4AA5E670}"/>
                </a:ext>
              </a:extLst>
            </p:cNvPr>
            <p:cNvSpPr txBox="1"/>
            <p:nvPr/>
          </p:nvSpPr>
          <p:spPr>
            <a:xfrm>
              <a:off x="4859767" y="6251050"/>
              <a:ext cx="2939636" cy="369332"/>
            </a:xfrm>
            <a:prstGeom prst="rect">
              <a:avLst/>
            </a:prstGeom>
            <a:noFill/>
            <a:effectLst>
              <a:outerShdw dist="12700" dir="2700000" algn="tl" rotWithShape="0">
                <a:schemeClr val="bg1"/>
              </a:outerShdw>
            </a:effectLst>
          </p:spPr>
          <p:txBody>
            <a:bodyPr wrap="squar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pc="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ypoSlabserif-Light" pitchFamily="2" charset="0"/>
                  <a:cs typeface="+mn-cs"/>
                </a:rPr>
                <a:t>Proyecto Final</a:t>
              </a:r>
              <a:endParaRPr lang="en-US" spc="700" dirty="0">
                <a:latin typeface="TypoSlabserif-Light" pitchFamily="2" charset="0"/>
                <a:cs typeface="+mn-cs"/>
              </a:endParaRPr>
            </a:p>
          </p:txBody>
        </p:sp>
        <p:pic>
          <p:nvPicPr>
            <p:cNvPr id="15" name="Picture 15" descr="BottomLineLight.png">
              <a:extLst>
                <a:ext uri="{FF2B5EF4-FFF2-40B4-BE49-F238E27FC236}">
                  <a16:creationId xmlns:a16="http://schemas.microsoft.com/office/drawing/2014/main" id="{AB6CA044-505E-5B21-93C4-DF1CF7CD7F0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319" r="60521"/>
            <a:stretch/>
          </p:blipFill>
          <p:spPr bwMode="auto">
            <a:xfrm>
              <a:off x="2135560" y="6204536"/>
              <a:ext cx="2666416" cy="6409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" name="Picture 15" descr="BottomLineLight.png">
              <a:extLst>
                <a:ext uri="{FF2B5EF4-FFF2-40B4-BE49-F238E27FC236}">
                  <a16:creationId xmlns:a16="http://schemas.microsoft.com/office/drawing/2014/main" id="{30C43FD6-77CA-0C44-62BA-B990E59FCC8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319" r="60521"/>
            <a:stretch/>
          </p:blipFill>
          <p:spPr bwMode="auto">
            <a:xfrm>
              <a:off x="7894080" y="6204536"/>
              <a:ext cx="2666416" cy="6409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" name="TextBox 12">
              <a:extLst>
                <a:ext uri="{FF2B5EF4-FFF2-40B4-BE49-F238E27FC236}">
                  <a16:creationId xmlns:a16="http://schemas.microsoft.com/office/drawing/2014/main" id="{4306672B-2624-C702-2077-4DE2BF0AC547}"/>
                </a:ext>
              </a:extLst>
            </p:cNvPr>
            <p:cNvSpPr txBox="1"/>
            <p:nvPr/>
          </p:nvSpPr>
          <p:spPr>
            <a:xfrm>
              <a:off x="10774682" y="6389317"/>
              <a:ext cx="651140" cy="276999"/>
            </a:xfrm>
            <a:prstGeom prst="rect">
              <a:avLst/>
            </a:prstGeom>
            <a:noFill/>
            <a:effectLst>
              <a:outerShdw dist="12700" dir="2700000" algn="tl" rotWithShape="0">
                <a:schemeClr val="bg1"/>
              </a:outerShdw>
            </a:effec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b="1" dirty="0">
                  <a:latin typeface="TypoSlabserif-Light" pitchFamily="2" charset="0"/>
                  <a:cs typeface="+mn-cs"/>
                </a:rPr>
                <a:t>5</a:t>
              </a:r>
              <a:r>
                <a:rPr lang="en-US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ypoSlabserif-Light" pitchFamily="2" charset="0"/>
                  <a:cs typeface="+mn-cs"/>
                </a:rPr>
                <a:t> de 10</a:t>
              </a:r>
              <a:endParaRPr lang="en-US" sz="1200" b="1" dirty="0">
                <a:latin typeface="TypoSlabserif-Light" pitchFamily="2" charset="0"/>
                <a:cs typeface="+mn-cs"/>
              </a:endParaRPr>
            </a:p>
          </p:txBody>
        </p:sp>
        <p:pic>
          <p:nvPicPr>
            <p:cNvPr id="18" name="Picture 17" descr="PrevArrow.png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296AEAA4-C165-BC74-9459-C9BE9FF0711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39079" y="6423794"/>
              <a:ext cx="212725" cy="222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" name="Picture 18" descr="PrevArrow.png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C2D5C177-E4E8-12E3-2117-56BC3F54EF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48716" y="6423795"/>
              <a:ext cx="214313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TextBox 11">
              <a:extLst>
                <a:ext uri="{FF2B5EF4-FFF2-40B4-BE49-F238E27FC236}">
                  <a16:creationId xmlns:a16="http://schemas.microsoft.com/office/drawing/2014/main" id="{C36EFC40-27AC-E3E2-781B-E90B645F4E28}"/>
                </a:ext>
              </a:extLst>
            </p:cNvPr>
            <p:cNvSpPr txBox="1"/>
            <p:nvPr/>
          </p:nvSpPr>
          <p:spPr>
            <a:xfrm>
              <a:off x="9714391" y="6409585"/>
              <a:ext cx="587020" cy="230832"/>
            </a:xfrm>
            <a:prstGeom prst="rect">
              <a:avLst/>
            </a:prstGeom>
            <a:noFill/>
            <a:effectLst>
              <a:outerShdw dist="12700" dir="2700000" algn="tl" rotWithShape="0">
                <a:schemeClr val="bg1"/>
              </a:outerShdw>
            </a:effec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cs typeface="+mn-cs"/>
                </a:rPr>
                <a:t>N°</a:t>
              </a:r>
              <a:r>
                <a:rPr lang="en-US" sz="900" dirty="0">
                  <a:latin typeface="+mn-lt"/>
                  <a:cs typeface="+mn-cs"/>
                </a:rPr>
                <a:t> SLIDE</a:t>
              </a:r>
            </a:p>
          </p:txBody>
        </p:sp>
        <p:pic>
          <p:nvPicPr>
            <p:cNvPr id="21" name="Picture 17" descr="PrevArrow.png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997D9EF8-2299-2D08-6821-20D419AC4A4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39079" y="6423794"/>
              <a:ext cx="212725" cy="222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" name="Picture 18" descr="PrevArrow.png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B232C2DE-794C-F281-2E1B-0652DBFFA68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48716" y="6423795"/>
              <a:ext cx="214313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" name="TextBox 5">
              <a:extLst>
                <a:ext uri="{FF2B5EF4-FFF2-40B4-BE49-F238E27FC236}">
                  <a16:creationId xmlns:a16="http://schemas.microsoft.com/office/drawing/2014/main" id="{CA1A64A4-F369-AFE5-3019-1CAA096B4F61}"/>
                </a:ext>
              </a:extLst>
            </p:cNvPr>
            <p:cNvSpPr txBox="1"/>
            <p:nvPr/>
          </p:nvSpPr>
          <p:spPr>
            <a:xfrm>
              <a:off x="2299089" y="6385428"/>
              <a:ext cx="1169679" cy="307777"/>
            </a:xfrm>
            <a:prstGeom prst="rect">
              <a:avLst/>
            </a:prstGeom>
            <a:noFill/>
            <a:effectLst>
              <a:outerShdw dist="12700" dir="2700000" algn="tl" rotWithShape="0">
                <a:schemeClr val="bg1"/>
              </a:outerShdw>
            </a:effec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ypoSlabserif-Light" pitchFamily="2" charset="0"/>
                  <a:cs typeface="+mn-cs"/>
                </a:rPr>
                <a:t>Juan Argüello</a:t>
              </a:r>
            </a:p>
          </p:txBody>
        </p:sp>
        <p:sp>
          <p:nvSpPr>
            <p:cNvPr id="24" name="TextBox 5">
              <a:extLst>
                <a:ext uri="{FF2B5EF4-FFF2-40B4-BE49-F238E27FC236}">
                  <a16:creationId xmlns:a16="http://schemas.microsoft.com/office/drawing/2014/main" id="{167E32D8-6212-1D66-83FB-CFBCFA4D7566}"/>
                </a:ext>
              </a:extLst>
            </p:cNvPr>
            <p:cNvSpPr txBox="1"/>
            <p:nvPr/>
          </p:nvSpPr>
          <p:spPr>
            <a:xfrm>
              <a:off x="911424" y="6385428"/>
              <a:ext cx="1358770" cy="338555"/>
            </a:xfrm>
            <a:prstGeom prst="rect">
              <a:avLst/>
            </a:prstGeom>
            <a:noFill/>
            <a:effectLst>
              <a:outerShdw dist="12700" dir="2700000" algn="tl" rotWithShape="0">
                <a:schemeClr val="bg1"/>
              </a:outerShdw>
            </a:effec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ypoSlabserif-Light" pitchFamily="2" charset="0"/>
                  <a:cs typeface="+mn-cs"/>
                </a:rPr>
                <a:t>Marcelo Encabo</a:t>
              </a:r>
              <a:endParaRPr lang="en-US" sz="1400" dirty="0">
                <a:latin typeface="TypoSlabserif-Light" pitchFamily="2" charset="0"/>
                <a:cs typeface="+mn-cs"/>
              </a:endParaRPr>
            </a:p>
          </p:txBody>
        </p:sp>
        <p:sp>
          <p:nvSpPr>
            <p:cNvPr id="25" name="TextBox 5">
              <a:extLst>
                <a:ext uri="{FF2B5EF4-FFF2-40B4-BE49-F238E27FC236}">
                  <a16:creationId xmlns:a16="http://schemas.microsoft.com/office/drawing/2014/main" id="{B9CF9801-79CC-E710-1208-B9C25D22767E}"/>
                </a:ext>
              </a:extLst>
            </p:cNvPr>
            <p:cNvSpPr txBox="1"/>
            <p:nvPr/>
          </p:nvSpPr>
          <p:spPr>
            <a:xfrm>
              <a:off x="2132338" y="6385428"/>
              <a:ext cx="306494" cy="338555"/>
            </a:xfrm>
            <a:prstGeom prst="rect">
              <a:avLst/>
            </a:prstGeom>
            <a:noFill/>
            <a:effectLst>
              <a:outerShdw dist="12700" dir="2700000" algn="tl" rotWithShape="0">
                <a:schemeClr val="bg1"/>
              </a:outerShdw>
            </a:effec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ypoSlabserif-Light" pitchFamily="2" charset="0"/>
                  <a:cs typeface="+mn-cs"/>
                </a:rPr>
                <a:t>&amp;</a:t>
              </a:r>
              <a:endParaRPr lang="en-US" sz="1400" dirty="0">
                <a:latin typeface="TypoSlabserif-Light" pitchFamily="2" charset="0"/>
                <a:cs typeface="+mn-cs"/>
              </a:endParaRPr>
            </a:p>
          </p:txBody>
        </p:sp>
      </p:grpSp>
      <p:cxnSp>
        <p:nvCxnSpPr>
          <p:cNvPr id="29" name="11 Conector recto">
            <a:extLst>
              <a:ext uri="{FF2B5EF4-FFF2-40B4-BE49-F238E27FC236}">
                <a16:creationId xmlns:a16="http://schemas.microsoft.com/office/drawing/2014/main" id="{FBA81383-7257-638D-FD8F-029F07FC126C}"/>
              </a:ext>
            </a:extLst>
          </p:cNvPr>
          <p:cNvCxnSpPr>
            <a:cxnSpLocks/>
          </p:cNvCxnSpPr>
          <p:nvPr/>
        </p:nvCxnSpPr>
        <p:spPr>
          <a:xfrm flipV="1">
            <a:off x="0" y="760743"/>
            <a:ext cx="12191999" cy="36000"/>
          </a:xfrm>
          <a:prstGeom prst="line">
            <a:avLst/>
          </a:prstGeom>
          <a:ln w="19050">
            <a:solidFill>
              <a:srgbClr val="F1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Imagen 29" descr="Imagen que contiene objeto&#10;&#10;Descripción generada automáticamente">
            <a:extLst>
              <a:ext uri="{FF2B5EF4-FFF2-40B4-BE49-F238E27FC236}">
                <a16:creationId xmlns:a16="http://schemas.microsoft.com/office/drawing/2014/main" id="{E24AD0FD-B589-0A8A-C197-4B83F5067D0B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47" t="34887" r="13600" b="8200"/>
          <a:stretch/>
        </p:blipFill>
        <p:spPr>
          <a:xfrm>
            <a:off x="10796766" y="31922"/>
            <a:ext cx="863356" cy="596011"/>
          </a:xfrm>
          <a:prstGeom prst="rect">
            <a:avLst/>
          </a:prstGeom>
        </p:spPr>
      </p:pic>
      <p:sp>
        <p:nvSpPr>
          <p:cNvPr id="32" name="4 Subtítulo">
            <a:hlinkClick r:id="rId8" action="ppaction://hlinksldjump"/>
            <a:extLst>
              <a:ext uri="{FF2B5EF4-FFF2-40B4-BE49-F238E27FC236}">
                <a16:creationId xmlns:a16="http://schemas.microsoft.com/office/drawing/2014/main" id="{9DA9CB80-88F8-E745-343C-E99331AC57BB}"/>
              </a:ext>
            </a:extLst>
          </p:cNvPr>
          <p:cNvSpPr txBox="1">
            <a:spLocks/>
          </p:cNvSpPr>
          <p:nvPr/>
        </p:nvSpPr>
        <p:spPr>
          <a:xfrm>
            <a:off x="953583" y="113523"/>
            <a:ext cx="3486233" cy="453600"/>
          </a:xfrm>
          <a:prstGeom prst="rect">
            <a:avLst/>
          </a:prstGeom>
        </p:spPr>
        <p:txBody>
          <a:bodyPr/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s-ES" sz="2800" b="1" cap="small" dirty="0">
                <a:solidFill>
                  <a:srgbClr val="CDCDCD"/>
                </a:solidFill>
                <a:latin typeface="Calibri"/>
                <a:cs typeface="+mn-cs"/>
              </a:rPr>
              <a:t>Alcance</a:t>
            </a:r>
          </a:p>
        </p:txBody>
      </p:sp>
      <p:grpSp>
        <p:nvGrpSpPr>
          <p:cNvPr id="156" name="Grupo 155">
            <a:extLst>
              <a:ext uri="{FF2B5EF4-FFF2-40B4-BE49-F238E27FC236}">
                <a16:creationId xmlns:a16="http://schemas.microsoft.com/office/drawing/2014/main" id="{BCEEDB98-8BA8-A307-DB0A-179B902011DF}"/>
              </a:ext>
            </a:extLst>
          </p:cNvPr>
          <p:cNvGrpSpPr/>
          <p:nvPr/>
        </p:nvGrpSpPr>
        <p:grpSpPr>
          <a:xfrm>
            <a:off x="410432" y="1217407"/>
            <a:ext cx="3233283" cy="431467"/>
            <a:chOff x="275031" y="1125325"/>
            <a:chExt cx="3233283" cy="431467"/>
          </a:xfrm>
        </p:grpSpPr>
        <p:sp>
          <p:nvSpPr>
            <p:cNvPr id="99" name="CuadroTexto 98">
              <a:extLst>
                <a:ext uri="{FF2B5EF4-FFF2-40B4-BE49-F238E27FC236}">
                  <a16:creationId xmlns:a16="http://schemas.microsoft.com/office/drawing/2014/main" id="{E3C6F0B9-1EBB-C17E-8A3E-2D2C2E32D0B4}"/>
                </a:ext>
              </a:extLst>
            </p:cNvPr>
            <p:cNvSpPr txBox="1"/>
            <p:nvPr/>
          </p:nvSpPr>
          <p:spPr>
            <a:xfrm>
              <a:off x="733895" y="1151704"/>
              <a:ext cx="2531727" cy="307777"/>
            </a:xfrm>
            <a:prstGeom prst="rect">
              <a:avLst/>
            </a:prstGeom>
            <a:noFill/>
          </p:spPr>
          <p:txBody>
            <a:bodyPr wrap="square" lIns="0" tIns="0" rIns="0" bIns="0" anchor="ctr" anchorCtr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s-ES" sz="2000" b="1" dirty="0">
                  <a:solidFill>
                    <a:schemeClr val="bg2"/>
                  </a:solidFill>
                  <a:latin typeface="UniSansBook" panose="00000500000000000000" pitchFamily="2" charset="0"/>
                </a:rPr>
                <a:t>Esquema </a:t>
              </a:r>
              <a:r>
                <a:rPr lang="es-ES" sz="2000" b="1" dirty="0">
                  <a:solidFill>
                    <a:srgbClr val="FFFF00"/>
                  </a:solidFill>
                  <a:latin typeface="UniSansBook" panose="00000500000000000000" pitchFamily="2" charset="0"/>
                </a:rPr>
                <a:t>Solución</a:t>
              </a:r>
              <a:endParaRPr kumimoji="0" lang="es-ES" b="1" i="0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UniSansBook" panose="00000500000000000000" pitchFamily="2" charset="0"/>
                <a:ea typeface="+mn-ea"/>
                <a:cs typeface="+mn-cs"/>
              </a:endParaRPr>
            </a:p>
          </p:txBody>
        </p:sp>
        <p:pic>
          <p:nvPicPr>
            <p:cNvPr id="100" name="Imagen 99" descr="Forma&#10;&#10;Descripción generada automáticamente con confianza baja">
              <a:extLst>
                <a:ext uri="{FF2B5EF4-FFF2-40B4-BE49-F238E27FC236}">
                  <a16:creationId xmlns:a16="http://schemas.microsoft.com/office/drawing/2014/main" id="{209009FD-A24A-1F6F-6BC2-706A11B0CB4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5031" y="1125325"/>
              <a:ext cx="417762" cy="417762"/>
            </a:xfrm>
            <a:prstGeom prst="rect">
              <a:avLst/>
            </a:prstGeom>
          </p:spPr>
        </p:pic>
        <p:pic>
          <p:nvPicPr>
            <p:cNvPr id="101" name="Imagen 100" descr="Icono&#10;&#10;Descripción generada automáticamente">
              <a:extLst>
                <a:ext uri="{FF2B5EF4-FFF2-40B4-BE49-F238E27FC236}">
                  <a16:creationId xmlns:a16="http://schemas.microsoft.com/office/drawing/2014/main" id="{0157B481-3BDA-82EE-8338-4149059DEBA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657" t="44093" r="8657" b="47309"/>
            <a:stretch/>
          </p:blipFill>
          <p:spPr>
            <a:xfrm>
              <a:off x="2535146" y="1481699"/>
              <a:ext cx="973168" cy="75093"/>
            </a:xfrm>
            <a:prstGeom prst="rect">
              <a:avLst/>
            </a:prstGeom>
          </p:spPr>
        </p:pic>
      </p:grpSp>
      <p:pic>
        <p:nvPicPr>
          <p:cNvPr id="125" name="Imagen 124" descr="Icono&#10;&#10;Descripción generada automáticamente">
            <a:extLst>
              <a:ext uri="{FF2B5EF4-FFF2-40B4-BE49-F238E27FC236}">
                <a16:creationId xmlns:a16="http://schemas.microsoft.com/office/drawing/2014/main" id="{6E1D7F92-344C-A1C8-6D63-707FF11DFA97}"/>
              </a:ext>
            </a:extLst>
          </p:cNvPr>
          <p:cNvPicPr>
            <a:picLocks noChangeAspect="1"/>
          </p:cNvPicPr>
          <p:nvPr/>
        </p:nvPicPr>
        <p:blipFill>
          <a:blip r:embed="rId11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880" y="16105"/>
            <a:ext cx="721654" cy="721654"/>
          </a:xfrm>
          <a:prstGeom prst="rect">
            <a:avLst/>
          </a:prstGeom>
        </p:spPr>
      </p:pic>
      <p:sp>
        <p:nvSpPr>
          <p:cNvPr id="136" name="Rectángulo: esquinas redondeadas 135">
            <a:extLst>
              <a:ext uri="{FF2B5EF4-FFF2-40B4-BE49-F238E27FC236}">
                <a16:creationId xmlns:a16="http://schemas.microsoft.com/office/drawing/2014/main" id="{6D32B37E-8084-DE21-2637-A6103975B31D}"/>
              </a:ext>
            </a:extLst>
          </p:cNvPr>
          <p:cNvSpPr/>
          <p:nvPr/>
        </p:nvSpPr>
        <p:spPr>
          <a:xfrm>
            <a:off x="354038" y="2543483"/>
            <a:ext cx="11197193" cy="2058599"/>
          </a:xfrm>
          <a:prstGeom prst="roundRect">
            <a:avLst/>
          </a:prstGeom>
          <a:solidFill>
            <a:srgbClr val="3837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s-AR"/>
          </a:p>
        </p:txBody>
      </p:sp>
      <p:sp>
        <p:nvSpPr>
          <p:cNvPr id="134" name="Rectángulo: esquinas redondeadas 133">
            <a:extLst>
              <a:ext uri="{FF2B5EF4-FFF2-40B4-BE49-F238E27FC236}">
                <a16:creationId xmlns:a16="http://schemas.microsoft.com/office/drawing/2014/main" id="{FCBD8243-3E55-2899-EC14-CB0CAB6C870C}"/>
              </a:ext>
            </a:extLst>
          </p:cNvPr>
          <p:cNvSpPr/>
          <p:nvPr/>
        </p:nvSpPr>
        <p:spPr>
          <a:xfrm>
            <a:off x="541529" y="2307944"/>
            <a:ext cx="11197193" cy="230469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s-AR">
              <a:solidFill>
                <a:srgbClr val="0070C0"/>
              </a:solidFill>
            </a:endParaRPr>
          </a:p>
        </p:txBody>
      </p:sp>
      <p:pic>
        <p:nvPicPr>
          <p:cNvPr id="141" name="Imagen 140" descr="Icono&#10;&#10;Descripción generada automáticamente">
            <a:extLst>
              <a:ext uri="{FF2B5EF4-FFF2-40B4-BE49-F238E27FC236}">
                <a16:creationId xmlns:a16="http://schemas.microsoft.com/office/drawing/2014/main" id="{8D7B0899-35EB-C2A3-A230-DDD4AEA5D74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8940" y="2670966"/>
            <a:ext cx="1474087" cy="1474087"/>
          </a:xfrm>
          <a:prstGeom prst="rect">
            <a:avLst/>
          </a:prstGeom>
        </p:spPr>
      </p:pic>
      <p:sp>
        <p:nvSpPr>
          <p:cNvPr id="143" name="CuadroTexto 142">
            <a:extLst>
              <a:ext uri="{FF2B5EF4-FFF2-40B4-BE49-F238E27FC236}">
                <a16:creationId xmlns:a16="http://schemas.microsoft.com/office/drawing/2014/main" id="{CD0397E2-44AF-B6D8-B3E0-6E03941A32B8}"/>
              </a:ext>
            </a:extLst>
          </p:cNvPr>
          <p:cNvSpPr txBox="1"/>
          <p:nvPr/>
        </p:nvSpPr>
        <p:spPr>
          <a:xfrm>
            <a:off x="1468774" y="4043724"/>
            <a:ext cx="11671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800" dirty="0">
                <a:solidFill>
                  <a:srgbClr val="0070C0"/>
                </a:solidFill>
                <a:latin typeface="Aptos Black" panose="020B0004020202020204" pitchFamily="34" charset="0"/>
                <a:cs typeface="+mn-cs"/>
              </a:rPr>
              <a:t>App Web</a:t>
            </a:r>
          </a:p>
        </p:txBody>
      </p:sp>
      <p:sp>
        <p:nvSpPr>
          <p:cNvPr id="155" name="Rectángulo: esquinas redondeadas 154">
            <a:extLst>
              <a:ext uri="{FF2B5EF4-FFF2-40B4-BE49-F238E27FC236}">
                <a16:creationId xmlns:a16="http://schemas.microsoft.com/office/drawing/2014/main" id="{9F4A31BE-49F2-972C-D91F-BD112036BB3F}"/>
              </a:ext>
            </a:extLst>
          </p:cNvPr>
          <p:cNvSpPr/>
          <p:nvPr/>
        </p:nvSpPr>
        <p:spPr>
          <a:xfrm>
            <a:off x="3691992" y="2431474"/>
            <a:ext cx="7921418" cy="1706347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s-AR" dirty="0"/>
          </a:p>
        </p:txBody>
      </p:sp>
      <p:sp>
        <p:nvSpPr>
          <p:cNvPr id="137" name="Rectángulo: esquinas redondeadas 136">
            <a:extLst>
              <a:ext uri="{FF2B5EF4-FFF2-40B4-BE49-F238E27FC236}">
                <a16:creationId xmlns:a16="http://schemas.microsoft.com/office/drawing/2014/main" id="{F7FC1C66-7D28-62D2-F50F-7368BC5392FB}"/>
              </a:ext>
            </a:extLst>
          </p:cNvPr>
          <p:cNvSpPr/>
          <p:nvPr/>
        </p:nvSpPr>
        <p:spPr>
          <a:xfrm>
            <a:off x="3671424" y="2817215"/>
            <a:ext cx="7941985" cy="17063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s-AR" dirty="0"/>
          </a:p>
        </p:txBody>
      </p:sp>
      <p:pic>
        <p:nvPicPr>
          <p:cNvPr id="133" name="Imagen 132" descr="Un letrero de color negro&#10;&#10;Descripción generada automáticamente con confianza media">
            <a:extLst>
              <a:ext uri="{FF2B5EF4-FFF2-40B4-BE49-F238E27FC236}">
                <a16:creationId xmlns:a16="http://schemas.microsoft.com/office/drawing/2014/main" id="{851B8E70-A074-ED8F-C3B1-0EAB640F4570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50" t="12975" r="7234" b="11986"/>
          <a:stretch/>
        </p:blipFill>
        <p:spPr>
          <a:xfrm>
            <a:off x="9810382" y="3487053"/>
            <a:ext cx="1080000" cy="958897"/>
          </a:xfrm>
          <a:prstGeom prst="rect">
            <a:avLst/>
          </a:prstGeom>
        </p:spPr>
      </p:pic>
      <p:pic>
        <p:nvPicPr>
          <p:cNvPr id="139" name="Imagen 138" descr="Icono&#10;&#10;Descripción generada automáticamente">
            <a:extLst>
              <a:ext uri="{FF2B5EF4-FFF2-40B4-BE49-F238E27FC236}">
                <a16:creationId xmlns:a16="http://schemas.microsoft.com/office/drawing/2014/main" id="{413726EC-9EEA-1BBA-830B-CE45185E897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430" y="3386288"/>
            <a:ext cx="1080000" cy="1080000"/>
          </a:xfrm>
          <a:prstGeom prst="rect">
            <a:avLst/>
          </a:prstGeom>
        </p:spPr>
      </p:pic>
      <p:cxnSp>
        <p:nvCxnSpPr>
          <p:cNvPr id="144" name="Conector recto 143">
            <a:extLst>
              <a:ext uri="{FF2B5EF4-FFF2-40B4-BE49-F238E27FC236}">
                <a16:creationId xmlns:a16="http://schemas.microsoft.com/office/drawing/2014/main" id="{AFBBDFBA-ED45-5AB2-1B95-23574D082F6C}"/>
              </a:ext>
            </a:extLst>
          </p:cNvPr>
          <p:cNvCxnSpPr>
            <a:cxnSpLocks/>
          </p:cNvCxnSpPr>
          <p:nvPr/>
        </p:nvCxnSpPr>
        <p:spPr>
          <a:xfrm>
            <a:off x="6308213" y="2838989"/>
            <a:ext cx="0" cy="1658674"/>
          </a:xfrm>
          <a:prstGeom prst="line">
            <a:avLst/>
          </a:prstGeom>
          <a:ln w="19050" cap="rnd" cmpd="dbl" algn="ctr">
            <a:solidFill>
              <a:srgbClr val="525252">
                <a:alpha val="98000"/>
              </a:srgbClr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6" name="CuadroTexto 145">
            <a:extLst>
              <a:ext uri="{FF2B5EF4-FFF2-40B4-BE49-F238E27FC236}">
                <a16:creationId xmlns:a16="http://schemas.microsoft.com/office/drawing/2014/main" id="{41391BF2-3684-F681-9A72-56AFADFF172A}"/>
              </a:ext>
            </a:extLst>
          </p:cNvPr>
          <p:cNvSpPr txBox="1"/>
          <p:nvPr/>
        </p:nvSpPr>
        <p:spPr>
          <a:xfrm>
            <a:off x="3926551" y="3011399"/>
            <a:ext cx="2342752" cy="27699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s-MX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Display" panose="020B0004020202020204" pitchFamily="34" charset="0"/>
                <a:cs typeface="+mn-cs"/>
              </a:rPr>
              <a:t>Usuarios - Documentos</a:t>
            </a:r>
            <a:endParaRPr lang="es-MX" sz="1800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tos Display" panose="020B0004020202020204" pitchFamily="34" charset="0"/>
              <a:cs typeface="+mn-cs"/>
            </a:endParaRPr>
          </a:p>
        </p:txBody>
      </p:sp>
      <p:cxnSp>
        <p:nvCxnSpPr>
          <p:cNvPr id="147" name="Conector recto 146">
            <a:extLst>
              <a:ext uri="{FF2B5EF4-FFF2-40B4-BE49-F238E27FC236}">
                <a16:creationId xmlns:a16="http://schemas.microsoft.com/office/drawing/2014/main" id="{8DF69F85-7736-E427-4E59-E968E866A408}"/>
              </a:ext>
            </a:extLst>
          </p:cNvPr>
          <p:cNvCxnSpPr>
            <a:cxnSpLocks/>
          </p:cNvCxnSpPr>
          <p:nvPr/>
        </p:nvCxnSpPr>
        <p:spPr>
          <a:xfrm>
            <a:off x="9206140" y="2838989"/>
            <a:ext cx="0" cy="1694292"/>
          </a:xfrm>
          <a:prstGeom prst="line">
            <a:avLst/>
          </a:prstGeom>
          <a:ln w="19050" cap="rnd" cmpd="dbl" algn="ctr">
            <a:solidFill>
              <a:srgbClr val="525252">
                <a:alpha val="98000"/>
              </a:srgbClr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8" name="CuadroTexto 147">
            <a:extLst>
              <a:ext uri="{FF2B5EF4-FFF2-40B4-BE49-F238E27FC236}">
                <a16:creationId xmlns:a16="http://schemas.microsoft.com/office/drawing/2014/main" id="{79864BF2-14A0-C8B1-F5AE-2C1A5A4B11FD}"/>
              </a:ext>
            </a:extLst>
          </p:cNvPr>
          <p:cNvSpPr txBox="1"/>
          <p:nvPr/>
        </p:nvSpPr>
        <p:spPr>
          <a:xfrm>
            <a:off x="7110840" y="3011399"/>
            <a:ext cx="1553940" cy="27699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s-MX" sz="1800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Display" panose="020B0004020202020204" pitchFamily="34" charset="0"/>
                <a:cs typeface="+mn-cs"/>
              </a:rPr>
              <a:t>Reg. Kilómetros</a:t>
            </a:r>
          </a:p>
        </p:txBody>
      </p:sp>
      <p:sp>
        <p:nvSpPr>
          <p:cNvPr id="149" name="CuadroTexto 148">
            <a:extLst>
              <a:ext uri="{FF2B5EF4-FFF2-40B4-BE49-F238E27FC236}">
                <a16:creationId xmlns:a16="http://schemas.microsoft.com/office/drawing/2014/main" id="{1DCF9470-D512-7BF1-9E49-1AF250CEB9E7}"/>
              </a:ext>
            </a:extLst>
          </p:cNvPr>
          <p:cNvSpPr txBox="1"/>
          <p:nvPr/>
        </p:nvSpPr>
        <p:spPr>
          <a:xfrm>
            <a:off x="9977948" y="3011399"/>
            <a:ext cx="1553940" cy="27699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s-MX" sz="1800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Display" panose="020B0004020202020204" pitchFamily="34" charset="0"/>
                <a:cs typeface="+mn-cs"/>
              </a:rPr>
              <a:t>Mod. </a:t>
            </a:r>
            <a:r>
              <a:rPr lang="es-MX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Display" panose="020B0004020202020204" pitchFamily="34" charset="0"/>
                <a:cs typeface="+mn-cs"/>
              </a:rPr>
              <a:t>KPI</a:t>
            </a:r>
            <a:endParaRPr lang="es-MX" sz="1800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tos Display" panose="020B0004020202020204" pitchFamily="34" charset="0"/>
              <a:cs typeface="+mn-cs"/>
            </a:endParaRPr>
          </a:p>
        </p:txBody>
      </p:sp>
      <p:pic>
        <p:nvPicPr>
          <p:cNvPr id="151" name="Imagen 150" descr="Interfaz de usuario gráfica, Icono&#10;&#10;Descripción generada automáticamente con confianza media">
            <a:extLst>
              <a:ext uri="{FF2B5EF4-FFF2-40B4-BE49-F238E27FC236}">
                <a16:creationId xmlns:a16="http://schemas.microsoft.com/office/drawing/2014/main" id="{05868DC5-AEAA-797A-489C-FCB7C8714154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99" t="7977" r="21594" b="8002"/>
          <a:stretch/>
        </p:blipFill>
        <p:spPr>
          <a:xfrm>
            <a:off x="7493246" y="3436370"/>
            <a:ext cx="677905" cy="1008000"/>
          </a:xfrm>
          <a:prstGeom prst="rect">
            <a:avLst/>
          </a:prstGeom>
        </p:spPr>
      </p:pic>
      <p:sp>
        <p:nvSpPr>
          <p:cNvPr id="154" name="CuadroTexto 153">
            <a:extLst>
              <a:ext uri="{FF2B5EF4-FFF2-40B4-BE49-F238E27FC236}">
                <a16:creationId xmlns:a16="http://schemas.microsoft.com/office/drawing/2014/main" id="{D00E0C71-F928-C675-C174-70F24C5E50AC}"/>
              </a:ext>
            </a:extLst>
          </p:cNvPr>
          <p:cNvSpPr txBox="1"/>
          <p:nvPr/>
        </p:nvSpPr>
        <p:spPr>
          <a:xfrm>
            <a:off x="7260876" y="2446837"/>
            <a:ext cx="11671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800" dirty="0">
                <a:solidFill>
                  <a:srgbClr val="565656"/>
                </a:solidFill>
                <a:latin typeface="Aptos Black" panose="020B0004020202020204" pitchFamily="34" charset="0"/>
                <a:cs typeface="+mn-cs"/>
              </a:rPr>
              <a:t>Módulos</a:t>
            </a:r>
          </a:p>
        </p:txBody>
      </p:sp>
    </p:spTree>
    <p:extLst>
      <p:ext uri="{BB962C8B-B14F-4D97-AF65-F5344CB8AC3E}">
        <p14:creationId xmlns:p14="http://schemas.microsoft.com/office/powerpoint/2010/main" val="7096396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>
            <a:extLst>
              <a:ext uri="{FF2B5EF4-FFF2-40B4-BE49-F238E27FC236}">
                <a16:creationId xmlns:a16="http://schemas.microsoft.com/office/drawing/2014/main" id="{CB206F5D-943A-5829-D254-3EAC189D106E}"/>
              </a:ext>
            </a:extLst>
          </p:cNvPr>
          <p:cNvGrpSpPr/>
          <p:nvPr/>
        </p:nvGrpSpPr>
        <p:grpSpPr>
          <a:xfrm>
            <a:off x="11832" y="6204536"/>
            <a:ext cx="12180167" cy="680848"/>
            <a:chOff x="11832" y="6204536"/>
            <a:chExt cx="12180167" cy="680848"/>
          </a:xfrm>
        </p:grpSpPr>
        <p:pic>
          <p:nvPicPr>
            <p:cNvPr id="5" name="Picture 16" descr="BottomLineDarker.png">
              <a:extLst>
                <a:ext uri="{FF2B5EF4-FFF2-40B4-BE49-F238E27FC236}">
                  <a16:creationId xmlns:a16="http://schemas.microsoft.com/office/drawing/2014/main" id="{41179373-7A65-C622-7EC7-D8A03770B6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4000" y="6840934"/>
              <a:ext cx="9144000" cy="44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TextBox 11">
              <a:extLst>
                <a:ext uri="{FF2B5EF4-FFF2-40B4-BE49-F238E27FC236}">
                  <a16:creationId xmlns:a16="http://schemas.microsoft.com/office/drawing/2014/main" id="{4EDE45FE-C9D5-B7F1-EE1B-E60E9305EBAA}"/>
                </a:ext>
              </a:extLst>
            </p:cNvPr>
            <p:cNvSpPr txBox="1"/>
            <p:nvPr/>
          </p:nvSpPr>
          <p:spPr>
            <a:xfrm>
              <a:off x="8904312" y="6237312"/>
              <a:ext cx="542136" cy="215444"/>
            </a:xfrm>
            <a:prstGeom prst="rect">
              <a:avLst/>
            </a:prstGeom>
            <a:noFill/>
            <a:effectLst>
              <a:outerShdw dist="12700" dir="2700000" algn="tl" rotWithShape="0">
                <a:schemeClr val="bg1"/>
              </a:outerShdw>
            </a:effec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cs typeface="+mn-cs"/>
                </a:rPr>
                <a:t>N°</a:t>
              </a:r>
              <a:r>
                <a:rPr lang="en-US" sz="800" dirty="0">
                  <a:latin typeface="+mn-lt"/>
                  <a:cs typeface="+mn-cs"/>
                </a:rPr>
                <a:t> SLIDE</a:t>
              </a:r>
            </a:p>
          </p:txBody>
        </p:sp>
        <p:sp>
          <p:nvSpPr>
            <p:cNvPr id="7" name="TextBox 12">
              <a:extLst>
                <a:ext uri="{FF2B5EF4-FFF2-40B4-BE49-F238E27FC236}">
                  <a16:creationId xmlns:a16="http://schemas.microsoft.com/office/drawing/2014/main" id="{44CE3ABC-1A79-F0BF-2632-DEB18BF3B9DF}"/>
                </a:ext>
              </a:extLst>
            </p:cNvPr>
            <p:cNvSpPr txBox="1"/>
            <p:nvPr/>
          </p:nvSpPr>
          <p:spPr>
            <a:xfrm>
              <a:off x="9255760" y="6403762"/>
              <a:ext cx="651140" cy="276999"/>
            </a:xfrm>
            <a:prstGeom prst="rect">
              <a:avLst/>
            </a:prstGeom>
            <a:noFill/>
            <a:effectLst>
              <a:outerShdw dist="12700" dir="2700000" algn="tl" rotWithShape="0">
                <a:schemeClr val="bg1"/>
              </a:outerShdw>
            </a:effec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ypoSlabserif-Light" pitchFamily="2" charset="0"/>
                  <a:cs typeface="+mn-cs"/>
                </a:rPr>
                <a:t>1</a:t>
              </a:r>
              <a:r>
                <a:rPr lang="en-US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ypoSlabserif-Light" pitchFamily="2" charset="0"/>
                  <a:cs typeface="+mn-cs"/>
                </a:rPr>
                <a:t> de 17</a:t>
              </a:r>
              <a:endParaRPr lang="en-US" sz="1200" b="1" dirty="0">
                <a:latin typeface="TypoSlabserif-Light" pitchFamily="2" charset="0"/>
                <a:cs typeface="+mn-cs"/>
              </a:endParaRPr>
            </a:p>
          </p:txBody>
        </p:sp>
        <p:pic>
          <p:nvPicPr>
            <p:cNvPr id="8" name="Picture 17" descr="PrevArrow.png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439179FE-01F3-9F57-E1C3-8CF920CEB8C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09064" y="6440908"/>
              <a:ext cx="212725" cy="222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Picture 18" descr="PrevArrow.png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A1908D3B-9C2A-5A4A-36D9-55440C52093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18701" y="6440909"/>
              <a:ext cx="214313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0" name="Grupo 9">
              <a:extLst>
                <a:ext uri="{FF2B5EF4-FFF2-40B4-BE49-F238E27FC236}">
                  <a16:creationId xmlns:a16="http://schemas.microsoft.com/office/drawing/2014/main" id="{C8BB8966-E445-2484-4017-CCD75C728AB2}"/>
                </a:ext>
              </a:extLst>
            </p:cNvPr>
            <p:cNvGrpSpPr/>
            <p:nvPr/>
          </p:nvGrpSpPr>
          <p:grpSpPr>
            <a:xfrm>
              <a:off x="11832" y="6204536"/>
              <a:ext cx="12180167" cy="640931"/>
              <a:chOff x="11832" y="6199789"/>
              <a:chExt cx="12180167" cy="640931"/>
            </a:xfrm>
          </p:grpSpPr>
          <p:pic>
            <p:nvPicPr>
              <p:cNvPr id="26" name="Picture 15" descr="BottomLineLight.png">
                <a:extLst>
                  <a:ext uri="{FF2B5EF4-FFF2-40B4-BE49-F238E27FC236}">
                    <a16:creationId xmlns:a16="http://schemas.microsoft.com/office/drawing/2014/main" id="{D4E48689-7331-5C07-FC1C-C14F2E2B9E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24000" y="6199789"/>
                <a:ext cx="9144000" cy="6409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7" name="Picture 15" descr="BottomLineLight.png">
                <a:extLst>
                  <a:ext uri="{FF2B5EF4-FFF2-40B4-BE49-F238E27FC236}">
                    <a16:creationId xmlns:a16="http://schemas.microsoft.com/office/drawing/2014/main" id="{E7C60A26-9D63-03CD-3019-74C0C095609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0805"/>
              <a:stretch/>
            </p:blipFill>
            <p:spPr bwMode="auto">
              <a:xfrm>
                <a:off x="8608006" y="6199789"/>
                <a:ext cx="3583993" cy="6409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8" name="Picture 15" descr="BottomLineLight.png">
                <a:extLst>
                  <a:ext uri="{FF2B5EF4-FFF2-40B4-BE49-F238E27FC236}">
                    <a16:creationId xmlns:a16="http://schemas.microsoft.com/office/drawing/2014/main" id="{FDE3B0F2-3260-C429-65EF-B59294B5B68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5513"/>
              <a:stretch/>
            </p:blipFill>
            <p:spPr bwMode="auto">
              <a:xfrm>
                <a:off x="11832" y="6199789"/>
                <a:ext cx="4067944" cy="6409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11" name="Picture 14" descr="Avatar.png">
              <a:extLst>
                <a:ext uri="{FF2B5EF4-FFF2-40B4-BE49-F238E27FC236}">
                  <a16:creationId xmlns:a16="http://schemas.microsoft.com/office/drawing/2014/main" id="{76C24870-B1B5-8A4C-A499-17266EE352A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249" y="6345790"/>
              <a:ext cx="377825" cy="387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TextBox 4">
              <a:extLst>
                <a:ext uri="{FF2B5EF4-FFF2-40B4-BE49-F238E27FC236}">
                  <a16:creationId xmlns:a16="http://schemas.microsoft.com/office/drawing/2014/main" id="{C1A4E3F4-04BF-4EA3-2AEF-91C41DFD7DFE}"/>
                </a:ext>
              </a:extLst>
            </p:cNvPr>
            <p:cNvSpPr txBox="1"/>
            <p:nvPr/>
          </p:nvSpPr>
          <p:spPr>
            <a:xfrm>
              <a:off x="928305" y="6252552"/>
              <a:ext cx="553357" cy="215444"/>
            </a:xfrm>
            <a:prstGeom prst="rect">
              <a:avLst/>
            </a:prstGeom>
            <a:noFill/>
            <a:effectLst>
              <a:outerShdw dist="12700" dir="2700000" algn="tl" rotWithShape="0">
                <a:schemeClr val="bg1"/>
              </a:outerShdw>
            </a:effec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AR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cs typeface="+mn-cs"/>
                </a:rPr>
                <a:t>Alumnos</a:t>
              </a:r>
              <a:endParaRPr lang="es-AR" sz="800" dirty="0">
                <a:latin typeface="+mn-lt"/>
                <a:cs typeface="+mn-cs"/>
              </a:endParaRPr>
            </a:p>
          </p:txBody>
        </p:sp>
        <p:sp>
          <p:nvSpPr>
            <p:cNvPr id="13" name="TextBox 9">
              <a:extLst>
                <a:ext uri="{FF2B5EF4-FFF2-40B4-BE49-F238E27FC236}">
                  <a16:creationId xmlns:a16="http://schemas.microsoft.com/office/drawing/2014/main" id="{62C5892D-4300-3C29-C214-09D9CAA6DB24}"/>
                </a:ext>
              </a:extLst>
            </p:cNvPr>
            <p:cNvSpPr txBox="1"/>
            <p:nvPr/>
          </p:nvSpPr>
          <p:spPr>
            <a:xfrm>
              <a:off x="5664178" y="6575262"/>
              <a:ext cx="1330814" cy="230832"/>
            </a:xfrm>
            <a:prstGeom prst="rect">
              <a:avLst/>
            </a:prstGeom>
            <a:noFill/>
            <a:effectLst>
              <a:outerShdw dist="12700" dir="2700000" algn="tl" rotWithShape="0">
                <a:schemeClr val="bg1"/>
              </a:outerShdw>
            </a:effec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AR" sz="900" b="1" spc="3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ptos" panose="020B0004020202020204" pitchFamily="34" charset="0"/>
                  <a:cs typeface="+mn-cs"/>
                </a:rPr>
                <a:t>IES Siglo XXI</a:t>
              </a:r>
              <a:endParaRPr lang="es-AR" sz="900" b="1" spc="300" dirty="0">
                <a:latin typeface="Aptos" panose="020B0004020202020204" pitchFamily="34" charset="0"/>
                <a:cs typeface="+mn-cs"/>
              </a:endParaRPr>
            </a:p>
          </p:txBody>
        </p:sp>
        <p:sp>
          <p:nvSpPr>
            <p:cNvPr id="14" name="TextBox 10">
              <a:extLst>
                <a:ext uri="{FF2B5EF4-FFF2-40B4-BE49-F238E27FC236}">
                  <a16:creationId xmlns:a16="http://schemas.microsoft.com/office/drawing/2014/main" id="{8B395B3E-0E37-4DEA-8F0B-725C4AA5E670}"/>
                </a:ext>
              </a:extLst>
            </p:cNvPr>
            <p:cNvSpPr txBox="1"/>
            <p:nvPr/>
          </p:nvSpPr>
          <p:spPr>
            <a:xfrm>
              <a:off x="4859767" y="6251050"/>
              <a:ext cx="2939636" cy="369332"/>
            </a:xfrm>
            <a:prstGeom prst="rect">
              <a:avLst/>
            </a:prstGeom>
            <a:noFill/>
            <a:effectLst>
              <a:outerShdw dist="12700" dir="2700000" algn="tl" rotWithShape="0">
                <a:schemeClr val="bg1"/>
              </a:outerShdw>
            </a:effectLst>
          </p:spPr>
          <p:txBody>
            <a:bodyPr wrap="squar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pc="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ypoSlabserif-Light" pitchFamily="2" charset="0"/>
                  <a:cs typeface="+mn-cs"/>
                </a:rPr>
                <a:t>Proyecto Final</a:t>
              </a:r>
              <a:endParaRPr lang="en-US" spc="700" dirty="0">
                <a:latin typeface="TypoSlabserif-Light" pitchFamily="2" charset="0"/>
                <a:cs typeface="+mn-cs"/>
              </a:endParaRPr>
            </a:p>
          </p:txBody>
        </p:sp>
        <p:pic>
          <p:nvPicPr>
            <p:cNvPr id="15" name="Picture 15" descr="BottomLineLight.png">
              <a:extLst>
                <a:ext uri="{FF2B5EF4-FFF2-40B4-BE49-F238E27FC236}">
                  <a16:creationId xmlns:a16="http://schemas.microsoft.com/office/drawing/2014/main" id="{AB6CA044-505E-5B21-93C4-DF1CF7CD7F0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319" r="60521"/>
            <a:stretch/>
          </p:blipFill>
          <p:spPr bwMode="auto">
            <a:xfrm>
              <a:off x="2135560" y="6204536"/>
              <a:ext cx="2666416" cy="6409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" name="Picture 15" descr="BottomLineLight.png">
              <a:extLst>
                <a:ext uri="{FF2B5EF4-FFF2-40B4-BE49-F238E27FC236}">
                  <a16:creationId xmlns:a16="http://schemas.microsoft.com/office/drawing/2014/main" id="{30C43FD6-77CA-0C44-62BA-B990E59FCC8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319" r="60521"/>
            <a:stretch/>
          </p:blipFill>
          <p:spPr bwMode="auto">
            <a:xfrm>
              <a:off x="7894080" y="6204536"/>
              <a:ext cx="2666416" cy="6409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" name="TextBox 12">
              <a:extLst>
                <a:ext uri="{FF2B5EF4-FFF2-40B4-BE49-F238E27FC236}">
                  <a16:creationId xmlns:a16="http://schemas.microsoft.com/office/drawing/2014/main" id="{4306672B-2624-C702-2077-4DE2BF0AC547}"/>
                </a:ext>
              </a:extLst>
            </p:cNvPr>
            <p:cNvSpPr txBox="1"/>
            <p:nvPr/>
          </p:nvSpPr>
          <p:spPr>
            <a:xfrm>
              <a:off x="10774682" y="6389317"/>
              <a:ext cx="651140" cy="276999"/>
            </a:xfrm>
            <a:prstGeom prst="rect">
              <a:avLst/>
            </a:prstGeom>
            <a:noFill/>
            <a:effectLst>
              <a:outerShdw dist="12700" dir="2700000" algn="tl" rotWithShape="0">
                <a:schemeClr val="bg1"/>
              </a:outerShdw>
            </a:effec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b="1" dirty="0">
                  <a:latin typeface="TypoSlabserif-Light" pitchFamily="2" charset="0"/>
                  <a:cs typeface="+mn-cs"/>
                </a:rPr>
                <a:t>6</a:t>
              </a:r>
              <a:r>
                <a:rPr lang="en-US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ypoSlabserif-Light" pitchFamily="2" charset="0"/>
                  <a:cs typeface="+mn-cs"/>
                </a:rPr>
                <a:t> de 10</a:t>
              </a:r>
              <a:endParaRPr lang="en-US" sz="1200" b="1" dirty="0">
                <a:latin typeface="TypoSlabserif-Light" pitchFamily="2" charset="0"/>
                <a:cs typeface="+mn-cs"/>
              </a:endParaRPr>
            </a:p>
          </p:txBody>
        </p:sp>
        <p:pic>
          <p:nvPicPr>
            <p:cNvPr id="18" name="Picture 17" descr="PrevArrow.png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296AEAA4-C165-BC74-9459-C9BE9FF0711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39079" y="6423794"/>
              <a:ext cx="212725" cy="222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" name="Picture 18" descr="PrevArrow.png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C2D5C177-E4E8-12E3-2117-56BC3F54EF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48716" y="6423795"/>
              <a:ext cx="214313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TextBox 11">
              <a:extLst>
                <a:ext uri="{FF2B5EF4-FFF2-40B4-BE49-F238E27FC236}">
                  <a16:creationId xmlns:a16="http://schemas.microsoft.com/office/drawing/2014/main" id="{C36EFC40-27AC-E3E2-781B-E90B645F4E28}"/>
                </a:ext>
              </a:extLst>
            </p:cNvPr>
            <p:cNvSpPr txBox="1"/>
            <p:nvPr/>
          </p:nvSpPr>
          <p:spPr>
            <a:xfrm>
              <a:off x="9714391" y="6409585"/>
              <a:ext cx="587020" cy="230832"/>
            </a:xfrm>
            <a:prstGeom prst="rect">
              <a:avLst/>
            </a:prstGeom>
            <a:noFill/>
            <a:effectLst>
              <a:outerShdw dist="12700" dir="2700000" algn="tl" rotWithShape="0">
                <a:schemeClr val="bg1"/>
              </a:outerShdw>
            </a:effec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cs typeface="+mn-cs"/>
                </a:rPr>
                <a:t>N°</a:t>
              </a:r>
              <a:r>
                <a:rPr lang="en-US" sz="900" dirty="0">
                  <a:latin typeface="+mn-lt"/>
                  <a:cs typeface="+mn-cs"/>
                </a:rPr>
                <a:t> SLIDE</a:t>
              </a:r>
            </a:p>
          </p:txBody>
        </p:sp>
        <p:pic>
          <p:nvPicPr>
            <p:cNvPr id="21" name="Picture 17" descr="PrevArrow.png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997D9EF8-2299-2D08-6821-20D419AC4A4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39079" y="6423794"/>
              <a:ext cx="212725" cy="222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" name="Picture 18" descr="PrevArrow.png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B232C2DE-794C-F281-2E1B-0652DBFFA68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48716" y="6423795"/>
              <a:ext cx="214313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" name="TextBox 5">
              <a:extLst>
                <a:ext uri="{FF2B5EF4-FFF2-40B4-BE49-F238E27FC236}">
                  <a16:creationId xmlns:a16="http://schemas.microsoft.com/office/drawing/2014/main" id="{CA1A64A4-F369-AFE5-3019-1CAA096B4F61}"/>
                </a:ext>
              </a:extLst>
            </p:cNvPr>
            <p:cNvSpPr txBox="1"/>
            <p:nvPr/>
          </p:nvSpPr>
          <p:spPr>
            <a:xfrm>
              <a:off x="2299089" y="6385428"/>
              <a:ext cx="1169679" cy="307777"/>
            </a:xfrm>
            <a:prstGeom prst="rect">
              <a:avLst/>
            </a:prstGeom>
            <a:noFill/>
            <a:effectLst>
              <a:outerShdw dist="12700" dir="2700000" algn="tl" rotWithShape="0">
                <a:schemeClr val="bg1"/>
              </a:outerShdw>
            </a:effec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ypoSlabserif-Light" pitchFamily="2" charset="0"/>
                  <a:cs typeface="+mn-cs"/>
                </a:rPr>
                <a:t>Juan Argüello</a:t>
              </a:r>
            </a:p>
          </p:txBody>
        </p:sp>
        <p:sp>
          <p:nvSpPr>
            <p:cNvPr id="24" name="TextBox 5">
              <a:extLst>
                <a:ext uri="{FF2B5EF4-FFF2-40B4-BE49-F238E27FC236}">
                  <a16:creationId xmlns:a16="http://schemas.microsoft.com/office/drawing/2014/main" id="{167E32D8-6212-1D66-83FB-CFBCFA4D7566}"/>
                </a:ext>
              </a:extLst>
            </p:cNvPr>
            <p:cNvSpPr txBox="1"/>
            <p:nvPr/>
          </p:nvSpPr>
          <p:spPr>
            <a:xfrm>
              <a:off x="911424" y="6385428"/>
              <a:ext cx="1358770" cy="338555"/>
            </a:xfrm>
            <a:prstGeom prst="rect">
              <a:avLst/>
            </a:prstGeom>
            <a:noFill/>
            <a:effectLst>
              <a:outerShdw dist="12700" dir="2700000" algn="tl" rotWithShape="0">
                <a:schemeClr val="bg1"/>
              </a:outerShdw>
            </a:effec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ypoSlabserif-Light" pitchFamily="2" charset="0"/>
                  <a:cs typeface="+mn-cs"/>
                </a:rPr>
                <a:t>Marcelo Encabo</a:t>
              </a:r>
              <a:endParaRPr lang="en-US" sz="1400" dirty="0">
                <a:latin typeface="TypoSlabserif-Light" pitchFamily="2" charset="0"/>
                <a:cs typeface="+mn-cs"/>
              </a:endParaRPr>
            </a:p>
          </p:txBody>
        </p:sp>
        <p:sp>
          <p:nvSpPr>
            <p:cNvPr id="25" name="TextBox 5">
              <a:extLst>
                <a:ext uri="{FF2B5EF4-FFF2-40B4-BE49-F238E27FC236}">
                  <a16:creationId xmlns:a16="http://schemas.microsoft.com/office/drawing/2014/main" id="{B9CF9801-79CC-E710-1208-B9C25D22767E}"/>
                </a:ext>
              </a:extLst>
            </p:cNvPr>
            <p:cNvSpPr txBox="1"/>
            <p:nvPr/>
          </p:nvSpPr>
          <p:spPr>
            <a:xfrm>
              <a:off x="2132338" y="6385428"/>
              <a:ext cx="306494" cy="338555"/>
            </a:xfrm>
            <a:prstGeom prst="rect">
              <a:avLst/>
            </a:prstGeom>
            <a:noFill/>
            <a:effectLst>
              <a:outerShdw dist="12700" dir="2700000" algn="tl" rotWithShape="0">
                <a:schemeClr val="bg1"/>
              </a:outerShdw>
            </a:effec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ypoSlabserif-Light" pitchFamily="2" charset="0"/>
                  <a:cs typeface="+mn-cs"/>
                </a:rPr>
                <a:t>&amp;</a:t>
              </a:r>
              <a:endParaRPr lang="en-US" sz="1400" dirty="0">
                <a:latin typeface="TypoSlabserif-Light" pitchFamily="2" charset="0"/>
                <a:cs typeface="+mn-cs"/>
              </a:endParaRPr>
            </a:p>
          </p:txBody>
        </p:sp>
      </p:grpSp>
      <p:cxnSp>
        <p:nvCxnSpPr>
          <p:cNvPr id="29" name="11 Conector recto">
            <a:extLst>
              <a:ext uri="{FF2B5EF4-FFF2-40B4-BE49-F238E27FC236}">
                <a16:creationId xmlns:a16="http://schemas.microsoft.com/office/drawing/2014/main" id="{FBA81383-7257-638D-FD8F-029F07FC126C}"/>
              </a:ext>
            </a:extLst>
          </p:cNvPr>
          <p:cNvCxnSpPr>
            <a:cxnSpLocks/>
          </p:cNvCxnSpPr>
          <p:nvPr/>
        </p:nvCxnSpPr>
        <p:spPr>
          <a:xfrm flipV="1">
            <a:off x="0" y="760743"/>
            <a:ext cx="12191999" cy="36000"/>
          </a:xfrm>
          <a:prstGeom prst="line">
            <a:avLst/>
          </a:prstGeom>
          <a:ln w="19050">
            <a:solidFill>
              <a:srgbClr val="F1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Imagen 29" descr="Imagen que contiene objeto&#10;&#10;Descripción generada automáticamente">
            <a:extLst>
              <a:ext uri="{FF2B5EF4-FFF2-40B4-BE49-F238E27FC236}">
                <a16:creationId xmlns:a16="http://schemas.microsoft.com/office/drawing/2014/main" id="{E24AD0FD-B589-0A8A-C197-4B83F5067D0B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47" t="34887" r="13600" b="8200"/>
          <a:stretch/>
        </p:blipFill>
        <p:spPr>
          <a:xfrm>
            <a:off x="10796766" y="31922"/>
            <a:ext cx="863356" cy="596011"/>
          </a:xfrm>
          <a:prstGeom prst="rect">
            <a:avLst/>
          </a:prstGeom>
        </p:spPr>
      </p:pic>
      <p:sp>
        <p:nvSpPr>
          <p:cNvPr id="32" name="4 Subtítulo">
            <a:hlinkClick r:id="rId8" action="ppaction://hlinksldjump"/>
            <a:extLst>
              <a:ext uri="{FF2B5EF4-FFF2-40B4-BE49-F238E27FC236}">
                <a16:creationId xmlns:a16="http://schemas.microsoft.com/office/drawing/2014/main" id="{9DA9CB80-88F8-E745-343C-E99331AC57BB}"/>
              </a:ext>
            </a:extLst>
          </p:cNvPr>
          <p:cNvSpPr txBox="1">
            <a:spLocks/>
          </p:cNvSpPr>
          <p:nvPr/>
        </p:nvSpPr>
        <p:spPr>
          <a:xfrm>
            <a:off x="953583" y="113523"/>
            <a:ext cx="3486233" cy="453600"/>
          </a:xfrm>
          <a:prstGeom prst="rect">
            <a:avLst/>
          </a:prstGeom>
        </p:spPr>
        <p:txBody>
          <a:bodyPr/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s-ES" sz="2800" b="1" cap="small" dirty="0">
                <a:solidFill>
                  <a:srgbClr val="CDCDCD"/>
                </a:solidFill>
                <a:latin typeface="Calibri"/>
                <a:cs typeface="+mn-cs"/>
              </a:rPr>
              <a:t>Alcance</a:t>
            </a:r>
          </a:p>
        </p:txBody>
      </p:sp>
      <p:grpSp>
        <p:nvGrpSpPr>
          <p:cNvPr id="156" name="Grupo 155">
            <a:extLst>
              <a:ext uri="{FF2B5EF4-FFF2-40B4-BE49-F238E27FC236}">
                <a16:creationId xmlns:a16="http://schemas.microsoft.com/office/drawing/2014/main" id="{BCEEDB98-8BA8-A307-DB0A-179B902011DF}"/>
              </a:ext>
            </a:extLst>
          </p:cNvPr>
          <p:cNvGrpSpPr/>
          <p:nvPr/>
        </p:nvGrpSpPr>
        <p:grpSpPr>
          <a:xfrm>
            <a:off x="401353" y="1158423"/>
            <a:ext cx="3233283" cy="431467"/>
            <a:chOff x="275031" y="1125325"/>
            <a:chExt cx="3233283" cy="431467"/>
          </a:xfrm>
        </p:grpSpPr>
        <p:sp>
          <p:nvSpPr>
            <p:cNvPr id="99" name="CuadroTexto 98">
              <a:extLst>
                <a:ext uri="{FF2B5EF4-FFF2-40B4-BE49-F238E27FC236}">
                  <a16:creationId xmlns:a16="http://schemas.microsoft.com/office/drawing/2014/main" id="{E3C6F0B9-1EBB-C17E-8A3E-2D2C2E32D0B4}"/>
                </a:ext>
              </a:extLst>
            </p:cNvPr>
            <p:cNvSpPr txBox="1"/>
            <p:nvPr/>
          </p:nvSpPr>
          <p:spPr>
            <a:xfrm>
              <a:off x="733895" y="1151704"/>
              <a:ext cx="2531727" cy="307777"/>
            </a:xfrm>
            <a:prstGeom prst="rect">
              <a:avLst/>
            </a:prstGeom>
            <a:noFill/>
          </p:spPr>
          <p:txBody>
            <a:bodyPr wrap="square" lIns="0" tIns="0" rIns="0" bIns="0" anchor="ctr" anchorCtr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s-ES" sz="2000" b="1" dirty="0">
                  <a:solidFill>
                    <a:schemeClr val="bg2"/>
                  </a:solidFill>
                  <a:latin typeface="UniSansBook" panose="00000500000000000000" pitchFamily="2" charset="0"/>
                </a:rPr>
                <a:t>Detalle </a:t>
              </a:r>
              <a:r>
                <a:rPr lang="es-ES" sz="2000" b="1" dirty="0">
                  <a:solidFill>
                    <a:srgbClr val="FFFF00"/>
                  </a:solidFill>
                  <a:latin typeface="UniSansBook" panose="00000500000000000000" pitchFamily="2" charset="0"/>
                </a:rPr>
                <a:t>Propuesta</a:t>
              </a:r>
              <a:endParaRPr kumimoji="0" lang="es-ES" b="1" i="0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UniSansBook" panose="00000500000000000000" pitchFamily="2" charset="0"/>
                <a:ea typeface="+mn-ea"/>
                <a:cs typeface="+mn-cs"/>
              </a:endParaRPr>
            </a:p>
          </p:txBody>
        </p:sp>
        <p:pic>
          <p:nvPicPr>
            <p:cNvPr id="100" name="Imagen 99" descr="Forma&#10;&#10;Descripción generada automáticamente con confianza baja">
              <a:extLst>
                <a:ext uri="{FF2B5EF4-FFF2-40B4-BE49-F238E27FC236}">
                  <a16:creationId xmlns:a16="http://schemas.microsoft.com/office/drawing/2014/main" id="{209009FD-A24A-1F6F-6BC2-706A11B0CB4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5031" y="1125325"/>
              <a:ext cx="417762" cy="417762"/>
            </a:xfrm>
            <a:prstGeom prst="rect">
              <a:avLst/>
            </a:prstGeom>
          </p:spPr>
        </p:pic>
        <p:pic>
          <p:nvPicPr>
            <p:cNvPr id="101" name="Imagen 100" descr="Icono&#10;&#10;Descripción generada automáticamente">
              <a:extLst>
                <a:ext uri="{FF2B5EF4-FFF2-40B4-BE49-F238E27FC236}">
                  <a16:creationId xmlns:a16="http://schemas.microsoft.com/office/drawing/2014/main" id="{0157B481-3BDA-82EE-8338-4149059DEBA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657" t="44093" r="8657" b="47309"/>
            <a:stretch/>
          </p:blipFill>
          <p:spPr>
            <a:xfrm>
              <a:off x="2535146" y="1481699"/>
              <a:ext cx="973168" cy="75093"/>
            </a:xfrm>
            <a:prstGeom prst="rect">
              <a:avLst/>
            </a:prstGeom>
          </p:spPr>
        </p:pic>
      </p:grpSp>
      <p:pic>
        <p:nvPicPr>
          <p:cNvPr id="125" name="Imagen 124" descr="Icono&#10;&#10;Descripción generada automáticamente">
            <a:extLst>
              <a:ext uri="{FF2B5EF4-FFF2-40B4-BE49-F238E27FC236}">
                <a16:creationId xmlns:a16="http://schemas.microsoft.com/office/drawing/2014/main" id="{6E1D7F92-344C-A1C8-6D63-707FF11DFA97}"/>
              </a:ext>
            </a:extLst>
          </p:cNvPr>
          <p:cNvPicPr>
            <a:picLocks noChangeAspect="1"/>
          </p:cNvPicPr>
          <p:nvPr/>
        </p:nvPicPr>
        <p:blipFill>
          <a:blip r:embed="rId11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880" y="16105"/>
            <a:ext cx="721654" cy="721654"/>
          </a:xfrm>
          <a:prstGeom prst="rect">
            <a:avLst/>
          </a:prstGeom>
        </p:spPr>
      </p:pic>
      <p:sp>
        <p:nvSpPr>
          <p:cNvPr id="31" name="TextBox 25">
            <a:extLst>
              <a:ext uri="{FF2B5EF4-FFF2-40B4-BE49-F238E27FC236}">
                <a16:creationId xmlns:a16="http://schemas.microsoft.com/office/drawing/2014/main" id="{89875EAD-5A7C-CBEA-12A2-FE323566B9C7}"/>
              </a:ext>
            </a:extLst>
          </p:cNvPr>
          <p:cNvSpPr txBox="1"/>
          <p:nvPr/>
        </p:nvSpPr>
        <p:spPr>
          <a:xfrm>
            <a:off x="2814745" y="2678474"/>
            <a:ext cx="183932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1200" dirty="0">
                <a:solidFill>
                  <a:schemeClr val="bg1"/>
                </a:solidFill>
                <a:latin typeface="Aptos Display" panose="020B0004020202020204" pitchFamily="34" charset="0"/>
                <a:cs typeface="+mn-cs"/>
              </a:rPr>
              <a:t>Registro Usuario - Chofer</a:t>
            </a:r>
          </a:p>
        </p:txBody>
      </p:sp>
      <p:cxnSp>
        <p:nvCxnSpPr>
          <p:cNvPr id="34" name="Conector recto 33">
            <a:extLst>
              <a:ext uri="{FF2B5EF4-FFF2-40B4-BE49-F238E27FC236}">
                <a16:creationId xmlns:a16="http://schemas.microsoft.com/office/drawing/2014/main" id="{33E962DA-A6D3-C034-C969-5A682FA7707F}"/>
              </a:ext>
            </a:extLst>
          </p:cNvPr>
          <p:cNvCxnSpPr>
            <a:cxnSpLocks/>
          </p:cNvCxnSpPr>
          <p:nvPr/>
        </p:nvCxnSpPr>
        <p:spPr>
          <a:xfrm>
            <a:off x="4692980" y="2437075"/>
            <a:ext cx="0" cy="1659834"/>
          </a:xfrm>
          <a:prstGeom prst="line">
            <a:avLst/>
          </a:prstGeom>
          <a:ln w="19050" cap="flat" cmpd="sng" algn="ctr">
            <a:solidFill>
              <a:srgbClr val="00B0F0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Conector recto 35">
            <a:extLst>
              <a:ext uri="{FF2B5EF4-FFF2-40B4-BE49-F238E27FC236}">
                <a16:creationId xmlns:a16="http://schemas.microsoft.com/office/drawing/2014/main" id="{F2690B1F-139A-DEEF-7745-1C333ED590C8}"/>
              </a:ext>
            </a:extLst>
          </p:cNvPr>
          <p:cNvCxnSpPr>
            <a:cxnSpLocks/>
          </p:cNvCxnSpPr>
          <p:nvPr/>
        </p:nvCxnSpPr>
        <p:spPr>
          <a:xfrm>
            <a:off x="7536160" y="2437075"/>
            <a:ext cx="0" cy="1683330"/>
          </a:xfrm>
          <a:prstGeom prst="line">
            <a:avLst/>
          </a:prstGeom>
          <a:ln w="19050" cap="flat" cmpd="sng" algn="ctr">
            <a:solidFill>
              <a:srgbClr val="00B0F0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38" name="Imagen 37" descr="Forma, Flecha&#10;&#10;Descripción generada automáticamente">
            <a:extLst>
              <a:ext uri="{FF2B5EF4-FFF2-40B4-BE49-F238E27FC236}">
                <a16:creationId xmlns:a16="http://schemas.microsoft.com/office/drawing/2014/main" id="{E1429136-D528-D93B-7C8B-4EC19BF5B5BE}"/>
              </a:ext>
            </a:extLst>
          </p:cNvPr>
          <p:cNvPicPr>
            <a:picLocks noChangeAspect="1"/>
          </p:cNvPicPr>
          <p:nvPr/>
        </p:nvPicPr>
        <p:blipFill>
          <a:blip r:embed="rId1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2747" y="2642153"/>
            <a:ext cx="315181" cy="315181"/>
          </a:xfrm>
          <a:prstGeom prst="rect">
            <a:avLst/>
          </a:prstGeom>
        </p:spPr>
      </p:pic>
      <p:sp>
        <p:nvSpPr>
          <p:cNvPr id="39" name="TextBox 25">
            <a:extLst>
              <a:ext uri="{FF2B5EF4-FFF2-40B4-BE49-F238E27FC236}">
                <a16:creationId xmlns:a16="http://schemas.microsoft.com/office/drawing/2014/main" id="{E8A53FB7-87D9-455F-95B3-A678203A96B2}"/>
              </a:ext>
            </a:extLst>
          </p:cNvPr>
          <p:cNvSpPr txBox="1"/>
          <p:nvPr/>
        </p:nvSpPr>
        <p:spPr>
          <a:xfrm>
            <a:off x="2963932" y="2926230"/>
            <a:ext cx="183932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1200" dirty="0">
                <a:solidFill>
                  <a:schemeClr val="bg1"/>
                </a:solidFill>
                <a:latin typeface="Aptos Display" panose="020B0004020202020204" pitchFamily="34" charset="0"/>
                <a:cs typeface="+mn-cs"/>
              </a:rPr>
              <a:t>Gestion Usuario</a:t>
            </a:r>
          </a:p>
        </p:txBody>
      </p:sp>
      <p:sp>
        <p:nvSpPr>
          <p:cNvPr id="40" name="TextBox 25">
            <a:extLst>
              <a:ext uri="{FF2B5EF4-FFF2-40B4-BE49-F238E27FC236}">
                <a16:creationId xmlns:a16="http://schemas.microsoft.com/office/drawing/2014/main" id="{C3F841A5-2FBD-95A9-AE89-DF0F31DE7E23}"/>
              </a:ext>
            </a:extLst>
          </p:cNvPr>
          <p:cNvSpPr txBox="1"/>
          <p:nvPr/>
        </p:nvSpPr>
        <p:spPr>
          <a:xfrm>
            <a:off x="2963932" y="3150889"/>
            <a:ext cx="183932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1200" dirty="0">
                <a:solidFill>
                  <a:schemeClr val="bg1"/>
                </a:solidFill>
                <a:latin typeface="Aptos Display" panose="020B0004020202020204" pitchFamily="34" charset="0"/>
                <a:cs typeface="+mn-cs"/>
              </a:rPr>
              <a:t>Gestion Chofer</a:t>
            </a:r>
          </a:p>
        </p:txBody>
      </p:sp>
      <p:sp>
        <p:nvSpPr>
          <p:cNvPr id="41" name="TextBox 25">
            <a:extLst>
              <a:ext uri="{FF2B5EF4-FFF2-40B4-BE49-F238E27FC236}">
                <a16:creationId xmlns:a16="http://schemas.microsoft.com/office/drawing/2014/main" id="{8B3CA66B-47E6-0B52-6FD3-563C69750F49}"/>
              </a:ext>
            </a:extLst>
          </p:cNvPr>
          <p:cNvSpPr txBox="1"/>
          <p:nvPr/>
        </p:nvSpPr>
        <p:spPr>
          <a:xfrm>
            <a:off x="2814745" y="3426138"/>
            <a:ext cx="183932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1200" dirty="0">
                <a:solidFill>
                  <a:schemeClr val="bg1"/>
                </a:solidFill>
                <a:latin typeface="Aptos Display" panose="020B0004020202020204" pitchFamily="34" charset="0"/>
                <a:cs typeface="+mn-cs"/>
              </a:rPr>
              <a:t>Registro Documentación</a:t>
            </a:r>
          </a:p>
        </p:txBody>
      </p:sp>
      <p:sp>
        <p:nvSpPr>
          <p:cNvPr id="42" name="TextBox 25">
            <a:extLst>
              <a:ext uri="{FF2B5EF4-FFF2-40B4-BE49-F238E27FC236}">
                <a16:creationId xmlns:a16="http://schemas.microsoft.com/office/drawing/2014/main" id="{7F2BE796-283B-74A7-D433-C1E71C690AA3}"/>
              </a:ext>
            </a:extLst>
          </p:cNvPr>
          <p:cNvSpPr txBox="1"/>
          <p:nvPr/>
        </p:nvSpPr>
        <p:spPr>
          <a:xfrm>
            <a:off x="2963932" y="3665732"/>
            <a:ext cx="183932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1200" dirty="0">
                <a:solidFill>
                  <a:schemeClr val="bg1"/>
                </a:solidFill>
                <a:latin typeface="Aptos Display" panose="020B0004020202020204" pitchFamily="34" charset="0"/>
                <a:cs typeface="+mn-cs"/>
              </a:rPr>
              <a:t>Gestion Vencimientos</a:t>
            </a:r>
          </a:p>
        </p:txBody>
      </p:sp>
      <p:sp>
        <p:nvSpPr>
          <p:cNvPr id="43" name="TextBox 25">
            <a:extLst>
              <a:ext uri="{FF2B5EF4-FFF2-40B4-BE49-F238E27FC236}">
                <a16:creationId xmlns:a16="http://schemas.microsoft.com/office/drawing/2014/main" id="{05FF64B4-0AA4-341C-920C-B8A4F148490E}"/>
              </a:ext>
            </a:extLst>
          </p:cNvPr>
          <p:cNvSpPr txBox="1"/>
          <p:nvPr/>
        </p:nvSpPr>
        <p:spPr>
          <a:xfrm>
            <a:off x="5290207" y="2682433"/>
            <a:ext cx="1839325" cy="184666"/>
          </a:xfrm>
          <a:prstGeom prst="rect">
            <a:avLst/>
          </a:prstGeom>
          <a:noFill/>
        </p:spPr>
        <p:txBody>
          <a:bodyPr wrap="square" lIns="0" tIns="0" rIns="0" bIns="0" anchor="ctr" anchorCtr="0">
            <a:spAutoFit/>
          </a:bodyPr>
          <a:lstStyle/>
          <a:p>
            <a:r>
              <a:rPr lang="es-AR" sz="1200" dirty="0">
                <a:solidFill>
                  <a:schemeClr val="bg1"/>
                </a:solidFill>
                <a:latin typeface="Aptos Display" panose="020B0004020202020204" pitchFamily="34" charset="0"/>
                <a:cs typeface="+mn-cs"/>
              </a:rPr>
              <a:t>Registro Km  - Perfil Chofer</a:t>
            </a:r>
          </a:p>
        </p:txBody>
      </p:sp>
      <p:sp>
        <p:nvSpPr>
          <p:cNvPr id="44" name="TextBox 25">
            <a:extLst>
              <a:ext uri="{FF2B5EF4-FFF2-40B4-BE49-F238E27FC236}">
                <a16:creationId xmlns:a16="http://schemas.microsoft.com/office/drawing/2014/main" id="{932BE1D7-3CE7-9EAB-1C9D-4C93B3DF6CE9}"/>
              </a:ext>
            </a:extLst>
          </p:cNvPr>
          <p:cNvSpPr txBox="1"/>
          <p:nvPr/>
        </p:nvSpPr>
        <p:spPr>
          <a:xfrm>
            <a:off x="5290207" y="3062440"/>
            <a:ext cx="1839325" cy="184666"/>
          </a:xfrm>
          <a:prstGeom prst="rect">
            <a:avLst/>
          </a:prstGeom>
          <a:noFill/>
        </p:spPr>
        <p:txBody>
          <a:bodyPr wrap="square" lIns="0" tIns="0" rIns="0" bIns="0" anchor="ctr" anchorCtr="0">
            <a:spAutoFit/>
          </a:bodyPr>
          <a:lstStyle/>
          <a:p>
            <a:r>
              <a:rPr lang="es-AR" sz="1200" dirty="0">
                <a:solidFill>
                  <a:schemeClr val="bg1"/>
                </a:solidFill>
                <a:latin typeface="Aptos Display" panose="020B0004020202020204" pitchFamily="34" charset="0"/>
                <a:cs typeface="+mn-cs"/>
              </a:rPr>
              <a:t>Registro Km  - Perfil RRHH</a:t>
            </a:r>
          </a:p>
        </p:txBody>
      </p:sp>
      <p:sp>
        <p:nvSpPr>
          <p:cNvPr id="45" name="TextBox 25">
            <a:extLst>
              <a:ext uri="{FF2B5EF4-FFF2-40B4-BE49-F238E27FC236}">
                <a16:creationId xmlns:a16="http://schemas.microsoft.com/office/drawing/2014/main" id="{6C1879A0-8B86-0DAA-8D65-2F4975B7318C}"/>
              </a:ext>
            </a:extLst>
          </p:cNvPr>
          <p:cNvSpPr txBox="1"/>
          <p:nvPr/>
        </p:nvSpPr>
        <p:spPr>
          <a:xfrm>
            <a:off x="5572294" y="3372540"/>
            <a:ext cx="1839325" cy="184666"/>
          </a:xfrm>
          <a:prstGeom prst="rect">
            <a:avLst/>
          </a:prstGeom>
          <a:noFill/>
        </p:spPr>
        <p:txBody>
          <a:bodyPr wrap="square" lIns="0" tIns="0" rIns="0" bIns="0" anchor="ctr" anchorCtr="0">
            <a:spAutoFit/>
          </a:bodyPr>
          <a:lstStyle/>
          <a:p>
            <a:r>
              <a:rPr lang="es-AR" sz="1200" dirty="0">
                <a:solidFill>
                  <a:schemeClr val="bg1"/>
                </a:solidFill>
                <a:latin typeface="Aptos Display" panose="020B0004020202020204" pitchFamily="34" charset="0"/>
                <a:cs typeface="+mn-cs"/>
              </a:rPr>
              <a:t>Gestion  registros Km</a:t>
            </a:r>
          </a:p>
        </p:txBody>
      </p:sp>
      <p:sp>
        <p:nvSpPr>
          <p:cNvPr id="46" name="TextBox 25">
            <a:extLst>
              <a:ext uri="{FF2B5EF4-FFF2-40B4-BE49-F238E27FC236}">
                <a16:creationId xmlns:a16="http://schemas.microsoft.com/office/drawing/2014/main" id="{EBD80F03-ED89-7000-FDB1-B33402124BA0}"/>
              </a:ext>
            </a:extLst>
          </p:cNvPr>
          <p:cNvSpPr txBox="1"/>
          <p:nvPr/>
        </p:nvSpPr>
        <p:spPr>
          <a:xfrm>
            <a:off x="8071699" y="2663172"/>
            <a:ext cx="183932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1200" dirty="0">
                <a:solidFill>
                  <a:schemeClr val="bg1"/>
                </a:solidFill>
                <a:latin typeface="Aptos Display" panose="020B0004020202020204" pitchFamily="34" charset="0"/>
                <a:cs typeface="+mn-cs"/>
              </a:rPr>
              <a:t>Métricas</a:t>
            </a:r>
          </a:p>
        </p:txBody>
      </p:sp>
      <p:sp>
        <p:nvSpPr>
          <p:cNvPr id="47" name="TextBox 25">
            <a:extLst>
              <a:ext uri="{FF2B5EF4-FFF2-40B4-BE49-F238E27FC236}">
                <a16:creationId xmlns:a16="http://schemas.microsoft.com/office/drawing/2014/main" id="{A3041D27-FAD9-8CFE-2D63-1D0237CC7223}"/>
              </a:ext>
            </a:extLst>
          </p:cNvPr>
          <p:cNvSpPr txBox="1"/>
          <p:nvPr/>
        </p:nvSpPr>
        <p:spPr>
          <a:xfrm>
            <a:off x="5290207" y="3689813"/>
            <a:ext cx="2335067" cy="184666"/>
          </a:xfrm>
          <a:prstGeom prst="rect">
            <a:avLst/>
          </a:prstGeom>
          <a:noFill/>
        </p:spPr>
        <p:txBody>
          <a:bodyPr wrap="square" lIns="0" tIns="0" rIns="0" bIns="0" anchor="ctr" anchorCtr="0">
            <a:spAutoFit/>
          </a:bodyPr>
          <a:lstStyle/>
          <a:p>
            <a:r>
              <a:rPr lang="es-AR" sz="1200" dirty="0">
                <a:solidFill>
                  <a:schemeClr val="bg1"/>
                </a:solidFill>
                <a:latin typeface="Aptos Display" panose="020B0004020202020204" pitchFamily="34" charset="0"/>
                <a:cs typeface="+mn-cs"/>
              </a:rPr>
              <a:t>Exportación de Información </a:t>
            </a:r>
          </a:p>
        </p:txBody>
      </p:sp>
      <p:sp>
        <p:nvSpPr>
          <p:cNvPr id="48" name="TextBox 25">
            <a:extLst>
              <a:ext uri="{FF2B5EF4-FFF2-40B4-BE49-F238E27FC236}">
                <a16:creationId xmlns:a16="http://schemas.microsoft.com/office/drawing/2014/main" id="{057EF392-059F-D819-9BF7-692DF14AD7B2}"/>
              </a:ext>
            </a:extLst>
          </p:cNvPr>
          <p:cNvSpPr txBox="1"/>
          <p:nvPr/>
        </p:nvSpPr>
        <p:spPr>
          <a:xfrm>
            <a:off x="8205921" y="3005267"/>
            <a:ext cx="183932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1200" dirty="0">
                <a:solidFill>
                  <a:schemeClr val="bg1"/>
                </a:solidFill>
                <a:latin typeface="Aptos Display" panose="020B0004020202020204" pitchFamily="34" charset="0"/>
                <a:cs typeface="+mn-cs"/>
              </a:rPr>
              <a:t>Km por Mes</a:t>
            </a:r>
          </a:p>
        </p:txBody>
      </p:sp>
      <p:sp>
        <p:nvSpPr>
          <p:cNvPr id="49" name="TextBox 25">
            <a:extLst>
              <a:ext uri="{FF2B5EF4-FFF2-40B4-BE49-F238E27FC236}">
                <a16:creationId xmlns:a16="http://schemas.microsoft.com/office/drawing/2014/main" id="{2543E399-5156-9677-9F1C-2DA3B670839B}"/>
              </a:ext>
            </a:extLst>
          </p:cNvPr>
          <p:cNvSpPr txBox="1"/>
          <p:nvPr/>
        </p:nvSpPr>
        <p:spPr>
          <a:xfrm>
            <a:off x="8205921" y="3213744"/>
            <a:ext cx="183932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1200" dirty="0">
                <a:solidFill>
                  <a:schemeClr val="bg1"/>
                </a:solidFill>
                <a:latin typeface="Aptos Display" panose="020B0004020202020204" pitchFamily="34" charset="0"/>
                <a:cs typeface="+mn-cs"/>
              </a:rPr>
              <a:t>Km por Chofer</a:t>
            </a:r>
          </a:p>
        </p:txBody>
      </p:sp>
      <p:sp>
        <p:nvSpPr>
          <p:cNvPr id="50" name="TextBox 25">
            <a:extLst>
              <a:ext uri="{FF2B5EF4-FFF2-40B4-BE49-F238E27FC236}">
                <a16:creationId xmlns:a16="http://schemas.microsoft.com/office/drawing/2014/main" id="{F2631AEE-30BF-DCEA-7BF8-3D1E8CDEB62F}"/>
              </a:ext>
            </a:extLst>
          </p:cNvPr>
          <p:cNvSpPr txBox="1"/>
          <p:nvPr/>
        </p:nvSpPr>
        <p:spPr>
          <a:xfrm>
            <a:off x="8205921" y="3444001"/>
            <a:ext cx="183932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1200" dirty="0">
                <a:solidFill>
                  <a:schemeClr val="bg1"/>
                </a:solidFill>
                <a:latin typeface="Aptos Display" panose="020B0004020202020204" pitchFamily="34" charset="0"/>
                <a:cs typeface="+mn-cs"/>
              </a:rPr>
              <a:t>Tipos de Km</a:t>
            </a:r>
          </a:p>
        </p:txBody>
      </p:sp>
      <p:pic>
        <p:nvPicPr>
          <p:cNvPr id="51" name="Imagen 50" descr="Forma, Flecha&#10;&#10;Descripción generada automáticamente">
            <a:extLst>
              <a:ext uri="{FF2B5EF4-FFF2-40B4-BE49-F238E27FC236}">
                <a16:creationId xmlns:a16="http://schemas.microsoft.com/office/drawing/2014/main" id="{2F7952F5-E632-A3E1-868D-CF3A43239A9D}"/>
              </a:ext>
            </a:extLst>
          </p:cNvPr>
          <p:cNvPicPr>
            <a:picLocks noChangeAspect="1"/>
          </p:cNvPicPr>
          <p:nvPr/>
        </p:nvPicPr>
        <p:blipFill>
          <a:blip r:embed="rId1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3715" y="3391217"/>
            <a:ext cx="315181" cy="315181"/>
          </a:xfrm>
          <a:prstGeom prst="rect">
            <a:avLst/>
          </a:prstGeom>
        </p:spPr>
      </p:pic>
      <p:pic>
        <p:nvPicPr>
          <p:cNvPr id="52" name="Imagen 51" descr="Forma, Flecha&#10;&#10;Descripción generada automáticamente">
            <a:extLst>
              <a:ext uri="{FF2B5EF4-FFF2-40B4-BE49-F238E27FC236}">
                <a16:creationId xmlns:a16="http://schemas.microsoft.com/office/drawing/2014/main" id="{699130A0-6BA9-1ADB-3D65-7032A94AE4FB}"/>
              </a:ext>
            </a:extLst>
          </p:cNvPr>
          <p:cNvPicPr>
            <a:picLocks noChangeAspect="1"/>
          </p:cNvPicPr>
          <p:nvPr/>
        </p:nvPicPr>
        <p:blipFill>
          <a:blip r:embed="rId1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9689" y="2617176"/>
            <a:ext cx="315181" cy="315181"/>
          </a:xfrm>
          <a:prstGeom prst="rect">
            <a:avLst/>
          </a:prstGeom>
        </p:spPr>
      </p:pic>
      <p:pic>
        <p:nvPicPr>
          <p:cNvPr id="53" name="Imagen 52" descr="Forma, Flecha&#10;&#10;Descripción generada automáticamente">
            <a:extLst>
              <a:ext uri="{FF2B5EF4-FFF2-40B4-BE49-F238E27FC236}">
                <a16:creationId xmlns:a16="http://schemas.microsoft.com/office/drawing/2014/main" id="{6530AEDF-3268-7329-A883-69E395E19B8B}"/>
              </a:ext>
            </a:extLst>
          </p:cNvPr>
          <p:cNvPicPr>
            <a:picLocks noChangeAspect="1"/>
          </p:cNvPicPr>
          <p:nvPr/>
        </p:nvPicPr>
        <p:blipFill>
          <a:blip r:embed="rId1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9689" y="2997183"/>
            <a:ext cx="315181" cy="315181"/>
          </a:xfrm>
          <a:prstGeom prst="rect">
            <a:avLst/>
          </a:prstGeom>
        </p:spPr>
      </p:pic>
      <p:pic>
        <p:nvPicPr>
          <p:cNvPr id="54" name="Imagen 53" descr="Forma, Flecha&#10;&#10;Descripción generada automáticamente">
            <a:extLst>
              <a:ext uri="{FF2B5EF4-FFF2-40B4-BE49-F238E27FC236}">
                <a16:creationId xmlns:a16="http://schemas.microsoft.com/office/drawing/2014/main" id="{22A93EFC-6B75-7F16-0124-628C15DF133E}"/>
              </a:ext>
            </a:extLst>
          </p:cNvPr>
          <p:cNvPicPr>
            <a:picLocks noChangeAspect="1"/>
          </p:cNvPicPr>
          <p:nvPr/>
        </p:nvPicPr>
        <p:blipFill>
          <a:blip r:embed="rId1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9689" y="3624556"/>
            <a:ext cx="315181" cy="315181"/>
          </a:xfrm>
          <a:prstGeom prst="rect">
            <a:avLst/>
          </a:prstGeom>
        </p:spPr>
      </p:pic>
      <p:pic>
        <p:nvPicPr>
          <p:cNvPr id="55" name="Imagen 54" descr="Forma, Flecha&#10;&#10;Descripción generada automáticamente">
            <a:extLst>
              <a:ext uri="{FF2B5EF4-FFF2-40B4-BE49-F238E27FC236}">
                <a16:creationId xmlns:a16="http://schemas.microsoft.com/office/drawing/2014/main" id="{05FA71E7-002A-9D53-12C9-933162F7F7FB}"/>
              </a:ext>
            </a:extLst>
          </p:cNvPr>
          <p:cNvPicPr>
            <a:picLocks noChangeAspect="1"/>
          </p:cNvPicPr>
          <p:nvPr/>
        </p:nvPicPr>
        <p:blipFill>
          <a:blip r:embed="rId1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0464" y="2649487"/>
            <a:ext cx="315181" cy="315181"/>
          </a:xfrm>
          <a:prstGeom prst="rect">
            <a:avLst/>
          </a:prstGeom>
        </p:spPr>
      </p:pic>
      <p:sp>
        <p:nvSpPr>
          <p:cNvPr id="56" name="CuadroTexto 55">
            <a:extLst>
              <a:ext uri="{FF2B5EF4-FFF2-40B4-BE49-F238E27FC236}">
                <a16:creationId xmlns:a16="http://schemas.microsoft.com/office/drawing/2014/main" id="{436E9F92-B6E9-4DA6-8DAB-A475EE244D84}"/>
              </a:ext>
            </a:extLst>
          </p:cNvPr>
          <p:cNvSpPr txBox="1"/>
          <p:nvPr/>
        </p:nvSpPr>
        <p:spPr>
          <a:xfrm>
            <a:off x="2202904" y="4736278"/>
            <a:ext cx="346127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400" b="1" spc="300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Display" panose="020B0004020202020204" pitchFamily="34" charset="0"/>
                <a:cs typeface="+mn-cs"/>
              </a:rPr>
              <a:t>Implementaciones a Futuro</a:t>
            </a:r>
            <a:endParaRPr lang="es-AR" sz="1400" spc="300" dirty="0">
              <a:solidFill>
                <a:schemeClr val="bg1"/>
              </a:solidFill>
              <a:latin typeface="Aptos Display" panose="020B0004020202020204" pitchFamily="34" charset="0"/>
              <a:cs typeface="+mn-cs"/>
            </a:endParaRPr>
          </a:p>
        </p:txBody>
      </p:sp>
      <p:sp>
        <p:nvSpPr>
          <p:cNvPr id="57" name="CuadroTexto 56">
            <a:extLst>
              <a:ext uri="{FF2B5EF4-FFF2-40B4-BE49-F238E27FC236}">
                <a16:creationId xmlns:a16="http://schemas.microsoft.com/office/drawing/2014/main" id="{C19E12DA-592B-5805-867F-CA684DD8CCE8}"/>
              </a:ext>
            </a:extLst>
          </p:cNvPr>
          <p:cNvSpPr txBox="1"/>
          <p:nvPr/>
        </p:nvSpPr>
        <p:spPr>
          <a:xfrm>
            <a:off x="3665810" y="5313157"/>
            <a:ext cx="2118902" cy="215444"/>
          </a:xfrm>
          <a:prstGeom prst="rect">
            <a:avLst/>
          </a:prstGeom>
          <a:noFill/>
        </p:spPr>
        <p:txBody>
          <a:bodyPr wrap="square" lIns="0" tIns="0" rIns="0" bIns="0" anchor="ctr" anchorCtr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  <a:latin typeface="Aptos Display" panose="020B0004020202020204" pitchFamily="34" charset="0"/>
                <a:cs typeface="+mn-cs"/>
              </a:rPr>
              <a:t>Novedades de Licencias</a:t>
            </a:r>
            <a:endParaRPr lang="es-AR" sz="1400" dirty="0">
              <a:solidFill>
                <a:schemeClr val="bg1"/>
              </a:solidFill>
              <a:latin typeface="Aptos Display" panose="020B0004020202020204" pitchFamily="34" charset="0"/>
              <a:cs typeface="+mn-cs"/>
            </a:endParaRPr>
          </a:p>
        </p:txBody>
      </p:sp>
      <p:sp>
        <p:nvSpPr>
          <p:cNvPr id="58" name="CuadroTexto 57">
            <a:extLst>
              <a:ext uri="{FF2B5EF4-FFF2-40B4-BE49-F238E27FC236}">
                <a16:creationId xmlns:a16="http://schemas.microsoft.com/office/drawing/2014/main" id="{DB0E91D6-3CD3-E090-A756-21CA251C364C}"/>
              </a:ext>
            </a:extLst>
          </p:cNvPr>
          <p:cNvSpPr txBox="1"/>
          <p:nvPr/>
        </p:nvSpPr>
        <p:spPr>
          <a:xfrm>
            <a:off x="6131446" y="5313157"/>
            <a:ext cx="2118902" cy="215444"/>
          </a:xfrm>
          <a:prstGeom prst="rect">
            <a:avLst/>
          </a:prstGeom>
          <a:noFill/>
        </p:spPr>
        <p:txBody>
          <a:bodyPr wrap="square" lIns="0" tIns="0" rIns="0" bIns="0" anchor="ctr" anchorCtr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  <a:latin typeface="Aptos Display" panose="020B0004020202020204" pitchFamily="34" charset="0"/>
                <a:cs typeface="+mn-cs"/>
              </a:rPr>
              <a:t>Novedades de Art</a:t>
            </a:r>
            <a:endParaRPr lang="es-AR" sz="1400" dirty="0">
              <a:solidFill>
                <a:schemeClr val="bg1"/>
              </a:solidFill>
              <a:latin typeface="Aptos Display" panose="020B0004020202020204" pitchFamily="34" charset="0"/>
              <a:cs typeface="+mn-cs"/>
            </a:endParaRPr>
          </a:p>
        </p:txBody>
      </p:sp>
      <p:sp>
        <p:nvSpPr>
          <p:cNvPr id="59" name="CuadroTexto 58">
            <a:extLst>
              <a:ext uri="{FF2B5EF4-FFF2-40B4-BE49-F238E27FC236}">
                <a16:creationId xmlns:a16="http://schemas.microsoft.com/office/drawing/2014/main" id="{AB2280A1-011D-8204-263C-2B2173350A24}"/>
              </a:ext>
            </a:extLst>
          </p:cNvPr>
          <p:cNvSpPr txBox="1"/>
          <p:nvPr/>
        </p:nvSpPr>
        <p:spPr>
          <a:xfrm>
            <a:off x="7996068" y="5313157"/>
            <a:ext cx="2118902" cy="215444"/>
          </a:xfrm>
          <a:prstGeom prst="rect">
            <a:avLst/>
          </a:prstGeom>
          <a:noFill/>
        </p:spPr>
        <p:txBody>
          <a:bodyPr wrap="square" lIns="0" tIns="0" rIns="0" bIns="0" anchor="ctr" anchorCtr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  <a:latin typeface="Aptos Display" panose="020B0004020202020204" pitchFamily="34" charset="0"/>
                <a:cs typeface="+mn-cs"/>
              </a:rPr>
              <a:t>Módulos de Notificaciones</a:t>
            </a:r>
            <a:endParaRPr lang="es-AR" sz="1400" dirty="0">
              <a:solidFill>
                <a:schemeClr val="bg1"/>
              </a:solidFill>
              <a:latin typeface="Aptos Display" panose="020B0004020202020204" pitchFamily="34" charset="0"/>
              <a:cs typeface="+mn-cs"/>
            </a:endParaRPr>
          </a:p>
        </p:txBody>
      </p:sp>
      <p:sp>
        <p:nvSpPr>
          <p:cNvPr id="60" name="CuadroTexto 59">
            <a:extLst>
              <a:ext uri="{FF2B5EF4-FFF2-40B4-BE49-F238E27FC236}">
                <a16:creationId xmlns:a16="http://schemas.microsoft.com/office/drawing/2014/main" id="{DAC67C32-CB64-67A6-6318-DEE0746F64EC}"/>
              </a:ext>
            </a:extLst>
          </p:cNvPr>
          <p:cNvSpPr txBox="1"/>
          <p:nvPr/>
        </p:nvSpPr>
        <p:spPr>
          <a:xfrm>
            <a:off x="2778152" y="2058684"/>
            <a:ext cx="1877688" cy="215444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s-MX" sz="1400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Display" panose="020B0004020202020204" pitchFamily="34" charset="0"/>
                <a:cs typeface="+mn-cs"/>
              </a:rPr>
              <a:t>Usuarios - Documentos</a:t>
            </a:r>
          </a:p>
        </p:txBody>
      </p:sp>
      <p:sp>
        <p:nvSpPr>
          <p:cNvPr id="61" name="CuadroTexto 60">
            <a:extLst>
              <a:ext uri="{FF2B5EF4-FFF2-40B4-BE49-F238E27FC236}">
                <a16:creationId xmlns:a16="http://schemas.microsoft.com/office/drawing/2014/main" id="{61713045-88B9-64BC-4A2F-08DE8FA299A0}"/>
              </a:ext>
            </a:extLst>
          </p:cNvPr>
          <p:cNvSpPr txBox="1"/>
          <p:nvPr/>
        </p:nvSpPr>
        <p:spPr>
          <a:xfrm>
            <a:off x="5458607" y="2058684"/>
            <a:ext cx="1553940" cy="215444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s-MX" sz="1400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Display" panose="020B0004020202020204" pitchFamily="34" charset="0"/>
                <a:cs typeface="+mn-cs"/>
              </a:rPr>
              <a:t>Reg. Kilómetros</a:t>
            </a:r>
          </a:p>
        </p:txBody>
      </p:sp>
      <p:sp>
        <p:nvSpPr>
          <p:cNvPr id="62" name="CuadroTexto 61">
            <a:extLst>
              <a:ext uri="{FF2B5EF4-FFF2-40B4-BE49-F238E27FC236}">
                <a16:creationId xmlns:a16="http://schemas.microsoft.com/office/drawing/2014/main" id="{4962AE80-3F01-19D8-A289-A0C2163B1052}"/>
              </a:ext>
            </a:extLst>
          </p:cNvPr>
          <p:cNvSpPr txBox="1"/>
          <p:nvPr/>
        </p:nvSpPr>
        <p:spPr>
          <a:xfrm>
            <a:off x="8434616" y="2058684"/>
            <a:ext cx="1553940" cy="215444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s-MX" sz="1400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Display" panose="020B0004020202020204" pitchFamily="34" charset="0"/>
                <a:cs typeface="+mn-cs"/>
              </a:rPr>
              <a:t>Mod. KPI</a:t>
            </a:r>
          </a:p>
        </p:txBody>
      </p:sp>
      <p:pic>
        <p:nvPicPr>
          <p:cNvPr id="64" name="Imagen 63" descr="Icono&#10;&#10;Descripción generada automáticamente">
            <a:extLst>
              <a:ext uri="{FF2B5EF4-FFF2-40B4-BE49-F238E27FC236}">
                <a16:creationId xmlns:a16="http://schemas.microsoft.com/office/drawing/2014/main" id="{AC6F0525-A32C-A641-2C89-F4AF052877D4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08" t="19541" r="6312" b="20801"/>
          <a:stretch/>
        </p:blipFill>
        <p:spPr>
          <a:xfrm>
            <a:off x="2800780" y="2997369"/>
            <a:ext cx="189872" cy="134721"/>
          </a:xfrm>
          <a:prstGeom prst="rect">
            <a:avLst/>
          </a:prstGeom>
        </p:spPr>
      </p:pic>
      <p:pic>
        <p:nvPicPr>
          <p:cNvPr id="66" name="Imagen 65" descr="Icono&#10;&#10;Descripción generada automáticamente">
            <a:extLst>
              <a:ext uri="{FF2B5EF4-FFF2-40B4-BE49-F238E27FC236}">
                <a16:creationId xmlns:a16="http://schemas.microsoft.com/office/drawing/2014/main" id="{E7157AC9-0291-3E58-00AA-D1F8B378E942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08" t="19541" r="6312" b="20801"/>
          <a:stretch/>
        </p:blipFill>
        <p:spPr>
          <a:xfrm>
            <a:off x="2800780" y="3222028"/>
            <a:ext cx="189872" cy="134721"/>
          </a:xfrm>
          <a:prstGeom prst="rect">
            <a:avLst/>
          </a:prstGeom>
        </p:spPr>
      </p:pic>
      <p:pic>
        <p:nvPicPr>
          <p:cNvPr id="67" name="Imagen 66" descr="Icono&#10;&#10;Descripción generada automáticamente">
            <a:extLst>
              <a:ext uri="{FF2B5EF4-FFF2-40B4-BE49-F238E27FC236}">
                <a16:creationId xmlns:a16="http://schemas.microsoft.com/office/drawing/2014/main" id="{A5DCB1C4-AAC1-5B34-D6DF-E1F0A90B36AE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08" t="19541" r="6312" b="20801"/>
          <a:stretch/>
        </p:blipFill>
        <p:spPr>
          <a:xfrm>
            <a:off x="2800780" y="3736871"/>
            <a:ext cx="189872" cy="134721"/>
          </a:xfrm>
          <a:prstGeom prst="rect">
            <a:avLst/>
          </a:prstGeom>
        </p:spPr>
      </p:pic>
      <p:pic>
        <p:nvPicPr>
          <p:cNvPr id="68" name="Imagen 67" descr="Icono&#10;&#10;Descripción generada automáticamente">
            <a:extLst>
              <a:ext uri="{FF2B5EF4-FFF2-40B4-BE49-F238E27FC236}">
                <a16:creationId xmlns:a16="http://schemas.microsoft.com/office/drawing/2014/main" id="{18BCF024-265E-4331-9C55-88850D8A48CA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08" t="19541" r="6312" b="20801"/>
          <a:stretch/>
        </p:blipFill>
        <p:spPr>
          <a:xfrm>
            <a:off x="5328171" y="3397513"/>
            <a:ext cx="189872" cy="134721"/>
          </a:xfrm>
          <a:prstGeom prst="rect">
            <a:avLst/>
          </a:prstGeom>
        </p:spPr>
      </p:pic>
      <p:pic>
        <p:nvPicPr>
          <p:cNvPr id="69" name="Imagen 68" descr="Icono&#10;&#10;Descripción generada automáticamente">
            <a:extLst>
              <a:ext uri="{FF2B5EF4-FFF2-40B4-BE49-F238E27FC236}">
                <a16:creationId xmlns:a16="http://schemas.microsoft.com/office/drawing/2014/main" id="{26141CD5-4C59-5737-B3E2-01D480E6A64B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08" t="19541" r="6312" b="20801"/>
          <a:stretch/>
        </p:blipFill>
        <p:spPr>
          <a:xfrm>
            <a:off x="8016049" y="3076406"/>
            <a:ext cx="189872" cy="134721"/>
          </a:xfrm>
          <a:prstGeom prst="rect">
            <a:avLst/>
          </a:prstGeom>
        </p:spPr>
      </p:pic>
      <p:pic>
        <p:nvPicPr>
          <p:cNvPr id="70" name="Imagen 69" descr="Icono&#10;&#10;Descripción generada automáticamente">
            <a:extLst>
              <a:ext uri="{FF2B5EF4-FFF2-40B4-BE49-F238E27FC236}">
                <a16:creationId xmlns:a16="http://schemas.microsoft.com/office/drawing/2014/main" id="{B30D61D2-0399-256B-A678-3E1399B921BE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08" t="19541" r="6312" b="20801"/>
          <a:stretch/>
        </p:blipFill>
        <p:spPr>
          <a:xfrm>
            <a:off x="8016049" y="3284883"/>
            <a:ext cx="189872" cy="134721"/>
          </a:xfrm>
          <a:prstGeom prst="rect">
            <a:avLst/>
          </a:prstGeom>
        </p:spPr>
      </p:pic>
      <p:pic>
        <p:nvPicPr>
          <p:cNvPr id="71" name="Imagen 70" descr="Icono&#10;&#10;Descripción generada automáticamente">
            <a:extLst>
              <a:ext uri="{FF2B5EF4-FFF2-40B4-BE49-F238E27FC236}">
                <a16:creationId xmlns:a16="http://schemas.microsoft.com/office/drawing/2014/main" id="{99A09A6A-21B4-C427-B120-AC048DFB215D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08" t="19541" r="6312" b="20801"/>
          <a:stretch/>
        </p:blipFill>
        <p:spPr>
          <a:xfrm>
            <a:off x="8016049" y="3515140"/>
            <a:ext cx="189872" cy="134721"/>
          </a:xfrm>
          <a:prstGeom prst="rect">
            <a:avLst/>
          </a:prstGeom>
        </p:spPr>
      </p:pic>
      <p:pic>
        <p:nvPicPr>
          <p:cNvPr id="72" name="Imagen 71" descr="Forma, Flecha&#10;&#10;Descripción generada automáticamente">
            <a:extLst>
              <a:ext uri="{FF2B5EF4-FFF2-40B4-BE49-F238E27FC236}">
                <a16:creationId xmlns:a16="http://schemas.microsoft.com/office/drawing/2014/main" id="{426D3BA0-69AC-46A0-D852-D38D5C674636}"/>
              </a:ext>
            </a:extLst>
          </p:cNvPr>
          <p:cNvPicPr>
            <a:picLocks noChangeAspect="1"/>
          </p:cNvPicPr>
          <p:nvPr/>
        </p:nvPicPr>
        <p:blipFill>
          <a:blip r:embed="rId1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5365" y="5263289"/>
            <a:ext cx="315181" cy="315181"/>
          </a:xfrm>
          <a:prstGeom prst="rect">
            <a:avLst/>
          </a:prstGeom>
        </p:spPr>
      </p:pic>
      <p:pic>
        <p:nvPicPr>
          <p:cNvPr id="73" name="Imagen 72" descr="Forma, Flecha&#10;&#10;Descripción generada automáticamente">
            <a:extLst>
              <a:ext uri="{FF2B5EF4-FFF2-40B4-BE49-F238E27FC236}">
                <a16:creationId xmlns:a16="http://schemas.microsoft.com/office/drawing/2014/main" id="{089CE1CC-800E-E0A5-65FB-21805C65BB7F}"/>
              </a:ext>
            </a:extLst>
          </p:cNvPr>
          <p:cNvPicPr>
            <a:picLocks noChangeAspect="1"/>
          </p:cNvPicPr>
          <p:nvPr/>
        </p:nvPicPr>
        <p:blipFill>
          <a:blip r:embed="rId1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2204" y="5263289"/>
            <a:ext cx="315181" cy="315181"/>
          </a:xfrm>
          <a:prstGeom prst="rect">
            <a:avLst/>
          </a:prstGeom>
        </p:spPr>
      </p:pic>
      <p:pic>
        <p:nvPicPr>
          <p:cNvPr id="74" name="Imagen 73" descr="Forma, Flecha&#10;&#10;Descripción generada automáticamente">
            <a:extLst>
              <a:ext uri="{FF2B5EF4-FFF2-40B4-BE49-F238E27FC236}">
                <a16:creationId xmlns:a16="http://schemas.microsoft.com/office/drawing/2014/main" id="{C9A9B583-47B2-B5C0-DC76-31E376999BBE}"/>
              </a:ext>
            </a:extLst>
          </p:cNvPr>
          <p:cNvPicPr>
            <a:picLocks noChangeAspect="1"/>
          </p:cNvPicPr>
          <p:nvPr/>
        </p:nvPicPr>
        <p:blipFill>
          <a:blip r:embed="rId1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3856" y="5263289"/>
            <a:ext cx="315181" cy="315181"/>
          </a:xfrm>
          <a:prstGeom prst="rect">
            <a:avLst/>
          </a:prstGeom>
        </p:spPr>
      </p:pic>
      <p:sp>
        <p:nvSpPr>
          <p:cNvPr id="75" name="Rectángulo: esquinas redondeadas 74">
            <a:extLst>
              <a:ext uri="{FF2B5EF4-FFF2-40B4-BE49-F238E27FC236}">
                <a16:creationId xmlns:a16="http://schemas.microsoft.com/office/drawing/2014/main" id="{AC90E774-E6C9-7EE7-8769-CCAD6A384F87}"/>
              </a:ext>
            </a:extLst>
          </p:cNvPr>
          <p:cNvSpPr/>
          <p:nvPr/>
        </p:nvSpPr>
        <p:spPr>
          <a:xfrm>
            <a:off x="2019003" y="4623879"/>
            <a:ext cx="8046730" cy="1233493"/>
          </a:xfrm>
          <a:prstGeom prst="roundRect">
            <a:avLst/>
          </a:prstGeom>
          <a:noFill/>
          <a:ln w="19050" cap="flat" cmpd="sng" algn="ctr">
            <a:solidFill>
              <a:srgbClr val="FFC000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s-AR" sz="2000"/>
          </a:p>
        </p:txBody>
      </p:sp>
      <p:pic>
        <p:nvPicPr>
          <p:cNvPr id="77" name="Imagen 76" descr="Forma&#10;&#10;Descripción generada automáticamente con confianza baja">
            <a:extLst>
              <a:ext uri="{FF2B5EF4-FFF2-40B4-BE49-F238E27FC236}">
                <a16:creationId xmlns:a16="http://schemas.microsoft.com/office/drawing/2014/main" id="{9ED04D3E-EDC8-3DBD-59FB-AD50AA1682E7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3" t="7277" r="10846" b="5742"/>
          <a:stretch/>
        </p:blipFill>
        <p:spPr>
          <a:xfrm>
            <a:off x="2271788" y="1971419"/>
            <a:ext cx="367828" cy="389975"/>
          </a:xfrm>
          <a:prstGeom prst="rect">
            <a:avLst/>
          </a:prstGeom>
        </p:spPr>
      </p:pic>
      <p:pic>
        <p:nvPicPr>
          <p:cNvPr id="80" name="Imagen 79" descr="Forma&#10;&#10;Descripción generada automáticamente con confianza baja">
            <a:extLst>
              <a:ext uri="{FF2B5EF4-FFF2-40B4-BE49-F238E27FC236}">
                <a16:creationId xmlns:a16="http://schemas.microsoft.com/office/drawing/2014/main" id="{8EC1E8E3-B3C6-A9FA-C865-6E0B5C5DE765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3" t="7277" r="10846" b="5742"/>
          <a:stretch/>
        </p:blipFill>
        <p:spPr>
          <a:xfrm>
            <a:off x="4961700" y="1971419"/>
            <a:ext cx="367828" cy="389975"/>
          </a:xfrm>
          <a:prstGeom prst="rect">
            <a:avLst/>
          </a:prstGeom>
        </p:spPr>
      </p:pic>
      <p:pic>
        <p:nvPicPr>
          <p:cNvPr id="81" name="Imagen 80" descr="Forma&#10;&#10;Descripción generada automáticamente con confianza baja">
            <a:extLst>
              <a:ext uri="{FF2B5EF4-FFF2-40B4-BE49-F238E27FC236}">
                <a16:creationId xmlns:a16="http://schemas.microsoft.com/office/drawing/2014/main" id="{D5E32B53-9AF9-ED75-3869-F25A1F297C3B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3" t="7277" r="10846" b="5742"/>
          <a:stretch/>
        </p:blipFill>
        <p:spPr>
          <a:xfrm>
            <a:off x="7926950" y="1952676"/>
            <a:ext cx="367828" cy="389975"/>
          </a:xfrm>
          <a:prstGeom prst="rect">
            <a:avLst/>
          </a:prstGeom>
        </p:spPr>
      </p:pic>
      <p:sp>
        <p:nvSpPr>
          <p:cNvPr id="82" name="Rectángulo: esquinas redondeadas 81">
            <a:extLst>
              <a:ext uri="{FF2B5EF4-FFF2-40B4-BE49-F238E27FC236}">
                <a16:creationId xmlns:a16="http://schemas.microsoft.com/office/drawing/2014/main" id="{43CF9D34-ECCC-6BF3-55B0-E9B9702EA8A3}"/>
              </a:ext>
            </a:extLst>
          </p:cNvPr>
          <p:cNvSpPr/>
          <p:nvPr/>
        </p:nvSpPr>
        <p:spPr>
          <a:xfrm>
            <a:off x="2086284" y="1899780"/>
            <a:ext cx="8046730" cy="2231987"/>
          </a:xfrm>
          <a:prstGeom prst="roundRect">
            <a:avLst>
              <a:gd name="adj" fmla="val 11887"/>
            </a:avLst>
          </a:prstGeom>
          <a:noFill/>
          <a:ln w="19050" cap="rnd" cmpd="sng" algn="ctr">
            <a:solidFill>
              <a:schemeClr val="bg2">
                <a:lumMod val="90000"/>
              </a:schemeClr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s-AR" sz="2000"/>
          </a:p>
        </p:txBody>
      </p:sp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3D49D38B-FAD0-171F-7AFE-6BB5A798E572}"/>
              </a:ext>
            </a:extLst>
          </p:cNvPr>
          <p:cNvSpPr/>
          <p:nvPr/>
        </p:nvSpPr>
        <p:spPr>
          <a:xfrm>
            <a:off x="2086283" y="2437075"/>
            <a:ext cx="8046730" cy="1694692"/>
          </a:xfrm>
          <a:prstGeom prst="roundRect">
            <a:avLst/>
          </a:prstGeom>
          <a:noFill/>
          <a:ln w="1905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s-AR" sz="2000"/>
          </a:p>
        </p:txBody>
      </p:sp>
    </p:spTree>
    <p:extLst>
      <p:ext uri="{BB962C8B-B14F-4D97-AF65-F5344CB8AC3E}">
        <p14:creationId xmlns:p14="http://schemas.microsoft.com/office/powerpoint/2010/main" val="179185068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16" descr="BottomLineDarker.png">
            <a:extLst>
              <a:ext uri="{FF2B5EF4-FFF2-40B4-BE49-F238E27FC236}">
                <a16:creationId xmlns:a16="http://schemas.microsoft.com/office/drawing/2014/main" id="{F3369D69-F0A3-494F-8FC4-5126547C9E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6840934"/>
            <a:ext cx="9144000" cy="4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" name="Picture 16" descr="BottomLineDarker.png">
            <a:extLst>
              <a:ext uri="{FF2B5EF4-FFF2-40B4-BE49-F238E27FC236}">
                <a16:creationId xmlns:a16="http://schemas.microsoft.com/office/drawing/2014/main" id="{28AF52B8-3EA7-4802-B9D1-BCD1683F79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6840934"/>
            <a:ext cx="9144000" cy="4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Grupo 3">
            <a:extLst>
              <a:ext uri="{FF2B5EF4-FFF2-40B4-BE49-F238E27FC236}">
                <a16:creationId xmlns:a16="http://schemas.microsoft.com/office/drawing/2014/main" id="{06E3105E-3E4C-5181-4D7C-8E4141C35106}"/>
              </a:ext>
            </a:extLst>
          </p:cNvPr>
          <p:cNvGrpSpPr/>
          <p:nvPr/>
        </p:nvGrpSpPr>
        <p:grpSpPr>
          <a:xfrm>
            <a:off x="11832" y="6204536"/>
            <a:ext cx="12180167" cy="680848"/>
            <a:chOff x="11832" y="6204536"/>
            <a:chExt cx="12180167" cy="680848"/>
          </a:xfrm>
        </p:grpSpPr>
        <p:pic>
          <p:nvPicPr>
            <p:cNvPr id="7" name="Picture 16" descr="BottomLineDarker.png">
              <a:extLst>
                <a:ext uri="{FF2B5EF4-FFF2-40B4-BE49-F238E27FC236}">
                  <a16:creationId xmlns:a16="http://schemas.microsoft.com/office/drawing/2014/main" id="{3F1774D4-795C-ECC6-2362-C8AA79E6CE1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4000" y="6840934"/>
              <a:ext cx="9144000" cy="44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TextBox 11">
              <a:extLst>
                <a:ext uri="{FF2B5EF4-FFF2-40B4-BE49-F238E27FC236}">
                  <a16:creationId xmlns:a16="http://schemas.microsoft.com/office/drawing/2014/main" id="{43C38D87-168F-24C2-A30E-30B7910D26A8}"/>
                </a:ext>
              </a:extLst>
            </p:cNvPr>
            <p:cNvSpPr txBox="1"/>
            <p:nvPr/>
          </p:nvSpPr>
          <p:spPr>
            <a:xfrm>
              <a:off x="8904312" y="6237312"/>
              <a:ext cx="542136" cy="215444"/>
            </a:xfrm>
            <a:prstGeom prst="rect">
              <a:avLst/>
            </a:prstGeom>
            <a:noFill/>
            <a:effectLst>
              <a:outerShdw dist="12700" dir="2700000" algn="tl" rotWithShape="0">
                <a:schemeClr val="bg1"/>
              </a:outerShdw>
            </a:effec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cs typeface="+mn-cs"/>
                </a:rPr>
                <a:t>N°</a:t>
              </a:r>
              <a:r>
                <a:rPr lang="en-US" sz="800" dirty="0">
                  <a:latin typeface="+mn-lt"/>
                  <a:cs typeface="+mn-cs"/>
                </a:rPr>
                <a:t> SLIDE</a:t>
              </a:r>
            </a:p>
          </p:txBody>
        </p:sp>
        <p:sp>
          <p:nvSpPr>
            <p:cNvPr id="10" name="TextBox 12">
              <a:extLst>
                <a:ext uri="{FF2B5EF4-FFF2-40B4-BE49-F238E27FC236}">
                  <a16:creationId xmlns:a16="http://schemas.microsoft.com/office/drawing/2014/main" id="{9EE142B9-87CE-C51C-9672-56ECC5F0C6F2}"/>
                </a:ext>
              </a:extLst>
            </p:cNvPr>
            <p:cNvSpPr txBox="1"/>
            <p:nvPr/>
          </p:nvSpPr>
          <p:spPr>
            <a:xfrm>
              <a:off x="9255760" y="6403762"/>
              <a:ext cx="651140" cy="276999"/>
            </a:xfrm>
            <a:prstGeom prst="rect">
              <a:avLst/>
            </a:prstGeom>
            <a:noFill/>
            <a:effectLst>
              <a:outerShdw dist="12700" dir="2700000" algn="tl" rotWithShape="0">
                <a:schemeClr val="bg1"/>
              </a:outerShdw>
            </a:effec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ypoSlabserif-Light" pitchFamily="2" charset="0"/>
                  <a:cs typeface="+mn-cs"/>
                </a:rPr>
                <a:t>1</a:t>
              </a:r>
              <a:r>
                <a:rPr lang="en-US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ypoSlabserif-Light" pitchFamily="2" charset="0"/>
                  <a:cs typeface="+mn-cs"/>
                </a:rPr>
                <a:t> de 17</a:t>
              </a:r>
              <a:endParaRPr lang="en-US" sz="1200" b="1" dirty="0">
                <a:latin typeface="TypoSlabserif-Light" pitchFamily="2" charset="0"/>
                <a:cs typeface="+mn-cs"/>
              </a:endParaRPr>
            </a:p>
          </p:txBody>
        </p:sp>
        <p:pic>
          <p:nvPicPr>
            <p:cNvPr id="15" name="Picture 17" descr="PrevArrow.png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24F32E4D-237B-6036-469C-37A98EC7990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09064" y="6440908"/>
              <a:ext cx="212725" cy="222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" name="Picture 18" descr="PrevArrow.png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E8D75783-640F-3740-F1F3-74DCD10212F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18701" y="6440909"/>
              <a:ext cx="214313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8" name="Grupo 17">
              <a:extLst>
                <a:ext uri="{FF2B5EF4-FFF2-40B4-BE49-F238E27FC236}">
                  <a16:creationId xmlns:a16="http://schemas.microsoft.com/office/drawing/2014/main" id="{496C9D12-9B0E-C3BE-C4E9-A415A07A3836}"/>
                </a:ext>
              </a:extLst>
            </p:cNvPr>
            <p:cNvGrpSpPr/>
            <p:nvPr/>
          </p:nvGrpSpPr>
          <p:grpSpPr>
            <a:xfrm>
              <a:off x="11832" y="6204536"/>
              <a:ext cx="12180167" cy="640931"/>
              <a:chOff x="11832" y="6199789"/>
              <a:chExt cx="12180167" cy="640931"/>
            </a:xfrm>
          </p:grpSpPr>
          <p:pic>
            <p:nvPicPr>
              <p:cNvPr id="55" name="Picture 15" descr="BottomLineLight.png">
                <a:extLst>
                  <a:ext uri="{FF2B5EF4-FFF2-40B4-BE49-F238E27FC236}">
                    <a16:creationId xmlns:a16="http://schemas.microsoft.com/office/drawing/2014/main" id="{BB7E5913-1833-45FB-B5F2-C9C3E03A1B8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24000" y="6199789"/>
                <a:ext cx="9144000" cy="6409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096" name="Picture 15" descr="BottomLineLight.png">
                <a:extLst>
                  <a:ext uri="{FF2B5EF4-FFF2-40B4-BE49-F238E27FC236}">
                    <a16:creationId xmlns:a16="http://schemas.microsoft.com/office/drawing/2014/main" id="{A8A42CD7-8BA8-8321-0FF8-F8E54BA3BC6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0805"/>
              <a:stretch/>
            </p:blipFill>
            <p:spPr bwMode="auto">
              <a:xfrm>
                <a:off x="8608006" y="6199789"/>
                <a:ext cx="3583993" cy="6409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097" name="Picture 15" descr="BottomLineLight.png">
                <a:extLst>
                  <a:ext uri="{FF2B5EF4-FFF2-40B4-BE49-F238E27FC236}">
                    <a16:creationId xmlns:a16="http://schemas.microsoft.com/office/drawing/2014/main" id="{D74B6733-B64C-1ADA-0EF2-EC42449778D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5513"/>
              <a:stretch/>
            </p:blipFill>
            <p:spPr bwMode="auto">
              <a:xfrm>
                <a:off x="11832" y="6199789"/>
                <a:ext cx="4067944" cy="6409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19" name="Picture 14" descr="Avatar.png">
              <a:extLst>
                <a:ext uri="{FF2B5EF4-FFF2-40B4-BE49-F238E27FC236}">
                  <a16:creationId xmlns:a16="http://schemas.microsoft.com/office/drawing/2014/main" id="{51FDA51C-12DF-A53F-2C61-22515A2AB65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249" y="6345790"/>
              <a:ext cx="377825" cy="387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TextBox 4">
              <a:extLst>
                <a:ext uri="{FF2B5EF4-FFF2-40B4-BE49-F238E27FC236}">
                  <a16:creationId xmlns:a16="http://schemas.microsoft.com/office/drawing/2014/main" id="{4C26AD0E-DCB3-61F9-BD3E-BCB8C09A6A06}"/>
                </a:ext>
              </a:extLst>
            </p:cNvPr>
            <p:cNvSpPr txBox="1"/>
            <p:nvPr/>
          </p:nvSpPr>
          <p:spPr>
            <a:xfrm>
              <a:off x="928305" y="6252552"/>
              <a:ext cx="553357" cy="215444"/>
            </a:xfrm>
            <a:prstGeom prst="rect">
              <a:avLst/>
            </a:prstGeom>
            <a:noFill/>
            <a:effectLst>
              <a:outerShdw dist="12700" dir="2700000" algn="tl" rotWithShape="0">
                <a:schemeClr val="bg1"/>
              </a:outerShdw>
            </a:effec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AR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cs typeface="+mn-cs"/>
                </a:rPr>
                <a:t>Alumnos</a:t>
              </a:r>
              <a:endParaRPr lang="es-AR" sz="800" dirty="0">
                <a:latin typeface="+mn-lt"/>
                <a:cs typeface="+mn-cs"/>
              </a:endParaRPr>
            </a:p>
          </p:txBody>
        </p:sp>
        <p:sp>
          <p:nvSpPr>
            <p:cNvPr id="21" name="TextBox 9">
              <a:extLst>
                <a:ext uri="{FF2B5EF4-FFF2-40B4-BE49-F238E27FC236}">
                  <a16:creationId xmlns:a16="http://schemas.microsoft.com/office/drawing/2014/main" id="{434BB5F3-6894-EB16-42BD-951DB19B4A1B}"/>
                </a:ext>
              </a:extLst>
            </p:cNvPr>
            <p:cNvSpPr txBox="1"/>
            <p:nvPr/>
          </p:nvSpPr>
          <p:spPr>
            <a:xfrm>
              <a:off x="5664178" y="6575262"/>
              <a:ext cx="1330814" cy="230832"/>
            </a:xfrm>
            <a:prstGeom prst="rect">
              <a:avLst/>
            </a:prstGeom>
            <a:noFill/>
            <a:effectLst>
              <a:outerShdw dist="12700" dir="2700000" algn="tl" rotWithShape="0">
                <a:schemeClr val="bg1"/>
              </a:outerShdw>
            </a:effec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AR" sz="900" b="1" spc="3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ptos" panose="020B0004020202020204" pitchFamily="34" charset="0"/>
                  <a:cs typeface="+mn-cs"/>
                </a:rPr>
                <a:t>IES Siglo XXI</a:t>
              </a:r>
              <a:endParaRPr lang="es-AR" sz="900" b="1" spc="300" dirty="0">
                <a:latin typeface="Aptos" panose="020B0004020202020204" pitchFamily="34" charset="0"/>
                <a:cs typeface="+mn-cs"/>
              </a:endParaRPr>
            </a:p>
          </p:txBody>
        </p:sp>
        <p:sp>
          <p:nvSpPr>
            <p:cNvPr id="22" name="TextBox 10">
              <a:extLst>
                <a:ext uri="{FF2B5EF4-FFF2-40B4-BE49-F238E27FC236}">
                  <a16:creationId xmlns:a16="http://schemas.microsoft.com/office/drawing/2014/main" id="{39764471-9336-9905-1461-2C68E04B76FE}"/>
                </a:ext>
              </a:extLst>
            </p:cNvPr>
            <p:cNvSpPr txBox="1"/>
            <p:nvPr/>
          </p:nvSpPr>
          <p:spPr>
            <a:xfrm>
              <a:off x="4859767" y="6251050"/>
              <a:ext cx="2939636" cy="369332"/>
            </a:xfrm>
            <a:prstGeom prst="rect">
              <a:avLst/>
            </a:prstGeom>
            <a:noFill/>
            <a:effectLst>
              <a:outerShdw dist="12700" dir="2700000" algn="tl" rotWithShape="0">
                <a:schemeClr val="bg1"/>
              </a:outerShdw>
            </a:effectLst>
          </p:spPr>
          <p:txBody>
            <a:bodyPr wrap="squar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pc="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ypoSlabserif-Light" pitchFamily="2" charset="0"/>
                  <a:cs typeface="+mn-cs"/>
                </a:rPr>
                <a:t>Proyecto Final</a:t>
              </a:r>
              <a:endParaRPr lang="en-US" spc="700" dirty="0">
                <a:latin typeface="TypoSlabserif-Light" pitchFamily="2" charset="0"/>
                <a:cs typeface="+mn-cs"/>
              </a:endParaRPr>
            </a:p>
          </p:txBody>
        </p:sp>
        <p:pic>
          <p:nvPicPr>
            <p:cNvPr id="23" name="Picture 15" descr="BottomLineLight.png">
              <a:extLst>
                <a:ext uri="{FF2B5EF4-FFF2-40B4-BE49-F238E27FC236}">
                  <a16:creationId xmlns:a16="http://schemas.microsoft.com/office/drawing/2014/main" id="{EDB06936-4756-AEBA-1E4A-AD6F06581CA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319" r="60521"/>
            <a:stretch/>
          </p:blipFill>
          <p:spPr bwMode="auto">
            <a:xfrm>
              <a:off x="2135560" y="6204536"/>
              <a:ext cx="2666416" cy="6409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4" name="Picture 15" descr="BottomLineLight.png">
              <a:extLst>
                <a:ext uri="{FF2B5EF4-FFF2-40B4-BE49-F238E27FC236}">
                  <a16:creationId xmlns:a16="http://schemas.microsoft.com/office/drawing/2014/main" id="{57AC163D-F811-5423-CC0F-B834C4A1421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319" r="60521"/>
            <a:stretch/>
          </p:blipFill>
          <p:spPr bwMode="auto">
            <a:xfrm>
              <a:off x="7894080" y="6204536"/>
              <a:ext cx="2666416" cy="6409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" name="TextBox 12">
              <a:extLst>
                <a:ext uri="{FF2B5EF4-FFF2-40B4-BE49-F238E27FC236}">
                  <a16:creationId xmlns:a16="http://schemas.microsoft.com/office/drawing/2014/main" id="{8B5A0BDF-F291-A1F3-70B6-9D61A2204362}"/>
                </a:ext>
              </a:extLst>
            </p:cNvPr>
            <p:cNvSpPr txBox="1"/>
            <p:nvPr/>
          </p:nvSpPr>
          <p:spPr>
            <a:xfrm>
              <a:off x="10774682" y="6389317"/>
              <a:ext cx="651140" cy="276999"/>
            </a:xfrm>
            <a:prstGeom prst="rect">
              <a:avLst/>
            </a:prstGeom>
            <a:noFill/>
            <a:effectLst>
              <a:outerShdw dist="12700" dir="2700000" algn="tl" rotWithShape="0">
                <a:schemeClr val="bg1"/>
              </a:outerShdw>
            </a:effec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b="1" dirty="0">
                  <a:latin typeface="TypoSlabserif-Light" pitchFamily="2" charset="0"/>
                  <a:cs typeface="+mn-cs"/>
                </a:rPr>
                <a:t>7</a:t>
              </a:r>
              <a:r>
                <a:rPr lang="en-US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ypoSlabserif-Light" pitchFamily="2" charset="0"/>
                  <a:cs typeface="+mn-cs"/>
                </a:rPr>
                <a:t> de 10</a:t>
              </a:r>
              <a:endParaRPr lang="en-US" sz="1200" b="1" dirty="0">
                <a:latin typeface="TypoSlabserif-Light" pitchFamily="2" charset="0"/>
                <a:cs typeface="+mn-cs"/>
              </a:endParaRPr>
            </a:p>
          </p:txBody>
        </p:sp>
        <p:pic>
          <p:nvPicPr>
            <p:cNvPr id="27" name="Picture 17" descr="PrevArrow.png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D5EB7905-738C-8A07-D967-C04104AB1B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39079" y="6423794"/>
              <a:ext cx="212725" cy="222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" name="Picture 18" descr="PrevArrow.png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24A37811-2378-FC8F-B1C0-6139FE6EDC3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48716" y="6423795"/>
              <a:ext cx="214313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9" name="TextBox 11">
              <a:extLst>
                <a:ext uri="{FF2B5EF4-FFF2-40B4-BE49-F238E27FC236}">
                  <a16:creationId xmlns:a16="http://schemas.microsoft.com/office/drawing/2014/main" id="{04004227-A758-C31D-BB0B-B78EC2345993}"/>
                </a:ext>
              </a:extLst>
            </p:cNvPr>
            <p:cNvSpPr txBox="1"/>
            <p:nvPr/>
          </p:nvSpPr>
          <p:spPr>
            <a:xfrm>
              <a:off x="9714391" y="6409585"/>
              <a:ext cx="587020" cy="230832"/>
            </a:xfrm>
            <a:prstGeom prst="rect">
              <a:avLst/>
            </a:prstGeom>
            <a:noFill/>
            <a:effectLst>
              <a:outerShdw dist="12700" dir="2700000" algn="tl" rotWithShape="0">
                <a:schemeClr val="bg1"/>
              </a:outerShdw>
            </a:effec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cs typeface="+mn-cs"/>
                </a:rPr>
                <a:t>N°</a:t>
              </a:r>
              <a:r>
                <a:rPr lang="en-US" sz="900" dirty="0">
                  <a:latin typeface="+mn-lt"/>
                  <a:cs typeface="+mn-cs"/>
                </a:rPr>
                <a:t> SLIDE</a:t>
              </a:r>
            </a:p>
          </p:txBody>
        </p:sp>
        <p:pic>
          <p:nvPicPr>
            <p:cNvPr id="30" name="Picture 17" descr="PrevArrow.png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DF5F898F-9570-08ED-00FB-530D5B759ED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39079" y="6423794"/>
              <a:ext cx="212725" cy="222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" name="Picture 18" descr="PrevArrow.png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468DF265-7F2E-FCE4-529F-18807B4A546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48716" y="6423795"/>
              <a:ext cx="214313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2" name="TextBox 5">
              <a:extLst>
                <a:ext uri="{FF2B5EF4-FFF2-40B4-BE49-F238E27FC236}">
                  <a16:creationId xmlns:a16="http://schemas.microsoft.com/office/drawing/2014/main" id="{7191A22E-E6A6-E442-191E-D863FDC640C6}"/>
                </a:ext>
              </a:extLst>
            </p:cNvPr>
            <p:cNvSpPr txBox="1"/>
            <p:nvPr/>
          </p:nvSpPr>
          <p:spPr>
            <a:xfrm>
              <a:off x="2299089" y="6385428"/>
              <a:ext cx="1169679" cy="307777"/>
            </a:xfrm>
            <a:prstGeom prst="rect">
              <a:avLst/>
            </a:prstGeom>
            <a:noFill/>
            <a:effectLst>
              <a:outerShdw dist="12700" dir="2700000" algn="tl" rotWithShape="0">
                <a:schemeClr val="bg1"/>
              </a:outerShdw>
            </a:effec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ypoSlabserif-Light" pitchFamily="2" charset="0"/>
                  <a:cs typeface="+mn-cs"/>
                </a:rPr>
                <a:t>Juan Argüello</a:t>
              </a:r>
            </a:p>
          </p:txBody>
        </p:sp>
        <p:sp>
          <p:nvSpPr>
            <p:cNvPr id="33" name="TextBox 5">
              <a:extLst>
                <a:ext uri="{FF2B5EF4-FFF2-40B4-BE49-F238E27FC236}">
                  <a16:creationId xmlns:a16="http://schemas.microsoft.com/office/drawing/2014/main" id="{8798F31B-C039-437F-7A74-7E6AD74D317E}"/>
                </a:ext>
              </a:extLst>
            </p:cNvPr>
            <p:cNvSpPr txBox="1"/>
            <p:nvPr/>
          </p:nvSpPr>
          <p:spPr>
            <a:xfrm>
              <a:off x="911424" y="6385428"/>
              <a:ext cx="1358770" cy="338555"/>
            </a:xfrm>
            <a:prstGeom prst="rect">
              <a:avLst/>
            </a:prstGeom>
            <a:noFill/>
            <a:effectLst>
              <a:outerShdw dist="12700" dir="2700000" algn="tl" rotWithShape="0">
                <a:schemeClr val="bg1"/>
              </a:outerShdw>
            </a:effec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ypoSlabserif-Light" pitchFamily="2" charset="0"/>
                  <a:cs typeface="+mn-cs"/>
                </a:rPr>
                <a:t>Marcelo Encabo</a:t>
              </a:r>
              <a:endParaRPr lang="en-US" sz="1400" dirty="0">
                <a:latin typeface="TypoSlabserif-Light" pitchFamily="2" charset="0"/>
                <a:cs typeface="+mn-cs"/>
              </a:endParaRPr>
            </a:p>
          </p:txBody>
        </p:sp>
        <p:sp>
          <p:nvSpPr>
            <p:cNvPr id="34" name="TextBox 5">
              <a:extLst>
                <a:ext uri="{FF2B5EF4-FFF2-40B4-BE49-F238E27FC236}">
                  <a16:creationId xmlns:a16="http://schemas.microsoft.com/office/drawing/2014/main" id="{F5B2CA40-974B-166B-2F91-5F5D94E300FD}"/>
                </a:ext>
              </a:extLst>
            </p:cNvPr>
            <p:cNvSpPr txBox="1"/>
            <p:nvPr/>
          </p:nvSpPr>
          <p:spPr>
            <a:xfrm>
              <a:off x="2132338" y="6385428"/>
              <a:ext cx="306494" cy="338555"/>
            </a:xfrm>
            <a:prstGeom prst="rect">
              <a:avLst/>
            </a:prstGeom>
            <a:noFill/>
            <a:effectLst>
              <a:outerShdw dist="12700" dir="2700000" algn="tl" rotWithShape="0">
                <a:schemeClr val="bg1"/>
              </a:outerShdw>
            </a:effec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ypoSlabserif-Light" pitchFamily="2" charset="0"/>
                  <a:cs typeface="+mn-cs"/>
                </a:rPr>
                <a:t>&amp;</a:t>
              </a:r>
              <a:endParaRPr lang="en-US" sz="1400" dirty="0">
                <a:latin typeface="TypoSlabserif-Light" pitchFamily="2" charset="0"/>
                <a:cs typeface="+mn-cs"/>
              </a:endParaRPr>
            </a:p>
          </p:txBody>
        </p:sp>
      </p:grpSp>
      <p:cxnSp>
        <p:nvCxnSpPr>
          <p:cNvPr id="4098" name="11 Conector recto">
            <a:extLst>
              <a:ext uri="{FF2B5EF4-FFF2-40B4-BE49-F238E27FC236}">
                <a16:creationId xmlns:a16="http://schemas.microsoft.com/office/drawing/2014/main" id="{D4F74155-117B-7A6A-FAED-D3FE21E18C15}"/>
              </a:ext>
            </a:extLst>
          </p:cNvPr>
          <p:cNvCxnSpPr>
            <a:cxnSpLocks/>
          </p:cNvCxnSpPr>
          <p:nvPr/>
        </p:nvCxnSpPr>
        <p:spPr>
          <a:xfrm flipV="1">
            <a:off x="0" y="760743"/>
            <a:ext cx="12191999" cy="36000"/>
          </a:xfrm>
          <a:prstGeom prst="line">
            <a:avLst/>
          </a:prstGeom>
          <a:ln w="19050">
            <a:solidFill>
              <a:srgbClr val="F1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01" name="Imagen 4100" descr="Imagen que contiene objeto&#10;&#10;Descripción generada automáticamente">
            <a:extLst>
              <a:ext uri="{FF2B5EF4-FFF2-40B4-BE49-F238E27FC236}">
                <a16:creationId xmlns:a16="http://schemas.microsoft.com/office/drawing/2014/main" id="{72497325-DAFB-AA96-6F3A-6AA0DA8C75C7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47" t="34887" r="13600" b="8200"/>
          <a:stretch/>
        </p:blipFill>
        <p:spPr>
          <a:xfrm>
            <a:off x="10810787" y="67922"/>
            <a:ext cx="863356" cy="596011"/>
          </a:xfrm>
          <a:prstGeom prst="rect">
            <a:avLst/>
          </a:prstGeom>
        </p:spPr>
      </p:pic>
      <p:pic>
        <p:nvPicPr>
          <p:cNvPr id="4103" name="Imagen 4102">
            <a:extLst>
              <a:ext uri="{FF2B5EF4-FFF2-40B4-BE49-F238E27FC236}">
                <a16:creationId xmlns:a16="http://schemas.microsoft.com/office/drawing/2014/main" id="{1C4FD080-4096-E6F8-E477-0D6E21C9F3F1}"/>
              </a:ext>
            </a:extLst>
          </p:cNvPr>
          <p:cNvPicPr>
            <a:picLocks noChangeAspect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656" y="136314"/>
            <a:ext cx="519203" cy="474700"/>
          </a:xfrm>
          <a:prstGeom prst="rect">
            <a:avLst/>
          </a:prstGeom>
        </p:spPr>
      </p:pic>
      <p:sp>
        <p:nvSpPr>
          <p:cNvPr id="4104" name="4 Subtítulo">
            <a:hlinkClick r:id="rId10" action="ppaction://hlinksldjump"/>
            <a:extLst>
              <a:ext uri="{FF2B5EF4-FFF2-40B4-BE49-F238E27FC236}">
                <a16:creationId xmlns:a16="http://schemas.microsoft.com/office/drawing/2014/main" id="{6E1BB801-137A-AF8E-7243-8245E73487D3}"/>
              </a:ext>
            </a:extLst>
          </p:cNvPr>
          <p:cNvSpPr txBox="1">
            <a:spLocks/>
          </p:cNvSpPr>
          <p:nvPr/>
        </p:nvSpPr>
        <p:spPr>
          <a:xfrm>
            <a:off x="953583" y="113523"/>
            <a:ext cx="4566353" cy="453600"/>
          </a:xfrm>
          <a:prstGeom prst="rect">
            <a:avLst/>
          </a:prstGeom>
        </p:spPr>
        <p:txBody>
          <a:bodyPr/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s-ES" sz="2800" b="1" cap="small" dirty="0">
                <a:solidFill>
                  <a:srgbClr val="CDCDCD"/>
                </a:solidFill>
                <a:latin typeface="Calibri"/>
                <a:cs typeface="+mn-cs"/>
              </a:rPr>
              <a:t>Tecnologías utilizadas</a:t>
            </a:r>
          </a:p>
        </p:txBody>
      </p:sp>
      <p:sp>
        <p:nvSpPr>
          <p:cNvPr id="9" name="TextBox 10">
            <a:extLst>
              <a:ext uri="{FF2B5EF4-FFF2-40B4-BE49-F238E27FC236}">
                <a16:creationId xmlns:a16="http://schemas.microsoft.com/office/drawing/2014/main" id="{FA18632F-839A-07A5-2C04-6193837F0987}"/>
              </a:ext>
            </a:extLst>
          </p:cNvPr>
          <p:cNvSpPr txBox="1"/>
          <p:nvPr/>
        </p:nvSpPr>
        <p:spPr>
          <a:xfrm>
            <a:off x="6994992" y="131534"/>
            <a:ext cx="2864224" cy="353943"/>
          </a:xfrm>
          <a:prstGeom prst="rect">
            <a:avLst/>
          </a:prstGeom>
          <a:noFill/>
          <a:effectLst>
            <a:outerShdw dist="12700" dir="2700000" algn="tl" rotWithShape="0">
              <a:schemeClr val="bg1"/>
            </a:outerShdw>
          </a:effectLst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700" b="1" u="sng" dirty="0" err="1">
                <a:solidFill>
                  <a:schemeClr val="bg1"/>
                </a:solidFill>
                <a:latin typeface="TypoSlabserif-Light" pitchFamily="2" charset="0"/>
                <a:cs typeface="+mn-cs"/>
              </a:rPr>
              <a:t>Bac</a:t>
            </a:r>
            <a:r>
              <a:rPr lang="en-US" sz="1700" dirty="0" err="1">
                <a:solidFill>
                  <a:schemeClr val="bg1"/>
                </a:solidFill>
                <a:latin typeface="TypoSlabserif-Light" pitchFamily="2" charset="0"/>
                <a:cs typeface="+mn-cs"/>
              </a:rPr>
              <a:t>Python</a:t>
            </a:r>
            <a:endParaRPr lang="en-US" sz="1700" dirty="0">
              <a:solidFill>
                <a:schemeClr val="bg1"/>
              </a:solidFill>
              <a:latin typeface="TypoSlabserif-Light" pitchFamily="2" charset="0"/>
              <a:cs typeface="+mn-cs"/>
            </a:endParaRPr>
          </a:p>
        </p:txBody>
      </p:sp>
      <p:pic>
        <p:nvPicPr>
          <p:cNvPr id="41" name="Imagen 40" descr="Logotipo&#10;&#10;Descripción generada automáticamente">
            <a:extLst>
              <a:ext uri="{FF2B5EF4-FFF2-40B4-BE49-F238E27FC236}">
                <a16:creationId xmlns:a16="http://schemas.microsoft.com/office/drawing/2014/main" id="{78DDA723-8E45-C8A7-AA90-4611AB9F8163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236" t="40981" r="36673" b="32112"/>
          <a:stretch/>
        </p:blipFill>
        <p:spPr>
          <a:xfrm>
            <a:off x="4427501" y="3645024"/>
            <a:ext cx="864532" cy="927099"/>
          </a:xfrm>
          <a:prstGeom prst="rect">
            <a:avLst/>
          </a:prstGeom>
        </p:spPr>
      </p:pic>
      <p:sp>
        <p:nvSpPr>
          <p:cNvPr id="61" name="Rectangle 29">
            <a:extLst>
              <a:ext uri="{FF2B5EF4-FFF2-40B4-BE49-F238E27FC236}">
                <a16:creationId xmlns:a16="http://schemas.microsoft.com/office/drawing/2014/main" id="{0B3B7417-8F8B-95E0-F66A-C7F20F756597}"/>
              </a:ext>
            </a:extLst>
          </p:cNvPr>
          <p:cNvSpPr/>
          <p:nvPr/>
        </p:nvSpPr>
        <p:spPr>
          <a:xfrm>
            <a:off x="448533" y="3688430"/>
            <a:ext cx="11377264" cy="1527918"/>
          </a:xfrm>
          <a:prstGeom prst="roundRect">
            <a:avLst>
              <a:gd name="adj" fmla="val 12892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0" name="Rectangle 29">
            <a:extLst>
              <a:ext uri="{FF2B5EF4-FFF2-40B4-BE49-F238E27FC236}">
                <a16:creationId xmlns:a16="http://schemas.microsoft.com/office/drawing/2014/main" id="{F9E9011D-AE4E-D5F2-EF71-01719206BF80}"/>
              </a:ext>
            </a:extLst>
          </p:cNvPr>
          <p:cNvSpPr/>
          <p:nvPr/>
        </p:nvSpPr>
        <p:spPr>
          <a:xfrm>
            <a:off x="435232" y="4182312"/>
            <a:ext cx="11377264" cy="1851767"/>
          </a:xfrm>
          <a:prstGeom prst="roundRect">
            <a:avLst>
              <a:gd name="adj" fmla="val 12892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7" name="CuadroTexto 56">
            <a:extLst>
              <a:ext uri="{FF2B5EF4-FFF2-40B4-BE49-F238E27FC236}">
                <a16:creationId xmlns:a16="http://schemas.microsoft.com/office/drawing/2014/main" id="{F8343C3B-7DB8-F85C-D5E6-6C5465D93F01}"/>
              </a:ext>
            </a:extLst>
          </p:cNvPr>
          <p:cNvSpPr txBox="1"/>
          <p:nvPr/>
        </p:nvSpPr>
        <p:spPr>
          <a:xfrm>
            <a:off x="8941592" y="3769829"/>
            <a:ext cx="2531727" cy="307777"/>
          </a:xfrm>
          <a:prstGeom prst="rect">
            <a:avLst/>
          </a:prstGeom>
          <a:noFill/>
        </p:spPr>
        <p:txBody>
          <a:bodyPr wrap="square" lIns="0" tIns="0" rIns="0" bIns="0" anchor="ctr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2000" b="1" dirty="0">
                <a:solidFill>
                  <a:srgbClr val="5C5C5C"/>
                </a:solidFill>
                <a:latin typeface="Aptos Display" panose="020B0004020202020204" pitchFamily="34" charset="0"/>
              </a:rPr>
              <a:t>Detalle</a:t>
            </a:r>
            <a:r>
              <a:rPr lang="es-ES" sz="2000" b="1" dirty="0">
                <a:solidFill>
                  <a:schemeClr val="bg2"/>
                </a:solidFill>
                <a:latin typeface="Aptos Display" panose="020B0004020202020204" pitchFamily="34" charset="0"/>
              </a:rPr>
              <a:t> </a:t>
            </a:r>
            <a:r>
              <a:rPr lang="es-ES" sz="2000" b="1" dirty="0">
                <a:solidFill>
                  <a:srgbClr val="FFFF00"/>
                </a:solidFill>
                <a:latin typeface="Aptos Display" panose="020B0004020202020204" pitchFamily="34" charset="0"/>
              </a:rPr>
              <a:t>Arquitectura</a:t>
            </a:r>
            <a:endParaRPr kumimoji="0" lang="es-ES" b="1" i="0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ptos Display" panose="020B0004020202020204" pitchFamily="34" charset="0"/>
              <a:cs typeface="+mn-cs"/>
            </a:endParaRPr>
          </a:p>
        </p:txBody>
      </p:sp>
      <p:pic>
        <p:nvPicPr>
          <p:cNvPr id="63" name="Imagen 62" descr="Forma&#10;&#10;Descripción generada automáticamente con confianza media">
            <a:extLst>
              <a:ext uri="{FF2B5EF4-FFF2-40B4-BE49-F238E27FC236}">
                <a16:creationId xmlns:a16="http://schemas.microsoft.com/office/drawing/2014/main" id="{F4171D01-52EA-743F-5B46-69776122E0ED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28" t="476" r="37344" b="69848"/>
          <a:stretch/>
        </p:blipFill>
        <p:spPr>
          <a:xfrm>
            <a:off x="8635364" y="3705040"/>
            <a:ext cx="411201" cy="437355"/>
          </a:xfrm>
          <a:prstGeom prst="rect">
            <a:avLst/>
          </a:prstGeom>
        </p:spPr>
      </p:pic>
      <p:sp>
        <p:nvSpPr>
          <p:cNvPr id="48" name="CuadroTexto 47">
            <a:extLst>
              <a:ext uri="{FF2B5EF4-FFF2-40B4-BE49-F238E27FC236}">
                <a16:creationId xmlns:a16="http://schemas.microsoft.com/office/drawing/2014/main" id="{F509875F-4EDE-7361-56A4-58F2250F8C48}"/>
              </a:ext>
            </a:extLst>
          </p:cNvPr>
          <p:cNvSpPr txBox="1"/>
          <p:nvPr/>
        </p:nvSpPr>
        <p:spPr>
          <a:xfrm>
            <a:off x="670766" y="4313691"/>
            <a:ext cx="4520116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400" b="1" dirty="0">
                <a:solidFill>
                  <a:srgbClr val="5858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Display" panose="020B0004020202020204" pitchFamily="34" charset="0"/>
                <a:cs typeface="+mn-cs"/>
              </a:rPr>
              <a:t>Python Django </a:t>
            </a:r>
            <a:r>
              <a:rPr lang="es-MX" sz="1400" dirty="0">
                <a:solidFill>
                  <a:srgbClr val="585858"/>
                </a:solidFill>
                <a:latin typeface="Aptos Display" panose="020B0004020202020204" pitchFamily="34" charset="0"/>
                <a:cs typeface="+mn-cs"/>
              </a:rPr>
              <a:t>sigue una arquitectura Model-Template-View (MTV), que es una variante de la arquitectura Model-View-Controller (MVC)</a:t>
            </a:r>
            <a:endParaRPr lang="es-AR" sz="1400" dirty="0">
              <a:solidFill>
                <a:srgbClr val="585858"/>
              </a:solidFill>
              <a:latin typeface="Aptos Display" panose="020B0004020202020204" pitchFamily="34" charset="0"/>
              <a:cs typeface="+mn-cs"/>
            </a:endParaRPr>
          </a:p>
        </p:txBody>
      </p:sp>
      <p:sp>
        <p:nvSpPr>
          <p:cNvPr id="50" name="CuadroTexto 49">
            <a:extLst>
              <a:ext uri="{FF2B5EF4-FFF2-40B4-BE49-F238E27FC236}">
                <a16:creationId xmlns:a16="http://schemas.microsoft.com/office/drawing/2014/main" id="{D5F7BBDB-A42C-8D54-E2D0-A289CC03000A}"/>
              </a:ext>
            </a:extLst>
          </p:cNvPr>
          <p:cNvSpPr txBox="1"/>
          <p:nvPr/>
        </p:nvSpPr>
        <p:spPr>
          <a:xfrm>
            <a:off x="5340016" y="4247978"/>
            <a:ext cx="311058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200" b="1" dirty="0">
                <a:solidFill>
                  <a:srgbClr val="525252"/>
                </a:solidFill>
                <a:latin typeface="Aptos Display" panose="020B0004020202020204" pitchFamily="34" charset="0"/>
                <a:cs typeface="+mn-cs"/>
              </a:rPr>
              <a:t>Model</a:t>
            </a:r>
            <a:r>
              <a:rPr lang="es-MX" b="1" dirty="0"/>
              <a:t> </a:t>
            </a:r>
            <a:r>
              <a:rPr lang="es-MX" sz="1200" dirty="0">
                <a:solidFill>
                  <a:srgbClr val="585858"/>
                </a:solidFill>
                <a:latin typeface="Aptos Display" panose="020B0004020202020204" pitchFamily="34" charset="0"/>
                <a:cs typeface="+mn-cs"/>
              </a:rPr>
              <a:t>(Modelo):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sz="1200" dirty="0">
                <a:solidFill>
                  <a:srgbClr val="585858"/>
                </a:solidFill>
                <a:latin typeface="Aptos Display" panose="020B0004020202020204" pitchFamily="34" charset="0"/>
                <a:cs typeface="+mn-cs"/>
              </a:rPr>
              <a:t>Representa la capa de datos de la aplicación.</a:t>
            </a:r>
          </a:p>
        </p:txBody>
      </p:sp>
      <p:sp>
        <p:nvSpPr>
          <p:cNvPr id="54" name="CuadroTexto 53">
            <a:extLst>
              <a:ext uri="{FF2B5EF4-FFF2-40B4-BE49-F238E27FC236}">
                <a16:creationId xmlns:a16="http://schemas.microsoft.com/office/drawing/2014/main" id="{3B0C4A81-7F2C-7A18-D7D8-BB43C3229EC1}"/>
              </a:ext>
            </a:extLst>
          </p:cNvPr>
          <p:cNvSpPr txBox="1"/>
          <p:nvPr/>
        </p:nvSpPr>
        <p:spPr>
          <a:xfrm>
            <a:off x="5340016" y="5305553"/>
            <a:ext cx="61087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200" b="1" dirty="0">
                <a:solidFill>
                  <a:srgbClr val="585858"/>
                </a:solidFill>
                <a:latin typeface="Aptos Display" panose="020B0004020202020204" pitchFamily="34" charset="0"/>
                <a:cs typeface="+mn-cs"/>
              </a:rPr>
              <a:t>View</a:t>
            </a:r>
            <a:r>
              <a:rPr lang="es-MX" sz="1200" dirty="0">
                <a:solidFill>
                  <a:srgbClr val="585858"/>
                </a:solidFill>
                <a:latin typeface="Aptos Display" panose="020B0004020202020204" pitchFamily="34" charset="0"/>
                <a:cs typeface="+mn-cs"/>
              </a:rPr>
              <a:t> (Vista):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sz="1200" dirty="0">
                <a:solidFill>
                  <a:srgbClr val="585858"/>
                </a:solidFill>
                <a:latin typeface="Aptos Display" panose="020B0004020202020204" pitchFamily="34" charset="0"/>
                <a:cs typeface="+mn-cs"/>
              </a:rPr>
              <a:t> La vista es la capa que gestiona la lógica del negocio y controla cómo se deben presentar los datos.</a:t>
            </a:r>
          </a:p>
        </p:txBody>
      </p:sp>
      <p:sp>
        <p:nvSpPr>
          <p:cNvPr id="52" name="CuadroTexto 51">
            <a:extLst>
              <a:ext uri="{FF2B5EF4-FFF2-40B4-BE49-F238E27FC236}">
                <a16:creationId xmlns:a16="http://schemas.microsoft.com/office/drawing/2014/main" id="{50915069-E4AD-8C9F-4F4B-510FC409668D}"/>
              </a:ext>
            </a:extLst>
          </p:cNvPr>
          <p:cNvSpPr txBox="1"/>
          <p:nvPr/>
        </p:nvSpPr>
        <p:spPr>
          <a:xfrm>
            <a:off x="5340016" y="4822932"/>
            <a:ext cx="61087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200" b="1" dirty="0">
                <a:solidFill>
                  <a:srgbClr val="585858"/>
                </a:solidFill>
                <a:latin typeface="Aptos Display" panose="020B0004020202020204" pitchFamily="34" charset="0"/>
                <a:cs typeface="+mn-cs"/>
              </a:rPr>
              <a:t>Template</a:t>
            </a:r>
            <a:r>
              <a:rPr lang="es-MX" sz="1200" dirty="0">
                <a:solidFill>
                  <a:srgbClr val="585858"/>
                </a:solidFill>
                <a:latin typeface="Aptos Display" panose="020B0004020202020204" pitchFamily="34" charset="0"/>
                <a:cs typeface="+mn-cs"/>
              </a:rPr>
              <a:t> (Plantilla):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sz="1200" dirty="0">
                <a:solidFill>
                  <a:srgbClr val="585858"/>
                </a:solidFill>
                <a:latin typeface="Aptos Display" panose="020B0004020202020204" pitchFamily="34" charset="0"/>
                <a:cs typeface="+mn-cs"/>
              </a:rPr>
              <a:t>Es la capa de presentación que define cómo se renderiza el contenido al usuario final.</a:t>
            </a:r>
          </a:p>
        </p:txBody>
      </p:sp>
      <p:sp>
        <p:nvSpPr>
          <p:cNvPr id="4099" name="Rectangle 29">
            <a:extLst>
              <a:ext uri="{FF2B5EF4-FFF2-40B4-BE49-F238E27FC236}">
                <a16:creationId xmlns:a16="http://schemas.microsoft.com/office/drawing/2014/main" id="{AED0563C-7662-BA5B-DC69-A8D3C3C23038}"/>
              </a:ext>
            </a:extLst>
          </p:cNvPr>
          <p:cNvSpPr/>
          <p:nvPr/>
        </p:nvSpPr>
        <p:spPr>
          <a:xfrm>
            <a:off x="646111" y="5052355"/>
            <a:ext cx="4476375" cy="857199"/>
          </a:xfrm>
          <a:prstGeom prst="roundRect">
            <a:avLst>
              <a:gd name="adj" fmla="val 12892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6" name="CuadroTexto 45">
            <a:extLst>
              <a:ext uri="{FF2B5EF4-FFF2-40B4-BE49-F238E27FC236}">
                <a16:creationId xmlns:a16="http://schemas.microsoft.com/office/drawing/2014/main" id="{79AA164C-DD27-5E42-9E3A-91B396E272B1}"/>
              </a:ext>
            </a:extLst>
          </p:cNvPr>
          <p:cNvSpPr txBox="1"/>
          <p:nvPr/>
        </p:nvSpPr>
        <p:spPr>
          <a:xfrm>
            <a:off x="1049921" y="5157788"/>
            <a:ext cx="375205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200" dirty="0">
                <a:solidFill>
                  <a:schemeClr val="bg2"/>
                </a:solidFill>
                <a:latin typeface="Aptos Display" panose="020B0004020202020204" pitchFamily="34" charset="0"/>
                <a:cs typeface="+mn-cs"/>
              </a:rPr>
              <a:t>En lo que respecta al hardware, se trata de un desarrollo web, por lo que únicamente se requiere que el usuario tenga acceso a internet y un navegador instalado</a:t>
            </a:r>
            <a:endParaRPr lang="es-AR" sz="1200" dirty="0">
              <a:solidFill>
                <a:schemeClr val="bg2"/>
              </a:solidFill>
              <a:latin typeface="Aptos Display" panose="020B0004020202020204" pitchFamily="34" charset="0"/>
              <a:cs typeface="+mn-cs"/>
            </a:endParaRPr>
          </a:p>
        </p:txBody>
      </p:sp>
      <p:sp>
        <p:nvSpPr>
          <p:cNvPr id="11" name="Rectangle 29">
            <a:extLst>
              <a:ext uri="{FF2B5EF4-FFF2-40B4-BE49-F238E27FC236}">
                <a16:creationId xmlns:a16="http://schemas.microsoft.com/office/drawing/2014/main" id="{07D27EBC-0DC4-848D-B299-A81D6945B21E}"/>
              </a:ext>
            </a:extLst>
          </p:cNvPr>
          <p:cNvSpPr/>
          <p:nvPr/>
        </p:nvSpPr>
        <p:spPr>
          <a:xfrm>
            <a:off x="5292034" y="1078507"/>
            <a:ext cx="5111518" cy="2255983"/>
          </a:xfrm>
          <a:prstGeom prst="roundRect">
            <a:avLst>
              <a:gd name="adj" fmla="val 12892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29">
            <a:extLst>
              <a:ext uri="{FF2B5EF4-FFF2-40B4-BE49-F238E27FC236}">
                <a16:creationId xmlns:a16="http://schemas.microsoft.com/office/drawing/2014/main" id="{840C8CC6-3EAF-8643-A449-FF9CA8F27811}"/>
              </a:ext>
            </a:extLst>
          </p:cNvPr>
          <p:cNvSpPr/>
          <p:nvPr/>
        </p:nvSpPr>
        <p:spPr>
          <a:xfrm>
            <a:off x="5292034" y="1565287"/>
            <a:ext cx="5111518" cy="1861442"/>
          </a:xfrm>
          <a:prstGeom prst="roundRect">
            <a:avLst>
              <a:gd name="adj" fmla="val 1289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102" name="CuadroTexto 4101">
            <a:extLst>
              <a:ext uri="{FF2B5EF4-FFF2-40B4-BE49-F238E27FC236}">
                <a16:creationId xmlns:a16="http://schemas.microsoft.com/office/drawing/2014/main" id="{8564BF89-3700-C8D7-AFDB-682B56C25964}"/>
              </a:ext>
            </a:extLst>
          </p:cNvPr>
          <p:cNvSpPr txBox="1"/>
          <p:nvPr/>
        </p:nvSpPr>
        <p:spPr>
          <a:xfrm>
            <a:off x="6245788" y="1151465"/>
            <a:ext cx="2320749" cy="307777"/>
          </a:xfrm>
          <a:prstGeom prst="rect">
            <a:avLst/>
          </a:prstGeom>
          <a:noFill/>
        </p:spPr>
        <p:txBody>
          <a:bodyPr wrap="square" lIns="0" tIns="0" rIns="0" bIns="0" anchor="ctr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2000" b="1" dirty="0">
                <a:solidFill>
                  <a:srgbClr val="696969"/>
                </a:solidFill>
                <a:latin typeface="Aptos Display" panose="020B0004020202020204" pitchFamily="34" charset="0"/>
              </a:rPr>
              <a:t>Tecnología</a:t>
            </a:r>
            <a:r>
              <a:rPr lang="es-ES" sz="2000" b="1" dirty="0">
                <a:solidFill>
                  <a:schemeClr val="bg2"/>
                </a:solidFill>
                <a:latin typeface="Aptos Display" panose="020B0004020202020204" pitchFamily="34" charset="0"/>
              </a:rPr>
              <a:t> </a:t>
            </a:r>
            <a:r>
              <a:rPr lang="es-ES" sz="2000" b="1" dirty="0">
                <a:solidFill>
                  <a:srgbClr val="0070C0"/>
                </a:solidFill>
                <a:latin typeface="Aptos Display" panose="020B0004020202020204" pitchFamily="34" charset="0"/>
              </a:rPr>
              <a:t>Utilizada</a:t>
            </a:r>
            <a:endParaRPr kumimoji="0" lang="es-ES" b="1" i="0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ptos Display" panose="020B0004020202020204" pitchFamily="34" charset="0"/>
              <a:cs typeface="+mn-cs"/>
            </a:endParaRPr>
          </a:p>
        </p:txBody>
      </p:sp>
      <p:pic>
        <p:nvPicPr>
          <p:cNvPr id="14" name="Imagen 13" descr="Forma&#10;&#10;Descripción generada automáticamente con confianza baja">
            <a:extLst>
              <a:ext uri="{FF2B5EF4-FFF2-40B4-BE49-F238E27FC236}">
                <a16:creationId xmlns:a16="http://schemas.microsoft.com/office/drawing/2014/main" id="{DAC39282-A8AD-38C2-DFE8-2261F0D5749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4621" y="1719268"/>
            <a:ext cx="360000" cy="360000"/>
          </a:xfrm>
          <a:prstGeom prst="rect">
            <a:avLst/>
          </a:prstGeom>
        </p:spPr>
      </p:pic>
      <p:pic>
        <p:nvPicPr>
          <p:cNvPr id="26" name="Imagen 25" descr="Icono&#10;&#10;Descripción generada automáticamente">
            <a:extLst>
              <a:ext uri="{FF2B5EF4-FFF2-40B4-BE49-F238E27FC236}">
                <a16:creationId xmlns:a16="http://schemas.microsoft.com/office/drawing/2014/main" id="{AE0E8D50-BCB0-AA0B-6121-E41BAADEB37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1012" y="2629758"/>
            <a:ext cx="360000" cy="360000"/>
          </a:xfrm>
          <a:prstGeom prst="rect">
            <a:avLst/>
          </a:prstGeom>
        </p:spPr>
      </p:pic>
      <p:pic>
        <p:nvPicPr>
          <p:cNvPr id="38" name="Imagen 37" descr="Forma&#10;&#10;Descripción generada automáticamente con confianza baja">
            <a:extLst>
              <a:ext uri="{FF2B5EF4-FFF2-40B4-BE49-F238E27FC236}">
                <a16:creationId xmlns:a16="http://schemas.microsoft.com/office/drawing/2014/main" id="{1478C2F8-4C47-EAA9-314F-01E55A9A2BF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9084" y="1719268"/>
            <a:ext cx="360000" cy="360000"/>
          </a:xfrm>
          <a:prstGeom prst="rect">
            <a:avLst/>
          </a:prstGeom>
        </p:spPr>
      </p:pic>
      <p:sp>
        <p:nvSpPr>
          <p:cNvPr id="17" name="Rectángulo 16">
            <a:extLst>
              <a:ext uri="{FF2B5EF4-FFF2-40B4-BE49-F238E27FC236}">
                <a16:creationId xmlns:a16="http://schemas.microsoft.com/office/drawing/2014/main" id="{9D2477F7-1622-ED76-C7AF-9417D2A4D124}"/>
              </a:ext>
            </a:extLst>
          </p:cNvPr>
          <p:cNvSpPr/>
          <p:nvPr/>
        </p:nvSpPr>
        <p:spPr>
          <a:xfrm>
            <a:off x="6168009" y="1931420"/>
            <a:ext cx="1461572" cy="369332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 eaLnBrk="1" hangingPunct="1">
              <a:spcBef>
                <a:spcPts val="0"/>
              </a:spcBef>
            </a:pPr>
            <a:r>
              <a:rPr lang="es-AR" sz="1200" b="1" dirty="0">
                <a:solidFill>
                  <a:srgbClr val="525252"/>
                </a:solidFill>
                <a:latin typeface="Aptos" panose="020B0004020202020204" pitchFamily="34" charset="0"/>
              </a:rPr>
              <a:t>Backend: </a:t>
            </a:r>
          </a:p>
          <a:p>
            <a:pPr eaLnBrk="1" hangingPunct="1">
              <a:spcBef>
                <a:spcPts val="0"/>
              </a:spcBef>
            </a:pPr>
            <a:r>
              <a:rPr lang="es-AR" sz="1200" dirty="0">
                <a:solidFill>
                  <a:srgbClr val="525252"/>
                </a:solidFill>
                <a:latin typeface="Aptos" panose="020B0004020202020204" pitchFamily="34" charset="0"/>
              </a:rPr>
              <a:t>	Python</a:t>
            </a:r>
            <a:endParaRPr lang="es-ES" sz="1200" dirty="0">
              <a:solidFill>
                <a:srgbClr val="525252"/>
              </a:solidFill>
              <a:latin typeface="Aptos" panose="020B0004020202020204" pitchFamily="34" charset="0"/>
            </a:endParaRPr>
          </a:p>
        </p:txBody>
      </p:sp>
      <p:sp>
        <p:nvSpPr>
          <p:cNvPr id="12" name="TextBox 10">
            <a:extLst>
              <a:ext uri="{FF2B5EF4-FFF2-40B4-BE49-F238E27FC236}">
                <a16:creationId xmlns:a16="http://schemas.microsoft.com/office/drawing/2014/main" id="{E00A5C09-E7E6-42F8-ACC6-6D8867201A2A}"/>
              </a:ext>
            </a:extLst>
          </p:cNvPr>
          <p:cNvSpPr txBox="1"/>
          <p:nvPr/>
        </p:nvSpPr>
        <p:spPr>
          <a:xfrm>
            <a:off x="7806351" y="1885254"/>
            <a:ext cx="1700970" cy="461665"/>
          </a:xfrm>
          <a:prstGeom prst="rect">
            <a:avLst/>
          </a:prstGeom>
          <a:noFill/>
          <a:effectLst>
            <a:outerShdw dist="12700" dir="2700000" algn="tl" rotWithShape="0">
              <a:schemeClr val="bg1"/>
            </a:outerShdw>
          </a:effectLst>
        </p:spPr>
        <p:txBody>
          <a:bodyPr wrap="square">
            <a:spAutoFit/>
          </a:bodyPr>
          <a:lstStyle/>
          <a:p>
            <a:pPr eaLnBrk="1" hangingPunct="1">
              <a:spcBef>
                <a:spcPts val="0"/>
              </a:spcBef>
              <a:defRPr/>
            </a:pPr>
            <a:r>
              <a:rPr lang="en-US" sz="1200" b="1" dirty="0">
                <a:solidFill>
                  <a:srgbClr val="525252"/>
                </a:solidFill>
                <a:latin typeface="Aptos" panose="020B0004020202020204" pitchFamily="34" charset="0"/>
              </a:rPr>
              <a:t>Framework</a:t>
            </a:r>
            <a:r>
              <a:rPr lang="en-US" sz="1200" dirty="0">
                <a:solidFill>
                  <a:srgbClr val="525252"/>
                </a:solidFill>
                <a:latin typeface="Aptos" panose="020B0004020202020204" pitchFamily="34" charset="0"/>
              </a:rPr>
              <a:t>: </a:t>
            </a:r>
          </a:p>
          <a:p>
            <a:pPr eaLnBrk="1" hangingPunct="1">
              <a:spcBef>
                <a:spcPts val="0"/>
              </a:spcBef>
              <a:defRPr/>
            </a:pPr>
            <a:r>
              <a:rPr lang="en-US" sz="1200" dirty="0">
                <a:solidFill>
                  <a:srgbClr val="525252"/>
                </a:solidFill>
                <a:latin typeface="Aptos" panose="020B0004020202020204" pitchFamily="34" charset="0"/>
              </a:rPr>
              <a:t>	Django </a:t>
            </a:r>
          </a:p>
        </p:txBody>
      </p:sp>
      <p:sp>
        <p:nvSpPr>
          <p:cNvPr id="35" name="Rectángulo 34">
            <a:extLst>
              <a:ext uri="{FF2B5EF4-FFF2-40B4-BE49-F238E27FC236}">
                <a16:creationId xmlns:a16="http://schemas.microsoft.com/office/drawing/2014/main" id="{EA8AC723-3B2D-74C4-01D5-97A3F65879E7}"/>
              </a:ext>
            </a:extLst>
          </p:cNvPr>
          <p:cNvSpPr/>
          <p:nvPr/>
        </p:nvSpPr>
        <p:spPr>
          <a:xfrm>
            <a:off x="6168008" y="2799599"/>
            <a:ext cx="1529197" cy="369332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 eaLnBrk="1" hangingPunct="1">
              <a:spcBef>
                <a:spcPts val="0"/>
              </a:spcBef>
            </a:pPr>
            <a:r>
              <a:rPr lang="es-AR" sz="1200" b="1" dirty="0">
                <a:solidFill>
                  <a:srgbClr val="525252"/>
                </a:solidFill>
                <a:latin typeface="Aptos" panose="020B0004020202020204" pitchFamily="34" charset="0"/>
              </a:rPr>
              <a:t>Frontend: </a:t>
            </a:r>
          </a:p>
          <a:p>
            <a:pPr eaLnBrk="1" hangingPunct="1">
              <a:spcBef>
                <a:spcPts val="0"/>
              </a:spcBef>
            </a:pPr>
            <a:r>
              <a:rPr lang="es-AR" sz="1200" dirty="0">
                <a:solidFill>
                  <a:srgbClr val="525252"/>
                </a:solidFill>
                <a:latin typeface="Aptos" panose="020B0004020202020204" pitchFamily="34" charset="0"/>
              </a:rPr>
              <a:t>	</a:t>
            </a:r>
            <a:r>
              <a:rPr lang="es-AR" sz="1200" dirty="0" err="1">
                <a:solidFill>
                  <a:srgbClr val="525252"/>
                </a:solidFill>
                <a:latin typeface="Aptos" panose="020B0004020202020204" pitchFamily="34" charset="0"/>
              </a:rPr>
              <a:t>Boostrap</a:t>
            </a:r>
            <a:endParaRPr lang="es-ES" sz="1200" dirty="0">
              <a:solidFill>
                <a:srgbClr val="525252"/>
              </a:solidFill>
              <a:latin typeface="Aptos" panose="020B0004020202020204" pitchFamily="34" charset="0"/>
            </a:endParaRPr>
          </a:p>
        </p:txBody>
      </p:sp>
      <p:pic>
        <p:nvPicPr>
          <p:cNvPr id="40" name="Imagen 39" descr="Logotipo&#10;&#10;Descripción generada automáticamente">
            <a:extLst>
              <a:ext uri="{FF2B5EF4-FFF2-40B4-BE49-F238E27FC236}">
                <a16:creationId xmlns:a16="http://schemas.microsoft.com/office/drawing/2014/main" id="{A7B4E711-AE12-1185-DE76-A14A5C0476F3}"/>
              </a:ext>
            </a:extLst>
          </p:cNvPr>
          <p:cNvPicPr>
            <a:picLocks noChangeAspect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018" t="41251" r="38044" b="31606"/>
          <a:stretch/>
        </p:blipFill>
        <p:spPr>
          <a:xfrm>
            <a:off x="8919084" y="2605661"/>
            <a:ext cx="360000" cy="408195"/>
          </a:xfrm>
          <a:prstGeom prst="rect">
            <a:avLst/>
          </a:prstGeom>
        </p:spPr>
      </p:pic>
      <p:sp>
        <p:nvSpPr>
          <p:cNvPr id="42" name="Rectángulo 41">
            <a:extLst>
              <a:ext uri="{FF2B5EF4-FFF2-40B4-BE49-F238E27FC236}">
                <a16:creationId xmlns:a16="http://schemas.microsoft.com/office/drawing/2014/main" id="{CE74DA75-516E-B017-EADF-819F1B2574D0}"/>
              </a:ext>
            </a:extLst>
          </p:cNvPr>
          <p:cNvSpPr/>
          <p:nvPr/>
        </p:nvSpPr>
        <p:spPr>
          <a:xfrm>
            <a:off x="7868474" y="2799599"/>
            <a:ext cx="1461572" cy="369332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 eaLnBrk="1" hangingPunct="1">
              <a:spcBef>
                <a:spcPts val="0"/>
              </a:spcBef>
            </a:pPr>
            <a:r>
              <a:rPr lang="es-AR" sz="1200" b="1" dirty="0">
                <a:solidFill>
                  <a:srgbClr val="525252"/>
                </a:solidFill>
                <a:latin typeface="Aptos" panose="020B0004020202020204" pitchFamily="34" charset="0"/>
              </a:rPr>
              <a:t>Motor BD: </a:t>
            </a:r>
          </a:p>
          <a:p>
            <a:pPr eaLnBrk="1" hangingPunct="1">
              <a:spcBef>
                <a:spcPts val="0"/>
              </a:spcBef>
            </a:pPr>
            <a:r>
              <a:rPr lang="es-AR" sz="1200" dirty="0">
                <a:solidFill>
                  <a:srgbClr val="525252"/>
                </a:solidFill>
                <a:latin typeface="Aptos" panose="020B0004020202020204" pitchFamily="34" charset="0"/>
              </a:rPr>
              <a:t>	</a:t>
            </a:r>
            <a:r>
              <a:rPr lang="es-AR" sz="1200" dirty="0" err="1">
                <a:solidFill>
                  <a:srgbClr val="525252"/>
                </a:solidFill>
                <a:latin typeface="Aptos" panose="020B0004020202020204" pitchFamily="34" charset="0"/>
              </a:rPr>
              <a:t>Sqlite</a:t>
            </a:r>
            <a:endParaRPr lang="es-ES" sz="1200" dirty="0">
              <a:solidFill>
                <a:srgbClr val="525252"/>
              </a:solidFill>
              <a:latin typeface="Aptos" panose="020B0004020202020204" pitchFamily="34" charset="0"/>
            </a:endParaRPr>
          </a:p>
        </p:txBody>
      </p:sp>
      <p:pic>
        <p:nvPicPr>
          <p:cNvPr id="45" name="Imagen 44" descr="Icono&#10;&#10;Descripción generada automáticamente">
            <a:extLst>
              <a:ext uri="{FF2B5EF4-FFF2-40B4-BE49-F238E27FC236}">
                <a16:creationId xmlns:a16="http://schemas.microsoft.com/office/drawing/2014/main" id="{60BFDA0A-5C6A-0A0F-74ED-A9C22D840754}"/>
              </a:ext>
            </a:extLst>
          </p:cNvPr>
          <p:cNvPicPr>
            <a:picLocks noChangeAspect="1"/>
          </p:cNvPicPr>
          <p:nvPr/>
        </p:nvPicPr>
        <p:blipFill rotWithShape="1">
          <a:blip r:embed="rId17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59" b="10786"/>
          <a:stretch/>
        </p:blipFill>
        <p:spPr>
          <a:xfrm>
            <a:off x="5651176" y="1116730"/>
            <a:ext cx="460313" cy="377247"/>
          </a:xfrm>
          <a:prstGeom prst="rect">
            <a:avLst/>
          </a:prstGeom>
        </p:spPr>
      </p:pic>
      <p:pic>
        <p:nvPicPr>
          <p:cNvPr id="49" name="Imagen 48" descr="Imagen que contiene Icono&#10;&#10;Descripción generada automáticamente">
            <a:extLst>
              <a:ext uri="{FF2B5EF4-FFF2-40B4-BE49-F238E27FC236}">
                <a16:creationId xmlns:a16="http://schemas.microsoft.com/office/drawing/2014/main" id="{EF429E0B-564A-3604-D109-70C2B4EE039F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772" y="1666786"/>
            <a:ext cx="3429767" cy="1227214"/>
          </a:xfrm>
          <a:prstGeom prst="rect">
            <a:avLst/>
          </a:prstGeom>
        </p:spPr>
      </p:pic>
      <p:pic>
        <p:nvPicPr>
          <p:cNvPr id="51" name="Imagen 50" descr="Imagen que contiene dibujo&#10;&#10;Descripción generada automáticamente">
            <a:extLst>
              <a:ext uri="{FF2B5EF4-FFF2-40B4-BE49-F238E27FC236}">
                <a16:creationId xmlns:a16="http://schemas.microsoft.com/office/drawing/2014/main" id="{E262ECE1-C66D-65CE-47BF-9CE281002479}"/>
              </a:ext>
            </a:extLst>
          </p:cNvPr>
          <p:cNvPicPr>
            <a:picLocks noChangeAspect="1"/>
          </p:cNvPicPr>
          <p:nvPr/>
        </p:nvPicPr>
        <p:blipFill>
          <a:blip r:embed="rId19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268398" y="5722767"/>
            <a:ext cx="314848" cy="200522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97197099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16" descr="BottomLineDarker.png">
            <a:extLst>
              <a:ext uri="{FF2B5EF4-FFF2-40B4-BE49-F238E27FC236}">
                <a16:creationId xmlns:a16="http://schemas.microsoft.com/office/drawing/2014/main" id="{C5DBD258-83D1-39ED-0E16-CF5CC579E8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6840934"/>
            <a:ext cx="9144000" cy="4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Grupo 2">
            <a:extLst>
              <a:ext uri="{FF2B5EF4-FFF2-40B4-BE49-F238E27FC236}">
                <a16:creationId xmlns:a16="http://schemas.microsoft.com/office/drawing/2014/main" id="{0832BA22-3ABE-1EC0-B531-C0B6F05DE71F}"/>
              </a:ext>
            </a:extLst>
          </p:cNvPr>
          <p:cNvGrpSpPr/>
          <p:nvPr/>
        </p:nvGrpSpPr>
        <p:grpSpPr>
          <a:xfrm>
            <a:off x="11832" y="6204536"/>
            <a:ext cx="12180167" cy="680848"/>
            <a:chOff x="11832" y="6204536"/>
            <a:chExt cx="12180167" cy="680848"/>
          </a:xfrm>
        </p:grpSpPr>
        <p:pic>
          <p:nvPicPr>
            <p:cNvPr id="4" name="Picture 16" descr="BottomLineDarker.png">
              <a:extLst>
                <a:ext uri="{FF2B5EF4-FFF2-40B4-BE49-F238E27FC236}">
                  <a16:creationId xmlns:a16="http://schemas.microsoft.com/office/drawing/2014/main" id="{37623228-A040-6907-5294-BE103C2A65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4000" y="6840934"/>
              <a:ext cx="9144000" cy="44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TextBox 11">
              <a:extLst>
                <a:ext uri="{FF2B5EF4-FFF2-40B4-BE49-F238E27FC236}">
                  <a16:creationId xmlns:a16="http://schemas.microsoft.com/office/drawing/2014/main" id="{92C67234-1F7C-CDF1-0FAE-7FD29C70AEE1}"/>
                </a:ext>
              </a:extLst>
            </p:cNvPr>
            <p:cNvSpPr txBox="1"/>
            <p:nvPr/>
          </p:nvSpPr>
          <p:spPr>
            <a:xfrm>
              <a:off x="8904312" y="6237312"/>
              <a:ext cx="542136" cy="215444"/>
            </a:xfrm>
            <a:prstGeom prst="rect">
              <a:avLst/>
            </a:prstGeom>
            <a:noFill/>
            <a:effectLst>
              <a:outerShdw dist="12700" dir="2700000" algn="tl" rotWithShape="0">
                <a:schemeClr val="bg1"/>
              </a:outerShdw>
            </a:effec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cs typeface="+mn-cs"/>
                </a:rPr>
                <a:t>N°</a:t>
              </a:r>
              <a:r>
                <a:rPr lang="en-US" sz="800" dirty="0">
                  <a:latin typeface="+mn-lt"/>
                  <a:cs typeface="+mn-cs"/>
                </a:rPr>
                <a:t> SLIDE</a:t>
              </a:r>
            </a:p>
          </p:txBody>
        </p:sp>
        <p:sp>
          <p:nvSpPr>
            <p:cNvPr id="6" name="TextBox 12">
              <a:extLst>
                <a:ext uri="{FF2B5EF4-FFF2-40B4-BE49-F238E27FC236}">
                  <a16:creationId xmlns:a16="http://schemas.microsoft.com/office/drawing/2014/main" id="{C4200018-E7FB-9D88-98B1-E08CD7B1DBAA}"/>
                </a:ext>
              </a:extLst>
            </p:cNvPr>
            <p:cNvSpPr txBox="1"/>
            <p:nvPr/>
          </p:nvSpPr>
          <p:spPr>
            <a:xfrm>
              <a:off x="9255760" y="6403762"/>
              <a:ext cx="651140" cy="276999"/>
            </a:xfrm>
            <a:prstGeom prst="rect">
              <a:avLst/>
            </a:prstGeom>
            <a:noFill/>
            <a:effectLst>
              <a:outerShdw dist="12700" dir="2700000" algn="tl" rotWithShape="0">
                <a:schemeClr val="bg1"/>
              </a:outerShdw>
            </a:effec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ypoSlabserif-Light" pitchFamily="2" charset="0"/>
                  <a:cs typeface="+mn-cs"/>
                </a:rPr>
                <a:t>1</a:t>
              </a:r>
              <a:r>
                <a:rPr lang="en-US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ypoSlabserif-Light" pitchFamily="2" charset="0"/>
                  <a:cs typeface="+mn-cs"/>
                </a:rPr>
                <a:t> de 17</a:t>
              </a:r>
              <a:endParaRPr lang="en-US" sz="1200" b="1" dirty="0">
                <a:latin typeface="TypoSlabserif-Light" pitchFamily="2" charset="0"/>
                <a:cs typeface="+mn-cs"/>
              </a:endParaRPr>
            </a:p>
          </p:txBody>
        </p:sp>
        <p:pic>
          <p:nvPicPr>
            <p:cNvPr id="7" name="Picture 17" descr="PrevArrow.png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D3542604-24A7-5315-FB6A-173AADB6130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09064" y="6440908"/>
              <a:ext cx="212725" cy="222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18" descr="PrevArrow.png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8FCFFC84-BDB2-74AE-E7F8-C712EFF5FE7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18701" y="6440909"/>
              <a:ext cx="214313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9" name="Grupo 8">
              <a:extLst>
                <a:ext uri="{FF2B5EF4-FFF2-40B4-BE49-F238E27FC236}">
                  <a16:creationId xmlns:a16="http://schemas.microsoft.com/office/drawing/2014/main" id="{FD07C04F-325F-5E48-AFB7-7BBB6CCE3497}"/>
                </a:ext>
              </a:extLst>
            </p:cNvPr>
            <p:cNvGrpSpPr/>
            <p:nvPr/>
          </p:nvGrpSpPr>
          <p:grpSpPr>
            <a:xfrm>
              <a:off x="11832" y="6204536"/>
              <a:ext cx="12180167" cy="640931"/>
              <a:chOff x="11832" y="6199789"/>
              <a:chExt cx="12180167" cy="640931"/>
            </a:xfrm>
          </p:grpSpPr>
          <p:pic>
            <p:nvPicPr>
              <p:cNvPr id="28" name="Picture 15" descr="BottomLineLight.png">
                <a:extLst>
                  <a:ext uri="{FF2B5EF4-FFF2-40B4-BE49-F238E27FC236}">
                    <a16:creationId xmlns:a16="http://schemas.microsoft.com/office/drawing/2014/main" id="{55222128-3CB6-57BE-DA51-3FC1977822D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24000" y="6199789"/>
                <a:ext cx="9144000" cy="6409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9" name="Picture 15" descr="BottomLineLight.png">
                <a:extLst>
                  <a:ext uri="{FF2B5EF4-FFF2-40B4-BE49-F238E27FC236}">
                    <a16:creationId xmlns:a16="http://schemas.microsoft.com/office/drawing/2014/main" id="{5C14AFC1-21B2-403F-538C-A9007D07F95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0805"/>
              <a:stretch/>
            </p:blipFill>
            <p:spPr bwMode="auto">
              <a:xfrm>
                <a:off x="8608006" y="6199789"/>
                <a:ext cx="3583993" cy="6409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0" name="Picture 15" descr="BottomLineLight.png">
                <a:extLst>
                  <a:ext uri="{FF2B5EF4-FFF2-40B4-BE49-F238E27FC236}">
                    <a16:creationId xmlns:a16="http://schemas.microsoft.com/office/drawing/2014/main" id="{CDB158A4-0C62-5B12-A766-5CF261329FE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5513"/>
              <a:stretch/>
            </p:blipFill>
            <p:spPr bwMode="auto">
              <a:xfrm>
                <a:off x="11832" y="6199789"/>
                <a:ext cx="4067944" cy="6409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12" name="Picture 14" descr="Avatar.png">
              <a:extLst>
                <a:ext uri="{FF2B5EF4-FFF2-40B4-BE49-F238E27FC236}">
                  <a16:creationId xmlns:a16="http://schemas.microsoft.com/office/drawing/2014/main" id="{836EC5A5-2229-A392-74E8-476A022614B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249" y="6345790"/>
              <a:ext cx="377825" cy="387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TextBox 4">
              <a:extLst>
                <a:ext uri="{FF2B5EF4-FFF2-40B4-BE49-F238E27FC236}">
                  <a16:creationId xmlns:a16="http://schemas.microsoft.com/office/drawing/2014/main" id="{ECA89B45-AC2D-B2B6-EF7B-ABF6C14F543B}"/>
                </a:ext>
              </a:extLst>
            </p:cNvPr>
            <p:cNvSpPr txBox="1"/>
            <p:nvPr/>
          </p:nvSpPr>
          <p:spPr>
            <a:xfrm>
              <a:off x="928305" y="6252552"/>
              <a:ext cx="553357" cy="215444"/>
            </a:xfrm>
            <a:prstGeom prst="rect">
              <a:avLst/>
            </a:prstGeom>
            <a:noFill/>
            <a:effectLst>
              <a:outerShdw dist="12700" dir="2700000" algn="tl" rotWithShape="0">
                <a:schemeClr val="bg1"/>
              </a:outerShdw>
            </a:effec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AR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cs typeface="+mn-cs"/>
                </a:rPr>
                <a:t>Alumnos</a:t>
              </a:r>
              <a:endParaRPr lang="es-AR" sz="800" dirty="0">
                <a:latin typeface="+mn-lt"/>
                <a:cs typeface="+mn-cs"/>
              </a:endParaRPr>
            </a:p>
          </p:txBody>
        </p:sp>
        <p:sp>
          <p:nvSpPr>
            <p:cNvPr id="15" name="TextBox 9">
              <a:extLst>
                <a:ext uri="{FF2B5EF4-FFF2-40B4-BE49-F238E27FC236}">
                  <a16:creationId xmlns:a16="http://schemas.microsoft.com/office/drawing/2014/main" id="{41E892E3-B8FA-4500-64E9-BD5DB673910B}"/>
                </a:ext>
              </a:extLst>
            </p:cNvPr>
            <p:cNvSpPr txBox="1"/>
            <p:nvPr/>
          </p:nvSpPr>
          <p:spPr>
            <a:xfrm>
              <a:off x="5664178" y="6575262"/>
              <a:ext cx="1330814" cy="230832"/>
            </a:xfrm>
            <a:prstGeom prst="rect">
              <a:avLst/>
            </a:prstGeom>
            <a:noFill/>
            <a:effectLst>
              <a:outerShdw dist="12700" dir="2700000" algn="tl" rotWithShape="0">
                <a:schemeClr val="bg1"/>
              </a:outerShdw>
            </a:effec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AR" sz="900" b="1" spc="3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ptos" panose="020B0004020202020204" pitchFamily="34" charset="0"/>
                  <a:cs typeface="+mn-cs"/>
                </a:rPr>
                <a:t>IES Siglo XXI</a:t>
              </a:r>
              <a:endParaRPr lang="es-AR" sz="900" b="1" spc="300" dirty="0">
                <a:latin typeface="Aptos" panose="020B0004020202020204" pitchFamily="34" charset="0"/>
                <a:cs typeface="+mn-cs"/>
              </a:endParaRPr>
            </a:p>
          </p:txBody>
        </p:sp>
        <p:sp>
          <p:nvSpPr>
            <p:cNvPr id="16" name="TextBox 10">
              <a:extLst>
                <a:ext uri="{FF2B5EF4-FFF2-40B4-BE49-F238E27FC236}">
                  <a16:creationId xmlns:a16="http://schemas.microsoft.com/office/drawing/2014/main" id="{63E8CF03-989F-C753-868B-C149C7B117B4}"/>
                </a:ext>
              </a:extLst>
            </p:cNvPr>
            <p:cNvSpPr txBox="1"/>
            <p:nvPr/>
          </p:nvSpPr>
          <p:spPr>
            <a:xfrm>
              <a:off x="4859767" y="6251050"/>
              <a:ext cx="2939636" cy="369332"/>
            </a:xfrm>
            <a:prstGeom prst="rect">
              <a:avLst/>
            </a:prstGeom>
            <a:noFill/>
            <a:effectLst>
              <a:outerShdw dist="12700" dir="2700000" algn="tl" rotWithShape="0">
                <a:schemeClr val="bg1"/>
              </a:outerShdw>
            </a:effectLst>
          </p:spPr>
          <p:txBody>
            <a:bodyPr wrap="squar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pc="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ypoSlabserif-Light" pitchFamily="2" charset="0"/>
                  <a:cs typeface="+mn-cs"/>
                </a:rPr>
                <a:t>Proyecto Final</a:t>
              </a:r>
              <a:endParaRPr lang="en-US" spc="700" dirty="0">
                <a:latin typeface="TypoSlabserif-Light" pitchFamily="2" charset="0"/>
                <a:cs typeface="+mn-cs"/>
              </a:endParaRPr>
            </a:p>
          </p:txBody>
        </p:sp>
        <p:pic>
          <p:nvPicPr>
            <p:cNvPr id="17" name="Picture 15" descr="BottomLineLight.png">
              <a:extLst>
                <a:ext uri="{FF2B5EF4-FFF2-40B4-BE49-F238E27FC236}">
                  <a16:creationId xmlns:a16="http://schemas.microsoft.com/office/drawing/2014/main" id="{281BDA75-C4F5-31B8-5377-6F8734AF4CA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319" r="60521"/>
            <a:stretch/>
          </p:blipFill>
          <p:spPr bwMode="auto">
            <a:xfrm>
              <a:off x="2135560" y="6204536"/>
              <a:ext cx="2666416" cy="6409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" name="Picture 15" descr="BottomLineLight.png">
              <a:extLst>
                <a:ext uri="{FF2B5EF4-FFF2-40B4-BE49-F238E27FC236}">
                  <a16:creationId xmlns:a16="http://schemas.microsoft.com/office/drawing/2014/main" id="{1EF38DD6-E67E-9920-3F23-4A37C361C5C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319" r="60521"/>
            <a:stretch/>
          </p:blipFill>
          <p:spPr bwMode="auto">
            <a:xfrm>
              <a:off x="7894080" y="6204536"/>
              <a:ext cx="2666416" cy="6409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" name="TextBox 12">
              <a:extLst>
                <a:ext uri="{FF2B5EF4-FFF2-40B4-BE49-F238E27FC236}">
                  <a16:creationId xmlns:a16="http://schemas.microsoft.com/office/drawing/2014/main" id="{FC338F0C-A74B-4B9A-D02E-6A7523209880}"/>
                </a:ext>
              </a:extLst>
            </p:cNvPr>
            <p:cNvSpPr txBox="1"/>
            <p:nvPr/>
          </p:nvSpPr>
          <p:spPr>
            <a:xfrm>
              <a:off x="10774682" y="6389317"/>
              <a:ext cx="651140" cy="276999"/>
            </a:xfrm>
            <a:prstGeom prst="rect">
              <a:avLst/>
            </a:prstGeom>
            <a:noFill/>
            <a:effectLst>
              <a:outerShdw dist="12700" dir="2700000" algn="tl" rotWithShape="0">
                <a:schemeClr val="bg1"/>
              </a:outerShdw>
            </a:effec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b="1" dirty="0">
                  <a:latin typeface="TypoSlabserif-Light" pitchFamily="2" charset="0"/>
                  <a:cs typeface="+mn-cs"/>
                </a:rPr>
                <a:t>8</a:t>
              </a:r>
              <a:r>
                <a:rPr lang="en-US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ypoSlabserif-Light" pitchFamily="2" charset="0"/>
                  <a:cs typeface="+mn-cs"/>
                </a:rPr>
                <a:t> de 10</a:t>
              </a:r>
              <a:endParaRPr lang="en-US" sz="1200" b="1" dirty="0">
                <a:latin typeface="TypoSlabserif-Light" pitchFamily="2" charset="0"/>
                <a:cs typeface="+mn-cs"/>
              </a:endParaRPr>
            </a:p>
          </p:txBody>
        </p:sp>
        <p:pic>
          <p:nvPicPr>
            <p:cNvPr id="20" name="Picture 17" descr="PrevArrow.png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11320113-7CAC-F260-AEDD-7F2C63D9304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39079" y="6423794"/>
              <a:ext cx="212725" cy="222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" name="Picture 18" descr="PrevArrow.png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FC5B4809-5D72-FD87-4E7D-3A0C85A0A92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48716" y="6423795"/>
              <a:ext cx="214313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" name="TextBox 11">
              <a:extLst>
                <a:ext uri="{FF2B5EF4-FFF2-40B4-BE49-F238E27FC236}">
                  <a16:creationId xmlns:a16="http://schemas.microsoft.com/office/drawing/2014/main" id="{1E873F00-92BC-DC73-1CEC-5990AD6CAB7B}"/>
                </a:ext>
              </a:extLst>
            </p:cNvPr>
            <p:cNvSpPr txBox="1"/>
            <p:nvPr/>
          </p:nvSpPr>
          <p:spPr>
            <a:xfrm>
              <a:off x="9714391" y="6409585"/>
              <a:ext cx="587020" cy="230832"/>
            </a:xfrm>
            <a:prstGeom prst="rect">
              <a:avLst/>
            </a:prstGeom>
            <a:noFill/>
            <a:effectLst>
              <a:outerShdw dist="12700" dir="2700000" algn="tl" rotWithShape="0">
                <a:schemeClr val="bg1"/>
              </a:outerShdw>
            </a:effec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cs typeface="+mn-cs"/>
                </a:rPr>
                <a:t>N°</a:t>
              </a:r>
              <a:r>
                <a:rPr lang="en-US" sz="900" dirty="0">
                  <a:latin typeface="+mn-lt"/>
                  <a:cs typeface="+mn-cs"/>
                </a:rPr>
                <a:t> SLIDE</a:t>
              </a:r>
            </a:p>
          </p:txBody>
        </p:sp>
        <p:pic>
          <p:nvPicPr>
            <p:cNvPr id="23" name="Picture 17" descr="PrevArrow.png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9685C6A0-5A77-967A-3004-E8F241CD197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39079" y="6423794"/>
              <a:ext cx="212725" cy="222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4" name="Picture 18" descr="PrevArrow.png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42AFE549-C27C-DD81-9290-33361247EE1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48716" y="6423795"/>
              <a:ext cx="214313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" name="TextBox 5">
              <a:extLst>
                <a:ext uri="{FF2B5EF4-FFF2-40B4-BE49-F238E27FC236}">
                  <a16:creationId xmlns:a16="http://schemas.microsoft.com/office/drawing/2014/main" id="{4F0B0BAF-141C-5E90-AB40-3967AE353683}"/>
                </a:ext>
              </a:extLst>
            </p:cNvPr>
            <p:cNvSpPr txBox="1"/>
            <p:nvPr/>
          </p:nvSpPr>
          <p:spPr>
            <a:xfrm>
              <a:off x="2299089" y="6385428"/>
              <a:ext cx="1169679" cy="307777"/>
            </a:xfrm>
            <a:prstGeom prst="rect">
              <a:avLst/>
            </a:prstGeom>
            <a:noFill/>
            <a:effectLst>
              <a:outerShdw dist="12700" dir="2700000" algn="tl" rotWithShape="0">
                <a:schemeClr val="bg1"/>
              </a:outerShdw>
            </a:effec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ypoSlabserif-Light" pitchFamily="2" charset="0"/>
                  <a:cs typeface="+mn-cs"/>
                </a:rPr>
                <a:t>Juan Argüello</a:t>
              </a:r>
            </a:p>
          </p:txBody>
        </p:sp>
        <p:sp>
          <p:nvSpPr>
            <p:cNvPr id="26" name="TextBox 5">
              <a:extLst>
                <a:ext uri="{FF2B5EF4-FFF2-40B4-BE49-F238E27FC236}">
                  <a16:creationId xmlns:a16="http://schemas.microsoft.com/office/drawing/2014/main" id="{822119A2-0DD8-0881-3B4B-743B84A1C0AC}"/>
                </a:ext>
              </a:extLst>
            </p:cNvPr>
            <p:cNvSpPr txBox="1"/>
            <p:nvPr/>
          </p:nvSpPr>
          <p:spPr>
            <a:xfrm>
              <a:off x="911424" y="6385428"/>
              <a:ext cx="1358770" cy="338555"/>
            </a:xfrm>
            <a:prstGeom prst="rect">
              <a:avLst/>
            </a:prstGeom>
            <a:noFill/>
            <a:effectLst>
              <a:outerShdw dist="12700" dir="2700000" algn="tl" rotWithShape="0">
                <a:schemeClr val="bg1"/>
              </a:outerShdw>
            </a:effec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ypoSlabserif-Light" pitchFamily="2" charset="0"/>
                  <a:cs typeface="+mn-cs"/>
                </a:rPr>
                <a:t>Marcelo Encabo</a:t>
              </a:r>
              <a:endParaRPr lang="en-US" sz="1400" dirty="0">
                <a:latin typeface="TypoSlabserif-Light" pitchFamily="2" charset="0"/>
                <a:cs typeface="+mn-cs"/>
              </a:endParaRPr>
            </a:p>
          </p:txBody>
        </p:sp>
        <p:sp>
          <p:nvSpPr>
            <p:cNvPr id="27" name="TextBox 5">
              <a:extLst>
                <a:ext uri="{FF2B5EF4-FFF2-40B4-BE49-F238E27FC236}">
                  <a16:creationId xmlns:a16="http://schemas.microsoft.com/office/drawing/2014/main" id="{79BD403A-E28C-81ED-E47C-3176C25C9A55}"/>
                </a:ext>
              </a:extLst>
            </p:cNvPr>
            <p:cNvSpPr txBox="1"/>
            <p:nvPr/>
          </p:nvSpPr>
          <p:spPr>
            <a:xfrm>
              <a:off x="2132338" y="6385428"/>
              <a:ext cx="306494" cy="338555"/>
            </a:xfrm>
            <a:prstGeom prst="rect">
              <a:avLst/>
            </a:prstGeom>
            <a:noFill/>
            <a:effectLst>
              <a:outerShdw dist="12700" dir="2700000" algn="tl" rotWithShape="0">
                <a:schemeClr val="bg1"/>
              </a:outerShdw>
            </a:effec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ypoSlabserif-Light" pitchFamily="2" charset="0"/>
                  <a:cs typeface="+mn-cs"/>
                </a:rPr>
                <a:t>&amp;</a:t>
              </a:r>
              <a:endParaRPr lang="en-US" sz="1400" dirty="0">
                <a:latin typeface="TypoSlabserif-Light" pitchFamily="2" charset="0"/>
                <a:cs typeface="+mn-cs"/>
              </a:endParaRPr>
            </a:p>
          </p:txBody>
        </p:sp>
      </p:grpSp>
      <p:cxnSp>
        <p:nvCxnSpPr>
          <p:cNvPr id="31" name="11 Conector recto">
            <a:extLst>
              <a:ext uri="{FF2B5EF4-FFF2-40B4-BE49-F238E27FC236}">
                <a16:creationId xmlns:a16="http://schemas.microsoft.com/office/drawing/2014/main" id="{2FF78B23-0388-2AB9-D940-AF56CA0429EE}"/>
              </a:ext>
            </a:extLst>
          </p:cNvPr>
          <p:cNvCxnSpPr>
            <a:cxnSpLocks/>
          </p:cNvCxnSpPr>
          <p:nvPr/>
        </p:nvCxnSpPr>
        <p:spPr>
          <a:xfrm flipV="1">
            <a:off x="0" y="760743"/>
            <a:ext cx="12191999" cy="36000"/>
          </a:xfrm>
          <a:prstGeom prst="line">
            <a:avLst/>
          </a:prstGeom>
          <a:ln w="19050">
            <a:solidFill>
              <a:srgbClr val="F1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Imagen 31" descr="Imagen que contiene objeto&#10;&#10;Descripción generada automáticamente">
            <a:extLst>
              <a:ext uri="{FF2B5EF4-FFF2-40B4-BE49-F238E27FC236}">
                <a16:creationId xmlns:a16="http://schemas.microsoft.com/office/drawing/2014/main" id="{427EFB79-8620-3D92-CEA2-1F177E88A74B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47" t="34887" r="13600" b="8200"/>
          <a:stretch/>
        </p:blipFill>
        <p:spPr>
          <a:xfrm>
            <a:off x="10810787" y="67922"/>
            <a:ext cx="863356" cy="596011"/>
          </a:xfrm>
          <a:prstGeom prst="rect">
            <a:avLst/>
          </a:prstGeom>
        </p:spPr>
      </p:pic>
      <p:pic>
        <p:nvPicPr>
          <p:cNvPr id="33" name="Imagen 32">
            <a:extLst>
              <a:ext uri="{FF2B5EF4-FFF2-40B4-BE49-F238E27FC236}">
                <a16:creationId xmlns:a16="http://schemas.microsoft.com/office/drawing/2014/main" id="{FBE15C21-CAAE-9D7E-B699-2929CC853173}"/>
              </a:ext>
            </a:extLst>
          </p:cNvPr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656" y="136314"/>
            <a:ext cx="519203" cy="474700"/>
          </a:xfrm>
          <a:prstGeom prst="rect">
            <a:avLst/>
          </a:prstGeom>
        </p:spPr>
      </p:pic>
      <p:sp>
        <p:nvSpPr>
          <p:cNvPr id="34" name="4 Subtítulo">
            <a:hlinkClick r:id="rId9" action="ppaction://hlinksldjump"/>
            <a:extLst>
              <a:ext uri="{FF2B5EF4-FFF2-40B4-BE49-F238E27FC236}">
                <a16:creationId xmlns:a16="http://schemas.microsoft.com/office/drawing/2014/main" id="{085B1ED6-59D3-2C89-4BE7-8B67DCBD5E19}"/>
              </a:ext>
            </a:extLst>
          </p:cNvPr>
          <p:cNvSpPr txBox="1">
            <a:spLocks/>
          </p:cNvSpPr>
          <p:nvPr/>
        </p:nvSpPr>
        <p:spPr>
          <a:xfrm>
            <a:off x="953583" y="113523"/>
            <a:ext cx="3255647" cy="453600"/>
          </a:xfrm>
          <a:prstGeom prst="rect">
            <a:avLst/>
          </a:prstGeom>
        </p:spPr>
        <p:txBody>
          <a:bodyPr/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s-ES" sz="2800" b="1" cap="small" dirty="0">
                <a:solidFill>
                  <a:srgbClr val="CDCDCD"/>
                </a:solidFill>
                <a:latin typeface="Calibri"/>
                <a:cs typeface="+mn-cs"/>
              </a:rPr>
              <a:t>DEMO</a:t>
            </a:r>
          </a:p>
        </p:txBody>
      </p:sp>
      <p:pic>
        <p:nvPicPr>
          <p:cNvPr id="37" name="Imagen 36" descr="Forma&#10;&#10;Descripción generada automáticamente con confianza baja">
            <a:extLst>
              <a:ext uri="{FF2B5EF4-FFF2-40B4-BE49-F238E27FC236}">
                <a16:creationId xmlns:a16="http://schemas.microsoft.com/office/drawing/2014/main" id="{0CD8C77D-A07C-E6BB-9D75-9FD1D6BD6289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30" b="12205"/>
          <a:stretch/>
        </p:blipFill>
        <p:spPr>
          <a:xfrm>
            <a:off x="3470887" y="1398726"/>
            <a:ext cx="5173380" cy="3904091"/>
          </a:xfrm>
          <a:prstGeom prst="rect">
            <a:avLst/>
          </a:prstGeom>
        </p:spPr>
      </p:pic>
      <p:pic>
        <p:nvPicPr>
          <p:cNvPr id="2" name="Imagen 1" descr="Imagen que contiene dibujo&#10;&#10;Descripción generada automáticamente">
            <a:extLst>
              <a:ext uri="{FF2B5EF4-FFF2-40B4-BE49-F238E27FC236}">
                <a16:creationId xmlns:a16="http://schemas.microsoft.com/office/drawing/2014/main" id="{DA5BB4FA-6238-40F5-60B6-79FC9A963234}"/>
              </a:ext>
            </a:extLst>
          </p:cNvPr>
          <p:cNvPicPr>
            <a:picLocks noChangeAspect="1"/>
          </p:cNvPicPr>
          <p:nvPr/>
        </p:nvPicPr>
        <p:blipFill>
          <a:blip r:embed="rId11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583832" y="3430375"/>
            <a:ext cx="1300921" cy="828535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7035224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11 Conector recto">
            <a:extLst>
              <a:ext uri="{FF2B5EF4-FFF2-40B4-BE49-F238E27FC236}">
                <a16:creationId xmlns:a16="http://schemas.microsoft.com/office/drawing/2014/main" id="{12B5014A-DBAB-486F-91FA-C2ECD5464ABF}"/>
              </a:ext>
            </a:extLst>
          </p:cNvPr>
          <p:cNvCxnSpPr>
            <a:cxnSpLocks/>
          </p:cNvCxnSpPr>
          <p:nvPr/>
        </p:nvCxnSpPr>
        <p:spPr>
          <a:xfrm flipV="1">
            <a:off x="0" y="760743"/>
            <a:ext cx="12191999" cy="36000"/>
          </a:xfrm>
          <a:prstGeom prst="line">
            <a:avLst/>
          </a:prstGeom>
          <a:ln w="19050">
            <a:solidFill>
              <a:srgbClr val="F1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Imagen 39" descr="Imagen que contiene objeto&#10;&#10;Descripción generada automáticamente">
            <a:extLst>
              <a:ext uri="{FF2B5EF4-FFF2-40B4-BE49-F238E27FC236}">
                <a16:creationId xmlns:a16="http://schemas.microsoft.com/office/drawing/2014/main" id="{B32CA0C0-B2C8-43FE-91E2-8E1C679195F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47" t="34887" r="13600" b="8200"/>
          <a:stretch/>
        </p:blipFill>
        <p:spPr>
          <a:xfrm>
            <a:off x="10810787" y="67922"/>
            <a:ext cx="863356" cy="596011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CBFC7447-0939-41F2-8C09-B05BE486E701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656" y="136314"/>
            <a:ext cx="519203" cy="474700"/>
          </a:xfrm>
          <a:prstGeom prst="rect">
            <a:avLst/>
          </a:prstGeom>
        </p:spPr>
      </p:pic>
      <p:sp>
        <p:nvSpPr>
          <p:cNvPr id="56" name="4 Subtítulo">
            <a:hlinkClick r:id="" action="ppaction://noaction"/>
            <a:extLst>
              <a:ext uri="{FF2B5EF4-FFF2-40B4-BE49-F238E27FC236}">
                <a16:creationId xmlns:a16="http://schemas.microsoft.com/office/drawing/2014/main" id="{B03916B0-C0B7-4865-8E8D-2E7BAAD7DBCD}"/>
              </a:ext>
            </a:extLst>
          </p:cNvPr>
          <p:cNvSpPr txBox="1">
            <a:spLocks/>
          </p:cNvSpPr>
          <p:nvPr/>
        </p:nvSpPr>
        <p:spPr>
          <a:xfrm>
            <a:off x="953583" y="113523"/>
            <a:ext cx="4422337" cy="453600"/>
          </a:xfrm>
          <a:prstGeom prst="rect">
            <a:avLst/>
          </a:prstGeom>
        </p:spPr>
        <p:txBody>
          <a:bodyPr/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s-ES" sz="2800" b="1" cap="small" dirty="0">
                <a:solidFill>
                  <a:srgbClr val="CDCDCD"/>
                </a:solidFill>
                <a:latin typeface="Calibri"/>
                <a:cs typeface="+mn-cs"/>
              </a:rPr>
              <a:t>Solución Propuesta </a:t>
            </a:r>
          </a:p>
        </p:txBody>
      </p:sp>
      <p:grpSp>
        <p:nvGrpSpPr>
          <p:cNvPr id="4101" name="Grupo 4100">
            <a:extLst>
              <a:ext uri="{FF2B5EF4-FFF2-40B4-BE49-F238E27FC236}">
                <a16:creationId xmlns:a16="http://schemas.microsoft.com/office/drawing/2014/main" id="{1DECBDC0-AB23-0C71-44B4-C97F69B5358C}"/>
              </a:ext>
            </a:extLst>
          </p:cNvPr>
          <p:cNvGrpSpPr/>
          <p:nvPr/>
        </p:nvGrpSpPr>
        <p:grpSpPr>
          <a:xfrm>
            <a:off x="11832" y="6204536"/>
            <a:ext cx="12180167" cy="680848"/>
            <a:chOff x="11832" y="6204536"/>
            <a:chExt cx="12180167" cy="680848"/>
          </a:xfrm>
        </p:grpSpPr>
        <p:pic>
          <p:nvPicPr>
            <p:cNvPr id="14" name="Picture 16" descr="BottomLineDarker.png">
              <a:extLst>
                <a:ext uri="{FF2B5EF4-FFF2-40B4-BE49-F238E27FC236}">
                  <a16:creationId xmlns:a16="http://schemas.microsoft.com/office/drawing/2014/main" id="{E1915AD2-39E7-2AE8-B572-654D82D33A9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4000" y="6840934"/>
              <a:ext cx="9144000" cy="44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" name="TextBox 11">
              <a:extLst>
                <a:ext uri="{FF2B5EF4-FFF2-40B4-BE49-F238E27FC236}">
                  <a16:creationId xmlns:a16="http://schemas.microsoft.com/office/drawing/2014/main" id="{11C7297F-EC15-0B4F-EC8F-8A68AA1C4C28}"/>
                </a:ext>
              </a:extLst>
            </p:cNvPr>
            <p:cNvSpPr txBox="1"/>
            <p:nvPr/>
          </p:nvSpPr>
          <p:spPr>
            <a:xfrm>
              <a:off x="8904312" y="6237312"/>
              <a:ext cx="542136" cy="215444"/>
            </a:xfrm>
            <a:prstGeom prst="rect">
              <a:avLst/>
            </a:prstGeom>
            <a:noFill/>
            <a:effectLst>
              <a:outerShdw dist="12700" dir="2700000" algn="tl" rotWithShape="0">
                <a:schemeClr val="bg1"/>
              </a:outerShdw>
            </a:effec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cs typeface="+mn-cs"/>
                </a:rPr>
                <a:t>N°</a:t>
              </a:r>
              <a:r>
                <a:rPr lang="en-US" sz="800" dirty="0">
                  <a:latin typeface="+mn-lt"/>
                  <a:cs typeface="+mn-cs"/>
                </a:rPr>
                <a:t> SLIDE</a:t>
              </a:r>
            </a:p>
          </p:txBody>
        </p:sp>
        <p:sp>
          <p:nvSpPr>
            <p:cNvPr id="16" name="TextBox 12">
              <a:extLst>
                <a:ext uri="{FF2B5EF4-FFF2-40B4-BE49-F238E27FC236}">
                  <a16:creationId xmlns:a16="http://schemas.microsoft.com/office/drawing/2014/main" id="{A7185622-0052-F3B5-7EEA-6739FE1D789D}"/>
                </a:ext>
              </a:extLst>
            </p:cNvPr>
            <p:cNvSpPr txBox="1"/>
            <p:nvPr/>
          </p:nvSpPr>
          <p:spPr>
            <a:xfrm>
              <a:off x="9255760" y="6403762"/>
              <a:ext cx="651140" cy="276999"/>
            </a:xfrm>
            <a:prstGeom prst="rect">
              <a:avLst/>
            </a:prstGeom>
            <a:noFill/>
            <a:effectLst>
              <a:outerShdw dist="12700" dir="2700000" algn="tl" rotWithShape="0">
                <a:schemeClr val="bg1"/>
              </a:outerShdw>
            </a:effec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ypoSlabserif-Light" pitchFamily="2" charset="0"/>
                  <a:cs typeface="+mn-cs"/>
                </a:rPr>
                <a:t>1</a:t>
              </a:r>
              <a:r>
                <a:rPr lang="en-US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ypoSlabserif-Light" pitchFamily="2" charset="0"/>
                  <a:cs typeface="+mn-cs"/>
                </a:rPr>
                <a:t> de 17</a:t>
              </a:r>
              <a:endParaRPr lang="en-US" sz="1200" b="1" dirty="0">
                <a:latin typeface="TypoSlabserif-Light" pitchFamily="2" charset="0"/>
                <a:cs typeface="+mn-cs"/>
              </a:endParaRPr>
            </a:p>
          </p:txBody>
        </p:sp>
        <p:pic>
          <p:nvPicPr>
            <p:cNvPr id="17" name="Picture 17" descr="PrevArrow.png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72C57B55-138D-2847-DD51-E25BD89DEA9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09064" y="6440908"/>
              <a:ext cx="212725" cy="222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" name="Picture 18" descr="PrevArrow.png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D3FCC004-4715-DE43-306A-B778566E82D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18701" y="6440909"/>
              <a:ext cx="214313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9" name="Grupo 18">
              <a:extLst>
                <a:ext uri="{FF2B5EF4-FFF2-40B4-BE49-F238E27FC236}">
                  <a16:creationId xmlns:a16="http://schemas.microsoft.com/office/drawing/2014/main" id="{4A803CDE-3352-A713-DABD-99EC86A284A1}"/>
                </a:ext>
              </a:extLst>
            </p:cNvPr>
            <p:cNvGrpSpPr/>
            <p:nvPr/>
          </p:nvGrpSpPr>
          <p:grpSpPr>
            <a:xfrm>
              <a:off x="11832" y="6204536"/>
              <a:ext cx="12180167" cy="640931"/>
              <a:chOff x="11832" y="6199789"/>
              <a:chExt cx="12180167" cy="640931"/>
            </a:xfrm>
          </p:grpSpPr>
          <p:pic>
            <p:nvPicPr>
              <p:cNvPr id="20" name="Picture 15" descr="BottomLineLight.png">
                <a:extLst>
                  <a:ext uri="{FF2B5EF4-FFF2-40B4-BE49-F238E27FC236}">
                    <a16:creationId xmlns:a16="http://schemas.microsoft.com/office/drawing/2014/main" id="{49A201D1-76D6-FF4A-A5E2-019426AC883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24000" y="6199789"/>
                <a:ext cx="9144000" cy="6409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2" name="Picture 15" descr="BottomLineLight.png">
                <a:extLst>
                  <a:ext uri="{FF2B5EF4-FFF2-40B4-BE49-F238E27FC236}">
                    <a16:creationId xmlns:a16="http://schemas.microsoft.com/office/drawing/2014/main" id="{092E6B44-284C-5EBA-3F0A-358433A6DE5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0805"/>
              <a:stretch/>
            </p:blipFill>
            <p:spPr bwMode="auto">
              <a:xfrm>
                <a:off x="8608006" y="6199789"/>
                <a:ext cx="3583993" cy="6409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3" name="Picture 15" descr="BottomLineLight.png">
                <a:extLst>
                  <a:ext uri="{FF2B5EF4-FFF2-40B4-BE49-F238E27FC236}">
                    <a16:creationId xmlns:a16="http://schemas.microsoft.com/office/drawing/2014/main" id="{F75C54BB-AB57-EEE9-1A02-9AA0A4F3D5F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5513"/>
              <a:stretch/>
            </p:blipFill>
            <p:spPr bwMode="auto">
              <a:xfrm>
                <a:off x="11832" y="6199789"/>
                <a:ext cx="4067944" cy="6409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24" name="Picture 14" descr="Avatar.png">
              <a:extLst>
                <a:ext uri="{FF2B5EF4-FFF2-40B4-BE49-F238E27FC236}">
                  <a16:creationId xmlns:a16="http://schemas.microsoft.com/office/drawing/2014/main" id="{FFFFABC9-6977-E9F0-E74D-03162EF5C00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249" y="6345790"/>
              <a:ext cx="377825" cy="387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" name="TextBox 4">
              <a:extLst>
                <a:ext uri="{FF2B5EF4-FFF2-40B4-BE49-F238E27FC236}">
                  <a16:creationId xmlns:a16="http://schemas.microsoft.com/office/drawing/2014/main" id="{94BB1FAF-FD8F-C22D-3ADD-5C95DC248B82}"/>
                </a:ext>
              </a:extLst>
            </p:cNvPr>
            <p:cNvSpPr txBox="1"/>
            <p:nvPr/>
          </p:nvSpPr>
          <p:spPr>
            <a:xfrm>
              <a:off x="928305" y="6252552"/>
              <a:ext cx="553357" cy="215444"/>
            </a:xfrm>
            <a:prstGeom prst="rect">
              <a:avLst/>
            </a:prstGeom>
            <a:noFill/>
            <a:effectLst>
              <a:outerShdw dist="12700" dir="2700000" algn="tl" rotWithShape="0">
                <a:schemeClr val="bg1"/>
              </a:outerShdw>
            </a:effec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AR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cs typeface="+mn-cs"/>
                </a:rPr>
                <a:t>Alumnos</a:t>
              </a:r>
              <a:endParaRPr lang="es-AR" sz="800" dirty="0">
                <a:latin typeface="+mn-lt"/>
                <a:cs typeface="+mn-cs"/>
              </a:endParaRPr>
            </a:p>
          </p:txBody>
        </p:sp>
        <p:sp>
          <p:nvSpPr>
            <p:cNvPr id="28" name="TextBox 9">
              <a:extLst>
                <a:ext uri="{FF2B5EF4-FFF2-40B4-BE49-F238E27FC236}">
                  <a16:creationId xmlns:a16="http://schemas.microsoft.com/office/drawing/2014/main" id="{E376C715-1421-A243-1202-365EC1BC6E76}"/>
                </a:ext>
              </a:extLst>
            </p:cNvPr>
            <p:cNvSpPr txBox="1"/>
            <p:nvPr/>
          </p:nvSpPr>
          <p:spPr>
            <a:xfrm>
              <a:off x="5664178" y="6575262"/>
              <a:ext cx="1330814" cy="230832"/>
            </a:xfrm>
            <a:prstGeom prst="rect">
              <a:avLst/>
            </a:prstGeom>
            <a:noFill/>
            <a:effectLst>
              <a:outerShdw dist="12700" dir="2700000" algn="tl" rotWithShape="0">
                <a:schemeClr val="bg1"/>
              </a:outerShdw>
            </a:effec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AR" sz="900" b="1" spc="3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ptos" panose="020B0004020202020204" pitchFamily="34" charset="0"/>
                  <a:cs typeface="+mn-cs"/>
                </a:rPr>
                <a:t>IES Siglo XXI</a:t>
              </a:r>
              <a:endParaRPr lang="es-AR" sz="900" b="1" spc="300" dirty="0">
                <a:latin typeface="Aptos" panose="020B0004020202020204" pitchFamily="34" charset="0"/>
                <a:cs typeface="+mn-cs"/>
              </a:endParaRPr>
            </a:p>
          </p:txBody>
        </p:sp>
        <p:sp>
          <p:nvSpPr>
            <p:cNvPr id="29" name="TextBox 10">
              <a:extLst>
                <a:ext uri="{FF2B5EF4-FFF2-40B4-BE49-F238E27FC236}">
                  <a16:creationId xmlns:a16="http://schemas.microsoft.com/office/drawing/2014/main" id="{2E067EF7-6326-3CD2-429B-A10B6546E75D}"/>
                </a:ext>
              </a:extLst>
            </p:cNvPr>
            <p:cNvSpPr txBox="1"/>
            <p:nvPr/>
          </p:nvSpPr>
          <p:spPr>
            <a:xfrm>
              <a:off x="4859767" y="6251050"/>
              <a:ext cx="2939636" cy="369332"/>
            </a:xfrm>
            <a:prstGeom prst="rect">
              <a:avLst/>
            </a:prstGeom>
            <a:noFill/>
            <a:effectLst>
              <a:outerShdw dist="12700" dir="2700000" algn="tl" rotWithShape="0">
                <a:schemeClr val="bg1"/>
              </a:outerShdw>
            </a:effectLst>
          </p:spPr>
          <p:txBody>
            <a:bodyPr wrap="squar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pc="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ypoSlabserif-Light" pitchFamily="2" charset="0"/>
                  <a:cs typeface="+mn-cs"/>
                </a:rPr>
                <a:t>Proyecto Final</a:t>
              </a:r>
              <a:endParaRPr lang="en-US" spc="700" dirty="0">
                <a:latin typeface="TypoSlabserif-Light" pitchFamily="2" charset="0"/>
                <a:cs typeface="+mn-cs"/>
              </a:endParaRPr>
            </a:p>
          </p:txBody>
        </p:sp>
        <p:pic>
          <p:nvPicPr>
            <p:cNvPr id="32" name="Picture 15" descr="BottomLineLight.png">
              <a:extLst>
                <a:ext uri="{FF2B5EF4-FFF2-40B4-BE49-F238E27FC236}">
                  <a16:creationId xmlns:a16="http://schemas.microsoft.com/office/drawing/2014/main" id="{B9F62808-7310-DDFD-F2DA-033ACB63DA8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319" r="60521"/>
            <a:stretch/>
          </p:blipFill>
          <p:spPr bwMode="auto">
            <a:xfrm>
              <a:off x="2135560" y="6204536"/>
              <a:ext cx="2666416" cy="6409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3" name="Picture 15" descr="BottomLineLight.png">
              <a:extLst>
                <a:ext uri="{FF2B5EF4-FFF2-40B4-BE49-F238E27FC236}">
                  <a16:creationId xmlns:a16="http://schemas.microsoft.com/office/drawing/2014/main" id="{B7D2B09C-576C-6C34-9AC8-A991A7BA24A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319" r="60521"/>
            <a:stretch/>
          </p:blipFill>
          <p:spPr bwMode="auto">
            <a:xfrm>
              <a:off x="7894080" y="6204536"/>
              <a:ext cx="2666416" cy="6409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4" name="TextBox 12">
              <a:extLst>
                <a:ext uri="{FF2B5EF4-FFF2-40B4-BE49-F238E27FC236}">
                  <a16:creationId xmlns:a16="http://schemas.microsoft.com/office/drawing/2014/main" id="{FA955249-3E33-E344-0789-A184C4D5383D}"/>
                </a:ext>
              </a:extLst>
            </p:cNvPr>
            <p:cNvSpPr txBox="1"/>
            <p:nvPr/>
          </p:nvSpPr>
          <p:spPr>
            <a:xfrm>
              <a:off x="10774682" y="6389317"/>
              <a:ext cx="651140" cy="276999"/>
            </a:xfrm>
            <a:prstGeom prst="rect">
              <a:avLst/>
            </a:prstGeom>
            <a:noFill/>
            <a:effectLst>
              <a:outerShdw dist="12700" dir="2700000" algn="tl" rotWithShape="0">
                <a:schemeClr val="bg1"/>
              </a:outerShdw>
            </a:effec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b="1" dirty="0">
                  <a:latin typeface="TypoSlabserif-Light" pitchFamily="2" charset="0"/>
                  <a:cs typeface="+mn-cs"/>
                </a:rPr>
                <a:t>9</a:t>
              </a:r>
              <a:r>
                <a:rPr lang="en-US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ypoSlabserif-Light" pitchFamily="2" charset="0"/>
                  <a:cs typeface="+mn-cs"/>
                </a:rPr>
                <a:t> de 10</a:t>
              </a:r>
              <a:endParaRPr lang="en-US" sz="1200" b="1" dirty="0">
                <a:latin typeface="TypoSlabserif-Light" pitchFamily="2" charset="0"/>
                <a:cs typeface="+mn-cs"/>
              </a:endParaRPr>
            </a:p>
          </p:txBody>
        </p:sp>
        <p:pic>
          <p:nvPicPr>
            <p:cNvPr id="35" name="Picture 17" descr="PrevArrow.png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C76929E2-AE75-5155-4EB3-3D3B291D4BB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39079" y="6423794"/>
              <a:ext cx="212725" cy="222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" name="Picture 18" descr="PrevArrow.png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CA209D87-6DE3-0563-9097-A0B039D683A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48716" y="6423795"/>
              <a:ext cx="214313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4" name="TextBox 11">
              <a:extLst>
                <a:ext uri="{FF2B5EF4-FFF2-40B4-BE49-F238E27FC236}">
                  <a16:creationId xmlns:a16="http://schemas.microsoft.com/office/drawing/2014/main" id="{47B59931-A4A0-C957-F897-766CB9A3328D}"/>
                </a:ext>
              </a:extLst>
            </p:cNvPr>
            <p:cNvSpPr txBox="1"/>
            <p:nvPr/>
          </p:nvSpPr>
          <p:spPr>
            <a:xfrm>
              <a:off x="9714391" y="6409585"/>
              <a:ext cx="587020" cy="230832"/>
            </a:xfrm>
            <a:prstGeom prst="rect">
              <a:avLst/>
            </a:prstGeom>
            <a:noFill/>
            <a:effectLst>
              <a:outerShdw dist="12700" dir="2700000" algn="tl" rotWithShape="0">
                <a:schemeClr val="bg1"/>
              </a:outerShdw>
            </a:effec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cs typeface="+mn-cs"/>
                </a:rPr>
                <a:t>N°</a:t>
              </a:r>
              <a:r>
                <a:rPr lang="en-US" sz="900" dirty="0">
                  <a:latin typeface="+mn-lt"/>
                  <a:cs typeface="+mn-cs"/>
                </a:rPr>
                <a:t> SLIDE</a:t>
              </a:r>
            </a:p>
          </p:txBody>
        </p:sp>
        <p:pic>
          <p:nvPicPr>
            <p:cNvPr id="45" name="Picture 17" descr="PrevArrow.png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5247420A-88BE-3F7E-89B5-9AC243A8878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39079" y="6423794"/>
              <a:ext cx="212725" cy="222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8" name="Picture 18" descr="PrevArrow.png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BC0E738D-D546-2024-4F91-1E00104E0F3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48716" y="6423795"/>
              <a:ext cx="214313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4" name="TextBox 5">
              <a:extLst>
                <a:ext uri="{FF2B5EF4-FFF2-40B4-BE49-F238E27FC236}">
                  <a16:creationId xmlns:a16="http://schemas.microsoft.com/office/drawing/2014/main" id="{65BB9480-19AF-3921-5056-9D0702662472}"/>
                </a:ext>
              </a:extLst>
            </p:cNvPr>
            <p:cNvSpPr txBox="1"/>
            <p:nvPr/>
          </p:nvSpPr>
          <p:spPr>
            <a:xfrm>
              <a:off x="2299089" y="6385428"/>
              <a:ext cx="1169679" cy="338555"/>
            </a:xfrm>
            <a:prstGeom prst="rect">
              <a:avLst/>
            </a:prstGeom>
            <a:noFill/>
            <a:effectLst>
              <a:outerShdw dist="12700" dir="2700000" algn="tl" rotWithShape="0">
                <a:schemeClr val="bg1"/>
              </a:outerShdw>
            </a:effec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ypoSlabserif-Light" pitchFamily="2" charset="0"/>
                  <a:cs typeface="+mn-cs"/>
                </a:rPr>
                <a:t>Juan Arguello</a:t>
              </a:r>
            </a:p>
          </p:txBody>
        </p:sp>
        <p:sp>
          <p:nvSpPr>
            <p:cNvPr id="63" name="TextBox 5">
              <a:extLst>
                <a:ext uri="{FF2B5EF4-FFF2-40B4-BE49-F238E27FC236}">
                  <a16:creationId xmlns:a16="http://schemas.microsoft.com/office/drawing/2014/main" id="{CACCF232-9706-C953-27B8-AD4C42D713B1}"/>
                </a:ext>
              </a:extLst>
            </p:cNvPr>
            <p:cNvSpPr txBox="1"/>
            <p:nvPr/>
          </p:nvSpPr>
          <p:spPr>
            <a:xfrm>
              <a:off x="911424" y="6385428"/>
              <a:ext cx="1358770" cy="338555"/>
            </a:xfrm>
            <a:prstGeom prst="rect">
              <a:avLst/>
            </a:prstGeom>
            <a:noFill/>
            <a:effectLst>
              <a:outerShdw dist="12700" dir="2700000" algn="tl" rotWithShape="0">
                <a:schemeClr val="bg1"/>
              </a:outerShdw>
            </a:effec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ypoSlabserif-Light" pitchFamily="2" charset="0"/>
                  <a:cs typeface="+mn-cs"/>
                </a:rPr>
                <a:t>Marcelo Encabo</a:t>
              </a:r>
              <a:endParaRPr lang="en-US" sz="1400" dirty="0">
                <a:latin typeface="TypoSlabserif-Light" pitchFamily="2" charset="0"/>
                <a:cs typeface="+mn-cs"/>
              </a:endParaRPr>
            </a:p>
          </p:txBody>
        </p:sp>
        <p:sp>
          <p:nvSpPr>
            <p:cNvPr id="4096" name="TextBox 5">
              <a:extLst>
                <a:ext uri="{FF2B5EF4-FFF2-40B4-BE49-F238E27FC236}">
                  <a16:creationId xmlns:a16="http://schemas.microsoft.com/office/drawing/2014/main" id="{BC8907A6-74C5-A535-C86E-24F177DF02CE}"/>
                </a:ext>
              </a:extLst>
            </p:cNvPr>
            <p:cNvSpPr txBox="1"/>
            <p:nvPr/>
          </p:nvSpPr>
          <p:spPr>
            <a:xfrm>
              <a:off x="2132338" y="6385428"/>
              <a:ext cx="306494" cy="338555"/>
            </a:xfrm>
            <a:prstGeom prst="rect">
              <a:avLst/>
            </a:prstGeom>
            <a:noFill/>
            <a:effectLst>
              <a:outerShdw dist="12700" dir="2700000" algn="tl" rotWithShape="0">
                <a:schemeClr val="bg1"/>
              </a:outerShdw>
            </a:effec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ypoSlabserif-Light" pitchFamily="2" charset="0"/>
                  <a:cs typeface="+mn-cs"/>
                </a:rPr>
                <a:t>&amp;</a:t>
              </a:r>
              <a:endParaRPr lang="en-US" sz="1400" dirty="0">
                <a:latin typeface="TypoSlabserif-Light" pitchFamily="2" charset="0"/>
                <a:cs typeface="+mn-cs"/>
              </a:endParaRPr>
            </a:p>
          </p:txBody>
        </p:sp>
      </p:grpSp>
      <p:sp>
        <p:nvSpPr>
          <p:cNvPr id="6" name="CuadroTexto 5">
            <a:extLst>
              <a:ext uri="{FF2B5EF4-FFF2-40B4-BE49-F238E27FC236}">
                <a16:creationId xmlns:a16="http://schemas.microsoft.com/office/drawing/2014/main" id="{5CDDDAAE-EE93-5345-0B11-C265C38958BD}"/>
              </a:ext>
            </a:extLst>
          </p:cNvPr>
          <p:cNvSpPr txBox="1"/>
          <p:nvPr/>
        </p:nvSpPr>
        <p:spPr>
          <a:xfrm>
            <a:off x="847775" y="1204249"/>
            <a:ext cx="2118313" cy="276999"/>
          </a:xfrm>
          <a:prstGeom prst="rect">
            <a:avLst/>
          </a:prstGeom>
          <a:noFill/>
        </p:spPr>
        <p:txBody>
          <a:bodyPr wrap="square" lIns="0" tIns="0" rIns="0" bIns="0" anchor="ctr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b="1" dirty="0">
                <a:solidFill>
                  <a:schemeClr val="bg2"/>
                </a:solidFill>
                <a:latin typeface="UniSansBook" panose="00000500000000000000" pitchFamily="2" charset="0"/>
              </a:rPr>
              <a:t>Enfoque del Proyecto</a:t>
            </a:r>
            <a:endParaRPr kumimoji="0" lang="es-ES" sz="1600" b="1" i="0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UniSansBook" panose="00000500000000000000" pitchFamily="2" charset="0"/>
              <a:ea typeface="+mn-ea"/>
              <a:cs typeface="+mn-cs"/>
            </a:endParaRPr>
          </a:p>
        </p:txBody>
      </p:sp>
      <p:pic>
        <p:nvPicPr>
          <p:cNvPr id="25" name="Imagen 24" descr="Icono&#10;&#10;Descripción generada automáticamente">
            <a:extLst>
              <a:ext uri="{FF2B5EF4-FFF2-40B4-BE49-F238E27FC236}">
                <a16:creationId xmlns:a16="http://schemas.microsoft.com/office/drawing/2014/main" id="{0A1EA870-B5D3-D02D-7834-E77958F6EDF7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57" t="44093" r="8657" b="47309"/>
          <a:stretch/>
        </p:blipFill>
        <p:spPr>
          <a:xfrm>
            <a:off x="2270194" y="1528548"/>
            <a:ext cx="973168" cy="7509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DDE4982-FC54-E78E-56EC-FAD9AC6588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2124" y="1932184"/>
            <a:ext cx="9860420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AR" altLang="es-AR" sz="1600" b="1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Display" panose="020B0004020202020204" pitchFamily="34" charset="0"/>
              </a:rPr>
              <a:t>Mejora en la Eficiencia</a:t>
            </a:r>
            <a:r>
              <a:rPr kumimoji="0" lang="es-AR" altLang="es-AR" sz="16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Display" panose="020B0004020202020204" pitchFamily="34" charset="0"/>
              </a:rPr>
              <a:t>: </a:t>
            </a:r>
            <a:r>
              <a:rPr kumimoji="0" lang="es-AR" altLang="es-AR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ptos Display" panose="020B0004020202020204" pitchFamily="34" charset="0"/>
              </a:rPr>
              <a:t>La automatización del proceso de preliquidación de </a:t>
            </a:r>
            <a:r>
              <a:rPr lang="es-AR" altLang="es-AR" sz="1600" dirty="0">
                <a:solidFill>
                  <a:schemeClr val="bg1"/>
                </a:solidFill>
                <a:latin typeface="Aptos Display" panose="020B0004020202020204" pitchFamily="34" charset="0"/>
              </a:rPr>
              <a:t>novedades de Km</a:t>
            </a:r>
            <a:r>
              <a:rPr kumimoji="0" lang="es-AR" altLang="es-AR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ptos Display" panose="020B0004020202020204" pitchFamily="34" charset="0"/>
              </a:rPr>
              <a:t> mediante un sistema web propuesto permitirá reducir errores, aumentar la precisión y optimizar el tiempo de gestión en el área de Recursos Humanos.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s-AR" altLang="es-AR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ptos Display" panose="020B00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s-AR" altLang="es-AR" sz="1600" b="1" dirty="0">
                <a:solidFill>
                  <a:srgbClr val="00B0F0"/>
                </a:solidFill>
                <a:latin typeface="Aptos Display" panose="020B0004020202020204" pitchFamily="34" charset="0"/>
              </a:rPr>
              <a:t>Centralización de Información:</a:t>
            </a:r>
            <a:r>
              <a:rPr kumimoji="0" lang="es-AR" altLang="es-AR" sz="1600" b="1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latin typeface="Aptos Display" panose="020B0004020202020204" pitchFamily="34" charset="0"/>
              </a:rPr>
              <a:t> </a:t>
            </a:r>
            <a:r>
              <a:rPr kumimoji="0" lang="es-AR" altLang="es-AR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ptos Display" panose="020B0004020202020204" pitchFamily="34" charset="0"/>
              </a:rPr>
              <a:t>La integración de datos de los choferes en una base unificada facilitará el acceso, la gestión y el análisis de información clave para la toma de decisiones.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s-AR" altLang="es-AR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ptos Display" panose="020B00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s-AR" altLang="es-A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Display" panose="020B0004020202020204" pitchFamily="34" charset="0"/>
              </a:rPr>
              <a:t>Reducción de Errores:</a:t>
            </a:r>
            <a:r>
              <a:rPr kumimoji="0" lang="es-AR" altLang="es-AR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ptos Display" panose="020B0004020202020204" pitchFamily="34" charset="0"/>
              </a:rPr>
              <a:t> La eliminación de planillas manuales disminuirá significativamente la posibilidad de errores en la preliquidación, mejorando la confiabilidad del proceso.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s-AR" altLang="es-AR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ptos Display" panose="020B00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s-AR" altLang="es-A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Display" panose="020B0004020202020204" pitchFamily="34" charset="0"/>
              </a:rPr>
              <a:t>Seguridad : </a:t>
            </a:r>
            <a:r>
              <a:rPr kumimoji="0" lang="es-AR" altLang="es-AR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ptos Display" panose="020B0004020202020204" pitchFamily="34" charset="0"/>
              </a:rPr>
              <a:t>El sistema propuesto incorpora robustas medidas de seguridad, garantizando la protección de los datos y el control adecuado de las operaciones sensibles.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s-AR" altLang="es-AR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ptos Display" panose="020B00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s-AR" altLang="es-A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Display" panose="020B0004020202020204" pitchFamily="34" charset="0"/>
              </a:rPr>
              <a:t>Sostenibilidad y Escalabilidad: </a:t>
            </a:r>
            <a:r>
              <a:rPr kumimoji="0" lang="es-AR" altLang="es-AR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ptos Display" panose="020B0004020202020204" pitchFamily="34" charset="0"/>
              </a:rPr>
              <a:t>La solución tecnológica propuesta es adaptable y escalable, permitiendo futuras expansiones y mejoras continuas en los procesos operativos.</a:t>
            </a:r>
          </a:p>
        </p:txBody>
      </p:sp>
      <p:pic>
        <p:nvPicPr>
          <p:cNvPr id="5" name="Imagen 4" descr="Forma&#10;&#10;Descripción generada automáticamente con confianza baja">
            <a:extLst>
              <a:ext uri="{FF2B5EF4-FFF2-40B4-BE49-F238E27FC236}">
                <a16:creationId xmlns:a16="http://schemas.microsoft.com/office/drawing/2014/main" id="{5AC23486-1285-9F4B-B1ED-AE3C3368F94A}"/>
              </a:ext>
            </a:extLst>
          </p:cNvPr>
          <p:cNvPicPr>
            <a:picLocks noChangeAspect="1"/>
          </p:cNvPicPr>
          <p:nvPr/>
        </p:nvPicPr>
        <p:blipFill>
          <a:blip r:embed="rId1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03" y="2090288"/>
            <a:ext cx="468000" cy="468000"/>
          </a:xfrm>
          <a:prstGeom prst="rect">
            <a:avLst/>
          </a:prstGeom>
        </p:spPr>
      </p:pic>
      <p:pic>
        <p:nvPicPr>
          <p:cNvPr id="11" name="Imagen 10" descr="Forma&#10;&#10;Descripción generada automáticamente con confianza baja">
            <a:extLst>
              <a:ext uri="{FF2B5EF4-FFF2-40B4-BE49-F238E27FC236}">
                <a16:creationId xmlns:a16="http://schemas.microsoft.com/office/drawing/2014/main" id="{4D447119-051E-517C-022F-BC3D5625FB8B}"/>
              </a:ext>
            </a:extLst>
          </p:cNvPr>
          <p:cNvPicPr>
            <a:picLocks noChangeAspect="1"/>
          </p:cNvPicPr>
          <p:nvPr/>
        </p:nvPicPr>
        <p:blipFill>
          <a:blip r:embed="rId1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503" y="3752312"/>
            <a:ext cx="468000" cy="468000"/>
          </a:xfrm>
          <a:prstGeom prst="rect">
            <a:avLst/>
          </a:prstGeom>
        </p:spPr>
      </p:pic>
      <p:pic>
        <p:nvPicPr>
          <p:cNvPr id="21" name="Imagen 20" descr="Forma&#10;&#10;Descripción generada automáticamente con confianza baja">
            <a:extLst>
              <a:ext uri="{FF2B5EF4-FFF2-40B4-BE49-F238E27FC236}">
                <a16:creationId xmlns:a16="http://schemas.microsoft.com/office/drawing/2014/main" id="{9EE032A4-983F-BCF5-5038-D650DA244260}"/>
              </a:ext>
            </a:extLst>
          </p:cNvPr>
          <p:cNvPicPr>
            <a:picLocks noChangeAspect="1"/>
          </p:cNvPicPr>
          <p:nvPr/>
        </p:nvPicPr>
        <p:blipFill>
          <a:blip r:embed="rId1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03" y="5182411"/>
            <a:ext cx="468000" cy="468000"/>
          </a:xfrm>
          <a:prstGeom prst="rect">
            <a:avLst/>
          </a:prstGeom>
        </p:spPr>
      </p:pic>
      <p:pic>
        <p:nvPicPr>
          <p:cNvPr id="36" name="Imagen 35" descr="Forma&#10;&#10;Descripción generada automáticamente con confianza baja">
            <a:extLst>
              <a:ext uri="{FF2B5EF4-FFF2-40B4-BE49-F238E27FC236}">
                <a16:creationId xmlns:a16="http://schemas.microsoft.com/office/drawing/2014/main" id="{FE4C584C-D7F5-200E-72E8-08C7642C16C7}"/>
              </a:ext>
            </a:extLst>
          </p:cNvPr>
          <p:cNvPicPr>
            <a:picLocks noChangeAspect="1"/>
          </p:cNvPicPr>
          <p:nvPr/>
        </p:nvPicPr>
        <p:blipFill>
          <a:blip r:embed="rId1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03" y="4451828"/>
            <a:ext cx="468000" cy="468000"/>
          </a:xfrm>
          <a:prstGeom prst="rect">
            <a:avLst/>
          </a:prstGeom>
        </p:spPr>
      </p:pic>
      <p:pic>
        <p:nvPicPr>
          <p:cNvPr id="38" name="Imagen 37" descr="Forma, Flecha&#10;&#10;Descripción generada automáticamente">
            <a:extLst>
              <a:ext uri="{FF2B5EF4-FFF2-40B4-BE49-F238E27FC236}">
                <a16:creationId xmlns:a16="http://schemas.microsoft.com/office/drawing/2014/main" id="{3F0E3ACC-168E-C52A-2ACB-FEC29619E62D}"/>
              </a:ext>
            </a:extLst>
          </p:cNvPr>
          <p:cNvPicPr>
            <a:picLocks noChangeAspect="1"/>
          </p:cNvPicPr>
          <p:nvPr/>
        </p:nvPicPr>
        <p:blipFill>
          <a:blip r:embed="rId1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03" y="2988324"/>
            <a:ext cx="504000" cy="504000"/>
          </a:xfrm>
          <a:prstGeom prst="rect">
            <a:avLst/>
          </a:prstGeom>
        </p:spPr>
      </p:pic>
      <p:pic>
        <p:nvPicPr>
          <p:cNvPr id="42" name="Imagen 41" descr="Imagen que contiene dibujo&#10;&#10;Descripción generada automáticamente">
            <a:extLst>
              <a:ext uri="{FF2B5EF4-FFF2-40B4-BE49-F238E27FC236}">
                <a16:creationId xmlns:a16="http://schemas.microsoft.com/office/drawing/2014/main" id="{B01CAAF9-E8D0-BEBE-291B-42BC42EE508D}"/>
              </a:ext>
            </a:extLst>
          </p:cNvPr>
          <p:cNvPicPr>
            <a:picLocks noChangeAspect="1"/>
          </p:cNvPicPr>
          <p:nvPr/>
        </p:nvPicPr>
        <p:blipFill>
          <a:blip r:embed="rId16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47990" y="1151417"/>
            <a:ext cx="669026" cy="426092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2047320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TM03457491[[fn=Metropolitano]]</Template>
  <TotalTime>4768</TotalTime>
  <Words>939</Words>
  <Application>Microsoft Office PowerPoint</Application>
  <PresentationFormat>Panorámica</PresentationFormat>
  <Paragraphs>223</Paragraphs>
  <Slides>11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20" baseType="lpstr">
      <vt:lpstr>Aptos</vt:lpstr>
      <vt:lpstr>Aptos Black</vt:lpstr>
      <vt:lpstr>Aptos Display</vt:lpstr>
      <vt:lpstr>Arial</vt:lpstr>
      <vt:lpstr>Calibri</vt:lpstr>
      <vt:lpstr>Street Corner Slab</vt:lpstr>
      <vt:lpstr>TypoSlabserif-Light</vt:lpstr>
      <vt:lpstr>UniSansBook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Marcelo Encabo</dc:creator>
  <cp:keywords>IES21-Sistemas Operativo-Perez Españon</cp:keywords>
  <cp:lastModifiedBy>Marcelo Encabo</cp:lastModifiedBy>
  <cp:revision>158</cp:revision>
  <dcterms:created xsi:type="dcterms:W3CDTF">2010-09-01T18:01:12Z</dcterms:created>
  <dcterms:modified xsi:type="dcterms:W3CDTF">2024-08-29T17:17:05Z</dcterms:modified>
</cp:coreProperties>
</file>