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9" r:id="rId4"/>
    <p:sldId id="267" r:id="rId5"/>
    <p:sldId id="268" r:id="rId6"/>
    <p:sldId id="269" r:id="rId7"/>
    <p:sldId id="271" r:id="rId8"/>
    <p:sldId id="270" r:id="rId9"/>
    <p:sldId id="274" r:id="rId10"/>
    <p:sldId id="275" r:id="rId11"/>
    <p:sldId id="272" r:id="rId12"/>
    <p:sldId id="273" r:id="rId13"/>
    <p:sldId id="276" r:id="rId14"/>
    <p:sldId id="277" r:id="rId15"/>
    <p:sldId id="278" r:id="rId16"/>
    <p:sldId id="279" r:id="rId17"/>
    <p:sldId id="265" r:id="rId18"/>
    <p:sldId id="280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42F78-C761-4AE4-B7D8-C844F19CE56A}" v="3" dt="2023-06-18T13:59:26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4" autoAdjust="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호" userId="1937ff08f46e60d4" providerId="LiveId" clId="{8A642F78-C761-4AE4-B7D8-C844F19CE56A}"/>
    <pc:docChg chg="undo custSel modSld">
      <pc:chgData name="지호" userId="1937ff08f46e60d4" providerId="LiveId" clId="{8A642F78-C761-4AE4-B7D8-C844F19CE56A}" dt="2023-06-18T13:59:29.297" v="74"/>
      <pc:docMkLst>
        <pc:docMk/>
      </pc:docMkLst>
      <pc:sldChg chg="addSp delSp modSp mod">
        <pc:chgData name="지호" userId="1937ff08f46e60d4" providerId="LiveId" clId="{8A642F78-C761-4AE4-B7D8-C844F19CE56A}" dt="2023-06-18T13:59:26.172" v="73"/>
        <pc:sldMkLst>
          <pc:docMk/>
          <pc:sldMk cId="0" sldId="266"/>
        </pc:sldMkLst>
        <pc:spChg chg="mod">
          <ac:chgData name="지호" userId="1937ff08f46e60d4" providerId="LiveId" clId="{8A642F78-C761-4AE4-B7D8-C844F19CE56A}" dt="2023-06-18T13:59:26.172" v="73"/>
          <ac:spMkLst>
            <pc:docMk/>
            <pc:sldMk cId="0" sldId="266"/>
            <ac:spMk id="21" creationId="{37AECACF-122B-E188-98A1-FD76FD3F9418}"/>
          </ac:spMkLst>
        </pc:spChg>
        <pc:spChg chg="del">
          <ac:chgData name="지호" userId="1937ff08f46e60d4" providerId="LiveId" clId="{8A642F78-C761-4AE4-B7D8-C844F19CE56A}" dt="2023-06-18T01:35:07.656" v="0" actId="21"/>
          <ac:spMkLst>
            <pc:docMk/>
            <pc:sldMk cId="0" sldId="266"/>
            <ac:spMk id="22" creationId="{794B7F49-7CC5-E371-9AC3-7915AA824F7D}"/>
          </ac:spMkLst>
        </pc:spChg>
        <pc:spChg chg="add del mod">
          <ac:chgData name="지호" userId="1937ff08f46e60d4" providerId="LiveId" clId="{8A642F78-C761-4AE4-B7D8-C844F19CE56A}" dt="2023-06-18T01:35:29.375" v="5" actId="21"/>
          <ac:spMkLst>
            <pc:docMk/>
            <pc:sldMk cId="0" sldId="266"/>
            <ac:spMk id="27" creationId="{52D1E667-7AC8-B127-BCC5-7E7088EFB7AB}"/>
          </ac:spMkLst>
        </pc:spChg>
      </pc:sldChg>
      <pc:sldChg chg="modSp mod">
        <pc:chgData name="지호" userId="1937ff08f46e60d4" providerId="LiveId" clId="{8A642F78-C761-4AE4-B7D8-C844F19CE56A}" dt="2023-06-18T01:43:36.596" v="10" actId="1076"/>
        <pc:sldMkLst>
          <pc:docMk/>
          <pc:sldMk cId="1719512818" sldId="267"/>
        </pc:sldMkLst>
        <pc:spChg chg="mod">
          <ac:chgData name="지호" userId="1937ff08f46e60d4" providerId="LiveId" clId="{8A642F78-C761-4AE4-B7D8-C844F19CE56A}" dt="2023-06-18T01:43:19.436" v="7" actId="20577"/>
          <ac:spMkLst>
            <pc:docMk/>
            <pc:sldMk cId="1719512818" sldId="267"/>
            <ac:spMk id="10" creationId="{00000000-0000-0000-0000-000000000000}"/>
          </ac:spMkLst>
        </pc:spChg>
        <pc:spChg chg="mod">
          <ac:chgData name="지호" userId="1937ff08f46e60d4" providerId="LiveId" clId="{8A642F78-C761-4AE4-B7D8-C844F19CE56A}" dt="2023-06-18T01:43:36.596" v="10" actId="1076"/>
          <ac:spMkLst>
            <pc:docMk/>
            <pc:sldMk cId="1719512818" sldId="267"/>
            <ac:spMk id="32" creationId="{63154369-9E47-AAB2-10AF-3674FB2E18C1}"/>
          </ac:spMkLst>
        </pc:spChg>
      </pc:sldChg>
      <pc:sldChg chg="modSp mod">
        <pc:chgData name="지호" userId="1937ff08f46e60d4" providerId="LiveId" clId="{8A642F78-C761-4AE4-B7D8-C844F19CE56A}" dt="2023-06-18T13:59:29.297" v="74"/>
        <pc:sldMkLst>
          <pc:docMk/>
          <pc:sldMk cId="1739510007" sldId="268"/>
        </pc:sldMkLst>
        <pc:spChg chg="mod">
          <ac:chgData name="지호" userId="1937ff08f46e60d4" providerId="LiveId" clId="{8A642F78-C761-4AE4-B7D8-C844F19CE56A}" dt="2023-06-18T13:59:29.297" v="74"/>
          <ac:spMkLst>
            <pc:docMk/>
            <pc:sldMk cId="1739510007" sldId="268"/>
            <ac:spMk id="27" creationId="{57613504-F385-D5D9-4D22-1DDBCF2AC403}"/>
          </ac:spMkLst>
        </pc:spChg>
      </pc:sldChg>
      <pc:sldChg chg="modSp mod">
        <pc:chgData name="지호" userId="1937ff08f46e60d4" providerId="LiveId" clId="{8A642F78-C761-4AE4-B7D8-C844F19CE56A}" dt="2023-06-18T13:57:00.543" v="58" actId="1076"/>
        <pc:sldMkLst>
          <pc:docMk/>
          <pc:sldMk cId="713328543" sldId="269"/>
        </pc:sldMkLst>
        <pc:spChg chg="mod">
          <ac:chgData name="지호" userId="1937ff08f46e60d4" providerId="LiveId" clId="{8A642F78-C761-4AE4-B7D8-C844F19CE56A}" dt="2023-06-18T13:56:58.992" v="56" actId="122"/>
          <ac:spMkLst>
            <pc:docMk/>
            <pc:sldMk cId="713328543" sldId="269"/>
            <ac:spMk id="31" creationId="{5EFDEF99-B217-8EEE-F389-0B918340EB91}"/>
          </ac:spMkLst>
        </pc:spChg>
        <pc:spChg chg="mod">
          <ac:chgData name="지호" userId="1937ff08f46e60d4" providerId="LiveId" clId="{8A642F78-C761-4AE4-B7D8-C844F19CE56A}" dt="2023-06-18T13:57:00.543" v="58" actId="1076"/>
          <ac:spMkLst>
            <pc:docMk/>
            <pc:sldMk cId="713328543" sldId="269"/>
            <ac:spMk id="38" creationId="{760E03BA-9281-45FA-3924-AD8852C26839}"/>
          </ac:spMkLst>
        </pc:spChg>
        <pc:spChg chg="mod">
          <ac:chgData name="지호" userId="1937ff08f46e60d4" providerId="LiveId" clId="{8A642F78-C761-4AE4-B7D8-C844F19CE56A}" dt="2023-06-18T13:56:39.295" v="50" actId="2711"/>
          <ac:spMkLst>
            <pc:docMk/>
            <pc:sldMk cId="713328543" sldId="269"/>
            <ac:spMk id="44" creationId="{B2515AEF-CE88-E8F3-614E-5651350ADF81}"/>
          </ac:spMkLst>
        </pc:spChg>
        <pc:spChg chg="mod">
          <ac:chgData name="지호" userId="1937ff08f46e60d4" providerId="LiveId" clId="{8A642F78-C761-4AE4-B7D8-C844F19CE56A}" dt="2023-06-18T13:56:56.464" v="55" actId="1076"/>
          <ac:spMkLst>
            <pc:docMk/>
            <pc:sldMk cId="713328543" sldId="269"/>
            <ac:spMk id="45" creationId="{1F2E69DA-A4E0-7B69-D15E-0F152CA5F0C3}"/>
          </ac:spMkLst>
        </pc:spChg>
        <pc:spChg chg="mod">
          <ac:chgData name="지호" userId="1937ff08f46e60d4" providerId="LiveId" clId="{8A642F78-C761-4AE4-B7D8-C844F19CE56A}" dt="2023-06-18T13:55:07.145" v="38" actId="1076"/>
          <ac:spMkLst>
            <pc:docMk/>
            <pc:sldMk cId="713328543" sldId="269"/>
            <ac:spMk id="48" creationId="{DE7FF23E-5261-8A30-CA41-43BF0DF29103}"/>
          </ac:spMkLst>
        </pc:spChg>
        <pc:spChg chg="mod">
          <ac:chgData name="지호" userId="1937ff08f46e60d4" providerId="LiveId" clId="{8A642F78-C761-4AE4-B7D8-C844F19CE56A}" dt="2023-06-18T13:56:53.278" v="53" actId="1076"/>
          <ac:spMkLst>
            <pc:docMk/>
            <pc:sldMk cId="713328543" sldId="269"/>
            <ac:spMk id="49" creationId="{0C10EC14-B5A9-D7AB-7AA2-3D3470D5BA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83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9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8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1">
            <a:extLst>
              <a:ext uri="{FF2B5EF4-FFF2-40B4-BE49-F238E27FC236}">
                <a16:creationId xmlns:a16="http://schemas.microsoft.com/office/drawing/2014/main" id="{72AFEF57-DB5A-373E-CCBF-123EA5AFDEE6}"/>
              </a:ext>
            </a:extLst>
          </p:cNvPr>
          <p:cNvSpPr/>
          <p:nvPr/>
        </p:nvSpPr>
        <p:spPr>
          <a:xfrm>
            <a:off x="6805" y="308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496564" y="1107204"/>
            <a:ext cx="7657606" cy="866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dirty="0">
                <a:solidFill>
                  <a:srgbClr val="476FD6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 Slab" pitchFamily="34" charset="-120"/>
              </a:rPr>
              <a:t>모텔 객실 예약 프로그램</a:t>
            </a:r>
            <a:endParaRPr lang="en-US" sz="5249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86781" y="2579461"/>
            <a:ext cx="7477601" cy="10614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ko-KR" altLang="en-US" sz="1750" b="1" dirty="0" err="1">
                <a:solidFill>
                  <a:srgbClr val="15213F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" pitchFamily="34" charset="-120"/>
              </a:rPr>
              <a:t>응용소프트웨어공학과</a:t>
            </a:r>
            <a:endParaRPr lang="en-US" sz="1750" b="1" dirty="0">
              <a:solidFill>
                <a:srgbClr val="15213F"/>
              </a:solidFill>
              <a:latin typeface="바탕" panose="02030600000101010101" pitchFamily="18" charset="-127"/>
              <a:ea typeface="바탕" panose="02030600000101010101" pitchFamily="18" charset="-127"/>
              <a:cs typeface="Roboto" pitchFamily="34" charset="-120"/>
            </a:endParaRPr>
          </a:p>
          <a:p>
            <a:pPr marL="0" indent="0" algn="r">
              <a:lnSpc>
                <a:spcPts val="3149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" pitchFamily="34" charset="-120"/>
              </a:rPr>
              <a:t>20183146 </a:t>
            </a:r>
            <a:r>
              <a:rPr lang="ko-KR" altLang="en-US" sz="1750" b="1" dirty="0">
                <a:solidFill>
                  <a:srgbClr val="15213F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" pitchFamily="34" charset="-120"/>
              </a:rPr>
              <a:t>김지호</a:t>
            </a:r>
            <a:endParaRPr lang="en-US" altLang="ko-KR" sz="1750" b="1" dirty="0">
              <a:solidFill>
                <a:srgbClr val="15213F"/>
              </a:solidFill>
              <a:latin typeface="바탕" panose="02030600000101010101" pitchFamily="18" charset="-127"/>
              <a:ea typeface="바탕" panose="02030600000101010101" pitchFamily="18" charset="-127"/>
              <a:cs typeface="Roboto" pitchFamily="34" charset="-12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6319599" y="482572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grpSp>
        <p:nvGrpSpPr>
          <p:cNvPr id="14" name="Group 6">
            <a:extLst>
              <a:ext uri="{FF2B5EF4-FFF2-40B4-BE49-F238E27FC236}">
                <a16:creationId xmlns:a16="http://schemas.microsoft.com/office/drawing/2014/main" id="{95E9A102-3C2F-D18E-BFDC-0E93A83D60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08261" y="3213491"/>
            <a:ext cx="3251200" cy="3346450"/>
            <a:chOff x="4676" y="1986"/>
            <a:chExt cx="2048" cy="2108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74C46D5-31F4-5390-1B6B-44EE69A9A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6" y="1986"/>
              <a:ext cx="2048" cy="2108"/>
            </a:xfrm>
            <a:custGeom>
              <a:avLst/>
              <a:gdLst>
                <a:gd name="T0" fmla="*/ 2461 w 4096"/>
                <a:gd name="T1" fmla="*/ 43 h 4216"/>
                <a:gd name="T2" fmla="*/ 2936 w 4096"/>
                <a:gd name="T3" fmla="*/ 207 h 4216"/>
                <a:gd name="T4" fmla="*/ 3351 w 4096"/>
                <a:gd name="T5" fmla="*/ 480 h 4216"/>
                <a:gd name="T6" fmla="*/ 3689 w 4096"/>
                <a:gd name="T7" fmla="*/ 847 h 4216"/>
                <a:gd name="T8" fmla="*/ 3936 w 4096"/>
                <a:gd name="T9" fmla="*/ 1287 h 4216"/>
                <a:gd name="T10" fmla="*/ 4073 w 4096"/>
                <a:gd name="T11" fmla="*/ 1787 h 4216"/>
                <a:gd name="T12" fmla="*/ 4086 w 4096"/>
                <a:gd name="T13" fmla="*/ 2324 h 4216"/>
                <a:gd name="T14" fmla="*/ 3973 w 4096"/>
                <a:gd name="T15" fmla="*/ 2833 h 4216"/>
                <a:gd name="T16" fmla="*/ 3747 w 4096"/>
                <a:gd name="T17" fmla="*/ 3287 h 4216"/>
                <a:gd name="T18" fmla="*/ 3426 w 4096"/>
                <a:gd name="T19" fmla="*/ 3669 h 4216"/>
                <a:gd name="T20" fmla="*/ 3025 w 4096"/>
                <a:gd name="T21" fmla="*/ 3962 h 4216"/>
                <a:gd name="T22" fmla="*/ 2560 w 4096"/>
                <a:gd name="T23" fmla="*/ 4150 h 4216"/>
                <a:gd name="T24" fmla="*/ 2049 w 4096"/>
                <a:gd name="T25" fmla="*/ 4216 h 4216"/>
                <a:gd name="T26" fmla="*/ 1536 w 4096"/>
                <a:gd name="T27" fmla="*/ 4150 h 4216"/>
                <a:gd name="T28" fmla="*/ 1071 w 4096"/>
                <a:gd name="T29" fmla="*/ 3962 h 4216"/>
                <a:gd name="T30" fmla="*/ 670 w 4096"/>
                <a:gd name="T31" fmla="*/ 3669 h 4216"/>
                <a:gd name="T32" fmla="*/ 349 w 4096"/>
                <a:gd name="T33" fmla="*/ 3287 h 4216"/>
                <a:gd name="T34" fmla="*/ 123 w 4096"/>
                <a:gd name="T35" fmla="*/ 2833 h 4216"/>
                <a:gd name="T36" fmla="*/ 10 w 4096"/>
                <a:gd name="T37" fmla="*/ 2324 h 4216"/>
                <a:gd name="T38" fmla="*/ 23 w 4096"/>
                <a:gd name="T39" fmla="*/ 1787 h 4216"/>
                <a:gd name="T40" fmla="*/ 160 w 4096"/>
                <a:gd name="T41" fmla="*/ 1287 h 4216"/>
                <a:gd name="T42" fmla="*/ 407 w 4096"/>
                <a:gd name="T43" fmla="*/ 847 h 4216"/>
                <a:gd name="T44" fmla="*/ 745 w 4096"/>
                <a:gd name="T45" fmla="*/ 480 h 4216"/>
                <a:gd name="T46" fmla="*/ 1160 w 4096"/>
                <a:gd name="T47" fmla="*/ 207 h 4216"/>
                <a:gd name="T48" fmla="*/ 1635 w 4096"/>
                <a:gd name="T49" fmla="*/ 43 h 4216"/>
                <a:gd name="T50" fmla="*/ 2049 w 4096"/>
                <a:gd name="T51" fmla="*/ 31 h 4216"/>
                <a:gd name="T52" fmla="*/ 2552 w 4096"/>
                <a:gd name="T53" fmla="*/ 96 h 4216"/>
                <a:gd name="T54" fmla="*/ 3010 w 4096"/>
                <a:gd name="T55" fmla="*/ 282 h 4216"/>
                <a:gd name="T56" fmla="*/ 3404 w 4096"/>
                <a:gd name="T57" fmla="*/ 571 h 4216"/>
                <a:gd name="T58" fmla="*/ 3721 w 4096"/>
                <a:gd name="T59" fmla="*/ 946 h 4216"/>
                <a:gd name="T60" fmla="*/ 3943 w 4096"/>
                <a:gd name="T61" fmla="*/ 1393 h 4216"/>
                <a:gd name="T62" fmla="*/ 4055 w 4096"/>
                <a:gd name="T63" fmla="*/ 1896 h 4216"/>
                <a:gd name="T64" fmla="*/ 4042 w 4096"/>
                <a:gd name="T65" fmla="*/ 2424 h 4216"/>
                <a:gd name="T66" fmla="*/ 3907 w 4096"/>
                <a:gd name="T67" fmla="*/ 2916 h 4216"/>
                <a:gd name="T68" fmla="*/ 3664 w 4096"/>
                <a:gd name="T69" fmla="*/ 3351 h 4216"/>
                <a:gd name="T70" fmla="*/ 3331 w 4096"/>
                <a:gd name="T71" fmla="*/ 3711 h 4216"/>
                <a:gd name="T72" fmla="*/ 2922 w 4096"/>
                <a:gd name="T73" fmla="*/ 3980 h 4216"/>
                <a:gd name="T74" fmla="*/ 2454 w 4096"/>
                <a:gd name="T75" fmla="*/ 4143 h 4216"/>
                <a:gd name="T76" fmla="*/ 1945 w 4096"/>
                <a:gd name="T77" fmla="*/ 4183 h 4216"/>
                <a:gd name="T78" fmla="*/ 1448 w 4096"/>
                <a:gd name="T79" fmla="*/ 4091 h 4216"/>
                <a:gd name="T80" fmla="*/ 1002 w 4096"/>
                <a:gd name="T81" fmla="*/ 3885 h 4216"/>
                <a:gd name="T82" fmla="*/ 621 w 4096"/>
                <a:gd name="T83" fmla="*/ 3577 h 4216"/>
                <a:gd name="T84" fmla="*/ 323 w 4096"/>
                <a:gd name="T85" fmla="*/ 3186 h 4216"/>
                <a:gd name="T86" fmla="*/ 121 w 4096"/>
                <a:gd name="T87" fmla="*/ 2726 h 4216"/>
                <a:gd name="T88" fmla="*/ 33 w 4096"/>
                <a:gd name="T89" fmla="*/ 2215 h 4216"/>
                <a:gd name="T90" fmla="*/ 71 w 4096"/>
                <a:gd name="T91" fmla="*/ 1689 h 4216"/>
                <a:gd name="T92" fmla="*/ 230 w 4096"/>
                <a:gd name="T93" fmla="*/ 1207 h 4216"/>
                <a:gd name="T94" fmla="*/ 491 w 4096"/>
                <a:gd name="T95" fmla="*/ 787 h 4216"/>
                <a:gd name="T96" fmla="*/ 841 w 4096"/>
                <a:gd name="T97" fmla="*/ 443 h 4216"/>
                <a:gd name="T98" fmla="*/ 1263 w 4096"/>
                <a:gd name="T99" fmla="*/ 194 h 4216"/>
                <a:gd name="T100" fmla="*/ 1741 w 4096"/>
                <a:gd name="T101" fmla="*/ 55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96" h="4216">
                  <a:moveTo>
                    <a:pt x="2049" y="0"/>
                  </a:moveTo>
                  <a:lnTo>
                    <a:pt x="2154" y="2"/>
                  </a:lnTo>
                  <a:lnTo>
                    <a:pt x="2258" y="10"/>
                  </a:lnTo>
                  <a:lnTo>
                    <a:pt x="2359" y="24"/>
                  </a:lnTo>
                  <a:lnTo>
                    <a:pt x="2461" y="43"/>
                  </a:lnTo>
                  <a:lnTo>
                    <a:pt x="2560" y="66"/>
                  </a:lnTo>
                  <a:lnTo>
                    <a:pt x="2658" y="95"/>
                  </a:lnTo>
                  <a:lnTo>
                    <a:pt x="2752" y="127"/>
                  </a:lnTo>
                  <a:lnTo>
                    <a:pt x="2846" y="165"/>
                  </a:lnTo>
                  <a:lnTo>
                    <a:pt x="2936" y="207"/>
                  </a:lnTo>
                  <a:lnTo>
                    <a:pt x="3025" y="254"/>
                  </a:lnTo>
                  <a:lnTo>
                    <a:pt x="3111" y="305"/>
                  </a:lnTo>
                  <a:lnTo>
                    <a:pt x="3194" y="359"/>
                  </a:lnTo>
                  <a:lnTo>
                    <a:pt x="3273" y="418"/>
                  </a:lnTo>
                  <a:lnTo>
                    <a:pt x="3351" y="480"/>
                  </a:lnTo>
                  <a:lnTo>
                    <a:pt x="3426" y="547"/>
                  </a:lnTo>
                  <a:lnTo>
                    <a:pt x="3496" y="617"/>
                  </a:lnTo>
                  <a:lnTo>
                    <a:pt x="3565" y="690"/>
                  </a:lnTo>
                  <a:lnTo>
                    <a:pt x="3629" y="767"/>
                  </a:lnTo>
                  <a:lnTo>
                    <a:pt x="3689" y="847"/>
                  </a:lnTo>
                  <a:lnTo>
                    <a:pt x="3747" y="929"/>
                  </a:lnTo>
                  <a:lnTo>
                    <a:pt x="3800" y="1014"/>
                  </a:lnTo>
                  <a:lnTo>
                    <a:pt x="3849" y="1103"/>
                  </a:lnTo>
                  <a:lnTo>
                    <a:pt x="3895" y="1193"/>
                  </a:lnTo>
                  <a:lnTo>
                    <a:pt x="3936" y="1287"/>
                  </a:lnTo>
                  <a:lnTo>
                    <a:pt x="3973" y="1383"/>
                  </a:lnTo>
                  <a:lnTo>
                    <a:pt x="4005" y="1481"/>
                  </a:lnTo>
                  <a:lnTo>
                    <a:pt x="4033" y="1581"/>
                  </a:lnTo>
                  <a:lnTo>
                    <a:pt x="4055" y="1683"/>
                  </a:lnTo>
                  <a:lnTo>
                    <a:pt x="4073" y="1787"/>
                  </a:lnTo>
                  <a:lnTo>
                    <a:pt x="4086" y="1892"/>
                  </a:lnTo>
                  <a:lnTo>
                    <a:pt x="4094" y="2000"/>
                  </a:lnTo>
                  <a:lnTo>
                    <a:pt x="4096" y="2109"/>
                  </a:lnTo>
                  <a:lnTo>
                    <a:pt x="4094" y="2216"/>
                  </a:lnTo>
                  <a:lnTo>
                    <a:pt x="4086" y="2324"/>
                  </a:lnTo>
                  <a:lnTo>
                    <a:pt x="4073" y="2429"/>
                  </a:lnTo>
                  <a:lnTo>
                    <a:pt x="4055" y="2533"/>
                  </a:lnTo>
                  <a:lnTo>
                    <a:pt x="4033" y="2635"/>
                  </a:lnTo>
                  <a:lnTo>
                    <a:pt x="4005" y="2735"/>
                  </a:lnTo>
                  <a:lnTo>
                    <a:pt x="3973" y="2833"/>
                  </a:lnTo>
                  <a:lnTo>
                    <a:pt x="3936" y="2929"/>
                  </a:lnTo>
                  <a:lnTo>
                    <a:pt x="3895" y="3023"/>
                  </a:lnTo>
                  <a:lnTo>
                    <a:pt x="3849" y="3113"/>
                  </a:lnTo>
                  <a:lnTo>
                    <a:pt x="3800" y="3202"/>
                  </a:lnTo>
                  <a:lnTo>
                    <a:pt x="3747" y="3287"/>
                  </a:lnTo>
                  <a:lnTo>
                    <a:pt x="3689" y="3369"/>
                  </a:lnTo>
                  <a:lnTo>
                    <a:pt x="3629" y="3449"/>
                  </a:lnTo>
                  <a:lnTo>
                    <a:pt x="3565" y="3526"/>
                  </a:lnTo>
                  <a:lnTo>
                    <a:pt x="3496" y="3599"/>
                  </a:lnTo>
                  <a:lnTo>
                    <a:pt x="3426" y="3669"/>
                  </a:lnTo>
                  <a:lnTo>
                    <a:pt x="3351" y="3736"/>
                  </a:lnTo>
                  <a:lnTo>
                    <a:pt x="3273" y="3798"/>
                  </a:lnTo>
                  <a:lnTo>
                    <a:pt x="3194" y="3857"/>
                  </a:lnTo>
                  <a:lnTo>
                    <a:pt x="3111" y="3911"/>
                  </a:lnTo>
                  <a:lnTo>
                    <a:pt x="3025" y="3962"/>
                  </a:lnTo>
                  <a:lnTo>
                    <a:pt x="2936" y="4009"/>
                  </a:lnTo>
                  <a:lnTo>
                    <a:pt x="2846" y="4051"/>
                  </a:lnTo>
                  <a:lnTo>
                    <a:pt x="2752" y="4089"/>
                  </a:lnTo>
                  <a:lnTo>
                    <a:pt x="2658" y="4121"/>
                  </a:lnTo>
                  <a:lnTo>
                    <a:pt x="2560" y="4150"/>
                  </a:lnTo>
                  <a:lnTo>
                    <a:pt x="2461" y="4173"/>
                  </a:lnTo>
                  <a:lnTo>
                    <a:pt x="2359" y="4192"/>
                  </a:lnTo>
                  <a:lnTo>
                    <a:pt x="2258" y="4206"/>
                  </a:lnTo>
                  <a:lnTo>
                    <a:pt x="2154" y="4214"/>
                  </a:lnTo>
                  <a:lnTo>
                    <a:pt x="2049" y="4216"/>
                  </a:lnTo>
                  <a:lnTo>
                    <a:pt x="1942" y="4214"/>
                  </a:lnTo>
                  <a:lnTo>
                    <a:pt x="1838" y="4206"/>
                  </a:lnTo>
                  <a:lnTo>
                    <a:pt x="1737" y="4192"/>
                  </a:lnTo>
                  <a:lnTo>
                    <a:pt x="1635" y="4173"/>
                  </a:lnTo>
                  <a:lnTo>
                    <a:pt x="1536" y="4150"/>
                  </a:lnTo>
                  <a:lnTo>
                    <a:pt x="1438" y="4121"/>
                  </a:lnTo>
                  <a:lnTo>
                    <a:pt x="1344" y="4089"/>
                  </a:lnTo>
                  <a:lnTo>
                    <a:pt x="1250" y="4051"/>
                  </a:lnTo>
                  <a:lnTo>
                    <a:pt x="1160" y="4009"/>
                  </a:lnTo>
                  <a:lnTo>
                    <a:pt x="1071" y="3962"/>
                  </a:lnTo>
                  <a:lnTo>
                    <a:pt x="985" y="3911"/>
                  </a:lnTo>
                  <a:lnTo>
                    <a:pt x="902" y="3857"/>
                  </a:lnTo>
                  <a:lnTo>
                    <a:pt x="823" y="3798"/>
                  </a:lnTo>
                  <a:lnTo>
                    <a:pt x="745" y="3736"/>
                  </a:lnTo>
                  <a:lnTo>
                    <a:pt x="670" y="3669"/>
                  </a:lnTo>
                  <a:lnTo>
                    <a:pt x="600" y="3599"/>
                  </a:lnTo>
                  <a:lnTo>
                    <a:pt x="531" y="3526"/>
                  </a:lnTo>
                  <a:lnTo>
                    <a:pt x="467" y="3449"/>
                  </a:lnTo>
                  <a:lnTo>
                    <a:pt x="407" y="3369"/>
                  </a:lnTo>
                  <a:lnTo>
                    <a:pt x="349" y="3287"/>
                  </a:lnTo>
                  <a:lnTo>
                    <a:pt x="296" y="3202"/>
                  </a:lnTo>
                  <a:lnTo>
                    <a:pt x="247" y="3113"/>
                  </a:lnTo>
                  <a:lnTo>
                    <a:pt x="201" y="3023"/>
                  </a:lnTo>
                  <a:lnTo>
                    <a:pt x="160" y="2929"/>
                  </a:lnTo>
                  <a:lnTo>
                    <a:pt x="123" y="2833"/>
                  </a:lnTo>
                  <a:lnTo>
                    <a:pt x="91" y="2735"/>
                  </a:lnTo>
                  <a:lnTo>
                    <a:pt x="63" y="2635"/>
                  </a:lnTo>
                  <a:lnTo>
                    <a:pt x="41" y="2533"/>
                  </a:lnTo>
                  <a:lnTo>
                    <a:pt x="23" y="2429"/>
                  </a:lnTo>
                  <a:lnTo>
                    <a:pt x="10" y="2324"/>
                  </a:lnTo>
                  <a:lnTo>
                    <a:pt x="2" y="2216"/>
                  </a:lnTo>
                  <a:lnTo>
                    <a:pt x="0" y="2109"/>
                  </a:lnTo>
                  <a:lnTo>
                    <a:pt x="2" y="2000"/>
                  </a:lnTo>
                  <a:lnTo>
                    <a:pt x="10" y="1892"/>
                  </a:lnTo>
                  <a:lnTo>
                    <a:pt x="23" y="1787"/>
                  </a:lnTo>
                  <a:lnTo>
                    <a:pt x="41" y="1683"/>
                  </a:lnTo>
                  <a:lnTo>
                    <a:pt x="63" y="1581"/>
                  </a:lnTo>
                  <a:lnTo>
                    <a:pt x="91" y="1481"/>
                  </a:lnTo>
                  <a:lnTo>
                    <a:pt x="123" y="1383"/>
                  </a:lnTo>
                  <a:lnTo>
                    <a:pt x="160" y="1287"/>
                  </a:lnTo>
                  <a:lnTo>
                    <a:pt x="201" y="1193"/>
                  </a:lnTo>
                  <a:lnTo>
                    <a:pt x="247" y="1103"/>
                  </a:lnTo>
                  <a:lnTo>
                    <a:pt x="296" y="1014"/>
                  </a:lnTo>
                  <a:lnTo>
                    <a:pt x="349" y="929"/>
                  </a:lnTo>
                  <a:lnTo>
                    <a:pt x="407" y="847"/>
                  </a:lnTo>
                  <a:lnTo>
                    <a:pt x="467" y="767"/>
                  </a:lnTo>
                  <a:lnTo>
                    <a:pt x="531" y="690"/>
                  </a:lnTo>
                  <a:lnTo>
                    <a:pt x="600" y="617"/>
                  </a:lnTo>
                  <a:lnTo>
                    <a:pt x="670" y="547"/>
                  </a:lnTo>
                  <a:lnTo>
                    <a:pt x="745" y="480"/>
                  </a:lnTo>
                  <a:lnTo>
                    <a:pt x="823" y="418"/>
                  </a:lnTo>
                  <a:lnTo>
                    <a:pt x="902" y="359"/>
                  </a:lnTo>
                  <a:lnTo>
                    <a:pt x="985" y="305"/>
                  </a:lnTo>
                  <a:lnTo>
                    <a:pt x="1071" y="254"/>
                  </a:lnTo>
                  <a:lnTo>
                    <a:pt x="1160" y="207"/>
                  </a:lnTo>
                  <a:lnTo>
                    <a:pt x="1250" y="165"/>
                  </a:lnTo>
                  <a:lnTo>
                    <a:pt x="1344" y="127"/>
                  </a:lnTo>
                  <a:lnTo>
                    <a:pt x="1438" y="95"/>
                  </a:lnTo>
                  <a:lnTo>
                    <a:pt x="1536" y="66"/>
                  </a:lnTo>
                  <a:lnTo>
                    <a:pt x="1635" y="43"/>
                  </a:lnTo>
                  <a:lnTo>
                    <a:pt x="1737" y="24"/>
                  </a:lnTo>
                  <a:lnTo>
                    <a:pt x="1838" y="10"/>
                  </a:lnTo>
                  <a:lnTo>
                    <a:pt x="1942" y="2"/>
                  </a:lnTo>
                  <a:lnTo>
                    <a:pt x="2049" y="0"/>
                  </a:lnTo>
                  <a:close/>
                  <a:moveTo>
                    <a:pt x="2049" y="31"/>
                  </a:moveTo>
                  <a:lnTo>
                    <a:pt x="2151" y="33"/>
                  </a:lnTo>
                  <a:lnTo>
                    <a:pt x="2254" y="41"/>
                  </a:lnTo>
                  <a:lnTo>
                    <a:pt x="2355" y="55"/>
                  </a:lnTo>
                  <a:lnTo>
                    <a:pt x="2454" y="73"/>
                  </a:lnTo>
                  <a:lnTo>
                    <a:pt x="2552" y="96"/>
                  </a:lnTo>
                  <a:lnTo>
                    <a:pt x="2648" y="125"/>
                  </a:lnTo>
                  <a:lnTo>
                    <a:pt x="2742" y="157"/>
                  </a:lnTo>
                  <a:lnTo>
                    <a:pt x="2833" y="194"/>
                  </a:lnTo>
                  <a:lnTo>
                    <a:pt x="2922" y="236"/>
                  </a:lnTo>
                  <a:lnTo>
                    <a:pt x="3010" y="282"/>
                  </a:lnTo>
                  <a:lnTo>
                    <a:pt x="3094" y="331"/>
                  </a:lnTo>
                  <a:lnTo>
                    <a:pt x="3175" y="386"/>
                  </a:lnTo>
                  <a:lnTo>
                    <a:pt x="3255" y="443"/>
                  </a:lnTo>
                  <a:lnTo>
                    <a:pt x="3331" y="505"/>
                  </a:lnTo>
                  <a:lnTo>
                    <a:pt x="3404" y="571"/>
                  </a:lnTo>
                  <a:lnTo>
                    <a:pt x="3475" y="639"/>
                  </a:lnTo>
                  <a:lnTo>
                    <a:pt x="3542" y="712"/>
                  </a:lnTo>
                  <a:lnTo>
                    <a:pt x="3605" y="787"/>
                  </a:lnTo>
                  <a:lnTo>
                    <a:pt x="3664" y="865"/>
                  </a:lnTo>
                  <a:lnTo>
                    <a:pt x="3721" y="946"/>
                  </a:lnTo>
                  <a:lnTo>
                    <a:pt x="3773" y="1030"/>
                  </a:lnTo>
                  <a:lnTo>
                    <a:pt x="3822" y="1118"/>
                  </a:lnTo>
                  <a:lnTo>
                    <a:pt x="3866" y="1207"/>
                  </a:lnTo>
                  <a:lnTo>
                    <a:pt x="3907" y="1300"/>
                  </a:lnTo>
                  <a:lnTo>
                    <a:pt x="3943" y="1393"/>
                  </a:lnTo>
                  <a:lnTo>
                    <a:pt x="3975" y="1490"/>
                  </a:lnTo>
                  <a:lnTo>
                    <a:pt x="4001" y="1589"/>
                  </a:lnTo>
                  <a:lnTo>
                    <a:pt x="4025" y="1689"/>
                  </a:lnTo>
                  <a:lnTo>
                    <a:pt x="4042" y="1792"/>
                  </a:lnTo>
                  <a:lnTo>
                    <a:pt x="4055" y="1896"/>
                  </a:lnTo>
                  <a:lnTo>
                    <a:pt x="4063" y="2001"/>
                  </a:lnTo>
                  <a:lnTo>
                    <a:pt x="4065" y="2109"/>
                  </a:lnTo>
                  <a:lnTo>
                    <a:pt x="4063" y="2215"/>
                  </a:lnTo>
                  <a:lnTo>
                    <a:pt x="4055" y="2320"/>
                  </a:lnTo>
                  <a:lnTo>
                    <a:pt x="4042" y="2424"/>
                  </a:lnTo>
                  <a:lnTo>
                    <a:pt x="4025" y="2527"/>
                  </a:lnTo>
                  <a:lnTo>
                    <a:pt x="4001" y="2627"/>
                  </a:lnTo>
                  <a:lnTo>
                    <a:pt x="3975" y="2726"/>
                  </a:lnTo>
                  <a:lnTo>
                    <a:pt x="3943" y="2823"/>
                  </a:lnTo>
                  <a:lnTo>
                    <a:pt x="3907" y="2916"/>
                  </a:lnTo>
                  <a:lnTo>
                    <a:pt x="3866" y="3009"/>
                  </a:lnTo>
                  <a:lnTo>
                    <a:pt x="3822" y="3098"/>
                  </a:lnTo>
                  <a:lnTo>
                    <a:pt x="3773" y="3186"/>
                  </a:lnTo>
                  <a:lnTo>
                    <a:pt x="3721" y="3270"/>
                  </a:lnTo>
                  <a:lnTo>
                    <a:pt x="3664" y="3351"/>
                  </a:lnTo>
                  <a:lnTo>
                    <a:pt x="3605" y="3429"/>
                  </a:lnTo>
                  <a:lnTo>
                    <a:pt x="3542" y="3504"/>
                  </a:lnTo>
                  <a:lnTo>
                    <a:pt x="3475" y="3577"/>
                  </a:lnTo>
                  <a:lnTo>
                    <a:pt x="3404" y="3645"/>
                  </a:lnTo>
                  <a:lnTo>
                    <a:pt x="3331" y="3711"/>
                  </a:lnTo>
                  <a:lnTo>
                    <a:pt x="3255" y="3773"/>
                  </a:lnTo>
                  <a:lnTo>
                    <a:pt x="3175" y="3830"/>
                  </a:lnTo>
                  <a:lnTo>
                    <a:pt x="3094" y="3885"/>
                  </a:lnTo>
                  <a:lnTo>
                    <a:pt x="3010" y="3934"/>
                  </a:lnTo>
                  <a:lnTo>
                    <a:pt x="2922" y="3980"/>
                  </a:lnTo>
                  <a:lnTo>
                    <a:pt x="2833" y="4022"/>
                  </a:lnTo>
                  <a:lnTo>
                    <a:pt x="2742" y="4059"/>
                  </a:lnTo>
                  <a:lnTo>
                    <a:pt x="2648" y="4091"/>
                  </a:lnTo>
                  <a:lnTo>
                    <a:pt x="2552" y="4120"/>
                  </a:lnTo>
                  <a:lnTo>
                    <a:pt x="2454" y="4143"/>
                  </a:lnTo>
                  <a:lnTo>
                    <a:pt x="2355" y="4161"/>
                  </a:lnTo>
                  <a:lnTo>
                    <a:pt x="2254" y="4175"/>
                  </a:lnTo>
                  <a:lnTo>
                    <a:pt x="2151" y="4183"/>
                  </a:lnTo>
                  <a:lnTo>
                    <a:pt x="2049" y="4185"/>
                  </a:lnTo>
                  <a:lnTo>
                    <a:pt x="1945" y="4183"/>
                  </a:lnTo>
                  <a:lnTo>
                    <a:pt x="1842" y="4175"/>
                  </a:lnTo>
                  <a:lnTo>
                    <a:pt x="1741" y="4161"/>
                  </a:lnTo>
                  <a:lnTo>
                    <a:pt x="1642" y="4143"/>
                  </a:lnTo>
                  <a:lnTo>
                    <a:pt x="1544" y="4120"/>
                  </a:lnTo>
                  <a:lnTo>
                    <a:pt x="1448" y="4091"/>
                  </a:lnTo>
                  <a:lnTo>
                    <a:pt x="1354" y="4059"/>
                  </a:lnTo>
                  <a:lnTo>
                    <a:pt x="1263" y="4022"/>
                  </a:lnTo>
                  <a:lnTo>
                    <a:pt x="1174" y="3980"/>
                  </a:lnTo>
                  <a:lnTo>
                    <a:pt x="1086" y="3934"/>
                  </a:lnTo>
                  <a:lnTo>
                    <a:pt x="1002" y="3885"/>
                  </a:lnTo>
                  <a:lnTo>
                    <a:pt x="921" y="3830"/>
                  </a:lnTo>
                  <a:lnTo>
                    <a:pt x="841" y="3773"/>
                  </a:lnTo>
                  <a:lnTo>
                    <a:pt x="765" y="3711"/>
                  </a:lnTo>
                  <a:lnTo>
                    <a:pt x="692" y="3645"/>
                  </a:lnTo>
                  <a:lnTo>
                    <a:pt x="621" y="3577"/>
                  </a:lnTo>
                  <a:lnTo>
                    <a:pt x="554" y="3504"/>
                  </a:lnTo>
                  <a:lnTo>
                    <a:pt x="491" y="3429"/>
                  </a:lnTo>
                  <a:lnTo>
                    <a:pt x="432" y="3351"/>
                  </a:lnTo>
                  <a:lnTo>
                    <a:pt x="375" y="3270"/>
                  </a:lnTo>
                  <a:lnTo>
                    <a:pt x="323" y="3186"/>
                  </a:lnTo>
                  <a:lnTo>
                    <a:pt x="274" y="3098"/>
                  </a:lnTo>
                  <a:lnTo>
                    <a:pt x="230" y="3009"/>
                  </a:lnTo>
                  <a:lnTo>
                    <a:pt x="189" y="2916"/>
                  </a:lnTo>
                  <a:lnTo>
                    <a:pt x="153" y="2823"/>
                  </a:lnTo>
                  <a:lnTo>
                    <a:pt x="121" y="2726"/>
                  </a:lnTo>
                  <a:lnTo>
                    <a:pt x="95" y="2627"/>
                  </a:lnTo>
                  <a:lnTo>
                    <a:pt x="71" y="2527"/>
                  </a:lnTo>
                  <a:lnTo>
                    <a:pt x="54" y="2424"/>
                  </a:lnTo>
                  <a:lnTo>
                    <a:pt x="41" y="2320"/>
                  </a:lnTo>
                  <a:lnTo>
                    <a:pt x="33" y="2215"/>
                  </a:lnTo>
                  <a:lnTo>
                    <a:pt x="31" y="2109"/>
                  </a:lnTo>
                  <a:lnTo>
                    <a:pt x="33" y="2001"/>
                  </a:lnTo>
                  <a:lnTo>
                    <a:pt x="41" y="1896"/>
                  </a:lnTo>
                  <a:lnTo>
                    <a:pt x="54" y="1792"/>
                  </a:lnTo>
                  <a:lnTo>
                    <a:pt x="71" y="1689"/>
                  </a:lnTo>
                  <a:lnTo>
                    <a:pt x="95" y="1589"/>
                  </a:lnTo>
                  <a:lnTo>
                    <a:pt x="121" y="1490"/>
                  </a:lnTo>
                  <a:lnTo>
                    <a:pt x="153" y="1393"/>
                  </a:lnTo>
                  <a:lnTo>
                    <a:pt x="189" y="1300"/>
                  </a:lnTo>
                  <a:lnTo>
                    <a:pt x="230" y="1207"/>
                  </a:lnTo>
                  <a:lnTo>
                    <a:pt x="274" y="1118"/>
                  </a:lnTo>
                  <a:lnTo>
                    <a:pt x="323" y="1030"/>
                  </a:lnTo>
                  <a:lnTo>
                    <a:pt x="375" y="946"/>
                  </a:lnTo>
                  <a:lnTo>
                    <a:pt x="432" y="865"/>
                  </a:lnTo>
                  <a:lnTo>
                    <a:pt x="491" y="787"/>
                  </a:lnTo>
                  <a:lnTo>
                    <a:pt x="554" y="712"/>
                  </a:lnTo>
                  <a:lnTo>
                    <a:pt x="621" y="639"/>
                  </a:lnTo>
                  <a:lnTo>
                    <a:pt x="692" y="571"/>
                  </a:lnTo>
                  <a:lnTo>
                    <a:pt x="765" y="505"/>
                  </a:lnTo>
                  <a:lnTo>
                    <a:pt x="841" y="443"/>
                  </a:lnTo>
                  <a:lnTo>
                    <a:pt x="921" y="386"/>
                  </a:lnTo>
                  <a:lnTo>
                    <a:pt x="1002" y="331"/>
                  </a:lnTo>
                  <a:lnTo>
                    <a:pt x="1086" y="282"/>
                  </a:lnTo>
                  <a:lnTo>
                    <a:pt x="1174" y="236"/>
                  </a:lnTo>
                  <a:lnTo>
                    <a:pt x="1263" y="194"/>
                  </a:lnTo>
                  <a:lnTo>
                    <a:pt x="1354" y="157"/>
                  </a:lnTo>
                  <a:lnTo>
                    <a:pt x="1448" y="125"/>
                  </a:lnTo>
                  <a:lnTo>
                    <a:pt x="1544" y="96"/>
                  </a:lnTo>
                  <a:lnTo>
                    <a:pt x="1642" y="73"/>
                  </a:lnTo>
                  <a:lnTo>
                    <a:pt x="1741" y="55"/>
                  </a:lnTo>
                  <a:lnTo>
                    <a:pt x="1842" y="41"/>
                  </a:lnTo>
                  <a:lnTo>
                    <a:pt x="1945" y="33"/>
                  </a:lnTo>
                  <a:lnTo>
                    <a:pt x="2049" y="31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E6D2632-86BD-6D3E-1794-B6905DDB8C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" y="2275"/>
              <a:ext cx="1488" cy="1530"/>
            </a:xfrm>
            <a:custGeom>
              <a:avLst/>
              <a:gdLst>
                <a:gd name="T0" fmla="*/ 1781 w 2976"/>
                <a:gd name="T1" fmla="*/ 62 h 3058"/>
                <a:gd name="T2" fmla="*/ 2120 w 2976"/>
                <a:gd name="T3" fmla="*/ 179 h 3058"/>
                <a:gd name="T4" fmla="*/ 2414 w 2976"/>
                <a:gd name="T5" fmla="*/ 373 h 3058"/>
                <a:gd name="T6" fmla="*/ 2655 w 2976"/>
                <a:gd name="T7" fmla="*/ 633 h 3058"/>
                <a:gd name="T8" fmla="*/ 2829 w 2976"/>
                <a:gd name="T9" fmla="*/ 946 h 3058"/>
                <a:gd name="T10" fmla="*/ 2927 w 2976"/>
                <a:gd name="T11" fmla="*/ 1301 h 3058"/>
                <a:gd name="T12" fmla="*/ 2936 w 2976"/>
                <a:gd name="T13" fmla="*/ 1682 h 3058"/>
                <a:gd name="T14" fmla="*/ 2856 w 2976"/>
                <a:gd name="T15" fmla="*/ 2044 h 3058"/>
                <a:gd name="T16" fmla="*/ 2695 w 2976"/>
                <a:gd name="T17" fmla="*/ 2366 h 3058"/>
                <a:gd name="T18" fmla="*/ 2466 w 2976"/>
                <a:gd name="T19" fmla="*/ 2638 h 3058"/>
                <a:gd name="T20" fmla="*/ 2182 w 2976"/>
                <a:gd name="T21" fmla="*/ 2846 h 3058"/>
                <a:gd name="T22" fmla="*/ 1851 w 2976"/>
                <a:gd name="T23" fmla="*/ 2980 h 3058"/>
                <a:gd name="T24" fmla="*/ 1489 w 2976"/>
                <a:gd name="T25" fmla="*/ 3027 h 3058"/>
                <a:gd name="T26" fmla="*/ 1125 w 2976"/>
                <a:gd name="T27" fmla="*/ 2980 h 3058"/>
                <a:gd name="T28" fmla="*/ 794 w 2976"/>
                <a:gd name="T29" fmla="*/ 2846 h 3058"/>
                <a:gd name="T30" fmla="*/ 510 w 2976"/>
                <a:gd name="T31" fmla="*/ 2638 h 3058"/>
                <a:gd name="T32" fmla="*/ 281 w 2976"/>
                <a:gd name="T33" fmla="*/ 2366 h 3058"/>
                <a:gd name="T34" fmla="*/ 120 w 2976"/>
                <a:gd name="T35" fmla="*/ 2044 h 3058"/>
                <a:gd name="T36" fmla="*/ 40 w 2976"/>
                <a:gd name="T37" fmla="*/ 1682 h 3058"/>
                <a:gd name="T38" fmla="*/ 49 w 2976"/>
                <a:gd name="T39" fmla="*/ 1301 h 3058"/>
                <a:gd name="T40" fmla="*/ 147 w 2976"/>
                <a:gd name="T41" fmla="*/ 946 h 3058"/>
                <a:gd name="T42" fmla="*/ 321 w 2976"/>
                <a:gd name="T43" fmla="*/ 633 h 3058"/>
                <a:gd name="T44" fmla="*/ 562 w 2976"/>
                <a:gd name="T45" fmla="*/ 373 h 3058"/>
                <a:gd name="T46" fmla="*/ 856 w 2976"/>
                <a:gd name="T47" fmla="*/ 179 h 3058"/>
                <a:gd name="T48" fmla="*/ 1195 w 2976"/>
                <a:gd name="T49" fmla="*/ 62 h 3058"/>
                <a:gd name="T50" fmla="*/ 1489 w 2976"/>
                <a:gd name="T51" fmla="*/ 0 h 3058"/>
                <a:gd name="T52" fmla="*/ 1860 w 2976"/>
                <a:gd name="T53" fmla="*/ 48 h 3058"/>
                <a:gd name="T54" fmla="*/ 2197 w 2976"/>
                <a:gd name="T55" fmla="*/ 185 h 3058"/>
                <a:gd name="T56" fmla="*/ 2488 w 2976"/>
                <a:gd name="T57" fmla="*/ 397 h 3058"/>
                <a:gd name="T58" fmla="*/ 2722 w 2976"/>
                <a:gd name="T59" fmla="*/ 675 h 3058"/>
                <a:gd name="T60" fmla="*/ 2884 w 2976"/>
                <a:gd name="T61" fmla="*/ 1004 h 3058"/>
                <a:gd name="T62" fmla="*/ 2968 w 2976"/>
                <a:gd name="T63" fmla="*/ 1372 h 3058"/>
                <a:gd name="T64" fmla="*/ 2958 w 2976"/>
                <a:gd name="T65" fmla="*/ 1762 h 3058"/>
                <a:gd name="T66" fmla="*/ 2858 w 2976"/>
                <a:gd name="T67" fmla="*/ 2125 h 3058"/>
                <a:gd name="T68" fmla="*/ 2680 w 2976"/>
                <a:gd name="T69" fmla="*/ 2444 h 3058"/>
                <a:gd name="T70" fmla="*/ 2434 w 2976"/>
                <a:gd name="T71" fmla="*/ 2709 h 3058"/>
                <a:gd name="T72" fmla="*/ 2132 w 2976"/>
                <a:gd name="T73" fmla="*/ 2907 h 3058"/>
                <a:gd name="T74" fmla="*/ 1788 w 2976"/>
                <a:gd name="T75" fmla="*/ 3027 h 3058"/>
                <a:gd name="T76" fmla="*/ 1411 w 2976"/>
                <a:gd name="T77" fmla="*/ 3056 h 3058"/>
                <a:gd name="T78" fmla="*/ 1046 w 2976"/>
                <a:gd name="T79" fmla="*/ 2989 h 3058"/>
                <a:gd name="T80" fmla="*/ 717 w 2976"/>
                <a:gd name="T81" fmla="*/ 2836 h 3058"/>
                <a:gd name="T82" fmla="*/ 436 w 2976"/>
                <a:gd name="T83" fmla="*/ 2610 h 3058"/>
                <a:gd name="T84" fmla="*/ 216 w 2976"/>
                <a:gd name="T85" fmla="*/ 2322 h 3058"/>
                <a:gd name="T86" fmla="*/ 67 w 2976"/>
                <a:gd name="T87" fmla="*/ 1984 h 3058"/>
                <a:gd name="T88" fmla="*/ 3 w 2976"/>
                <a:gd name="T89" fmla="*/ 1608 h 3058"/>
                <a:gd name="T90" fmla="*/ 31 w 2976"/>
                <a:gd name="T91" fmla="*/ 1221 h 3058"/>
                <a:gd name="T92" fmla="*/ 147 w 2976"/>
                <a:gd name="T93" fmla="*/ 866 h 3058"/>
                <a:gd name="T94" fmla="*/ 340 w 2976"/>
                <a:gd name="T95" fmla="*/ 557 h 3058"/>
                <a:gd name="T96" fmla="*/ 598 w 2976"/>
                <a:gd name="T97" fmla="*/ 304 h 3058"/>
                <a:gd name="T98" fmla="*/ 910 w 2976"/>
                <a:gd name="T99" fmla="*/ 120 h 3058"/>
                <a:gd name="T100" fmla="*/ 1262 w 2976"/>
                <a:gd name="T101" fmla="*/ 17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76" h="3058">
                  <a:moveTo>
                    <a:pt x="1489" y="31"/>
                  </a:moveTo>
                  <a:lnTo>
                    <a:pt x="1563" y="33"/>
                  </a:lnTo>
                  <a:lnTo>
                    <a:pt x="1636" y="39"/>
                  </a:lnTo>
                  <a:lnTo>
                    <a:pt x="1709" y="48"/>
                  </a:lnTo>
                  <a:lnTo>
                    <a:pt x="1781" y="62"/>
                  </a:lnTo>
                  <a:lnTo>
                    <a:pt x="1851" y="78"/>
                  </a:lnTo>
                  <a:lnTo>
                    <a:pt x="1921" y="99"/>
                  </a:lnTo>
                  <a:lnTo>
                    <a:pt x="1989" y="122"/>
                  </a:lnTo>
                  <a:lnTo>
                    <a:pt x="2055" y="149"/>
                  </a:lnTo>
                  <a:lnTo>
                    <a:pt x="2120" y="179"/>
                  </a:lnTo>
                  <a:lnTo>
                    <a:pt x="2182" y="212"/>
                  </a:lnTo>
                  <a:lnTo>
                    <a:pt x="2243" y="248"/>
                  </a:lnTo>
                  <a:lnTo>
                    <a:pt x="2302" y="287"/>
                  </a:lnTo>
                  <a:lnTo>
                    <a:pt x="2359" y="329"/>
                  </a:lnTo>
                  <a:lnTo>
                    <a:pt x="2414" y="373"/>
                  </a:lnTo>
                  <a:lnTo>
                    <a:pt x="2466" y="420"/>
                  </a:lnTo>
                  <a:lnTo>
                    <a:pt x="2517" y="470"/>
                  </a:lnTo>
                  <a:lnTo>
                    <a:pt x="2566" y="522"/>
                  </a:lnTo>
                  <a:lnTo>
                    <a:pt x="2612" y="576"/>
                  </a:lnTo>
                  <a:lnTo>
                    <a:pt x="2655" y="633"/>
                  </a:lnTo>
                  <a:lnTo>
                    <a:pt x="2695" y="692"/>
                  </a:lnTo>
                  <a:lnTo>
                    <a:pt x="2733" y="753"/>
                  </a:lnTo>
                  <a:lnTo>
                    <a:pt x="2768" y="815"/>
                  </a:lnTo>
                  <a:lnTo>
                    <a:pt x="2800" y="880"/>
                  </a:lnTo>
                  <a:lnTo>
                    <a:pt x="2829" y="946"/>
                  </a:lnTo>
                  <a:lnTo>
                    <a:pt x="2856" y="1014"/>
                  </a:lnTo>
                  <a:lnTo>
                    <a:pt x="2879" y="1084"/>
                  </a:lnTo>
                  <a:lnTo>
                    <a:pt x="2898" y="1155"/>
                  </a:lnTo>
                  <a:lnTo>
                    <a:pt x="2915" y="1227"/>
                  </a:lnTo>
                  <a:lnTo>
                    <a:pt x="2927" y="1301"/>
                  </a:lnTo>
                  <a:lnTo>
                    <a:pt x="2936" y="1376"/>
                  </a:lnTo>
                  <a:lnTo>
                    <a:pt x="2942" y="1452"/>
                  </a:lnTo>
                  <a:lnTo>
                    <a:pt x="2943" y="1530"/>
                  </a:lnTo>
                  <a:lnTo>
                    <a:pt x="2942" y="1606"/>
                  </a:lnTo>
                  <a:lnTo>
                    <a:pt x="2936" y="1682"/>
                  </a:lnTo>
                  <a:lnTo>
                    <a:pt x="2927" y="1757"/>
                  </a:lnTo>
                  <a:lnTo>
                    <a:pt x="2915" y="1831"/>
                  </a:lnTo>
                  <a:lnTo>
                    <a:pt x="2898" y="1903"/>
                  </a:lnTo>
                  <a:lnTo>
                    <a:pt x="2879" y="1974"/>
                  </a:lnTo>
                  <a:lnTo>
                    <a:pt x="2856" y="2044"/>
                  </a:lnTo>
                  <a:lnTo>
                    <a:pt x="2829" y="2112"/>
                  </a:lnTo>
                  <a:lnTo>
                    <a:pt x="2800" y="2178"/>
                  </a:lnTo>
                  <a:lnTo>
                    <a:pt x="2768" y="2243"/>
                  </a:lnTo>
                  <a:lnTo>
                    <a:pt x="2733" y="2305"/>
                  </a:lnTo>
                  <a:lnTo>
                    <a:pt x="2695" y="2366"/>
                  </a:lnTo>
                  <a:lnTo>
                    <a:pt x="2655" y="2425"/>
                  </a:lnTo>
                  <a:lnTo>
                    <a:pt x="2612" y="2482"/>
                  </a:lnTo>
                  <a:lnTo>
                    <a:pt x="2566" y="2536"/>
                  </a:lnTo>
                  <a:lnTo>
                    <a:pt x="2517" y="2588"/>
                  </a:lnTo>
                  <a:lnTo>
                    <a:pt x="2466" y="2638"/>
                  </a:lnTo>
                  <a:lnTo>
                    <a:pt x="2414" y="2685"/>
                  </a:lnTo>
                  <a:lnTo>
                    <a:pt x="2359" y="2729"/>
                  </a:lnTo>
                  <a:lnTo>
                    <a:pt x="2302" y="2771"/>
                  </a:lnTo>
                  <a:lnTo>
                    <a:pt x="2243" y="2810"/>
                  </a:lnTo>
                  <a:lnTo>
                    <a:pt x="2182" y="2846"/>
                  </a:lnTo>
                  <a:lnTo>
                    <a:pt x="2120" y="2879"/>
                  </a:lnTo>
                  <a:lnTo>
                    <a:pt x="2055" y="2909"/>
                  </a:lnTo>
                  <a:lnTo>
                    <a:pt x="1989" y="2936"/>
                  </a:lnTo>
                  <a:lnTo>
                    <a:pt x="1921" y="2959"/>
                  </a:lnTo>
                  <a:lnTo>
                    <a:pt x="1851" y="2980"/>
                  </a:lnTo>
                  <a:lnTo>
                    <a:pt x="1781" y="2996"/>
                  </a:lnTo>
                  <a:lnTo>
                    <a:pt x="1709" y="3010"/>
                  </a:lnTo>
                  <a:lnTo>
                    <a:pt x="1636" y="3019"/>
                  </a:lnTo>
                  <a:lnTo>
                    <a:pt x="1563" y="3025"/>
                  </a:lnTo>
                  <a:lnTo>
                    <a:pt x="1489" y="3027"/>
                  </a:lnTo>
                  <a:lnTo>
                    <a:pt x="1413" y="3025"/>
                  </a:lnTo>
                  <a:lnTo>
                    <a:pt x="1340" y="3019"/>
                  </a:lnTo>
                  <a:lnTo>
                    <a:pt x="1267" y="3010"/>
                  </a:lnTo>
                  <a:lnTo>
                    <a:pt x="1195" y="2996"/>
                  </a:lnTo>
                  <a:lnTo>
                    <a:pt x="1125" y="2980"/>
                  </a:lnTo>
                  <a:lnTo>
                    <a:pt x="1055" y="2959"/>
                  </a:lnTo>
                  <a:lnTo>
                    <a:pt x="987" y="2936"/>
                  </a:lnTo>
                  <a:lnTo>
                    <a:pt x="921" y="2909"/>
                  </a:lnTo>
                  <a:lnTo>
                    <a:pt x="856" y="2879"/>
                  </a:lnTo>
                  <a:lnTo>
                    <a:pt x="794" y="2846"/>
                  </a:lnTo>
                  <a:lnTo>
                    <a:pt x="733" y="2810"/>
                  </a:lnTo>
                  <a:lnTo>
                    <a:pt x="674" y="2771"/>
                  </a:lnTo>
                  <a:lnTo>
                    <a:pt x="617" y="2729"/>
                  </a:lnTo>
                  <a:lnTo>
                    <a:pt x="562" y="2685"/>
                  </a:lnTo>
                  <a:lnTo>
                    <a:pt x="510" y="2638"/>
                  </a:lnTo>
                  <a:lnTo>
                    <a:pt x="459" y="2588"/>
                  </a:lnTo>
                  <a:lnTo>
                    <a:pt x="410" y="2536"/>
                  </a:lnTo>
                  <a:lnTo>
                    <a:pt x="364" y="2482"/>
                  </a:lnTo>
                  <a:lnTo>
                    <a:pt x="321" y="2425"/>
                  </a:lnTo>
                  <a:lnTo>
                    <a:pt x="281" y="2366"/>
                  </a:lnTo>
                  <a:lnTo>
                    <a:pt x="243" y="2305"/>
                  </a:lnTo>
                  <a:lnTo>
                    <a:pt x="208" y="2243"/>
                  </a:lnTo>
                  <a:lnTo>
                    <a:pt x="176" y="2178"/>
                  </a:lnTo>
                  <a:lnTo>
                    <a:pt x="147" y="2112"/>
                  </a:lnTo>
                  <a:lnTo>
                    <a:pt x="120" y="2044"/>
                  </a:lnTo>
                  <a:lnTo>
                    <a:pt x="97" y="1974"/>
                  </a:lnTo>
                  <a:lnTo>
                    <a:pt x="78" y="1903"/>
                  </a:lnTo>
                  <a:lnTo>
                    <a:pt x="61" y="1831"/>
                  </a:lnTo>
                  <a:lnTo>
                    <a:pt x="49" y="1757"/>
                  </a:lnTo>
                  <a:lnTo>
                    <a:pt x="40" y="1682"/>
                  </a:lnTo>
                  <a:lnTo>
                    <a:pt x="34" y="1606"/>
                  </a:lnTo>
                  <a:lnTo>
                    <a:pt x="33" y="1530"/>
                  </a:lnTo>
                  <a:lnTo>
                    <a:pt x="34" y="1452"/>
                  </a:lnTo>
                  <a:lnTo>
                    <a:pt x="40" y="1376"/>
                  </a:lnTo>
                  <a:lnTo>
                    <a:pt x="49" y="1301"/>
                  </a:lnTo>
                  <a:lnTo>
                    <a:pt x="61" y="1227"/>
                  </a:lnTo>
                  <a:lnTo>
                    <a:pt x="78" y="1155"/>
                  </a:lnTo>
                  <a:lnTo>
                    <a:pt x="97" y="1084"/>
                  </a:lnTo>
                  <a:lnTo>
                    <a:pt x="120" y="1014"/>
                  </a:lnTo>
                  <a:lnTo>
                    <a:pt x="147" y="946"/>
                  </a:lnTo>
                  <a:lnTo>
                    <a:pt x="176" y="880"/>
                  </a:lnTo>
                  <a:lnTo>
                    <a:pt x="208" y="815"/>
                  </a:lnTo>
                  <a:lnTo>
                    <a:pt x="243" y="753"/>
                  </a:lnTo>
                  <a:lnTo>
                    <a:pt x="281" y="692"/>
                  </a:lnTo>
                  <a:lnTo>
                    <a:pt x="321" y="633"/>
                  </a:lnTo>
                  <a:lnTo>
                    <a:pt x="364" y="576"/>
                  </a:lnTo>
                  <a:lnTo>
                    <a:pt x="410" y="522"/>
                  </a:lnTo>
                  <a:lnTo>
                    <a:pt x="459" y="470"/>
                  </a:lnTo>
                  <a:lnTo>
                    <a:pt x="510" y="420"/>
                  </a:lnTo>
                  <a:lnTo>
                    <a:pt x="562" y="373"/>
                  </a:lnTo>
                  <a:lnTo>
                    <a:pt x="617" y="329"/>
                  </a:lnTo>
                  <a:lnTo>
                    <a:pt x="674" y="287"/>
                  </a:lnTo>
                  <a:lnTo>
                    <a:pt x="733" y="248"/>
                  </a:lnTo>
                  <a:lnTo>
                    <a:pt x="794" y="212"/>
                  </a:lnTo>
                  <a:lnTo>
                    <a:pt x="856" y="179"/>
                  </a:lnTo>
                  <a:lnTo>
                    <a:pt x="921" y="149"/>
                  </a:lnTo>
                  <a:lnTo>
                    <a:pt x="987" y="122"/>
                  </a:lnTo>
                  <a:lnTo>
                    <a:pt x="1055" y="99"/>
                  </a:lnTo>
                  <a:lnTo>
                    <a:pt x="1125" y="78"/>
                  </a:lnTo>
                  <a:lnTo>
                    <a:pt x="1195" y="62"/>
                  </a:lnTo>
                  <a:lnTo>
                    <a:pt x="1267" y="48"/>
                  </a:lnTo>
                  <a:lnTo>
                    <a:pt x="1340" y="39"/>
                  </a:lnTo>
                  <a:lnTo>
                    <a:pt x="1413" y="33"/>
                  </a:lnTo>
                  <a:lnTo>
                    <a:pt x="1489" y="31"/>
                  </a:lnTo>
                  <a:close/>
                  <a:moveTo>
                    <a:pt x="1489" y="0"/>
                  </a:moveTo>
                  <a:lnTo>
                    <a:pt x="1565" y="2"/>
                  </a:lnTo>
                  <a:lnTo>
                    <a:pt x="1640" y="8"/>
                  </a:lnTo>
                  <a:lnTo>
                    <a:pt x="1714" y="17"/>
                  </a:lnTo>
                  <a:lnTo>
                    <a:pt x="1788" y="31"/>
                  </a:lnTo>
                  <a:lnTo>
                    <a:pt x="1860" y="48"/>
                  </a:lnTo>
                  <a:lnTo>
                    <a:pt x="1930" y="69"/>
                  </a:lnTo>
                  <a:lnTo>
                    <a:pt x="1999" y="93"/>
                  </a:lnTo>
                  <a:lnTo>
                    <a:pt x="2066" y="120"/>
                  </a:lnTo>
                  <a:lnTo>
                    <a:pt x="2132" y="151"/>
                  </a:lnTo>
                  <a:lnTo>
                    <a:pt x="2197" y="185"/>
                  </a:lnTo>
                  <a:lnTo>
                    <a:pt x="2259" y="222"/>
                  </a:lnTo>
                  <a:lnTo>
                    <a:pt x="2319" y="261"/>
                  </a:lnTo>
                  <a:lnTo>
                    <a:pt x="2378" y="304"/>
                  </a:lnTo>
                  <a:lnTo>
                    <a:pt x="2434" y="349"/>
                  </a:lnTo>
                  <a:lnTo>
                    <a:pt x="2488" y="397"/>
                  </a:lnTo>
                  <a:lnTo>
                    <a:pt x="2540" y="448"/>
                  </a:lnTo>
                  <a:lnTo>
                    <a:pt x="2589" y="501"/>
                  </a:lnTo>
                  <a:lnTo>
                    <a:pt x="2636" y="557"/>
                  </a:lnTo>
                  <a:lnTo>
                    <a:pt x="2680" y="614"/>
                  </a:lnTo>
                  <a:lnTo>
                    <a:pt x="2722" y="675"/>
                  </a:lnTo>
                  <a:lnTo>
                    <a:pt x="2760" y="736"/>
                  </a:lnTo>
                  <a:lnTo>
                    <a:pt x="2796" y="800"/>
                  </a:lnTo>
                  <a:lnTo>
                    <a:pt x="2829" y="866"/>
                  </a:lnTo>
                  <a:lnTo>
                    <a:pt x="2858" y="933"/>
                  </a:lnTo>
                  <a:lnTo>
                    <a:pt x="2884" y="1004"/>
                  </a:lnTo>
                  <a:lnTo>
                    <a:pt x="2909" y="1074"/>
                  </a:lnTo>
                  <a:lnTo>
                    <a:pt x="2928" y="1147"/>
                  </a:lnTo>
                  <a:lnTo>
                    <a:pt x="2945" y="1221"/>
                  </a:lnTo>
                  <a:lnTo>
                    <a:pt x="2958" y="1296"/>
                  </a:lnTo>
                  <a:lnTo>
                    <a:pt x="2968" y="1372"/>
                  </a:lnTo>
                  <a:lnTo>
                    <a:pt x="2973" y="1450"/>
                  </a:lnTo>
                  <a:lnTo>
                    <a:pt x="2976" y="1530"/>
                  </a:lnTo>
                  <a:lnTo>
                    <a:pt x="2973" y="1608"/>
                  </a:lnTo>
                  <a:lnTo>
                    <a:pt x="2968" y="1686"/>
                  </a:lnTo>
                  <a:lnTo>
                    <a:pt x="2958" y="1762"/>
                  </a:lnTo>
                  <a:lnTo>
                    <a:pt x="2945" y="1837"/>
                  </a:lnTo>
                  <a:lnTo>
                    <a:pt x="2928" y="1911"/>
                  </a:lnTo>
                  <a:lnTo>
                    <a:pt x="2909" y="1984"/>
                  </a:lnTo>
                  <a:lnTo>
                    <a:pt x="2884" y="2054"/>
                  </a:lnTo>
                  <a:lnTo>
                    <a:pt x="2858" y="2125"/>
                  </a:lnTo>
                  <a:lnTo>
                    <a:pt x="2829" y="2192"/>
                  </a:lnTo>
                  <a:lnTo>
                    <a:pt x="2796" y="2258"/>
                  </a:lnTo>
                  <a:lnTo>
                    <a:pt x="2760" y="2322"/>
                  </a:lnTo>
                  <a:lnTo>
                    <a:pt x="2722" y="2383"/>
                  </a:lnTo>
                  <a:lnTo>
                    <a:pt x="2680" y="2444"/>
                  </a:lnTo>
                  <a:lnTo>
                    <a:pt x="2636" y="2501"/>
                  </a:lnTo>
                  <a:lnTo>
                    <a:pt x="2589" y="2557"/>
                  </a:lnTo>
                  <a:lnTo>
                    <a:pt x="2540" y="2610"/>
                  </a:lnTo>
                  <a:lnTo>
                    <a:pt x="2488" y="2661"/>
                  </a:lnTo>
                  <a:lnTo>
                    <a:pt x="2434" y="2709"/>
                  </a:lnTo>
                  <a:lnTo>
                    <a:pt x="2378" y="2754"/>
                  </a:lnTo>
                  <a:lnTo>
                    <a:pt x="2319" y="2797"/>
                  </a:lnTo>
                  <a:lnTo>
                    <a:pt x="2259" y="2836"/>
                  </a:lnTo>
                  <a:lnTo>
                    <a:pt x="2197" y="2873"/>
                  </a:lnTo>
                  <a:lnTo>
                    <a:pt x="2132" y="2907"/>
                  </a:lnTo>
                  <a:lnTo>
                    <a:pt x="2066" y="2938"/>
                  </a:lnTo>
                  <a:lnTo>
                    <a:pt x="1999" y="2965"/>
                  </a:lnTo>
                  <a:lnTo>
                    <a:pt x="1930" y="2989"/>
                  </a:lnTo>
                  <a:lnTo>
                    <a:pt x="1860" y="3010"/>
                  </a:lnTo>
                  <a:lnTo>
                    <a:pt x="1788" y="3027"/>
                  </a:lnTo>
                  <a:lnTo>
                    <a:pt x="1714" y="3041"/>
                  </a:lnTo>
                  <a:lnTo>
                    <a:pt x="1640" y="3050"/>
                  </a:lnTo>
                  <a:lnTo>
                    <a:pt x="1565" y="3056"/>
                  </a:lnTo>
                  <a:lnTo>
                    <a:pt x="1489" y="3058"/>
                  </a:lnTo>
                  <a:lnTo>
                    <a:pt x="1411" y="3056"/>
                  </a:lnTo>
                  <a:lnTo>
                    <a:pt x="1336" y="3050"/>
                  </a:lnTo>
                  <a:lnTo>
                    <a:pt x="1262" y="3041"/>
                  </a:lnTo>
                  <a:lnTo>
                    <a:pt x="1188" y="3027"/>
                  </a:lnTo>
                  <a:lnTo>
                    <a:pt x="1116" y="3010"/>
                  </a:lnTo>
                  <a:lnTo>
                    <a:pt x="1046" y="2989"/>
                  </a:lnTo>
                  <a:lnTo>
                    <a:pt x="977" y="2965"/>
                  </a:lnTo>
                  <a:lnTo>
                    <a:pt x="910" y="2938"/>
                  </a:lnTo>
                  <a:lnTo>
                    <a:pt x="844" y="2907"/>
                  </a:lnTo>
                  <a:lnTo>
                    <a:pt x="779" y="2873"/>
                  </a:lnTo>
                  <a:lnTo>
                    <a:pt x="717" y="2836"/>
                  </a:lnTo>
                  <a:lnTo>
                    <a:pt x="657" y="2797"/>
                  </a:lnTo>
                  <a:lnTo>
                    <a:pt x="598" y="2754"/>
                  </a:lnTo>
                  <a:lnTo>
                    <a:pt x="542" y="2709"/>
                  </a:lnTo>
                  <a:lnTo>
                    <a:pt x="488" y="2661"/>
                  </a:lnTo>
                  <a:lnTo>
                    <a:pt x="436" y="2610"/>
                  </a:lnTo>
                  <a:lnTo>
                    <a:pt x="387" y="2557"/>
                  </a:lnTo>
                  <a:lnTo>
                    <a:pt x="340" y="2501"/>
                  </a:lnTo>
                  <a:lnTo>
                    <a:pt x="296" y="2444"/>
                  </a:lnTo>
                  <a:lnTo>
                    <a:pt x="254" y="2383"/>
                  </a:lnTo>
                  <a:lnTo>
                    <a:pt x="216" y="2322"/>
                  </a:lnTo>
                  <a:lnTo>
                    <a:pt x="180" y="2258"/>
                  </a:lnTo>
                  <a:lnTo>
                    <a:pt x="147" y="2192"/>
                  </a:lnTo>
                  <a:lnTo>
                    <a:pt x="118" y="2125"/>
                  </a:lnTo>
                  <a:lnTo>
                    <a:pt x="92" y="2054"/>
                  </a:lnTo>
                  <a:lnTo>
                    <a:pt x="67" y="1984"/>
                  </a:lnTo>
                  <a:lnTo>
                    <a:pt x="48" y="1911"/>
                  </a:lnTo>
                  <a:lnTo>
                    <a:pt x="31" y="1837"/>
                  </a:lnTo>
                  <a:lnTo>
                    <a:pt x="18" y="1762"/>
                  </a:lnTo>
                  <a:lnTo>
                    <a:pt x="8" y="1686"/>
                  </a:lnTo>
                  <a:lnTo>
                    <a:pt x="3" y="1608"/>
                  </a:lnTo>
                  <a:lnTo>
                    <a:pt x="0" y="1530"/>
                  </a:lnTo>
                  <a:lnTo>
                    <a:pt x="3" y="1450"/>
                  </a:lnTo>
                  <a:lnTo>
                    <a:pt x="8" y="1372"/>
                  </a:lnTo>
                  <a:lnTo>
                    <a:pt x="18" y="1296"/>
                  </a:lnTo>
                  <a:lnTo>
                    <a:pt x="31" y="1221"/>
                  </a:lnTo>
                  <a:lnTo>
                    <a:pt x="48" y="1147"/>
                  </a:lnTo>
                  <a:lnTo>
                    <a:pt x="67" y="1074"/>
                  </a:lnTo>
                  <a:lnTo>
                    <a:pt x="92" y="1004"/>
                  </a:lnTo>
                  <a:lnTo>
                    <a:pt x="118" y="933"/>
                  </a:lnTo>
                  <a:lnTo>
                    <a:pt x="147" y="866"/>
                  </a:lnTo>
                  <a:lnTo>
                    <a:pt x="180" y="800"/>
                  </a:lnTo>
                  <a:lnTo>
                    <a:pt x="216" y="736"/>
                  </a:lnTo>
                  <a:lnTo>
                    <a:pt x="254" y="675"/>
                  </a:lnTo>
                  <a:lnTo>
                    <a:pt x="296" y="614"/>
                  </a:lnTo>
                  <a:lnTo>
                    <a:pt x="340" y="557"/>
                  </a:lnTo>
                  <a:lnTo>
                    <a:pt x="387" y="501"/>
                  </a:lnTo>
                  <a:lnTo>
                    <a:pt x="436" y="448"/>
                  </a:lnTo>
                  <a:lnTo>
                    <a:pt x="488" y="397"/>
                  </a:lnTo>
                  <a:lnTo>
                    <a:pt x="542" y="349"/>
                  </a:lnTo>
                  <a:lnTo>
                    <a:pt x="598" y="304"/>
                  </a:lnTo>
                  <a:lnTo>
                    <a:pt x="657" y="261"/>
                  </a:lnTo>
                  <a:lnTo>
                    <a:pt x="717" y="222"/>
                  </a:lnTo>
                  <a:lnTo>
                    <a:pt x="779" y="185"/>
                  </a:lnTo>
                  <a:lnTo>
                    <a:pt x="844" y="151"/>
                  </a:lnTo>
                  <a:lnTo>
                    <a:pt x="910" y="120"/>
                  </a:lnTo>
                  <a:lnTo>
                    <a:pt x="977" y="93"/>
                  </a:lnTo>
                  <a:lnTo>
                    <a:pt x="1046" y="69"/>
                  </a:lnTo>
                  <a:lnTo>
                    <a:pt x="1116" y="48"/>
                  </a:lnTo>
                  <a:lnTo>
                    <a:pt x="1188" y="31"/>
                  </a:lnTo>
                  <a:lnTo>
                    <a:pt x="1262" y="17"/>
                  </a:lnTo>
                  <a:lnTo>
                    <a:pt x="1336" y="8"/>
                  </a:lnTo>
                  <a:lnTo>
                    <a:pt x="1411" y="2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861B36A-5CDE-3996-0D8B-501609963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2060"/>
              <a:ext cx="171" cy="172"/>
            </a:xfrm>
            <a:custGeom>
              <a:avLst/>
              <a:gdLst>
                <a:gd name="T0" fmla="*/ 340 w 341"/>
                <a:gd name="T1" fmla="*/ 0 h 344"/>
                <a:gd name="T2" fmla="*/ 295 w 341"/>
                <a:gd name="T3" fmla="*/ 0 h 344"/>
                <a:gd name="T4" fmla="*/ 294 w 341"/>
                <a:gd name="T5" fmla="*/ 0 h 344"/>
                <a:gd name="T6" fmla="*/ 294 w 341"/>
                <a:gd name="T7" fmla="*/ 76 h 344"/>
                <a:gd name="T8" fmla="*/ 245 w 341"/>
                <a:gd name="T9" fmla="*/ 76 h 344"/>
                <a:gd name="T10" fmla="*/ 245 w 341"/>
                <a:gd name="T11" fmla="*/ 0 h 344"/>
                <a:gd name="T12" fmla="*/ 198 w 341"/>
                <a:gd name="T13" fmla="*/ 0 h 344"/>
                <a:gd name="T14" fmla="*/ 198 w 341"/>
                <a:gd name="T15" fmla="*/ 225 h 344"/>
                <a:gd name="T16" fmla="*/ 48 w 341"/>
                <a:gd name="T17" fmla="*/ 225 h 344"/>
                <a:gd name="T18" fmla="*/ 48 w 341"/>
                <a:gd name="T19" fmla="*/ 40 h 344"/>
                <a:gd name="T20" fmla="*/ 147 w 341"/>
                <a:gd name="T21" fmla="*/ 40 h 344"/>
                <a:gd name="T22" fmla="*/ 147 w 341"/>
                <a:gd name="T23" fmla="*/ 1 h 344"/>
                <a:gd name="T24" fmla="*/ 30 w 341"/>
                <a:gd name="T25" fmla="*/ 1 h 344"/>
                <a:gd name="T26" fmla="*/ 30 w 341"/>
                <a:gd name="T27" fmla="*/ 1 h 344"/>
                <a:gd name="T28" fmla="*/ 21 w 341"/>
                <a:gd name="T29" fmla="*/ 1 h 344"/>
                <a:gd name="T30" fmla="*/ 17 w 341"/>
                <a:gd name="T31" fmla="*/ 1 h 344"/>
                <a:gd name="T32" fmla="*/ 13 w 341"/>
                <a:gd name="T33" fmla="*/ 2 h 344"/>
                <a:gd name="T34" fmla="*/ 10 w 341"/>
                <a:gd name="T35" fmla="*/ 4 h 344"/>
                <a:gd name="T36" fmla="*/ 6 w 341"/>
                <a:gd name="T37" fmla="*/ 7 h 344"/>
                <a:gd name="T38" fmla="*/ 4 w 341"/>
                <a:gd name="T39" fmla="*/ 10 h 344"/>
                <a:gd name="T40" fmla="*/ 2 w 341"/>
                <a:gd name="T41" fmla="*/ 15 h 344"/>
                <a:gd name="T42" fmla="*/ 0 w 341"/>
                <a:gd name="T43" fmla="*/ 18 h 344"/>
                <a:gd name="T44" fmla="*/ 0 w 341"/>
                <a:gd name="T45" fmla="*/ 23 h 344"/>
                <a:gd name="T46" fmla="*/ 0 w 341"/>
                <a:gd name="T47" fmla="*/ 241 h 344"/>
                <a:gd name="T48" fmla="*/ 0 w 341"/>
                <a:gd name="T49" fmla="*/ 246 h 344"/>
                <a:gd name="T50" fmla="*/ 2 w 341"/>
                <a:gd name="T51" fmla="*/ 250 h 344"/>
                <a:gd name="T52" fmla="*/ 4 w 341"/>
                <a:gd name="T53" fmla="*/ 254 h 344"/>
                <a:gd name="T54" fmla="*/ 6 w 341"/>
                <a:gd name="T55" fmla="*/ 257 h 344"/>
                <a:gd name="T56" fmla="*/ 10 w 341"/>
                <a:gd name="T57" fmla="*/ 261 h 344"/>
                <a:gd name="T58" fmla="*/ 13 w 341"/>
                <a:gd name="T59" fmla="*/ 263 h 344"/>
                <a:gd name="T60" fmla="*/ 17 w 341"/>
                <a:gd name="T61" fmla="*/ 264 h 344"/>
                <a:gd name="T62" fmla="*/ 21 w 341"/>
                <a:gd name="T63" fmla="*/ 264 h 344"/>
                <a:gd name="T64" fmla="*/ 58 w 341"/>
                <a:gd name="T65" fmla="*/ 264 h 344"/>
                <a:gd name="T66" fmla="*/ 58 w 341"/>
                <a:gd name="T67" fmla="*/ 264 h 344"/>
                <a:gd name="T68" fmla="*/ 164 w 341"/>
                <a:gd name="T69" fmla="*/ 264 h 344"/>
                <a:gd name="T70" fmla="*/ 166 w 341"/>
                <a:gd name="T71" fmla="*/ 264 h 344"/>
                <a:gd name="T72" fmla="*/ 167 w 341"/>
                <a:gd name="T73" fmla="*/ 264 h 344"/>
                <a:gd name="T74" fmla="*/ 168 w 341"/>
                <a:gd name="T75" fmla="*/ 264 h 344"/>
                <a:gd name="T76" fmla="*/ 169 w 341"/>
                <a:gd name="T77" fmla="*/ 264 h 344"/>
                <a:gd name="T78" fmla="*/ 177 w 341"/>
                <a:gd name="T79" fmla="*/ 263 h 344"/>
                <a:gd name="T80" fmla="*/ 186 w 341"/>
                <a:gd name="T81" fmla="*/ 261 h 344"/>
                <a:gd name="T82" fmla="*/ 193 w 341"/>
                <a:gd name="T83" fmla="*/ 259 h 344"/>
                <a:gd name="T84" fmla="*/ 198 w 341"/>
                <a:gd name="T85" fmla="*/ 254 h 344"/>
                <a:gd name="T86" fmla="*/ 198 w 341"/>
                <a:gd name="T87" fmla="*/ 344 h 344"/>
                <a:gd name="T88" fmla="*/ 245 w 341"/>
                <a:gd name="T89" fmla="*/ 344 h 344"/>
                <a:gd name="T90" fmla="*/ 245 w 341"/>
                <a:gd name="T91" fmla="*/ 115 h 344"/>
                <a:gd name="T92" fmla="*/ 294 w 341"/>
                <a:gd name="T93" fmla="*/ 115 h 344"/>
                <a:gd name="T94" fmla="*/ 294 w 341"/>
                <a:gd name="T95" fmla="*/ 344 h 344"/>
                <a:gd name="T96" fmla="*/ 295 w 341"/>
                <a:gd name="T97" fmla="*/ 344 h 344"/>
                <a:gd name="T98" fmla="*/ 340 w 341"/>
                <a:gd name="T99" fmla="*/ 344 h 344"/>
                <a:gd name="T100" fmla="*/ 341 w 341"/>
                <a:gd name="T101" fmla="*/ 344 h 344"/>
                <a:gd name="T102" fmla="*/ 341 w 341"/>
                <a:gd name="T103" fmla="*/ 0 h 344"/>
                <a:gd name="T104" fmla="*/ 340 w 341"/>
                <a:gd name="T10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1" h="344">
                  <a:moveTo>
                    <a:pt x="340" y="0"/>
                  </a:moveTo>
                  <a:lnTo>
                    <a:pt x="295" y="0"/>
                  </a:lnTo>
                  <a:lnTo>
                    <a:pt x="294" y="0"/>
                  </a:lnTo>
                  <a:lnTo>
                    <a:pt x="294" y="76"/>
                  </a:lnTo>
                  <a:lnTo>
                    <a:pt x="245" y="76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98" y="225"/>
                  </a:lnTo>
                  <a:lnTo>
                    <a:pt x="48" y="225"/>
                  </a:lnTo>
                  <a:lnTo>
                    <a:pt x="48" y="40"/>
                  </a:lnTo>
                  <a:lnTo>
                    <a:pt x="147" y="40"/>
                  </a:lnTo>
                  <a:lnTo>
                    <a:pt x="147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1" y="1"/>
                  </a:lnTo>
                  <a:lnTo>
                    <a:pt x="17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41"/>
                  </a:lnTo>
                  <a:lnTo>
                    <a:pt x="0" y="246"/>
                  </a:lnTo>
                  <a:lnTo>
                    <a:pt x="2" y="250"/>
                  </a:lnTo>
                  <a:lnTo>
                    <a:pt x="4" y="254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3" y="263"/>
                  </a:lnTo>
                  <a:lnTo>
                    <a:pt x="17" y="264"/>
                  </a:lnTo>
                  <a:lnTo>
                    <a:pt x="21" y="264"/>
                  </a:lnTo>
                  <a:lnTo>
                    <a:pt x="58" y="264"/>
                  </a:lnTo>
                  <a:lnTo>
                    <a:pt x="58" y="264"/>
                  </a:lnTo>
                  <a:lnTo>
                    <a:pt x="164" y="264"/>
                  </a:lnTo>
                  <a:lnTo>
                    <a:pt x="166" y="264"/>
                  </a:lnTo>
                  <a:lnTo>
                    <a:pt x="167" y="264"/>
                  </a:lnTo>
                  <a:lnTo>
                    <a:pt x="168" y="264"/>
                  </a:lnTo>
                  <a:lnTo>
                    <a:pt x="169" y="264"/>
                  </a:lnTo>
                  <a:lnTo>
                    <a:pt x="177" y="263"/>
                  </a:lnTo>
                  <a:lnTo>
                    <a:pt x="186" y="261"/>
                  </a:lnTo>
                  <a:lnTo>
                    <a:pt x="193" y="259"/>
                  </a:lnTo>
                  <a:lnTo>
                    <a:pt x="198" y="254"/>
                  </a:lnTo>
                  <a:lnTo>
                    <a:pt x="198" y="344"/>
                  </a:lnTo>
                  <a:lnTo>
                    <a:pt x="245" y="344"/>
                  </a:lnTo>
                  <a:lnTo>
                    <a:pt x="245" y="115"/>
                  </a:lnTo>
                  <a:lnTo>
                    <a:pt x="294" y="115"/>
                  </a:lnTo>
                  <a:lnTo>
                    <a:pt x="294" y="344"/>
                  </a:lnTo>
                  <a:lnTo>
                    <a:pt x="295" y="344"/>
                  </a:lnTo>
                  <a:lnTo>
                    <a:pt x="340" y="344"/>
                  </a:lnTo>
                  <a:lnTo>
                    <a:pt x="341" y="344"/>
                  </a:lnTo>
                  <a:lnTo>
                    <a:pt x="341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26B1AC0-92C3-2818-8C25-5FF3F141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2090"/>
              <a:ext cx="180" cy="188"/>
            </a:xfrm>
            <a:custGeom>
              <a:avLst/>
              <a:gdLst>
                <a:gd name="T0" fmla="*/ 184 w 361"/>
                <a:gd name="T1" fmla="*/ 18 h 375"/>
                <a:gd name="T2" fmla="*/ 271 w 361"/>
                <a:gd name="T3" fmla="*/ 225 h 375"/>
                <a:gd name="T4" fmla="*/ 0 w 361"/>
                <a:gd name="T5" fmla="*/ 338 h 375"/>
                <a:gd name="T6" fmla="*/ 15 w 361"/>
                <a:gd name="T7" fmla="*/ 375 h 375"/>
                <a:gd name="T8" fmla="*/ 254 w 361"/>
                <a:gd name="T9" fmla="*/ 275 h 375"/>
                <a:gd name="T10" fmla="*/ 255 w 361"/>
                <a:gd name="T11" fmla="*/ 275 h 375"/>
                <a:gd name="T12" fmla="*/ 256 w 361"/>
                <a:gd name="T13" fmla="*/ 274 h 375"/>
                <a:gd name="T14" fmla="*/ 257 w 361"/>
                <a:gd name="T15" fmla="*/ 274 h 375"/>
                <a:gd name="T16" fmla="*/ 258 w 361"/>
                <a:gd name="T17" fmla="*/ 274 h 375"/>
                <a:gd name="T18" fmla="*/ 266 w 361"/>
                <a:gd name="T19" fmla="*/ 268 h 375"/>
                <a:gd name="T20" fmla="*/ 274 w 361"/>
                <a:gd name="T21" fmla="*/ 261 h 375"/>
                <a:gd name="T22" fmla="*/ 278 w 361"/>
                <a:gd name="T23" fmla="*/ 257 h 375"/>
                <a:gd name="T24" fmla="*/ 280 w 361"/>
                <a:gd name="T25" fmla="*/ 255 h 375"/>
                <a:gd name="T26" fmla="*/ 281 w 361"/>
                <a:gd name="T27" fmla="*/ 252 h 375"/>
                <a:gd name="T28" fmla="*/ 280 w 361"/>
                <a:gd name="T29" fmla="*/ 248 h 375"/>
                <a:gd name="T30" fmla="*/ 280 w 361"/>
                <a:gd name="T31" fmla="*/ 248 h 375"/>
                <a:gd name="T32" fmla="*/ 317 w 361"/>
                <a:gd name="T33" fmla="*/ 335 h 375"/>
                <a:gd name="T34" fmla="*/ 361 w 361"/>
                <a:gd name="T35" fmla="*/ 316 h 375"/>
                <a:gd name="T36" fmla="*/ 228 w 361"/>
                <a:gd name="T37" fmla="*/ 0 h 375"/>
                <a:gd name="T38" fmla="*/ 184 w 361"/>
                <a:gd name="T39" fmla="*/ 1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1" h="375">
                  <a:moveTo>
                    <a:pt x="184" y="18"/>
                  </a:moveTo>
                  <a:lnTo>
                    <a:pt x="271" y="225"/>
                  </a:lnTo>
                  <a:lnTo>
                    <a:pt x="0" y="338"/>
                  </a:lnTo>
                  <a:lnTo>
                    <a:pt x="15" y="375"/>
                  </a:lnTo>
                  <a:lnTo>
                    <a:pt x="254" y="275"/>
                  </a:lnTo>
                  <a:lnTo>
                    <a:pt x="255" y="275"/>
                  </a:lnTo>
                  <a:lnTo>
                    <a:pt x="256" y="274"/>
                  </a:lnTo>
                  <a:lnTo>
                    <a:pt x="257" y="274"/>
                  </a:lnTo>
                  <a:lnTo>
                    <a:pt x="258" y="274"/>
                  </a:lnTo>
                  <a:lnTo>
                    <a:pt x="266" y="268"/>
                  </a:lnTo>
                  <a:lnTo>
                    <a:pt x="274" y="261"/>
                  </a:lnTo>
                  <a:lnTo>
                    <a:pt x="278" y="257"/>
                  </a:lnTo>
                  <a:lnTo>
                    <a:pt x="280" y="255"/>
                  </a:lnTo>
                  <a:lnTo>
                    <a:pt x="281" y="252"/>
                  </a:lnTo>
                  <a:lnTo>
                    <a:pt x="280" y="248"/>
                  </a:lnTo>
                  <a:lnTo>
                    <a:pt x="280" y="248"/>
                  </a:lnTo>
                  <a:lnTo>
                    <a:pt x="317" y="335"/>
                  </a:lnTo>
                  <a:lnTo>
                    <a:pt x="361" y="316"/>
                  </a:lnTo>
                  <a:lnTo>
                    <a:pt x="228" y="0"/>
                  </a:lnTo>
                  <a:lnTo>
                    <a:pt x="184" y="18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6F9D985-B747-7B4E-F7BD-7B45A3E5E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2122"/>
              <a:ext cx="114" cy="97"/>
            </a:xfrm>
            <a:custGeom>
              <a:avLst/>
              <a:gdLst>
                <a:gd name="T0" fmla="*/ 160 w 226"/>
                <a:gd name="T1" fmla="*/ 176 h 195"/>
                <a:gd name="T2" fmla="*/ 180 w 226"/>
                <a:gd name="T3" fmla="*/ 165 h 195"/>
                <a:gd name="T4" fmla="*/ 197 w 226"/>
                <a:gd name="T5" fmla="*/ 151 h 195"/>
                <a:gd name="T6" fmla="*/ 210 w 226"/>
                <a:gd name="T7" fmla="*/ 135 h 195"/>
                <a:gd name="T8" fmla="*/ 219 w 226"/>
                <a:gd name="T9" fmla="*/ 117 h 195"/>
                <a:gd name="T10" fmla="*/ 225 w 226"/>
                <a:gd name="T11" fmla="*/ 99 h 195"/>
                <a:gd name="T12" fmla="*/ 226 w 226"/>
                <a:gd name="T13" fmla="*/ 80 h 195"/>
                <a:gd name="T14" fmla="*/ 223 w 226"/>
                <a:gd name="T15" fmla="*/ 62 h 195"/>
                <a:gd name="T16" fmla="*/ 216 w 226"/>
                <a:gd name="T17" fmla="*/ 43 h 195"/>
                <a:gd name="T18" fmla="*/ 204 w 226"/>
                <a:gd name="T19" fmla="*/ 28 h 195"/>
                <a:gd name="T20" fmla="*/ 191 w 226"/>
                <a:gd name="T21" fmla="*/ 17 h 195"/>
                <a:gd name="T22" fmla="*/ 174 w 226"/>
                <a:gd name="T23" fmla="*/ 7 h 195"/>
                <a:gd name="T24" fmla="*/ 155 w 226"/>
                <a:gd name="T25" fmla="*/ 2 h 195"/>
                <a:gd name="T26" fmla="*/ 135 w 226"/>
                <a:gd name="T27" fmla="*/ 0 h 195"/>
                <a:gd name="T28" fmla="*/ 113 w 226"/>
                <a:gd name="T29" fmla="*/ 3 h 195"/>
                <a:gd name="T30" fmla="*/ 90 w 226"/>
                <a:gd name="T31" fmla="*/ 9 h 195"/>
                <a:gd name="T32" fmla="*/ 67 w 226"/>
                <a:gd name="T33" fmla="*/ 18 h 195"/>
                <a:gd name="T34" fmla="*/ 46 w 226"/>
                <a:gd name="T35" fmla="*/ 31 h 195"/>
                <a:gd name="T36" fmla="*/ 30 w 226"/>
                <a:gd name="T37" fmla="*/ 44 h 195"/>
                <a:gd name="T38" fmla="*/ 16 w 226"/>
                <a:gd name="T39" fmla="*/ 61 h 195"/>
                <a:gd name="T40" fmla="*/ 7 w 226"/>
                <a:gd name="T41" fmla="*/ 78 h 195"/>
                <a:gd name="T42" fmla="*/ 1 w 226"/>
                <a:gd name="T43" fmla="*/ 95 h 195"/>
                <a:gd name="T44" fmla="*/ 0 w 226"/>
                <a:gd name="T45" fmla="*/ 114 h 195"/>
                <a:gd name="T46" fmla="*/ 3 w 226"/>
                <a:gd name="T47" fmla="*/ 132 h 195"/>
                <a:gd name="T48" fmla="*/ 11 w 226"/>
                <a:gd name="T49" fmla="*/ 151 h 195"/>
                <a:gd name="T50" fmla="*/ 23 w 226"/>
                <a:gd name="T51" fmla="*/ 167 h 195"/>
                <a:gd name="T52" fmla="*/ 37 w 226"/>
                <a:gd name="T53" fmla="*/ 178 h 195"/>
                <a:gd name="T54" fmla="*/ 53 w 226"/>
                <a:gd name="T55" fmla="*/ 188 h 195"/>
                <a:gd name="T56" fmla="*/ 71 w 226"/>
                <a:gd name="T57" fmla="*/ 192 h 195"/>
                <a:gd name="T58" fmla="*/ 92 w 226"/>
                <a:gd name="T59" fmla="*/ 195 h 195"/>
                <a:gd name="T60" fmla="*/ 114 w 226"/>
                <a:gd name="T61" fmla="*/ 192 h 195"/>
                <a:gd name="T62" fmla="*/ 137 w 226"/>
                <a:gd name="T63" fmla="*/ 187 h 195"/>
                <a:gd name="T64" fmla="*/ 92 w 226"/>
                <a:gd name="T65" fmla="*/ 48 h 195"/>
                <a:gd name="T66" fmla="*/ 119 w 226"/>
                <a:gd name="T67" fmla="*/ 40 h 195"/>
                <a:gd name="T68" fmla="*/ 142 w 226"/>
                <a:gd name="T69" fmla="*/ 42 h 195"/>
                <a:gd name="T70" fmla="*/ 152 w 226"/>
                <a:gd name="T71" fmla="*/ 46 h 195"/>
                <a:gd name="T72" fmla="*/ 162 w 226"/>
                <a:gd name="T73" fmla="*/ 51 h 195"/>
                <a:gd name="T74" fmla="*/ 170 w 226"/>
                <a:gd name="T75" fmla="*/ 61 h 195"/>
                <a:gd name="T76" fmla="*/ 175 w 226"/>
                <a:gd name="T77" fmla="*/ 71 h 195"/>
                <a:gd name="T78" fmla="*/ 179 w 226"/>
                <a:gd name="T79" fmla="*/ 84 h 195"/>
                <a:gd name="T80" fmla="*/ 180 w 226"/>
                <a:gd name="T81" fmla="*/ 95 h 195"/>
                <a:gd name="T82" fmla="*/ 178 w 226"/>
                <a:gd name="T83" fmla="*/ 106 h 195"/>
                <a:gd name="T84" fmla="*/ 173 w 226"/>
                <a:gd name="T85" fmla="*/ 116 h 195"/>
                <a:gd name="T86" fmla="*/ 158 w 226"/>
                <a:gd name="T87" fmla="*/ 133 h 195"/>
                <a:gd name="T88" fmla="*/ 134 w 226"/>
                <a:gd name="T89" fmla="*/ 147 h 195"/>
                <a:gd name="T90" fmla="*/ 108 w 226"/>
                <a:gd name="T91" fmla="*/ 154 h 195"/>
                <a:gd name="T92" fmla="*/ 84 w 226"/>
                <a:gd name="T93" fmla="*/ 153 h 195"/>
                <a:gd name="T94" fmla="*/ 74 w 226"/>
                <a:gd name="T95" fmla="*/ 150 h 195"/>
                <a:gd name="T96" fmla="*/ 65 w 226"/>
                <a:gd name="T97" fmla="*/ 143 h 195"/>
                <a:gd name="T98" fmla="*/ 58 w 226"/>
                <a:gd name="T99" fmla="*/ 135 h 195"/>
                <a:gd name="T100" fmla="*/ 51 w 226"/>
                <a:gd name="T101" fmla="*/ 123 h 195"/>
                <a:gd name="T102" fmla="*/ 47 w 226"/>
                <a:gd name="T103" fmla="*/ 111 h 195"/>
                <a:gd name="T104" fmla="*/ 47 w 226"/>
                <a:gd name="T105" fmla="*/ 100 h 195"/>
                <a:gd name="T106" fmla="*/ 48 w 226"/>
                <a:gd name="T107" fmla="*/ 89 h 195"/>
                <a:gd name="T108" fmla="*/ 53 w 226"/>
                <a:gd name="T109" fmla="*/ 79 h 195"/>
                <a:gd name="T110" fmla="*/ 69 w 226"/>
                <a:gd name="T111" fmla="*/ 61 h 195"/>
                <a:gd name="T112" fmla="*/ 92 w 226"/>
                <a:gd name="T113" fmla="*/ 4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" h="195">
                  <a:moveTo>
                    <a:pt x="149" y="182"/>
                  </a:moveTo>
                  <a:lnTo>
                    <a:pt x="160" y="176"/>
                  </a:lnTo>
                  <a:lnTo>
                    <a:pt x="171" y="170"/>
                  </a:lnTo>
                  <a:lnTo>
                    <a:pt x="180" y="165"/>
                  </a:lnTo>
                  <a:lnTo>
                    <a:pt x="189" y="158"/>
                  </a:lnTo>
                  <a:lnTo>
                    <a:pt x="197" y="151"/>
                  </a:lnTo>
                  <a:lnTo>
                    <a:pt x="204" y="143"/>
                  </a:lnTo>
                  <a:lnTo>
                    <a:pt x="210" y="135"/>
                  </a:lnTo>
                  <a:lnTo>
                    <a:pt x="216" y="126"/>
                  </a:lnTo>
                  <a:lnTo>
                    <a:pt x="219" y="117"/>
                  </a:lnTo>
                  <a:lnTo>
                    <a:pt x="223" y="108"/>
                  </a:lnTo>
                  <a:lnTo>
                    <a:pt x="225" y="99"/>
                  </a:lnTo>
                  <a:lnTo>
                    <a:pt x="226" y="89"/>
                  </a:lnTo>
                  <a:lnTo>
                    <a:pt x="226" y="80"/>
                  </a:lnTo>
                  <a:lnTo>
                    <a:pt x="225" y="71"/>
                  </a:lnTo>
                  <a:lnTo>
                    <a:pt x="223" y="62"/>
                  </a:lnTo>
                  <a:lnTo>
                    <a:pt x="219" y="52"/>
                  </a:lnTo>
                  <a:lnTo>
                    <a:pt x="216" y="43"/>
                  </a:lnTo>
                  <a:lnTo>
                    <a:pt x="210" y="35"/>
                  </a:lnTo>
                  <a:lnTo>
                    <a:pt x="204" y="28"/>
                  </a:lnTo>
                  <a:lnTo>
                    <a:pt x="197" y="21"/>
                  </a:lnTo>
                  <a:lnTo>
                    <a:pt x="191" y="17"/>
                  </a:lnTo>
                  <a:lnTo>
                    <a:pt x="182" y="11"/>
                  </a:lnTo>
                  <a:lnTo>
                    <a:pt x="174" y="7"/>
                  </a:lnTo>
                  <a:lnTo>
                    <a:pt x="165" y="4"/>
                  </a:lnTo>
                  <a:lnTo>
                    <a:pt x="155" y="2"/>
                  </a:lnTo>
                  <a:lnTo>
                    <a:pt x="145" y="0"/>
                  </a:lnTo>
                  <a:lnTo>
                    <a:pt x="135" y="0"/>
                  </a:lnTo>
                  <a:lnTo>
                    <a:pt x="123" y="0"/>
                  </a:lnTo>
                  <a:lnTo>
                    <a:pt x="113" y="3"/>
                  </a:lnTo>
                  <a:lnTo>
                    <a:pt x="102" y="5"/>
                  </a:lnTo>
                  <a:lnTo>
                    <a:pt x="90" y="9"/>
                  </a:lnTo>
                  <a:lnTo>
                    <a:pt x="78" y="13"/>
                  </a:lnTo>
                  <a:lnTo>
                    <a:pt x="67" y="18"/>
                  </a:lnTo>
                  <a:lnTo>
                    <a:pt x="56" y="24"/>
                  </a:lnTo>
                  <a:lnTo>
                    <a:pt x="46" y="31"/>
                  </a:lnTo>
                  <a:lnTo>
                    <a:pt x="38" y="37"/>
                  </a:lnTo>
                  <a:lnTo>
                    <a:pt x="30" y="44"/>
                  </a:lnTo>
                  <a:lnTo>
                    <a:pt x="22" y="52"/>
                  </a:lnTo>
                  <a:lnTo>
                    <a:pt x="16" y="61"/>
                  </a:lnTo>
                  <a:lnTo>
                    <a:pt x="11" y="69"/>
                  </a:lnTo>
                  <a:lnTo>
                    <a:pt x="7" y="78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3"/>
                  </a:lnTo>
                  <a:lnTo>
                    <a:pt x="3" y="132"/>
                  </a:lnTo>
                  <a:lnTo>
                    <a:pt x="7" y="143"/>
                  </a:lnTo>
                  <a:lnTo>
                    <a:pt x="11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3"/>
                  </a:lnTo>
                  <a:lnTo>
                    <a:pt x="37" y="178"/>
                  </a:lnTo>
                  <a:lnTo>
                    <a:pt x="45" y="183"/>
                  </a:lnTo>
                  <a:lnTo>
                    <a:pt x="53" y="188"/>
                  </a:lnTo>
                  <a:lnTo>
                    <a:pt x="62" y="190"/>
                  </a:lnTo>
                  <a:lnTo>
                    <a:pt x="71" y="192"/>
                  </a:lnTo>
                  <a:lnTo>
                    <a:pt x="82" y="193"/>
                  </a:lnTo>
                  <a:lnTo>
                    <a:pt x="92" y="195"/>
                  </a:lnTo>
                  <a:lnTo>
                    <a:pt x="103" y="193"/>
                  </a:lnTo>
                  <a:lnTo>
                    <a:pt x="114" y="192"/>
                  </a:lnTo>
                  <a:lnTo>
                    <a:pt x="126" y="190"/>
                  </a:lnTo>
                  <a:lnTo>
                    <a:pt x="137" y="187"/>
                  </a:lnTo>
                  <a:lnTo>
                    <a:pt x="149" y="182"/>
                  </a:lnTo>
                  <a:close/>
                  <a:moveTo>
                    <a:pt x="92" y="48"/>
                  </a:moveTo>
                  <a:lnTo>
                    <a:pt x="105" y="43"/>
                  </a:lnTo>
                  <a:lnTo>
                    <a:pt x="119" y="40"/>
                  </a:lnTo>
                  <a:lnTo>
                    <a:pt x="130" y="40"/>
                  </a:lnTo>
                  <a:lnTo>
                    <a:pt x="142" y="42"/>
                  </a:lnTo>
                  <a:lnTo>
                    <a:pt x="148" y="43"/>
                  </a:lnTo>
                  <a:lnTo>
                    <a:pt x="152" y="46"/>
                  </a:lnTo>
                  <a:lnTo>
                    <a:pt x="157" y="49"/>
                  </a:lnTo>
                  <a:lnTo>
                    <a:pt x="162" y="51"/>
                  </a:lnTo>
                  <a:lnTo>
                    <a:pt x="166" y="56"/>
                  </a:lnTo>
                  <a:lnTo>
                    <a:pt x="170" y="61"/>
                  </a:lnTo>
                  <a:lnTo>
                    <a:pt x="173" y="65"/>
                  </a:lnTo>
                  <a:lnTo>
                    <a:pt x="175" y="71"/>
                  </a:lnTo>
                  <a:lnTo>
                    <a:pt x="178" y="77"/>
                  </a:lnTo>
                  <a:lnTo>
                    <a:pt x="179" y="84"/>
                  </a:lnTo>
                  <a:lnTo>
                    <a:pt x="180" y="89"/>
                  </a:lnTo>
                  <a:lnTo>
                    <a:pt x="180" y="95"/>
                  </a:lnTo>
                  <a:lnTo>
                    <a:pt x="179" y="100"/>
                  </a:lnTo>
                  <a:lnTo>
                    <a:pt x="178" y="106"/>
                  </a:lnTo>
                  <a:lnTo>
                    <a:pt x="175" y="111"/>
                  </a:lnTo>
                  <a:lnTo>
                    <a:pt x="173" y="116"/>
                  </a:lnTo>
                  <a:lnTo>
                    <a:pt x="166" y="125"/>
                  </a:lnTo>
                  <a:lnTo>
                    <a:pt x="158" y="133"/>
                  </a:lnTo>
                  <a:lnTo>
                    <a:pt x="147" y="141"/>
                  </a:lnTo>
                  <a:lnTo>
                    <a:pt x="134" y="147"/>
                  </a:lnTo>
                  <a:lnTo>
                    <a:pt x="121" y="152"/>
                  </a:lnTo>
                  <a:lnTo>
                    <a:pt x="108" y="154"/>
                  </a:lnTo>
                  <a:lnTo>
                    <a:pt x="96" y="155"/>
                  </a:lnTo>
                  <a:lnTo>
                    <a:pt x="84" y="153"/>
                  </a:lnTo>
                  <a:lnTo>
                    <a:pt x="80" y="152"/>
                  </a:lnTo>
                  <a:lnTo>
                    <a:pt x="74" y="150"/>
                  </a:lnTo>
                  <a:lnTo>
                    <a:pt x="69" y="146"/>
                  </a:lnTo>
                  <a:lnTo>
                    <a:pt x="65" y="143"/>
                  </a:lnTo>
                  <a:lnTo>
                    <a:pt x="61" y="139"/>
                  </a:lnTo>
                  <a:lnTo>
                    <a:pt x="58" y="135"/>
                  </a:lnTo>
                  <a:lnTo>
                    <a:pt x="54" y="129"/>
                  </a:lnTo>
                  <a:lnTo>
                    <a:pt x="51" y="123"/>
                  </a:lnTo>
                  <a:lnTo>
                    <a:pt x="50" y="117"/>
                  </a:lnTo>
                  <a:lnTo>
                    <a:pt x="47" y="111"/>
                  </a:lnTo>
                  <a:lnTo>
                    <a:pt x="47" y="106"/>
                  </a:lnTo>
                  <a:lnTo>
                    <a:pt x="47" y="100"/>
                  </a:lnTo>
                  <a:lnTo>
                    <a:pt x="47" y="94"/>
                  </a:lnTo>
                  <a:lnTo>
                    <a:pt x="48" y="89"/>
                  </a:lnTo>
                  <a:lnTo>
                    <a:pt x="51" y="84"/>
                  </a:lnTo>
                  <a:lnTo>
                    <a:pt x="53" y="79"/>
                  </a:lnTo>
                  <a:lnTo>
                    <a:pt x="60" y="70"/>
                  </a:lnTo>
                  <a:lnTo>
                    <a:pt x="69" y="61"/>
                  </a:lnTo>
                  <a:lnTo>
                    <a:pt x="80" y="54"/>
                  </a:lnTo>
                  <a:lnTo>
                    <a:pt x="92" y="48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B16E859-060A-64D0-4D3E-AA27AD886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" y="2093"/>
              <a:ext cx="106" cy="59"/>
            </a:xfrm>
            <a:custGeom>
              <a:avLst/>
              <a:gdLst>
                <a:gd name="T0" fmla="*/ 212 w 212"/>
                <a:gd name="T1" fmla="*/ 79 h 116"/>
                <a:gd name="T2" fmla="*/ 136 w 212"/>
                <a:gd name="T3" fmla="*/ 51 h 116"/>
                <a:gd name="T4" fmla="*/ 149 w 212"/>
                <a:gd name="T5" fmla="*/ 17 h 116"/>
                <a:gd name="T6" fmla="*/ 105 w 212"/>
                <a:gd name="T7" fmla="*/ 0 h 116"/>
                <a:gd name="T8" fmla="*/ 92 w 212"/>
                <a:gd name="T9" fmla="*/ 33 h 116"/>
                <a:gd name="T10" fmla="*/ 14 w 212"/>
                <a:gd name="T11" fmla="*/ 3 h 116"/>
                <a:gd name="T12" fmla="*/ 0 w 212"/>
                <a:gd name="T13" fmla="*/ 40 h 116"/>
                <a:gd name="T14" fmla="*/ 198 w 212"/>
                <a:gd name="T15" fmla="*/ 116 h 116"/>
                <a:gd name="T16" fmla="*/ 212 w 212"/>
                <a:gd name="T17" fmla="*/ 7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16">
                  <a:moveTo>
                    <a:pt x="212" y="79"/>
                  </a:moveTo>
                  <a:lnTo>
                    <a:pt x="136" y="51"/>
                  </a:lnTo>
                  <a:lnTo>
                    <a:pt x="149" y="17"/>
                  </a:lnTo>
                  <a:lnTo>
                    <a:pt x="105" y="0"/>
                  </a:lnTo>
                  <a:lnTo>
                    <a:pt x="92" y="33"/>
                  </a:lnTo>
                  <a:lnTo>
                    <a:pt x="14" y="3"/>
                  </a:lnTo>
                  <a:lnTo>
                    <a:pt x="0" y="40"/>
                  </a:lnTo>
                  <a:lnTo>
                    <a:pt x="198" y="116"/>
                  </a:lnTo>
                  <a:lnTo>
                    <a:pt x="212" y="79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3ACEA5C-915E-2349-553C-894D4BE7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" y="2139"/>
              <a:ext cx="73" cy="107"/>
            </a:xfrm>
            <a:custGeom>
              <a:avLst/>
              <a:gdLst>
                <a:gd name="T0" fmla="*/ 119 w 146"/>
                <a:gd name="T1" fmla="*/ 17 h 215"/>
                <a:gd name="T2" fmla="*/ 76 w 146"/>
                <a:gd name="T3" fmla="*/ 0 h 215"/>
                <a:gd name="T4" fmla="*/ 0 w 146"/>
                <a:gd name="T5" fmla="*/ 199 h 215"/>
                <a:gd name="T6" fmla="*/ 44 w 146"/>
                <a:gd name="T7" fmla="*/ 215 h 215"/>
                <a:gd name="T8" fmla="*/ 76 w 146"/>
                <a:gd name="T9" fmla="*/ 129 h 215"/>
                <a:gd name="T10" fmla="*/ 132 w 146"/>
                <a:gd name="T11" fmla="*/ 150 h 215"/>
                <a:gd name="T12" fmla="*/ 146 w 146"/>
                <a:gd name="T13" fmla="*/ 114 h 215"/>
                <a:gd name="T14" fmla="*/ 90 w 146"/>
                <a:gd name="T15" fmla="*/ 94 h 215"/>
                <a:gd name="T16" fmla="*/ 119 w 146"/>
                <a:gd name="T17" fmla="*/ 1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15">
                  <a:moveTo>
                    <a:pt x="119" y="17"/>
                  </a:moveTo>
                  <a:lnTo>
                    <a:pt x="76" y="0"/>
                  </a:lnTo>
                  <a:lnTo>
                    <a:pt x="0" y="199"/>
                  </a:lnTo>
                  <a:lnTo>
                    <a:pt x="44" y="215"/>
                  </a:lnTo>
                  <a:lnTo>
                    <a:pt x="76" y="129"/>
                  </a:lnTo>
                  <a:lnTo>
                    <a:pt x="132" y="150"/>
                  </a:lnTo>
                  <a:lnTo>
                    <a:pt x="146" y="114"/>
                  </a:lnTo>
                  <a:lnTo>
                    <a:pt x="90" y="94"/>
                  </a:lnTo>
                  <a:lnTo>
                    <a:pt x="119" y="17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5FB216B-DDE9-EEA6-0536-865837D2F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4" y="2201"/>
              <a:ext cx="147" cy="111"/>
            </a:xfrm>
            <a:custGeom>
              <a:avLst/>
              <a:gdLst>
                <a:gd name="T0" fmla="*/ 280 w 295"/>
                <a:gd name="T1" fmla="*/ 101 h 221"/>
                <a:gd name="T2" fmla="*/ 250 w 295"/>
                <a:gd name="T3" fmla="*/ 90 h 221"/>
                <a:gd name="T4" fmla="*/ 14 w 295"/>
                <a:gd name="T5" fmla="*/ 0 h 221"/>
                <a:gd name="T6" fmla="*/ 0 w 295"/>
                <a:gd name="T7" fmla="*/ 37 h 221"/>
                <a:gd name="T8" fmla="*/ 244 w 295"/>
                <a:gd name="T9" fmla="*/ 129 h 221"/>
                <a:gd name="T10" fmla="*/ 215 w 295"/>
                <a:gd name="T11" fmla="*/ 204 h 221"/>
                <a:gd name="T12" fmla="*/ 259 w 295"/>
                <a:gd name="T13" fmla="*/ 221 h 221"/>
                <a:gd name="T14" fmla="*/ 294 w 295"/>
                <a:gd name="T15" fmla="*/ 131 h 221"/>
                <a:gd name="T16" fmla="*/ 295 w 295"/>
                <a:gd name="T17" fmla="*/ 126 h 221"/>
                <a:gd name="T18" fmla="*/ 295 w 295"/>
                <a:gd name="T19" fmla="*/ 121 h 221"/>
                <a:gd name="T20" fmla="*/ 294 w 295"/>
                <a:gd name="T21" fmla="*/ 115 h 221"/>
                <a:gd name="T22" fmla="*/ 290 w 295"/>
                <a:gd name="T23" fmla="*/ 109 h 221"/>
                <a:gd name="T24" fmla="*/ 287 w 295"/>
                <a:gd name="T25" fmla="*/ 105 h 221"/>
                <a:gd name="T26" fmla="*/ 280 w 295"/>
                <a:gd name="T27" fmla="*/ 10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5" h="221">
                  <a:moveTo>
                    <a:pt x="280" y="101"/>
                  </a:moveTo>
                  <a:lnTo>
                    <a:pt x="250" y="90"/>
                  </a:lnTo>
                  <a:lnTo>
                    <a:pt x="14" y="0"/>
                  </a:lnTo>
                  <a:lnTo>
                    <a:pt x="0" y="37"/>
                  </a:lnTo>
                  <a:lnTo>
                    <a:pt x="244" y="129"/>
                  </a:lnTo>
                  <a:lnTo>
                    <a:pt x="215" y="204"/>
                  </a:lnTo>
                  <a:lnTo>
                    <a:pt x="259" y="221"/>
                  </a:lnTo>
                  <a:lnTo>
                    <a:pt x="294" y="131"/>
                  </a:lnTo>
                  <a:lnTo>
                    <a:pt x="295" y="126"/>
                  </a:lnTo>
                  <a:lnTo>
                    <a:pt x="295" y="121"/>
                  </a:lnTo>
                  <a:lnTo>
                    <a:pt x="294" y="115"/>
                  </a:lnTo>
                  <a:lnTo>
                    <a:pt x="290" y="109"/>
                  </a:lnTo>
                  <a:lnTo>
                    <a:pt x="287" y="105"/>
                  </a:lnTo>
                  <a:lnTo>
                    <a:pt x="280" y="101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D4D86BF-CA41-C0D7-E6AF-45D343C8C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8" y="2133"/>
              <a:ext cx="103" cy="78"/>
            </a:xfrm>
            <a:custGeom>
              <a:avLst/>
              <a:gdLst>
                <a:gd name="T0" fmla="*/ 89 w 206"/>
                <a:gd name="T1" fmla="*/ 148 h 156"/>
                <a:gd name="T2" fmla="*/ 110 w 206"/>
                <a:gd name="T3" fmla="*/ 154 h 156"/>
                <a:gd name="T4" fmla="*/ 130 w 206"/>
                <a:gd name="T5" fmla="*/ 156 h 156"/>
                <a:gd name="T6" fmla="*/ 148 w 206"/>
                <a:gd name="T7" fmla="*/ 156 h 156"/>
                <a:gd name="T8" fmla="*/ 164 w 206"/>
                <a:gd name="T9" fmla="*/ 153 h 156"/>
                <a:gd name="T10" fmla="*/ 178 w 206"/>
                <a:gd name="T11" fmla="*/ 146 h 156"/>
                <a:gd name="T12" fmla="*/ 190 w 206"/>
                <a:gd name="T13" fmla="*/ 136 h 156"/>
                <a:gd name="T14" fmla="*/ 198 w 206"/>
                <a:gd name="T15" fmla="*/ 123 h 156"/>
                <a:gd name="T16" fmla="*/ 204 w 206"/>
                <a:gd name="T17" fmla="*/ 108 h 156"/>
                <a:gd name="T18" fmla="*/ 206 w 206"/>
                <a:gd name="T19" fmla="*/ 93 h 156"/>
                <a:gd name="T20" fmla="*/ 204 w 206"/>
                <a:gd name="T21" fmla="*/ 78 h 156"/>
                <a:gd name="T22" fmla="*/ 198 w 206"/>
                <a:gd name="T23" fmla="*/ 64 h 156"/>
                <a:gd name="T24" fmla="*/ 189 w 206"/>
                <a:gd name="T25" fmla="*/ 50 h 156"/>
                <a:gd name="T26" fmla="*/ 176 w 206"/>
                <a:gd name="T27" fmla="*/ 39 h 156"/>
                <a:gd name="T28" fmla="*/ 159 w 206"/>
                <a:gd name="T29" fmla="*/ 27 h 156"/>
                <a:gd name="T30" fmla="*/ 139 w 206"/>
                <a:gd name="T31" fmla="*/ 17 h 156"/>
                <a:gd name="T32" fmla="*/ 117 w 206"/>
                <a:gd name="T33" fmla="*/ 9 h 156"/>
                <a:gd name="T34" fmla="*/ 96 w 206"/>
                <a:gd name="T35" fmla="*/ 3 h 156"/>
                <a:gd name="T36" fmla="*/ 76 w 206"/>
                <a:gd name="T37" fmla="*/ 0 h 156"/>
                <a:gd name="T38" fmla="*/ 58 w 206"/>
                <a:gd name="T39" fmla="*/ 0 h 156"/>
                <a:gd name="T40" fmla="*/ 42 w 206"/>
                <a:gd name="T41" fmla="*/ 5 h 156"/>
                <a:gd name="T42" fmla="*/ 28 w 206"/>
                <a:gd name="T43" fmla="*/ 11 h 156"/>
                <a:gd name="T44" fmla="*/ 16 w 206"/>
                <a:gd name="T45" fmla="*/ 21 h 156"/>
                <a:gd name="T46" fmla="*/ 8 w 206"/>
                <a:gd name="T47" fmla="*/ 34 h 156"/>
                <a:gd name="T48" fmla="*/ 3 w 206"/>
                <a:gd name="T49" fmla="*/ 49 h 156"/>
                <a:gd name="T50" fmla="*/ 0 w 206"/>
                <a:gd name="T51" fmla="*/ 64 h 156"/>
                <a:gd name="T52" fmla="*/ 3 w 206"/>
                <a:gd name="T53" fmla="*/ 79 h 156"/>
                <a:gd name="T54" fmla="*/ 8 w 206"/>
                <a:gd name="T55" fmla="*/ 93 h 156"/>
                <a:gd name="T56" fmla="*/ 18 w 206"/>
                <a:gd name="T57" fmla="*/ 107 h 156"/>
                <a:gd name="T58" fmla="*/ 30 w 206"/>
                <a:gd name="T59" fmla="*/ 119 h 156"/>
                <a:gd name="T60" fmla="*/ 46 w 206"/>
                <a:gd name="T61" fmla="*/ 130 h 156"/>
                <a:gd name="T62" fmla="*/ 67 w 206"/>
                <a:gd name="T63" fmla="*/ 140 h 156"/>
                <a:gd name="T64" fmla="*/ 116 w 206"/>
                <a:gd name="T65" fmla="*/ 44 h 156"/>
                <a:gd name="T66" fmla="*/ 137 w 206"/>
                <a:gd name="T67" fmla="*/ 56 h 156"/>
                <a:gd name="T68" fmla="*/ 152 w 206"/>
                <a:gd name="T69" fmla="*/ 69 h 156"/>
                <a:gd name="T70" fmla="*/ 159 w 206"/>
                <a:gd name="T71" fmla="*/ 84 h 156"/>
                <a:gd name="T72" fmla="*/ 157 w 206"/>
                <a:gd name="T73" fmla="*/ 99 h 156"/>
                <a:gd name="T74" fmla="*/ 148 w 206"/>
                <a:gd name="T75" fmla="*/ 111 h 156"/>
                <a:gd name="T76" fmla="*/ 133 w 206"/>
                <a:gd name="T77" fmla="*/ 117 h 156"/>
                <a:gd name="T78" fmla="*/ 112 w 206"/>
                <a:gd name="T79" fmla="*/ 118 h 156"/>
                <a:gd name="T80" fmla="*/ 90 w 206"/>
                <a:gd name="T81" fmla="*/ 113 h 156"/>
                <a:gd name="T82" fmla="*/ 70 w 206"/>
                <a:gd name="T83" fmla="*/ 101 h 156"/>
                <a:gd name="T84" fmla="*/ 55 w 206"/>
                <a:gd name="T85" fmla="*/ 88 h 156"/>
                <a:gd name="T86" fmla="*/ 48 w 206"/>
                <a:gd name="T87" fmla="*/ 73 h 156"/>
                <a:gd name="T88" fmla="*/ 49 w 206"/>
                <a:gd name="T89" fmla="*/ 58 h 156"/>
                <a:gd name="T90" fmla="*/ 58 w 206"/>
                <a:gd name="T91" fmla="*/ 45 h 156"/>
                <a:gd name="T92" fmla="*/ 73 w 206"/>
                <a:gd name="T93" fmla="*/ 40 h 156"/>
                <a:gd name="T94" fmla="*/ 93 w 206"/>
                <a:gd name="T95" fmla="*/ 39 h 156"/>
                <a:gd name="T96" fmla="*/ 116 w 206"/>
                <a:gd name="T97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6" h="156">
                  <a:moveTo>
                    <a:pt x="78" y="145"/>
                  </a:moveTo>
                  <a:lnTo>
                    <a:pt x="89" y="148"/>
                  </a:lnTo>
                  <a:lnTo>
                    <a:pt x="100" y="152"/>
                  </a:lnTo>
                  <a:lnTo>
                    <a:pt x="110" y="154"/>
                  </a:lnTo>
                  <a:lnTo>
                    <a:pt x="120" y="156"/>
                  </a:lnTo>
                  <a:lnTo>
                    <a:pt x="130" y="156"/>
                  </a:lnTo>
                  <a:lnTo>
                    <a:pt x="139" y="156"/>
                  </a:lnTo>
                  <a:lnTo>
                    <a:pt x="148" y="156"/>
                  </a:lnTo>
                  <a:lnTo>
                    <a:pt x="156" y="155"/>
                  </a:lnTo>
                  <a:lnTo>
                    <a:pt x="164" y="153"/>
                  </a:lnTo>
                  <a:lnTo>
                    <a:pt x="171" y="149"/>
                  </a:lnTo>
                  <a:lnTo>
                    <a:pt x="178" y="146"/>
                  </a:lnTo>
                  <a:lnTo>
                    <a:pt x="184" y="141"/>
                  </a:lnTo>
                  <a:lnTo>
                    <a:pt x="190" y="136"/>
                  </a:lnTo>
                  <a:lnTo>
                    <a:pt x="194" y="130"/>
                  </a:lnTo>
                  <a:lnTo>
                    <a:pt x="198" y="123"/>
                  </a:lnTo>
                  <a:lnTo>
                    <a:pt x="201" y="116"/>
                  </a:lnTo>
                  <a:lnTo>
                    <a:pt x="204" y="108"/>
                  </a:lnTo>
                  <a:lnTo>
                    <a:pt x="206" y="101"/>
                  </a:lnTo>
                  <a:lnTo>
                    <a:pt x="206" y="93"/>
                  </a:lnTo>
                  <a:lnTo>
                    <a:pt x="205" y="86"/>
                  </a:lnTo>
                  <a:lnTo>
                    <a:pt x="204" y="78"/>
                  </a:lnTo>
                  <a:lnTo>
                    <a:pt x="201" y="71"/>
                  </a:lnTo>
                  <a:lnTo>
                    <a:pt x="198" y="64"/>
                  </a:lnTo>
                  <a:lnTo>
                    <a:pt x="193" y="57"/>
                  </a:lnTo>
                  <a:lnTo>
                    <a:pt x="189" y="50"/>
                  </a:lnTo>
                  <a:lnTo>
                    <a:pt x="183" y="44"/>
                  </a:lnTo>
                  <a:lnTo>
                    <a:pt x="176" y="39"/>
                  </a:lnTo>
                  <a:lnTo>
                    <a:pt x="168" y="32"/>
                  </a:lnTo>
                  <a:lnTo>
                    <a:pt x="159" y="27"/>
                  </a:lnTo>
                  <a:lnTo>
                    <a:pt x="149" y="21"/>
                  </a:lnTo>
                  <a:lnTo>
                    <a:pt x="139" y="17"/>
                  </a:lnTo>
                  <a:lnTo>
                    <a:pt x="128" y="12"/>
                  </a:lnTo>
                  <a:lnTo>
                    <a:pt x="117" y="9"/>
                  </a:lnTo>
                  <a:lnTo>
                    <a:pt x="107" y="5"/>
                  </a:lnTo>
                  <a:lnTo>
                    <a:pt x="96" y="3"/>
                  </a:lnTo>
                  <a:lnTo>
                    <a:pt x="86" y="0"/>
                  </a:lnTo>
                  <a:lnTo>
                    <a:pt x="76" y="0"/>
                  </a:lnTo>
                  <a:lnTo>
                    <a:pt x="66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5"/>
                  </a:lnTo>
                  <a:lnTo>
                    <a:pt x="35" y="7"/>
                  </a:lnTo>
                  <a:lnTo>
                    <a:pt x="28" y="11"/>
                  </a:lnTo>
                  <a:lnTo>
                    <a:pt x="22" y="15"/>
                  </a:lnTo>
                  <a:lnTo>
                    <a:pt x="16" y="21"/>
                  </a:lnTo>
                  <a:lnTo>
                    <a:pt x="12" y="27"/>
                  </a:lnTo>
                  <a:lnTo>
                    <a:pt x="8" y="34"/>
                  </a:lnTo>
                  <a:lnTo>
                    <a:pt x="5" y="41"/>
                  </a:lnTo>
                  <a:lnTo>
                    <a:pt x="3" y="49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3" y="79"/>
                  </a:lnTo>
                  <a:lnTo>
                    <a:pt x="5" y="86"/>
                  </a:lnTo>
                  <a:lnTo>
                    <a:pt x="8" y="93"/>
                  </a:lnTo>
                  <a:lnTo>
                    <a:pt x="12" y="100"/>
                  </a:lnTo>
                  <a:lnTo>
                    <a:pt x="18" y="107"/>
                  </a:lnTo>
                  <a:lnTo>
                    <a:pt x="23" y="113"/>
                  </a:lnTo>
                  <a:lnTo>
                    <a:pt x="30" y="119"/>
                  </a:lnTo>
                  <a:lnTo>
                    <a:pt x="38" y="125"/>
                  </a:lnTo>
                  <a:lnTo>
                    <a:pt x="46" y="130"/>
                  </a:lnTo>
                  <a:lnTo>
                    <a:pt x="57" y="136"/>
                  </a:lnTo>
                  <a:lnTo>
                    <a:pt x="67" y="140"/>
                  </a:lnTo>
                  <a:lnTo>
                    <a:pt x="78" y="145"/>
                  </a:lnTo>
                  <a:close/>
                  <a:moveTo>
                    <a:pt x="116" y="44"/>
                  </a:moveTo>
                  <a:lnTo>
                    <a:pt x="127" y="50"/>
                  </a:lnTo>
                  <a:lnTo>
                    <a:pt x="137" y="56"/>
                  </a:lnTo>
                  <a:lnTo>
                    <a:pt x="145" y="62"/>
                  </a:lnTo>
                  <a:lnTo>
                    <a:pt x="152" y="69"/>
                  </a:lnTo>
                  <a:lnTo>
                    <a:pt x="156" y="77"/>
                  </a:lnTo>
                  <a:lnTo>
                    <a:pt x="159" y="84"/>
                  </a:lnTo>
                  <a:lnTo>
                    <a:pt x="159" y="92"/>
                  </a:lnTo>
                  <a:lnTo>
                    <a:pt x="157" y="99"/>
                  </a:lnTo>
                  <a:lnTo>
                    <a:pt x="154" y="106"/>
                  </a:lnTo>
                  <a:lnTo>
                    <a:pt x="148" y="111"/>
                  </a:lnTo>
                  <a:lnTo>
                    <a:pt x="141" y="115"/>
                  </a:lnTo>
                  <a:lnTo>
                    <a:pt x="133" y="117"/>
                  </a:lnTo>
                  <a:lnTo>
                    <a:pt x="123" y="118"/>
                  </a:lnTo>
                  <a:lnTo>
                    <a:pt x="112" y="118"/>
                  </a:lnTo>
                  <a:lnTo>
                    <a:pt x="102" y="116"/>
                  </a:lnTo>
                  <a:lnTo>
                    <a:pt x="90" y="113"/>
                  </a:lnTo>
                  <a:lnTo>
                    <a:pt x="79" y="107"/>
                  </a:lnTo>
                  <a:lnTo>
                    <a:pt x="70" y="101"/>
                  </a:lnTo>
                  <a:lnTo>
                    <a:pt x="61" y="95"/>
                  </a:lnTo>
                  <a:lnTo>
                    <a:pt x="55" y="88"/>
                  </a:lnTo>
                  <a:lnTo>
                    <a:pt x="50" y="80"/>
                  </a:lnTo>
                  <a:lnTo>
                    <a:pt x="48" y="73"/>
                  </a:lnTo>
                  <a:lnTo>
                    <a:pt x="48" y="65"/>
                  </a:lnTo>
                  <a:lnTo>
                    <a:pt x="49" y="58"/>
                  </a:lnTo>
                  <a:lnTo>
                    <a:pt x="52" y="51"/>
                  </a:lnTo>
                  <a:lnTo>
                    <a:pt x="58" y="45"/>
                  </a:lnTo>
                  <a:lnTo>
                    <a:pt x="65" y="42"/>
                  </a:lnTo>
                  <a:lnTo>
                    <a:pt x="73" y="40"/>
                  </a:lnTo>
                  <a:lnTo>
                    <a:pt x="83" y="39"/>
                  </a:lnTo>
                  <a:lnTo>
                    <a:pt x="93" y="39"/>
                  </a:lnTo>
                  <a:lnTo>
                    <a:pt x="104" y="41"/>
                  </a:lnTo>
                  <a:lnTo>
                    <a:pt x="116" y="44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64FD5F5-4067-419D-08A9-8808E908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" y="2293"/>
              <a:ext cx="148" cy="167"/>
            </a:xfrm>
            <a:custGeom>
              <a:avLst/>
              <a:gdLst>
                <a:gd name="T0" fmla="*/ 191 w 297"/>
                <a:gd name="T1" fmla="*/ 213 h 333"/>
                <a:gd name="T2" fmla="*/ 288 w 297"/>
                <a:gd name="T3" fmla="*/ 100 h 333"/>
                <a:gd name="T4" fmla="*/ 252 w 297"/>
                <a:gd name="T5" fmla="*/ 69 h 333"/>
                <a:gd name="T6" fmla="*/ 156 w 297"/>
                <a:gd name="T7" fmla="*/ 182 h 333"/>
                <a:gd name="T8" fmla="*/ 109 w 297"/>
                <a:gd name="T9" fmla="*/ 143 h 333"/>
                <a:gd name="T10" fmla="*/ 206 w 297"/>
                <a:gd name="T11" fmla="*/ 30 h 333"/>
                <a:gd name="T12" fmla="*/ 170 w 297"/>
                <a:gd name="T13" fmla="*/ 0 h 333"/>
                <a:gd name="T14" fmla="*/ 74 w 297"/>
                <a:gd name="T15" fmla="*/ 113 h 333"/>
                <a:gd name="T16" fmla="*/ 25 w 297"/>
                <a:gd name="T17" fmla="*/ 72 h 333"/>
                <a:gd name="T18" fmla="*/ 0 w 297"/>
                <a:gd name="T19" fmla="*/ 101 h 333"/>
                <a:gd name="T20" fmla="*/ 272 w 297"/>
                <a:gd name="T21" fmla="*/ 333 h 333"/>
                <a:gd name="T22" fmla="*/ 297 w 297"/>
                <a:gd name="T23" fmla="*/ 303 h 333"/>
                <a:gd name="T24" fmla="*/ 191 w 297"/>
                <a:gd name="T25" fmla="*/ 2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33">
                  <a:moveTo>
                    <a:pt x="191" y="213"/>
                  </a:moveTo>
                  <a:lnTo>
                    <a:pt x="288" y="100"/>
                  </a:lnTo>
                  <a:lnTo>
                    <a:pt x="252" y="69"/>
                  </a:lnTo>
                  <a:lnTo>
                    <a:pt x="156" y="182"/>
                  </a:lnTo>
                  <a:lnTo>
                    <a:pt x="109" y="143"/>
                  </a:lnTo>
                  <a:lnTo>
                    <a:pt x="206" y="30"/>
                  </a:lnTo>
                  <a:lnTo>
                    <a:pt x="170" y="0"/>
                  </a:lnTo>
                  <a:lnTo>
                    <a:pt x="74" y="113"/>
                  </a:lnTo>
                  <a:lnTo>
                    <a:pt x="25" y="72"/>
                  </a:lnTo>
                  <a:lnTo>
                    <a:pt x="0" y="101"/>
                  </a:lnTo>
                  <a:lnTo>
                    <a:pt x="272" y="333"/>
                  </a:lnTo>
                  <a:lnTo>
                    <a:pt x="297" y="303"/>
                  </a:lnTo>
                  <a:lnTo>
                    <a:pt x="191" y="213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10A50F9-8D4E-1764-3986-42EDF30AD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" y="2240"/>
              <a:ext cx="120" cy="180"/>
            </a:xfrm>
            <a:custGeom>
              <a:avLst/>
              <a:gdLst>
                <a:gd name="T0" fmla="*/ 69 w 242"/>
                <a:gd name="T1" fmla="*/ 335 h 360"/>
                <a:gd name="T2" fmla="*/ 97 w 242"/>
                <a:gd name="T3" fmla="*/ 358 h 360"/>
                <a:gd name="T4" fmla="*/ 101 w 242"/>
                <a:gd name="T5" fmla="*/ 360 h 360"/>
                <a:gd name="T6" fmla="*/ 104 w 242"/>
                <a:gd name="T7" fmla="*/ 358 h 360"/>
                <a:gd name="T8" fmla="*/ 109 w 242"/>
                <a:gd name="T9" fmla="*/ 355 h 360"/>
                <a:gd name="T10" fmla="*/ 113 w 242"/>
                <a:gd name="T11" fmla="*/ 351 h 360"/>
                <a:gd name="T12" fmla="*/ 123 w 242"/>
                <a:gd name="T13" fmla="*/ 345 h 360"/>
                <a:gd name="T14" fmla="*/ 126 w 242"/>
                <a:gd name="T15" fmla="*/ 340 h 360"/>
                <a:gd name="T16" fmla="*/ 236 w 242"/>
                <a:gd name="T17" fmla="*/ 211 h 360"/>
                <a:gd name="T18" fmla="*/ 239 w 242"/>
                <a:gd name="T19" fmla="*/ 207 h 360"/>
                <a:gd name="T20" fmla="*/ 242 w 242"/>
                <a:gd name="T21" fmla="*/ 202 h 360"/>
                <a:gd name="T22" fmla="*/ 242 w 242"/>
                <a:gd name="T23" fmla="*/ 195 h 360"/>
                <a:gd name="T24" fmla="*/ 240 w 242"/>
                <a:gd name="T25" fmla="*/ 190 h 360"/>
                <a:gd name="T26" fmla="*/ 238 w 242"/>
                <a:gd name="T27" fmla="*/ 184 h 360"/>
                <a:gd name="T28" fmla="*/ 233 w 242"/>
                <a:gd name="T29" fmla="*/ 178 h 360"/>
                <a:gd name="T30" fmla="*/ 208 w 242"/>
                <a:gd name="T31" fmla="*/ 156 h 360"/>
                <a:gd name="T32" fmla="*/ 25 w 242"/>
                <a:gd name="T33" fmla="*/ 0 h 360"/>
                <a:gd name="T34" fmla="*/ 0 w 242"/>
                <a:gd name="T35" fmla="*/ 30 h 360"/>
                <a:gd name="T36" fmla="*/ 191 w 242"/>
                <a:gd name="T37" fmla="*/ 193 h 360"/>
                <a:gd name="T38" fmla="*/ 90 w 242"/>
                <a:gd name="T39" fmla="*/ 310 h 360"/>
                <a:gd name="T40" fmla="*/ 69 w 242"/>
                <a:gd name="T41" fmla="*/ 33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360">
                  <a:moveTo>
                    <a:pt x="69" y="335"/>
                  </a:moveTo>
                  <a:lnTo>
                    <a:pt x="97" y="358"/>
                  </a:lnTo>
                  <a:lnTo>
                    <a:pt x="101" y="360"/>
                  </a:lnTo>
                  <a:lnTo>
                    <a:pt x="104" y="358"/>
                  </a:lnTo>
                  <a:lnTo>
                    <a:pt x="109" y="355"/>
                  </a:lnTo>
                  <a:lnTo>
                    <a:pt x="113" y="351"/>
                  </a:lnTo>
                  <a:lnTo>
                    <a:pt x="123" y="345"/>
                  </a:lnTo>
                  <a:lnTo>
                    <a:pt x="126" y="340"/>
                  </a:lnTo>
                  <a:lnTo>
                    <a:pt x="236" y="211"/>
                  </a:lnTo>
                  <a:lnTo>
                    <a:pt x="239" y="207"/>
                  </a:lnTo>
                  <a:lnTo>
                    <a:pt x="242" y="202"/>
                  </a:lnTo>
                  <a:lnTo>
                    <a:pt x="242" y="195"/>
                  </a:lnTo>
                  <a:lnTo>
                    <a:pt x="240" y="190"/>
                  </a:lnTo>
                  <a:lnTo>
                    <a:pt x="238" y="184"/>
                  </a:lnTo>
                  <a:lnTo>
                    <a:pt x="233" y="178"/>
                  </a:lnTo>
                  <a:lnTo>
                    <a:pt x="208" y="156"/>
                  </a:lnTo>
                  <a:lnTo>
                    <a:pt x="25" y="0"/>
                  </a:lnTo>
                  <a:lnTo>
                    <a:pt x="0" y="30"/>
                  </a:lnTo>
                  <a:lnTo>
                    <a:pt x="191" y="193"/>
                  </a:lnTo>
                  <a:lnTo>
                    <a:pt x="90" y="310"/>
                  </a:lnTo>
                  <a:lnTo>
                    <a:pt x="69" y="335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ED901E5-2A5F-0EB8-5295-611E9D1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2225"/>
              <a:ext cx="190" cy="187"/>
            </a:xfrm>
            <a:custGeom>
              <a:avLst/>
              <a:gdLst>
                <a:gd name="T0" fmla="*/ 213 w 380"/>
                <a:gd name="T1" fmla="*/ 184 h 374"/>
                <a:gd name="T2" fmla="*/ 316 w 380"/>
                <a:gd name="T3" fmla="*/ 94 h 374"/>
                <a:gd name="T4" fmla="*/ 291 w 380"/>
                <a:gd name="T5" fmla="*/ 64 h 374"/>
                <a:gd name="T6" fmla="*/ 80 w 380"/>
                <a:gd name="T7" fmla="*/ 246 h 374"/>
                <a:gd name="T8" fmla="*/ 52 w 380"/>
                <a:gd name="T9" fmla="*/ 213 h 374"/>
                <a:gd name="T10" fmla="*/ 261 w 380"/>
                <a:gd name="T11" fmla="*/ 30 h 374"/>
                <a:gd name="T12" fmla="*/ 235 w 380"/>
                <a:gd name="T13" fmla="*/ 0 h 374"/>
                <a:gd name="T14" fmla="*/ 12 w 380"/>
                <a:gd name="T15" fmla="*/ 195 h 374"/>
                <a:gd name="T16" fmla="*/ 8 w 380"/>
                <a:gd name="T17" fmla="*/ 199 h 374"/>
                <a:gd name="T18" fmla="*/ 4 w 380"/>
                <a:gd name="T19" fmla="*/ 202 h 374"/>
                <a:gd name="T20" fmla="*/ 2 w 380"/>
                <a:gd name="T21" fmla="*/ 206 h 374"/>
                <a:gd name="T22" fmla="*/ 1 w 380"/>
                <a:gd name="T23" fmla="*/ 210 h 374"/>
                <a:gd name="T24" fmla="*/ 0 w 380"/>
                <a:gd name="T25" fmla="*/ 215 h 374"/>
                <a:gd name="T26" fmla="*/ 0 w 380"/>
                <a:gd name="T27" fmla="*/ 220 h 374"/>
                <a:gd name="T28" fmla="*/ 1 w 380"/>
                <a:gd name="T29" fmla="*/ 223 h 374"/>
                <a:gd name="T30" fmla="*/ 3 w 380"/>
                <a:gd name="T31" fmla="*/ 228 h 374"/>
                <a:gd name="T32" fmla="*/ 5 w 380"/>
                <a:gd name="T33" fmla="*/ 231 h 374"/>
                <a:gd name="T34" fmla="*/ 56 w 380"/>
                <a:gd name="T35" fmla="*/ 290 h 374"/>
                <a:gd name="T36" fmla="*/ 60 w 380"/>
                <a:gd name="T37" fmla="*/ 292 h 374"/>
                <a:gd name="T38" fmla="*/ 63 w 380"/>
                <a:gd name="T39" fmla="*/ 295 h 374"/>
                <a:gd name="T40" fmla="*/ 68 w 380"/>
                <a:gd name="T41" fmla="*/ 297 h 374"/>
                <a:gd name="T42" fmla="*/ 71 w 380"/>
                <a:gd name="T43" fmla="*/ 297 h 374"/>
                <a:gd name="T44" fmla="*/ 76 w 380"/>
                <a:gd name="T45" fmla="*/ 297 h 374"/>
                <a:gd name="T46" fmla="*/ 80 w 380"/>
                <a:gd name="T47" fmla="*/ 296 h 374"/>
                <a:gd name="T48" fmla="*/ 85 w 380"/>
                <a:gd name="T49" fmla="*/ 295 h 374"/>
                <a:gd name="T50" fmla="*/ 89 w 380"/>
                <a:gd name="T51" fmla="*/ 292 h 374"/>
                <a:gd name="T52" fmla="*/ 93 w 380"/>
                <a:gd name="T53" fmla="*/ 288 h 374"/>
                <a:gd name="T54" fmla="*/ 113 w 380"/>
                <a:gd name="T55" fmla="*/ 270 h 374"/>
                <a:gd name="T56" fmla="*/ 178 w 380"/>
                <a:gd name="T57" fmla="*/ 214 h 374"/>
                <a:gd name="T58" fmla="*/ 196 w 380"/>
                <a:gd name="T59" fmla="*/ 236 h 374"/>
                <a:gd name="T60" fmla="*/ 71 w 380"/>
                <a:gd name="T61" fmla="*/ 344 h 374"/>
                <a:gd name="T62" fmla="*/ 98 w 380"/>
                <a:gd name="T63" fmla="*/ 374 h 374"/>
                <a:gd name="T64" fmla="*/ 380 w 380"/>
                <a:gd name="T65" fmla="*/ 128 h 374"/>
                <a:gd name="T66" fmla="*/ 353 w 380"/>
                <a:gd name="T67" fmla="*/ 98 h 374"/>
                <a:gd name="T68" fmla="*/ 232 w 380"/>
                <a:gd name="T69" fmla="*/ 205 h 374"/>
                <a:gd name="T70" fmla="*/ 213 w 380"/>
                <a:gd name="T71" fmla="*/ 18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0" h="374">
                  <a:moveTo>
                    <a:pt x="213" y="184"/>
                  </a:moveTo>
                  <a:lnTo>
                    <a:pt x="316" y="94"/>
                  </a:lnTo>
                  <a:lnTo>
                    <a:pt x="291" y="64"/>
                  </a:lnTo>
                  <a:lnTo>
                    <a:pt x="80" y="246"/>
                  </a:lnTo>
                  <a:lnTo>
                    <a:pt x="52" y="213"/>
                  </a:lnTo>
                  <a:lnTo>
                    <a:pt x="261" y="30"/>
                  </a:lnTo>
                  <a:lnTo>
                    <a:pt x="235" y="0"/>
                  </a:lnTo>
                  <a:lnTo>
                    <a:pt x="12" y="195"/>
                  </a:lnTo>
                  <a:lnTo>
                    <a:pt x="8" y="199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1" y="210"/>
                  </a:lnTo>
                  <a:lnTo>
                    <a:pt x="0" y="215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8"/>
                  </a:lnTo>
                  <a:lnTo>
                    <a:pt x="5" y="231"/>
                  </a:lnTo>
                  <a:lnTo>
                    <a:pt x="56" y="290"/>
                  </a:lnTo>
                  <a:lnTo>
                    <a:pt x="60" y="292"/>
                  </a:lnTo>
                  <a:lnTo>
                    <a:pt x="63" y="295"/>
                  </a:lnTo>
                  <a:lnTo>
                    <a:pt x="68" y="297"/>
                  </a:lnTo>
                  <a:lnTo>
                    <a:pt x="71" y="297"/>
                  </a:lnTo>
                  <a:lnTo>
                    <a:pt x="76" y="297"/>
                  </a:lnTo>
                  <a:lnTo>
                    <a:pt x="80" y="296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93" y="288"/>
                  </a:lnTo>
                  <a:lnTo>
                    <a:pt x="113" y="270"/>
                  </a:lnTo>
                  <a:lnTo>
                    <a:pt x="178" y="214"/>
                  </a:lnTo>
                  <a:lnTo>
                    <a:pt x="196" y="236"/>
                  </a:lnTo>
                  <a:lnTo>
                    <a:pt x="71" y="344"/>
                  </a:lnTo>
                  <a:lnTo>
                    <a:pt x="98" y="374"/>
                  </a:lnTo>
                  <a:lnTo>
                    <a:pt x="380" y="128"/>
                  </a:lnTo>
                  <a:lnTo>
                    <a:pt x="353" y="98"/>
                  </a:lnTo>
                  <a:lnTo>
                    <a:pt x="232" y="205"/>
                  </a:lnTo>
                  <a:lnTo>
                    <a:pt x="213" y="184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89DB927-2A11-9B89-337D-19809B696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5" y="2329"/>
              <a:ext cx="127" cy="121"/>
            </a:xfrm>
            <a:custGeom>
              <a:avLst/>
              <a:gdLst>
                <a:gd name="T0" fmla="*/ 240 w 254"/>
                <a:gd name="T1" fmla="*/ 31 h 242"/>
                <a:gd name="T2" fmla="*/ 247 w 254"/>
                <a:gd name="T3" fmla="*/ 44 h 242"/>
                <a:gd name="T4" fmla="*/ 252 w 254"/>
                <a:gd name="T5" fmla="*/ 59 h 242"/>
                <a:gd name="T6" fmla="*/ 254 w 254"/>
                <a:gd name="T7" fmla="*/ 76 h 242"/>
                <a:gd name="T8" fmla="*/ 251 w 254"/>
                <a:gd name="T9" fmla="*/ 97 h 242"/>
                <a:gd name="T10" fmla="*/ 242 w 254"/>
                <a:gd name="T11" fmla="*/ 119 h 242"/>
                <a:gd name="T12" fmla="*/ 225 w 254"/>
                <a:gd name="T13" fmla="*/ 145 h 242"/>
                <a:gd name="T14" fmla="*/ 200 w 254"/>
                <a:gd name="T15" fmla="*/ 172 h 242"/>
                <a:gd name="T16" fmla="*/ 168 w 254"/>
                <a:gd name="T17" fmla="*/ 201 h 242"/>
                <a:gd name="T18" fmla="*/ 138 w 254"/>
                <a:gd name="T19" fmla="*/ 221 h 242"/>
                <a:gd name="T20" fmla="*/ 110 w 254"/>
                <a:gd name="T21" fmla="*/ 235 h 242"/>
                <a:gd name="T22" fmla="*/ 86 w 254"/>
                <a:gd name="T23" fmla="*/ 240 h 242"/>
                <a:gd name="T24" fmla="*/ 66 w 254"/>
                <a:gd name="T25" fmla="*/ 240 h 242"/>
                <a:gd name="T26" fmla="*/ 49 w 254"/>
                <a:gd name="T27" fmla="*/ 237 h 242"/>
                <a:gd name="T28" fmla="*/ 34 w 254"/>
                <a:gd name="T29" fmla="*/ 230 h 242"/>
                <a:gd name="T30" fmla="*/ 22 w 254"/>
                <a:gd name="T31" fmla="*/ 221 h 242"/>
                <a:gd name="T32" fmla="*/ 14 w 254"/>
                <a:gd name="T33" fmla="*/ 210 h 242"/>
                <a:gd name="T34" fmla="*/ 6 w 254"/>
                <a:gd name="T35" fmla="*/ 198 h 242"/>
                <a:gd name="T36" fmla="*/ 1 w 254"/>
                <a:gd name="T37" fmla="*/ 183 h 242"/>
                <a:gd name="T38" fmla="*/ 0 w 254"/>
                <a:gd name="T39" fmla="*/ 165 h 242"/>
                <a:gd name="T40" fmla="*/ 3 w 254"/>
                <a:gd name="T41" fmla="*/ 145 h 242"/>
                <a:gd name="T42" fmla="*/ 13 w 254"/>
                <a:gd name="T43" fmla="*/ 121 h 242"/>
                <a:gd name="T44" fmla="*/ 29 w 254"/>
                <a:gd name="T45" fmla="*/ 97 h 242"/>
                <a:gd name="T46" fmla="*/ 53 w 254"/>
                <a:gd name="T47" fmla="*/ 69 h 242"/>
                <a:gd name="T48" fmla="*/ 86 w 254"/>
                <a:gd name="T49" fmla="*/ 41 h 242"/>
                <a:gd name="T50" fmla="*/ 117 w 254"/>
                <a:gd name="T51" fmla="*/ 20 h 242"/>
                <a:gd name="T52" fmla="*/ 143 w 254"/>
                <a:gd name="T53" fmla="*/ 7 h 242"/>
                <a:gd name="T54" fmla="*/ 168 w 254"/>
                <a:gd name="T55" fmla="*/ 1 h 242"/>
                <a:gd name="T56" fmla="*/ 188 w 254"/>
                <a:gd name="T57" fmla="*/ 1 h 242"/>
                <a:gd name="T58" fmla="*/ 206 w 254"/>
                <a:gd name="T59" fmla="*/ 5 h 242"/>
                <a:gd name="T60" fmla="*/ 220 w 254"/>
                <a:gd name="T61" fmla="*/ 12 h 242"/>
                <a:gd name="T62" fmla="*/ 231 w 254"/>
                <a:gd name="T63" fmla="*/ 21 h 242"/>
                <a:gd name="T64" fmla="*/ 95 w 254"/>
                <a:gd name="T65" fmla="*/ 85 h 242"/>
                <a:gd name="T66" fmla="*/ 61 w 254"/>
                <a:gd name="T67" fmla="*/ 119 h 242"/>
                <a:gd name="T68" fmla="*/ 51 w 254"/>
                <a:gd name="T69" fmla="*/ 134 h 242"/>
                <a:gd name="T70" fmla="*/ 45 w 254"/>
                <a:gd name="T71" fmla="*/ 147 h 242"/>
                <a:gd name="T72" fmla="*/ 44 w 254"/>
                <a:gd name="T73" fmla="*/ 158 h 242"/>
                <a:gd name="T74" fmla="*/ 44 w 254"/>
                <a:gd name="T75" fmla="*/ 168 h 242"/>
                <a:gd name="T76" fmla="*/ 53 w 254"/>
                <a:gd name="T77" fmla="*/ 185 h 242"/>
                <a:gd name="T78" fmla="*/ 68 w 254"/>
                <a:gd name="T79" fmla="*/ 197 h 242"/>
                <a:gd name="T80" fmla="*/ 79 w 254"/>
                <a:gd name="T81" fmla="*/ 199 h 242"/>
                <a:gd name="T82" fmla="*/ 90 w 254"/>
                <a:gd name="T83" fmla="*/ 198 h 242"/>
                <a:gd name="T84" fmla="*/ 104 w 254"/>
                <a:gd name="T85" fmla="*/ 194 h 242"/>
                <a:gd name="T86" fmla="*/ 119 w 254"/>
                <a:gd name="T87" fmla="*/ 186 h 242"/>
                <a:gd name="T88" fmla="*/ 158 w 254"/>
                <a:gd name="T89" fmla="*/ 157 h 242"/>
                <a:gd name="T90" fmla="*/ 178 w 254"/>
                <a:gd name="T91" fmla="*/ 139 h 242"/>
                <a:gd name="T92" fmla="*/ 193 w 254"/>
                <a:gd name="T93" fmla="*/ 123 h 242"/>
                <a:gd name="T94" fmla="*/ 202 w 254"/>
                <a:gd name="T95" fmla="*/ 108 h 242"/>
                <a:gd name="T96" fmla="*/ 208 w 254"/>
                <a:gd name="T97" fmla="*/ 95 h 242"/>
                <a:gd name="T98" fmla="*/ 210 w 254"/>
                <a:gd name="T99" fmla="*/ 83 h 242"/>
                <a:gd name="T100" fmla="*/ 209 w 254"/>
                <a:gd name="T101" fmla="*/ 73 h 242"/>
                <a:gd name="T102" fmla="*/ 200 w 254"/>
                <a:gd name="T103" fmla="*/ 57 h 242"/>
                <a:gd name="T104" fmla="*/ 185 w 254"/>
                <a:gd name="T105" fmla="*/ 45 h 242"/>
                <a:gd name="T106" fmla="*/ 176 w 254"/>
                <a:gd name="T107" fmla="*/ 43 h 242"/>
                <a:gd name="T108" fmla="*/ 164 w 254"/>
                <a:gd name="T109" fmla="*/ 44 h 242"/>
                <a:gd name="T110" fmla="*/ 150 w 254"/>
                <a:gd name="T111" fmla="*/ 48 h 242"/>
                <a:gd name="T112" fmla="*/ 134 w 254"/>
                <a:gd name="T113" fmla="*/ 56 h 242"/>
                <a:gd name="T114" fmla="*/ 95 w 254"/>
                <a:gd name="T115" fmla="*/ 8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42">
                  <a:moveTo>
                    <a:pt x="236" y="26"/>
                  </a:moveTo>
                  <a:lnTo>
                    <a:pt x="240" y="31"/>
                  </a:lnTo>
                  <a:lnTo>
                    <a:pt x="244" y="37"/>
                  </a:lnTo>
                  <a:lnTo>
                    <a:pt x="247" y="44"/>
                  </a:lnTo>
                  <a:lnTo>
                    <a:pt x="251" y="51"/>
                  </a:lnTo>
                  <a:lnTo>
                    <a:pt x="252" y="59"/>
                  </a:lnTo>
                  <a:lnTo>
                    <a:pt x="254" y="67"/>
                  </a:lnTo>
                  <a:lnTo>
                    <a:pt x="254" y="76"/>
                  </a:lnTo>
                  <a:lnTo>
                    <a:pt x="253" y="87"/>
                  </a:lnTo>
                  <a:lnTo>
                    <a:pt x="251" y="97"/>
                  </a:lnTo>
                  <a:lnTo>
                    <a:pt x="247" y="108"/>
                  </a:lnTo>
                  <a:lnTo>
                    <a:pt x="242" y="119"/>
                  </a:lnTo>
                  <a:lnTo>
                    <a:pt x="235" y="132"/>
                  </a:lnTo>
                  <a:lnTo>
                    <a:pt x="225" y="145"/>
                  </a:lnTo>
                  <a:lnTo>
                    <a:pt x="214" y="158"/>
                  </a:lnTo>
                  <a:lnTo>
                    <a:pt x="200" y="172"/>
                  </a:lnTo>
                  <a:lnTo>
                    <a:pt x="185" y="187"/>
                  </a:lnTo>
                  <a:lnTo>
                    <a:pt x="168" y="201"/>
                  </a:lnTo>
                  <a:lnTo>
                    <a:pt x="151" y="212"/>
                  </a:lnTo>
                  <a:lnTo>
                    <a:pt x="138" y="221"/>
                  </a:lnTo>
                  <a:lnTo>
                    <a:pt x="122" y="229"/>
                  </a:lnTo>
                  <a:lnTo>
                    <a:pt x="110" y="235"/>
                  </a:lnTo>
                  <a:lnTo>
                    <a:pt x="97" y="238"/>
                  </a:lnTo>
                  <a:lnTo>
                    <a:pt x="86" y="240"/>
                  </a:lnTo>
                  <a:lnTo>
                    <a:pt x="75" y="242"/>
                  </a:lnTo>
                  <a:lnTo>
                    <a:pt x="66" y="240"/>
                  </a:lnTo>
                  <a:lnTo>
                    <a:pt x="57" y="239"/>
                  </a:lnTo>
                  <a:lnTo>
                    <a:pt x="49" y="237"/>
                  </a:lnTo>
                  <a:lnTo>
                    <a:pt x="40" y="234"/>
                  </a:lnTo>
                  <a:lnTo>
                    <a:pt x="34" y="230"/>
                  </a:lnTo>
                  <a:lnTo>
                    <a:pt x="28" y="225"/>
                  </a:lnTo>
                  <a:lnTo>
                    <a:pt x="22" y="221"/>
                  </a:lnTo>
                  <a:lnTo>
                    <a:pt x="17" y="216"/>
                  </a:lnTo>
                  <a:lnTo>
                    <a:pt x="14" y="210"/>
                  </a:lnTo>
                  <a:lnTo>
                    <a:pt x="9" y="205"/>
                  </a:lnTo>
                  <a:lnTo>
                    <a:pt x="6" y="198"/>
                  </a:lnTo>
                  <a:lnTo>
                    <a:pt x="3" y="191"/>
                  </a:lnTo>
                  <a:lnTo>
                    <a:pt x="1" y="183"/>
                  </a:lnTo>
                  <a:lnTo>
                    <a:pt x="0" y="175"/>
                  </a:lnTo>
                  <a:lnTo>
                    <a:pt x="0" y="165"/>
                  </a:lnTo>
                  <a:lnTo>
                    <a:pt x="1" y="155"/>
                  </a:lnTo>
                  <a:lnTo>
                    <a:pt x="3" y="145"/>
                  </a:lnTo>
                  <a:lnTo>
                    <a:pt x="7" y="134"/>
                  </a:lnTo>
                  <a:lnTo>
                    <a:pt x="13" y="121"/>
                  </a:lnTo>
                  <a:lnTo>
                    <a:pt x="20" y="110"/>
                  </a:lnTo>
                  <a:lnTo>
                    <a:pt x="29" y="97"/>
                  </a:lnTo>
                  <a:lnTo>
                    <a:pt x="39" y="83"/>
                  </a:lnTo>
                  <a:lnTo>
                    <a:pt x="53" y="69"/>
                  </a:lnTo>
                  <a:lnTo>
                    <a:pt x="69" y="54"/>
                  </a:lnTo>
                  <a:lnTo>
                    <a:pt x="86" y="41"/>
                  </a:lnTo>
                  <a:lnTo>
                    <a:pt x="102" y="29"/>
                  </a:lnTo>
                  <a:lnTo>
                    <a:pt x="117" y="20"/>
                  </a:lnTo>
                  <a:lnTo>
                    <a:pt x="131" y="13"/>
                  </a:lnTo>
                  <a:lnTo>
                    <a:pt x="143" y="7"/>
                  </a:lnTo>
                  <a:lnTo>
                    <a:pt x="156" y="4"/>
                  </a:lnTo>
                  <a:lnTo>
                    <a:pt x="168" y="1"/>
                  </a:lnTo>
                  <a:lnTo>
                    <a:pt x="178" y="0"/>
                  </a:lnTo>
                  <a:lnTo>
                    <a:pt x="188" y="1"/>
                  </a:lnTo>
                  <a:lnTo>
                    <a:pt x="198" y="2"/>
                  </a:lnTo>
                  <a:lnTo>
                    <a:pt x="206" y="5"/>
                  </a:lnTo>
                  <a:lnTo>
                    <a:pt x="213" y="8"/>
                  </a:lnTo>
                  <a:lnTo>
                    <a:pt x="220" y="12"/>
                  </a:lnTo>
                  <a:lnTo>
                    <a:pt x="225" y="16"/>
                  </a:lnTo>
                  <a:lnTo>
                    <a:pt x="231" y="21"/>
                  </a:lnTo>
                  <a:lnTo>
                    <a:pt x="236" y="26"/>
                  </a:lnTo>
                  <a:close/>
                  <a:moveTo>
                    <a:pt x="95" y="85"/>
                  </a:moveTo>
                  <a:lnTo>
                    <a:pt x="75" y="103"/>
                  </a:lnTo>
                  <a:lnTo>
                    <a:pt x="61" y="119"/>
                  </a:lnTo>
                  <a:lnTo>
                    <a:pt x="55" y="127"/>
                  </a:lnTo>
                  <a:lnTo>
                    <a:pt x="51" y="134"/>
                  </a:lnTo>
                  <a:lnTo>
                    <a:pt x="47" y="140"/>
                  </a:lnTo>
                  <a:lnTo>
                    <a:pt x="45" y="147"/>
                  </a:lnTo>
                  <a:lnTo>
                    <a:pt x="44" y="153"/>
                  </a:lnTo>
                  <a:lnTo>
                    <a:pt x="44" y="158"/>
                  </a:lnTo>
                  <a:lnTo>
                    <a:pt x="44" y="163"/>
                  </a:lnTo>
                  <a:lnTo>
                    <a:pt x="44" y="168"/>
                  </a:lnTo>
                  <a:lnTo>
                    <a:pt x="47" y="177"/>
                  </a:lnTo>
                  <a:lnTo>
                    <a:pt x="53" y="185"/>
                  </a:lnTo>
                  <a:lnTo>
                    <a:pt x="60" y="191"/>
                  </a:lnTo>
                  <a:lnTo>
                    <a:pt x="68" y="197"/>
                  </a:lnTo>
                  <a:lnTo>
                    <a:pt x="73" y="198"/>
                  </a:lnTo>
                  <a:lnTo>
                    <a:pt x="79" y="199"/>
                  </a:lnTo>
                  <a:lnTo>
                    <a:pt x="84" y="199"/>
                  </a:lnTo>
                  <a:lnTo>
                    <a:pt x="90" y="198"/>
                  </a:lnTo>
                  <a:lnTo>
                    <a:pt x="96" y="197"/>
                  </a:lnTo>
                  <a:lnTo>
                    <a:pt x="104" y="194"/>
                  </a:lnTo>
                  <a:lnTo>
                    <a:pt x="111" y="191"/>
                  </a:lnTo>
                  <a:lnTo>
                    <a:pt x="119" y="186"/>
                  </a:lnTo>
                  <a:lnTo>
                    <a:pt x="138" y="175"/>
                  </a:lnTo>
                  <a:lnTo>
                    <a:pt x="158" y="157"/>
                  </a:lnTo>
                  <a:lnTo>
                    <a:pt x="169" y="148"/>
                  </a:lnTo>
                  <a:lnTo>
                    <a:pt x="178" y="139"/>
                  </a:lnTo>
                  <a:lnTo>
                    <a:pt x="186" y="131"/>
                  </a:lnTo>
                  <a:lnTo>
                    <a:pt x="193" y="123"/>
                  </a:lnTo>
                  <a:lnTo>
                    <a:pt x="198" y="115"/>
                  </a:lnTo>
                  <a:lnTo>
                    <a:pt x="202" y="108"/>
                  </a:lnTo>
                  <a:lnTo>
                    <a:pt x="206" y="101"/>
                  </a:lnTo>
                  <a:lnTo>
                    <a:pt x="208" y="95"/>
                  </a:lnTo>
                  <a:lnTo>
                    <a:pt x="209" y="89"/>
                  </a:lnTo>
                  <a:lnTo>
                    <a:pt x="210" y="83"/>
                  </a:lnTo>
                  <a:lnTo>
                    <a:pt x="210" y="79"/>
                  </a:lnTo>
                  <a:lnTo>
                    <a:pt x="209" y="73"/>
                  </a:lnTo>
                  <a:lnTo>
                    <a:pt x="206" y="65"/>
                  </a:lnTo>
                  <a:lnTo>
                    <a:pt x="200" y="57"/>
                  </a:lnTo>
                  <a:lnTo>
                    <a:pt x="193" y="50"/>
                  </a:lnTo>
                  <a:lnTo>
                    <a:pt x="185" y="45"/>
                  </a:lnTo>
                  <a:lnTo>
                    <a:pt x="180" y="44"/>
                  </a:lnTo>
                  <a:lnTo>
                    <a:pt x="176" y="43"/>
                  </a:lnTo>
                  <a:lnTo>
                    <a:pt x="170" y="43"/>
                  </a:lnTo>
                  <a:lnTo>
                    <a:pt x="164" y="44"/>
                  </a:lnTo>
                  <a:lnTo>
                    <a:pt x="157" y="45"/>
                  </a:lnTo>
                  <a:lnTo>
                    <a:pt x="150" y="48"/>
                  </a:lnTo>
                  <a:lnTo>
                    <a:pt x="142" y="51"/>
                  </a:lnTo>
                  <a:lnTo>
                    <a:pt x="134" y="56"/>
                  </a:lnTo>
                  <a:lnTo>
                    <a:pt x="116" y="67"/>
                  </a:lnTo>
                  <a:lnTo>
                    <a:pt x="95" y="85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D9A42E0-5B81-0DF4-4489-85B8C2EF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2589"/>
              <a:ext cx="52" cy="51"/>
            </a:xfrm>
            <a:custGeom>
              <a:avLst/>
              <a:gdLst>
                <a:gd name="T0" fmla="*/ 103 w 103"/>
                <a:gd name="T1" fmla="*/ 51 h 103"/>
                <a:gd name="T2" fmla="*/ 101 w 103"/>
                <a:gd name="T3" fmla="*/ 61 h 103"/>
                <a:gd name="T4" fmla="*/ 98 w 103"/>
                <a:gd name="T5" fmla="*/ 72 h 103"/>
                <a:gd name="T6" fmla="*/ 93 w 103"/>
                <a:gd name="T7" fmla="*/ 80 h 103"/>
                <a:gd name="T8" fmla="*/ 88 w 103"/>
                <a:gd name="T9" fmla="*/ 88 h 103"/>
                <a:gd name="T10" fmla="*/ 80 w 103"/>
                <a:gd name="T11" fmla="*/ 94 h 103"/>
                <a:gd name="T12" fmla="*/ 70 w 103"/>
                <a:gd name="T13" fmla="*/ 98 h 103"/>
                <a:gd name="T14" fmla="*/ 61 w 103"/>
                <a:gd name="T15" fmla="*/ 102 h 103"/>
                <a:gd name="T16" fmla="*/ 51 w 103"/>
                <a:gd name="T17" fmla="*/ 103 h 103"/>
                <a:gd name="T18" fmla="*/ 40 w 103"/>
                <a:gd name="T19" fmla="*/ 102 h 103"/>
                <a:gd name="T20" fmla="*/ 31 w 103"/>
                <a:gd name="T21" fmla="*/ 98 h 103"/>
                <a:gd name="T22" fmla="*/ 22 w 103"/>
                <a:gd name="T23" fmla="*/ 94 h 103"/>
                <a:gd name="T24" fmla="*/ 15 w 103"/>
                <a:gd name="T25" fmla="*/ 88 h 103"/>
                <a:gd name="T26" fmla="*/ 8 w 103"/>
                <a:gd name="T27" fmla="*/ 80 h 103"/>
                <a:gd name="T28" fmla="*/ 3 w 103"/>
                <a:gd name="T29" fmla="*/ 72 h 103"/>
                <a:gd name="T30" fmla="*/ 1 w 103"/>
                <a:gd name="T31" fmla="*/ 61 h 103"/>
                <a:gd name="T32" fmla="*/ 0 w 103"/>
                <a:gd name="T33" fmla="*/ 51 h 103"/>
                <a:gd name="T34" fmla="*/ 1 w 103"/>
                <a:gd name="T35" fmla="*/ 41 h 103"/>
                <a:gd name="T36" fmla="*/ 3 w 103"/>
                <a:gd name="T37" fmla="*/ 31 h 103"/>
                <a:gd name="T38" fmla="*/ 8 w 103"/>
                <a:gd name="T39" fmla="*/ 22 h 103"/>
                <a:gd name="T40" fmla="*/ 15 w 103"/>
                <a:gd name="T41" fmla="*/ 15 h 103"/>
                <a:gd name="T42" fmla="*/ 22 w 103"/>
                <a:gd name="T43" fmla="*/ 8 h 103"/>
                <a:gd name="T44" fmla="*/ 31 w 103"/>
                <a:gd name="T45" fmla="*/ 4 h 103"/>
                <a:gd name="T46" fmla="*/ 40 w 103"/>
                <a:gd name="T47" fmla="*/ 1 h 103"/>
                <a:gd name="T48" fmla="*/ 51 w 103"/>
                <a:gd name="T49" fmla="*/ 0 h 103"/>
                <a:gd name="T50" fmla="*/ 61 w 103"/>
                <a:gd name="T51" fmla="*/ 1 h 103"/>
                <a:gd name="T52" fmla="*/ 70 w 103"/>
                <a:gd name="T53" fmla="*/ 4 h 103"/>
                <a:gd name="T54" fmla="*/ 80 w 103"/>
                <a:gd name="T55" fmla="*/ 8 h 103"/>
                <a:gd name="T56" fmla="*/ 88 w 103"/>
                <a:gd name="T57" fmla="*/ 15 h 103"/>
                <a:gd name="T58" fmla="*/ 93 w 103"/>
                <a:gd name="T59" fmla="*/ 22 h 103"/>
                <a:gd name="T60" fmla="*/ 98 w 103"/>
                <a:gd name="T61" fmla="*/ 31 h 103"/>
                <a:gd name="T62" fmla="*/ 101 w 103"/>
                <a:gd name="T63" fmla="*/ 41 h 103"/>
                <a:gd name="T64" fmla="*/ 103 w 103"/>
                <a:gd name="T65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03">
                  <a:moveTo>
                    <a:pt x="103" y="51"/>
                  </a:moveTo>
                  <a:lnTo>
                    <a:pt x="101" y="61"/>
                  </a:lnTo>
                  <a:lnTo>
                    <a:pt x="98" y="72"/>
                  </a:lnTo>
                  <a:lnTo>
                    <a:pt x="93" y="80"/>
                  </a:lnTo>
                  <a:lnTo>
                    <a:pt x="88" y="88"/>
                  </a:lnTo>
                  <a:lnTo>
                    <a:pt x="80" y="94"/>
                  </a:lnTo>
                  <a:lnTo>
                    <a:pt x="70" y="98"/>
                  </a:lnTo>
                  <a:lnTo>
                    <a:pt x="61" y="102"/>
                  </a:lnTo>
                  <a:lnTo>
                    <a:pt x="51" y="103"/>
                  </a:lnTo>
                  <a:lnTo>
                    <a:pt x="40" y="102"/>
                  </a:lnTo>
                  <a:lnTo>
                    <a:pt x="31" y="98"/>
                  </a:lnTo>
                  <a:lnTo>
                    <a:pt x="22" y="94"/>
                  </a:lnTo>
                  <a:lnTo>
                    <a:pt x="15" y="88"/>
                  </a:lnTo>
                  <a:lnTo>
                    <a:pt x="8" y="80"/>
                  </a:lnTo>
                  <a:lnTo>
                    <a:pt x="3" y="72"/>
                  </a:lnTo>
                  <a:lnTo>
                    <a:pt x="1" y="61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22" y="8"/>
                  </a:lnTo>
                  <a:lnTo>
                    <a:pt x="31" y="4"/>
                  </a:lnTo>
                  <a:lnTo>
                    <a:pt x="40" y="1"/>
                  </a:lnTo>
                  <a:lnTo>
                    <a:pt x="51" y="0"/>
                  </a:lnTo>
                  <a:lnTo>
                    <a:pt x="61" y="1"/>
                  </a:lnTo>
                  <a:lnTo>
                    <a:pt x="70" y="4"/>
                  </a:lnTo>
                  <a:lnTo>
                    <a:pt x="80" y="8"/>
                  </a:lnTo>
                  <a:lnTo>
                    <a:pt x="88" y="15"/>
                  </a:lnTo>
                  <a:lnTo>
                    <a:pt x="93" y="22"/>
                  </a:lnTo>
                  <a:lnTo>
                    <a:pt x="98" y="31"/>
                  </a:lnTo>
                  <a:lnTo>
                    <a:pt x="101" y="41"/>
                  </a:lnTo>
                  <a:lnTo>
                    <a:pt x="103" y="51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B82DCCD-22AC-2115-2C34-80F11F75E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" y="2589"/>
              <a:ext cx="52" cy="51"/>
            </a:xfrm>
            <a:custGeom>
              <a:avLst/>
              <a:gdLst>
                <a:gd name="T0" fmla="*/ 103 w 103"/>
                <a:gd name="T1" fmla="*/ 51 h 103"/>
                <a:gd name="T2" fmla="*/ 102 w 103"/>
                <a:gd name="T3" fmla="*/ 61 h 103"/>
                <a:gd name="T4" fmla="*/ 100 w 103"/>
                <a:gd name="T5" fmla="*/ 72 h 103"/>
                <a:gd name="T6" fmla="*/ 95 w 103"/>
                <a:gd name="T7" fmla="*/ 80 h 103"/>
                <a:gd name="T8" fmla="*/ 88 w 103"/>
                <a:gd name="T9" fmla="*/ 88 h 103"/>
                <a:gd name="T10" fmla="*/ 81 w 103"/>
                <a:gd name="T11" fmla="*/ 94 h 103"/>
                <a:gd name="T12" fmla="*/ 72 w 103"/>
                <a:gd name="T13" fmla="*/ 98 h 103"/>
                <a:gd name="T14" fmla="*/ 63 w 103"/>
                <a:gd name="T15" fmla="*/ 102 h 103"/>
                <a:gd name="T16" fmla="*/ 52 w 103"/>
                <a:gd name="T17" fmla="*/ 103 h 103"/>
                <a:gd name="T18" fmla="*/ 42 w 103"/>
                <a:gd name="T19" fmla="*/ 102 h 103"/>
                <a:gd name="T20" fmla="*/ 31 w 103"/>
                <a:gd name="T21" fmla="*/ 98 h 103"/>
                <a:gd name="T22" fmla="*/ 23 w 103"/>
                <a:gd name="T23" fmla="*/ 94 h 103"/>
                <a:gd name="T24" fmla="*/ 15 w 103"/>
                <a:gd name="T25" fmla="*/ 88 h 103"/>
                <a:gd name="T26" fmla="*/ 9 w 103"/>
                <a:gd name="T27" fmla="*/ 80 h 103"/>
                <a:gd name="T28" fmla="*/ 5 w 103"/>
                <a:gd name="T29" fmla="*/ 72 h 103"/>
                <a:gd name="T30" fmla="*/ 1 w 103"/>
                <a:gd name="T31" fmla="*/ 61 h 103"/>
                <a:gd name="T32" fmla="*/ 0 w 103"/>
                <a:gd name="T33" fmla="*/ 51 h 103"/>
                <a:gd name="T34" fmla="*/ 1 w 103"/>
                <a:gd name="T35" fmla="*/ 41 h 103"/>
                <a:gd name="T36" fmla="*/ 5 w 103"/>
                <a:gd name="T37" fmla="*/ 31 h 103"/>
                <a:gd name="T38" fmla="*/ 9 w 103"/>
                <a:gd name="T39" fmla="*/ 22 h 103"/>
                <a:gd name="T40" fmla="*/ 15 w 103"/>
                <a:gd name="T41" fmla="*/ 15 h 103"/>
                <a:gd name="T42" fmla="*/ 23 w 103"/>
                <a:gd name="T43" fmla="*/ 8 h 103"/>
                <a:gd name="T44" fmla="*/ 31 w 103"/>
                <a:gd name="T45" fmla="*/ 4 h 103"/>
                <a:gd name="T46" fmla="*/ 42 w 103"/>
                <a:gd name="T47" fmla="*/ 1 h 103"/>
                <a:gd name="T48" fmla="*/ 52 w 103"/>
                <a:gd name="T49" fmla="*/ 0 h 103"/>
                <a:gd name="T50" fmla="*/ 63 w 103"/>
                <a:gd name="T51" fmla="*/ 1 h 103"/>
                <a:gd name="T52" fmla="*/ 72 w 103"/>
                <a:gd name="T53" fmla="*/ 4 h 103"/>
                <a:gd name="T54" fmla="*/ 81 w 103"/>
                <a:gd name="T55" fmla="*/ 8 h 103"/>
                <a:gd name="T56" fmla="*/ 88 w 103"/>
                <a:gd name="T57" fmla="*/ 15 h 103"/>
                <a:gd name="T58" fmla="*/ 95 w 103"/>
                <a:gd name="T59" fmla="*/ 22 h 103"/>
                <a:gd name="T60" fmla="*/ 100 w 103"/>
                <a:gd name="T61" fmla="*/ 31 h 103"/>
                <a:gd name="T62" fmla="*/ 102 w 103"/>
                <a:gd name="T63" fmla="*/ 41 h 103"/>
                <a:gd name="T64" fmla="*/ 103 w 103"/>
                <a:gd name="T65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03">
                  <a:moveTo>
                    <a:pt x="103" y="51"/>
                  </a:moveTo>
                  <a:lnTo>
                    <a:pt x="102" y="61"/>
                  </a:lnTo>
                  <a:lnTo>
                    <a:pt x="100" y="72"/>
                  </a:lnTo>
                  <a:lnTo>
                    <a:pt x="95" y="80"/>
                  </a:lnTo>
                  <a:lnTo>
                    <a:pt x="88" y="88"/>
                  </a:lnTo>
                  <a:lnTo>
                    <a:pt x="81" y="94"/>
                  </a:lnTo>
                  <a:lnTo>
                    <a:pt x="72" y="98"/>
                  </a:lnTo>
                  <a:lnTo>
                    <a:pt x="63" y="102"/>
                  </a:lnTo>
                  <a:lnTo>
                    <a:pt x="52" y="103"/>
                  </a:lnTo>
                  <a:lnTo>
                    <a:pt x="42" y="102"/>
                  </a:lnTo>
                  <a:lnTo>
                    <a:pt x="31" y="98"/>
                  </a:lnTo>
                  <a:lnTo>
                    <a:pt x="23" y="94"/>
                  </a:lnTo>
                  <a:lnTo>
                    <a:pt x="15" y="88"/>
                  </a:lnTo>
                  <a:lnTo>
                    <a:pt x="9" y="80"/>
                  </a:lnTo>
                  <a:lnTo>
                    <a:pt x="5" y="72"/>
                  </a:lnTo>
                  <a:lnTo>
                    <a:pt x="1" y="61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5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42" y="1"/>
                  </a:lnTo>
                  <a:lnTo>
                    <a:pt x="52" y="0"/>
                  </a:lnTo>
                  <a:lnTo>
                    <a:pt x="63" y="1"/>
                  </a:lnTo>
                  <a:lnTo>
                    <a:pt x="72" y="4"/>
                  </a:lnTo>
                  <a:lnTo>
                    <a:pt x="81" y="8"/>
                  </a:lnTo>
                  <a:lnTo>
                    <a:pt x="88" y="15"/>
                  </a:lnTo>
                  <a:lnTo>
                    <a:pt x="95" y="22"/>
                  </a:lnTo>
                  <a:lnTo>
                    <a:pt x="100" y="31"/>
                  </a:lnTo>
                  <a:lnTo>
                    <a:pt x="102" y="41"/>
                  </a:lnTo>
                  <a:lnTo>
                    <a:pt x="103" y="51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F9E3257-268C-B9E6-6529-2736F1EEA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8" y="2818"/>
              <a:ext cx="181" cy="174"/>
            </a:xfrm>
            <a:custGeom>
              <a:avLst/>
              <a:gdLst>
                <a:gd name="T0" fmla="*/ 308 w 362"/>
                <a:gd name="T1" fmla="*/ 130 h 347"/>
                <a:gd name="T2" fmla="*/ 308 w 362"/>
                <a:gd name="T3" fmla="*/ 154 h 347"/>
                <a:gd name="T4" fmla="*/ 304 w 362"/>
                <a:gd name="T5" fmla="*/ 181 h 347"/>
                <a:gd name="T6" fmla="*/ 296 w 362"/>
                <a:gd name="T7" fmla="*/ 210 h 347"/>
                <a:gd name="T8" fmla="*/ 284 w 362"/>
                <a:gd name="T9" fmla="*/ 234 h 347"/>
                <a:gd name="T10" fmla="*/ 268 w 362"/>
                <a:gd name="T11" fmla="*/ 254 h 347"/>
                <a:gd name="T12" fmla="*/ 248 w 362"/>
                <a:gd name="T13" fmla="*/ 269 h 347"/>
                <a:gd name="T14" fmla="*/ 225 w 362"/>
                <a:gd name="T15" fmla="*/ 279 h 347"/>
                <a:gd name="T16" fmla="*/ 199 w 362"/>
                <a:gd name="T17" fmla="*/ 285 h 347"/>
                <a:gd name="T18" fmla="*/ 167 w 362"/>
                <a:gd name="T19" fmla="*/ 286 h 347"/>
                <a:gd name="T20" fmla="*/ 135 w 362"/>
                <a:gd name="T21" fmla="*/ 281 h 347"/>
                <a:gd name="T22" fmla="*/ 106 w 362"/>
                <a:gd name="T23" fmla="*/ 271 h 347"/>
                <a:gd name="T24" fmla="*/ 84 w 362"/>
                <a:gd name="T25" fmla="*/ 256 h 347"/>
                <a:gd name="T26" fmla="*/ 66 w 362"/>
                <a:gd name="T27" fmla="*/ 237 h 347"/>
                <a:gd name="T28" fmla="*/ 53 w 362"/>
                <a:gd name="T29" fmla="*/ 215 h 347"/>
                <a:gd name="T30" fmla="*/ 44 w 362"/>
                <a:gd name="T31" fmla="*/ 189 h 347"/>
                <a:gd name="T32" fmla="*/ 40 w 362"/>
                <a:gd name="T33" fmla="*/ 163 h 347"/>
                <a:gd name="T34" fmla="*/ 40 w 362"/>
                <a:gd name="T35" fmla="*/ 134 h 347"/>
                <a:gd name="T36" fmla="*/ 43 w 362"/>
                <a:gd name="T37" fmla="*/ 110 h 347"/>
                <a:gd name="T38" fmla="*/ 47 w 362"/>
                <a:gd name="T39" fmla="*/ 91 h 347"/>
                <a:gd name="T40" fmla="*/ 308 w 362"/>
                <a:gd name="T41" fmla="*/ 118 h 347"/>
                <a:gd name="T42" fmla="*/ 69 w 362"/>
                <a:gd name="T43" fmla="*/ 31 h 347"/>
                <a:gd name="T44" fmla="*/ 41 w 362"/>
                <a:gd name="T45" fmla="*/ 23 h 347"/>
                <a:gd name="T46" fmla="*/ 28 w 362"/>
                <a:gd name="T47" fmla="*/ 10 h 347"/>
                <a:gd name="T48" fmla="*/ 20 w 362"/>
                <a:gd name="T49" fmla="*/ 0 h 347"/>
                <a:gd name="T50" fmla="*/ 0 w 362"/>
                <a:gd name="T51" fmla="*/ 147 h 347"/>
                <a:gd name="T52" fmla="*/ 1 w 362"/>
                <a:gd name="T53" fmla="*/ 187 h 347"/>
                <a:gd name="T54" fmla="*/ 9 w 362"/>
                <a:gd name="T55" fmla="*/ 224 h 347"/>
                <a:gd name="T56" fmla="*/ 22 w 362"/>
                <a:gd name="T57" fmla="*/ 258 h 347"/>
                <a:gd name="T58" fmla="*/ 41 w 362"/>
                <a:gd name="T59" fmla="*/ 286 h 347"/>
                <a:gd name="T60" fmla="*/ 67 w 362"/>
                <a:gd name="T61" fmla="*/ 311 h 347"/>
                <a:gd name="T62" fmla="*/ 96 w 362"/>
                <a:gd name="T63" fmla="*/ 329 h 347"/>
                <a:gd name="T64" fmla="*/ 130 w 362"/>
                <a:gd name="T65" fmla="*/ 341 h 347"/>
                <a:gd name="T66" fmla="*/ 169 w 362"/>
                <a:gd name="T67" fmla="*/ 347 h 347"/>
                <a:gd name="T68" fmla="*/ 204 w 362"/>
                <a:gd name="T69" fmla="*/ 344 h 347"/>
                <a:gd name="T70" fmla="*/ 237 w 362"/>
                <a:gd name="T71" fmla="*/ 335 h 347"/>
                <a:gd name="T72" fmla="*/ 266 w 362"/>
                <a:gd name="T73" fmla="*/ 320 h 347"/>
                <a:gd name="T74" fmla="*/ 291 w 362"/>
                <a:gd name="T75" fmla="*/ 298 h 347"/>
                <a:gd name="T76" fmla="*/ 312 w 362"/>
                <a:gd name="T77" fmla="*/ 270 h 347"/>
                <a:gd name="T78" fmla="*/ 328 w 362"/>
                <a:gd name="T79" fmla="*/ 237 h 347"/>
                <a:gd name="T80" fmla="*/ 340 w 362"/>
                <a:gd name="T81" fmla="*/ 197 h 347"/>
                <a:gd name="T82" fmla="*/ 362 w 362"/>
                <a:gd name="T83" fmla="*/ 48 h 347"/>
                <a:gd name="T84" fmla="*/ 358 w 362"/>
                <a:gd name="T85" fmla="*/ 53 h 347"/>
                <a:gd name="T86" fmla="*/ 351 w 362"/>
                <a:gd name="T87" fmla="*/ 59 h 347"/>
                <a:gd name="T88" fmla="*/ 338 w 362"/>
                <a:gd name="T89" fmla="*/ 65 h 347"/>
                <a:gd name="T90" fmla="*/ 307 w 362"/>
                <a:gd name="T91" fmla="*/ 65 h 347"/>
                <a:gd name="T92" fmla="*/ 91 w 362"/>
                <a:gd name="T93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2" h="347">
                  <a:moveTo>
                    <a:pt x="308" y="118"/>
                  </a:moveTo>
                  <a:lnTo>
                    <a:pt x="308" y="130"/>
                  </a:lnTo>
                  <a:lnTo>
                    <a:pt x="308" y="142"/>
                  </a:lnTo>
                  <a:lnTo>
                    <a:pt x="308" y="154"/>
                  </a:lnTo>
                  <a:lnTo>
                    <a:pt x="307" y="165"/>
                  </a:lnTo>
                  <a:lnTo>
                    <a:pt x="304" y="181"/>
                  </a:lnTo>
                  <a:lnTo>
                    <a:pt x="300" y="196"/>
                  </a:lnTo>
                  <a:lnTo>
                    <a:pt x="296" y="210"/>
                  </a:lnTo>
                  <a:lnTo>
                    <a:pt x="290" y="223"/>
                  </a:lnTo>
                  <a:lnTo>
                    <a:pt x="284" y="234"/>
                  </a:lnTo>
                  <a:lnTo>
                    <a:pt x="276" y="245"/>
                  </a:lnTo>
                  <a:lnTo>
                    <a:pt x="268" y="254"/>
                  </a:lnTo>
                  <a:lnTo>
                    <a:pt x="259" y="262"/>
                  </a:lnTo>
                  <a:lnTo>
                    <a:pt x="248" y="269"/>
                  </a:lnTo>
                  <a:lnTo>
                    <a:pt x="237" y="275"/>
                  </a:lnTo>
                  <a:lnTo>
                    <a:pt x="225" y="279"/>
                  </a:lnTo>
                  <a:lnTo>
                    <a:pt x="212" y="283"/>
                  </a:lnTo>
                  <a:lnTo>
                    <a:pt x="199" y="285"/>
                  </a:lnTo>
                  <a:lnTo>
                    <a:pt x="184" y="286"/>
                  </a:lnTo>
                  <a:lnTo>
                    <a:pt x="167" y="286"/>
                  </a:lnTo>
                  <a:lnTo>
                    <a:pt x="151" y="284"/>
                  </a:lnTo>
                  <a:lnTo>
                    <a:pt x="135" y="281"/>
                  </a:lnTo>
                  <a:lnTo>
                    <a:pt x="120" y="276"/>
                  </a:lnTo>
                  <a:lnTo>
                    <a:pt x="106" y="271"/>
                  </a:lnTo>
                  <a:lnTo>
                    <a:pt x="95" y="264"/>
                  </a:lnTo>
                  <a:lnTo>
                    <a:pt x="84" y="256"/>
                  </a:lnTo>
                  <a:lnTo>
                    <a:pt x="74" y="247"/>
                  </a:lnTo>
                  <a:lnTo>
                    <a:pt x="66" y="237"/>
                  </a:lnTo>
                  <a:lnTo>
                    <a:pt x="59" y="226"/>
                  </a:lnTo>
                  <a:lnTo>
                    <a:pt x="53" y="215"/>
                  </a:lnTo>
                  <a:lnTo>
                    <a:pt x="47" y="202"/>
                  </a:lnTo>
                  <a:lnTo>
                    <a:pt x="44" y="189"/>
                  </a:lnTo>
                  <a:lnTo>
                    <a:pt x="41" y="176"/>
                  </a:lnTo>
                  <a:lnTo>
                    <a:pt x="40" y="163"/>
                  </a:lnTo>
                  <a:lnTo>
                    <a:pt x="39" y="148"/>
                  </a:lnTo>
                  <a:lnTo>
                    <a:pt x="40" y="134"/>
                  </a:lnTo>
                  <a:lnTo>
                    <a:pt x="41" y="119"/>
                  </a:lnTo>
                  <a:lnTo>
                    <a:pt x="43" y="110"/>
                  </a:lnTo>
                  <a:lnTo>
                    <a:pt x="45" y="100"/>
                  </a:lnTo>
                  <a:lnTo>
                    <a:pt x="47" y="91"/>
                  </a:lnTo>
                  <a:lnTo>
                    <a:pt x="51" y="82"/>
                  </a:lnTo>
                  <a:lnTo>
                    <a:pt x="308" y="118"/>
                  </a:lnTo>
                  <a:close/>
                  <a:moveTo>
                    <a:pt x="91" y="33"/>
                  </a:moveTo>
                  <a:lnTo>
                    <a:pt x="69" y="31"/>
                  </a:lnTo>
                  <a:lnTo>
                    <a:pt x="51" y="26"/>
                  </a:lnTo>
                  <a:lnTo>
                    <a:pt x="41" y="23"/>
                  </a:lnTo>
                  <a:lnTo>
                    <a:pt x="35" y="17"/>
                  </a:lnTo>
                  <a:lnTo>
                    <a:pt x="28" y="10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2" y="125"/>
                  </a:lnTo>
                  <a:lnTo>
                    <a:pt x="0" y="147"/>
                  </a:lnTo>
                  <a:lnTo>
                    <a:pt x="0" y="167"/>
                  </a:lnTo>
                  <a:lnTo>
                    <a:pt x="1" y="187"/>
                  </a:lnTo>
                  <a:lnTo>
                    <a:pt x="4" y="207"/>
                  </a:lnTo>
                  <a:lnTo>
                    <a:pt x="9" y="224"/>
                  </a:lnTo>
                  <a:lnTo>
                    <a:pt x="15" y="241"/>
                  </a:lnTo>
                  <a:lnTo>
                    <a:pt x="22" y="258"/>
                  </a:lnTo>
                  <a:lnTo>
                    <a:pt x="31" y="273"/>
                  </a:lnTo>
                  <a:lnTo>
                    <a:pt x="41" y="286"/>
                  </a:lnTo>
                  <a:lnTo>
                    <a:pt x="53" y="299"/>
                  </a:lnTo>
                  <a:lnTo>
                    <a:pt x="67" y="311"/>
                  </a:lnTo>
                  <a:lnTo>
                    <a:pt x="81" y="320"/>
                  </a:lnTo>
                  <a:lnTo>
                    <a:pt x="96" y="329"/>
                  </a:lnTo>
                  <a:lnTo>
                    <a:pt x="113" y="335"/>
                  </a:lnTo>
                  <a:lnTo>
                    <a:pt x="130" y="341"/>
                  </a:lnTo>
                  <a:lnTo>
                    <a:pt x="149" y="344"/>
                  </a:lnTo>
                  <a:lnTo>
                    <a:pt x="169" y="347"/>
                  </a:lnTo>
                  <a:lnTo>
                    <a:pt x="186" y="347"/>
                  </a:lnTo>
                  <a:lnTo>
                    <a:pt x="204" y="344"/>
                  </a:lnTo>
                  <a:lnTo>
                    <a:pt x="221" y="341"/>
                  </a:lnTo>
                  <a:lnTo>
                    <a:pt x="237" y="335"/>
                  </a:lnTo>
                  <a:lnTo>
                    <a:pt x="252" y="328"/>
                  </a:lnTo>
                  <a:lnTo>
                    <a:pt x="266" y="320"/>
                  </a:lnTo>
                  <a:lnTo>
                    <a:pt x="280" y="310"/>
                  </a:lnTo>
                  <a:lnTo>
                    <a:pt x="291" y="298"/>
                  </a:lnTo>
                  <a:lnTo>
                    <a:pt x="303" y="285"/>
                  </a:lnTo>
                  <a:lnTo>
                    <a:pt x="312" y="270"/>
                  </a:lnTo>
                  <a:lnTo>
                    <a:pt x="321" y="254"/>
                  </a:lnTo>
                  <a:lnTo>
                    <a:pt x="328" y="237"/>
                  </a:lnTo>
                  <a:lnTo>
                    <a:pt x="335" y="217"/>
                  </a:lnTo>
                  <a:lnTo>
                    <a:pt x="340" y="197"/>
                  </a:lnTo>
                  <a:lnTo>
                    <a:pt x="344" y="176"/>
                  </a:lnTo>
                  <a:lnTo>
                    <a:pt x="362" y="48"/>
                  </a:lnTo>
                  <a:lnTo>
                    <a:pt x="360" y="48"/>
                  </a:lnTo>
                  <a:lnTo>
                    <a:pt x="358" y="53"/>
                  </a:lnTo>
                  <a:lnTo>
                    <a:pt x="355" y="56"/>
                  </a:lnTo>
                  <a:lnTo>
                    <a:pt x="351" y="59"/>
                  </a:lnTo>
                  <a:lnTo>
                    <a:pt x="348" y="61"/>
                  </a:lnTo>
                  <a:lnTo>
                    <a:pt x="338" y="65"/>
                  </a:lnTo>
                  <a:lnTo>
                    <a:pt x="328" y="66"/>
                  </a:lnTo>
                  <a:lnTo>
                    <a:pt x="307" y="65"/>
                  </a:lnTo>
                  <a:lnTo>
                    <a:pt x="288" y="61"/>
                  </a:lnTo>
                  <a:lnTo>
                    <a:pt x="91" y="33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247CA0E-C107-BFDB-8DF1-5EA008408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035"/>
              <a:ext cx="182" cy="191"/>
            </a:xfrm>
            <a:custGeom>
              <a:avLst/>
              <a:gdLst>
                <a:gd name="T0" fmla="*/ 324 w 364"/>
                <a:gd name="T1" fmla="*/ 208 h 384"/>
                <a:gd name="T2" fmla="*/ 312 w 364"/>
                <a:gd name="T3" fmla="*/ 247 h 384"/>
                <a:gd name="T4" fmla="*/ 288 w 364"/>
                <a:gd name="T5" fmla="*/ 280 h 384"/>
                <a:gd name="T6" fmla="*/ 254 w 364"/>
                <a:gd name="T7" fmla="*/ 304 h 384"/>
                <a:gd name="T8" fmla="*/ 216 w 364"/>
                <a:gd name="T9" fmla="*/ 319 h 384"/>
                <a:gd name="T10" fmla="*/ 173 w 364"/>
                <a:gd name="T11" fmla="*/ 325 h 384"/>
                <a:gd name="T12" fmla="*/ 133 w 364"/>
                <a:gd name="T13" fmla="*/ 320 h 384"/>
                <a:gd name="T14" fmla="*/ 97 w 364"/>
                <a:gd name="T15" fmla="*/ 306 h 384"/>
                <a:gd name="T16" fmla="*/ 69 w 364"/>
                <a:gd name="T17" fmla="*/ 282 h 384"/>
                <a:gd name="T18" fmla="*/ 49 w 364"/>
                <a:gd name="T19" fmla="*/ 248 h 384"/>
                <a:gd name="T20" fmla="*/ 39 w 364"/>
                <a:gd name="T21" fmla="*/ 208 h 384"/>
                <a:gd name="T22" fmla="*/ 43 w 364"/>
                <a:gd name="T23" fmla="*/ 164 h 384"/>
                <a:gd name="T24" fmla="*/ 59 w 364"/>
                <a:gd name="T25" fmla="*/ 127 h 384"/>
                <a:gd name="T26" fmla="*/ 87 w 364"/>
                <a:gd name="T27" fmla="*/ 96 h 384"/>
                <a:gd name="T28" fmla="*/ 121 w 364"/>
                <a:gd name="T29" fmla="*/ 74 h 384"/>
                <a:gd name="T30" fmla="*/ 161 w 364"/>
                <a:gd name="T31" fmla="*/ 61 h 384"/>
                <a:gd name="T32" fmla="*/ 203 w 364"/>
                <a:gd name="T33" fmla="*/ 59 h 384"/>
                <a:gd name="T34" fmla="*/ 243 w 364"/>
                <a:gd name="T35" fmla="*/ 67 h 384"/>
                <a:gd name="T36" fmla="*/ 276 w 364"/>
                <a:gd name="T37" fmla="*/ 86 h 384"/>
                <a:gd name="T38" fmla="*/ 302 w 364"/>
                <a:gd name="T39" fmla="*/ 113 h 384"/>
                <a:gd name="T40" fmla="*/ 319 w 364"/>
                <a:gd name="T41" fmla="*/ 150 h 384"/>
                <a:gd name="T42" fmla="*/ 363 w 364"/>
                <a:gd name="T43" fmla="*/ 179 h 384"/>
                <a:gd name="T44" fmla="*/ 349 w 364"/>
                <a:gd name="T45" fmla="*/ 120 h 384"/>
                <a:gd name="T46" fmla="*/ 322 w 364"/>
                <a:gd name="T47" fmla="*/ 72 h 384"/>
                <a:gd name="T48" fmla="*/ 283 w 364"/>
                <a:gd name="T49" fmla="*/ 34 h 384"/>
                <a:gd name="T50" fmla="*/ 236 w 364"/>
                <a:gd name="T51" fmla="*/ 9 h 384"/>
                <a:gd name="T52" fmla="*/ 181 w 364"/>
                <a:gd name="T53" fmla="*/ 0 h 384"/>
                <a:gd name="T54" fmla="*/ 125 w 364"/>
                <a:gd name="T55" fmla="*/ 8 h 384"/>
                <a:gd name="T56" fmla="*/ 76 w 364"/>
                <a:gd name="T57" fmla="*/ 32 h 384"/>
                <a:gd name="T58" fmla="*/ 38 w 364"/>
                <a:gd name="T59" fmla="*/ 71 h 384"/>
                <a:gd name="T60" fmla="*/ 13 w 364"/>
                <a:gd name="T61" fmla="*/ 117 h 384"/>
                <a:gd name="T62" fmla="*/ 1 w 364"/>
                <a:gd name="T63" fmla="*/ 171 h 384"/>
                <a:gd name="T64" fmla="*/ 5 w 364"/>
                <a:gd name="T65" fmla="*/ 228 h 384"/>
                <a:gd name="T66" fmla="*/ 22 w 364"/>
                <a:gd name="T67" fmla="*/ 281 h 384"/>
                <a:gd name="T68" fmla="*/ 53 w 364"/>
                <a:gd name="T69" fmla="*/ 326 h 384"/>
                <a:gd name="T70" fmla="*/ 96 w 364"/>
                <a:gd name="T71" fmla="*/ 359 h 384"/>
                <a:gd name="T72" fmla="*/ 147 w 364"/>
                <a:gd name="T73" fmla="*/ 380 h 384"/>
                <a:gd name="T74" fmla="*/ 203 w 364"/>
                <a:gd name="T75" fmla="*/ 382 h 384"/>
                <a:gd name="T76" fmla="*/ 254 w 364"/>
                <a:gd name="T77" fmla="*/ 370 h 384"/>
                <a:gd name="T78" fmla="*/ 298 w 364"/>
                <a:gd name="T79" fmla="*/ 343 h 384"/>
                <a:gd name="T80" fmla="*/ 333 w 364"/>
                <a:gd name="T81" fmla="*/ 304 h 384"/>
                <a:gd name="T82" fmla="*/ 356 w 364"/>
                <a:gd name="T83" fmla="*/ 255 h 384"/>
                <a:gd name="T84" fmla="*/ 364 w 364"/>
                <a:gd name="T85" fmla="*/ 19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4" h="384">
                  <a:moveTo>
                    <a:pt x="325" y="179"/>
                  </a:moveTo>
                  <a:lnTo>
                    <a:pt x="325" y="194"/>
                  </a:lnTo>
                  <a:lnTo>
                    <a:pt x="324" y="208"/>
                  </a:lnTo>
                  <a:lnTo>
                    <a:pt x="321" y="222"/>
                  </a:lnTo>
                  <a:lnTo>
                    <a:pt x="317" y="236"/>
                  </a:lnTo>
                  <a:lnTo>
                    <a:pt x="312" y="247"/>
                  </a:lnTo>
                  <a:lnTo>
                    <a:pt x="305" y="259"/>
                  </a:lnTo>
                  <a:lnTo>
                    <a:pt x="297" y="269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67" y="297"/>
                  </a:lnTo>
                  <a:lnTo>
                    <a:pt x="254" y="304"/>
                  </a:lnTo>
                  <a:lnTo>
                    <a:pt x="243" y="310"/>
                  </a:lnTo>
                  <a:lnTo>
                    <a:pt x="229" y="315"/>
                  </a:lnTo>
                  <a:lnTo>
                    <a:pt x="216" y="319"/>
                  </a:lnTo>
                  <a:lnTo>
                    <a:pt x="202" y="322"/>
                  </a:lnTo>
                  <a:lnTo>
                    <a:pt x="187" y="325"/>
                  </a:lnTo>
                  <a:lnTo>
                    <a:pt x="173" y="325"/>
                  </a:lnTo>
                  <a:lnTo>
                    <a:pt x="160" y="325"/>
                  </a:lnTo>
                  <a:lnTo>
                    <a:pt x="146" y="324"/>
                  </a:lnTo>
                  <a:lnTo>
                    <a:pt x="133" y="320"/>
                  </a:lnTo>
                  <a:lnTo>
                    <a:pt x="120" y="317"/>
                  </a:lnTo>
                  <a:lnTo>
                    <a:pt x="109" y="312"/>
                  </a:lnTo>
                  <a:lnTo>
                    <a:pt x="97" y="306"/>
                  </a:lnTo>
                  <a:lnTo>
                    <a:pt x="87" y="298"/>
                  </a:lnTo>
                  <a:lnTo>
                    <a:pt x="77" y="290"/>
                  </a:lnTo>
                  <a:lnTo>
                    <a:pt x="69" y="282"/>
                  </a:lnTo>
                  <a:lnTo>
                    <a:pt x="61" y="272"/>
                  </a:lnTo>
                  <a:lnTo>
                    <a:pt x="54" y="260"/>
                  </a:lnTo>
                  <a:lnTo>
                    <a:pt x="49" y="248"/>
                  </a:lnTo>
                  <a:lnTo>
                    <a:pt x="44" y="236"/>
                  </a:lnTo>
                  <a:lnTo>
                    <a:pt x="42" y="222"/>
                  </a:lnTo>
                  <a:lnTo>
                    <a:pt x="39" y="208"/>
                  </a:lnTo>
                  <a:lnTo>
                    <a:pt x="38" y="193"/>
                  </a:lnTo>
                  <a:lnTo>
                    <a:pt x="39" y="178"/>
                  </a:lnTo>
                  <a:lnTo>
                    <a:pt x="43" y="164"/>
                  </a:lnTo>
                  <a:lnTo>
                    <a:pt x="46" y="151"/>
                  </a:lnTo>
                  <a:lnTo>
                    <a:pt x="52" y="139"/>
                  </a:lnTo>
                  <a:lnTo>
                    <a:pt x="59" y="127"/>
                  </a:lnTo>
                  <a:lnTo>
                    <a:pt x="67" y="116"/>
                  </a:lnTo>
                  <a:lnTo>
                    <a:pt x="76" y="105"/>
                  </a:lnTo>
                  <a:lnTo>
                    <a:pt x="87" y="96"/>
                  </a:lnTo>
                  <a:lnTo>
                    <a:pt x="97" y="88"/>
                  </a:lnTo>
                  <a:lnTo>
                    <a:pt x="109" y="81"/>
                  </a:lnTo>
                  <a:lnTo>
                    <a:pt x="121" y="74"/>
                  </a:lnTo>
                  <a:lnTo>
                    <a:pt x="134" y="69"/>
                  </a:lnTo>
                  <a:lnTo>
                    <a:pt x="147" y="65"/>
                  </a:lnTo>
                  <a:lnTo>
                    <a:pt x="161" y="61"/>
                  </a:lnTo>
                  <a:lnTo>
                    <a:pt x="175" y="60"/>
                  </a:lnTo>
                  <a:lnTo>
                    <a:pt x="188" y="59"/>
                  </a:lnTo>
                  <a:lnTo>
                    <a:pt x="203" y="59"/>
                  </a:lnTo>
                  <a:lnTo>
                    <a:pt x="216" y="61"/>
                  </a:lnTo>
                  <a:lnTo>
                    <a:pt x="230" y="64"/>
                  </a:lnTo>
                  <a:lnTo>
                    <a:pt x="243" y="67"/>
                  </a:lnTo>
                  <a:lnTo>
                    <a:pt x="254" y="73"/>
                  </a:lnTo>
                  <a:lnTo>
                    <a:pt x="266" y="79"/>
                  </a:lnTo>
                  <a:lnTo>
                    <a:pt x="276" y="86"/>
                  </a:lnTo>
                  <a:lnTo>
                    <a:pt x="285" y="95"/>
                  </a:lnTo>
                  <a:lnTo>
                    <a:pt x="294" y="104"/>
                  </a:lnTo>
                  <a:lnTo>
                    <a:pt x="302" y="113"/>
                  </a:lnTo>
                  <a:lnTo>
                    <a:pt x="309" y="125"/>
                  </a:lnTo>
                  <a:lnTo>
                    <a:pt x="314" y="138"/>
                  </a:lnTo>
                  <a:lnTo>
                    <a:pt x="319" y="150"/>
                  </a:lnTo>
                  <a:lnTo>
                    <a:pt x="322" y="164"/>
                  </a:lnTo>
                  <a:lnTo>
                    <a:pt x="325" y="179"/>
                  </a:lnTo>
                  <a:close/>
                  <a:moveTo>
                    <a:pt x="363" y="179"/>
                  </a:moveTo>
                  <a:lnTo>
                    <a:pt x="359" y="158"/>
                  </a:lnTo>
                  <a:lnTo>
                    <a:pt x="356" y="139"/>
                  </a:lnTo>
                  <a:lnTo>
                    <a:pt x="349" y="120"/>
                  </a:lnTo>
                  <a:lnTo>
                    <a:pt x="342" y="103"/>
                  </a:lnTo>
                  <a:lnTo>
                    <a:pt x="333" y="87"/>
                  </a:lnTo>
                  <a:lnTo>
                    <a:pt x="322" y="72"/>
                  </a:lnTo>
                  <a:lnTo>
                    <a:pt x="310" y="58"/>
                  </a:lnTo>
                  <a:lnTo>
                    <a:pt x="297" y="45"/>
                  </a:lnTo>
                  <a:lnTo>
                    <a:pt x="283" y="34"/>
                  </a:lnTo>
                  <a:lnTo>
                    <a:pt x="268" y="23"/>
                  </a:lnTo>
                  <a:lnTo>
                    <a:pt x="252" y="15"/>
                  </a:lnTo>
                  <a:lnTo>
                    <a:pt x="236" y="9"/>
                  </a:lnTo>
                  <a:lnTo>
                    <a:pt x="218" y="3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4" y="3"/>
                  </a:lnTo>
                  <a:lnTo>
                    <a:pt x="125" y="8"/>
                  </a:lnTo>
                  <a:lnTo>
                    <a:pt x="108" y="15"/>
                  </a:lnTo>
                  <a:lnTo>
                    <a:pt x="91" y="23"/>
                  </a:lnTo>
                  <a:lnTo>
                    <a:pt x="76" y="32"/>
                  </a:lnTo>
                  <a:lnTo>
                    <a:pt x="62" y="44"/>
                  </a:lnTo>
                  <a:lnTo>
                    <a:pt x="50" y="57"/>
                  </a:lnTo>
                  <a:lnTo>
                    <a:pt x="38" y="71"/>
                  </a:lnTo>
                  <a:lnTo>
                    <a:pt x="29" y="84"/>
                  </a:lnTo>
                  <a:lnTo>
                    <a:pt x="20" y="101"/>
                  </a:lnTo>
                  <a:lnTo>
                    <a:pt x="13" y="117"/>
                  </a:lnTo>
                  <a:lnTo>
                    <a:pt x="7" y="134"/>
                  </a:lnTo>
                  <a:lnTo>
                    <a:pt x="4" y="153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1" y="209"/>
                  </a:lnTo>
                  <a:lnTo>
                    <a:pt x="5" y="228"/>
                  </a:lnTo>
                  <a:lnTo>
                    <a:pt x="8" y="246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1" y="297"/>
                  </a:lnTo>
                  <a:lnTo>
                    <a:pt x="42" y="312"/>
                  </a:lnTo>
                  <a:lnTo>
                    <a:pt x="53" y="326"/>
                  </a:lnTo>
                  <a:lnTo>
                    <a:pt x="67" y="339"/>
                  </a:lnTo>
                  <a:lnTo>
                    <a:pt x="81" y="350"/>
                  </a:lnTo>
                  <a:lnTo>
                    <a:pt x="96" y="359"/>
                  </a:lnTo>
                  <a:lnTo>
                    <a:pt x="112" y="369"/>
                  </a:lnTo>
                  <a:lnTo>
                    <a:pt x="128" y="374"/>
                  </a:lnTo>
                  <a:lnTo>
                    <a:pt x="147" y="380"/>
                  </a:lnTo>
                  <a:lnTo>
                    <a:pt x="165" y="382"/>
                  </a:lnTo>
                  <a:lnTo>
                    <a:pt x="184" y="384"/>
                  </a:lnTo>
                  <a:lnTo>
                    <a:pt x="203" y="382"/>
                  </a:lnTo>
                  <a:lnTo>
                    <a:pt x="221" y="380"/>
                  </a:lnTo>
                  <a:lnTo>
                    <a:pt x="238" y="376"/>
                  </a:lnTo>
                  <a:lnTo>
                    <a:pt x="254" y="370"/>
                  </a:lnTo>
                  <a:lnTo>
                    <a:pt x="269" y="363"/>
                  </a:lnTo>
                  <a:lnTo>
                    <a:pt x="284" y="354"/>
                  </a:lnTo>
                  <a:lnTo>
                    <a:pt x="298" y="343"/>
                  </a:lnTo>
                  <a:lnTo>
                    <a:pt x="311" y="332"/>
                  </a:lnTo>
                  <a:lnTo>
                    <a:pt x="322" y="318"/>
                  </a:lnTo>
                  <a:lnTo>
                    <a:pt x="333" y="304"/>
                  </a:lnTo>
                  <a:lnTo>
                    <a:pt x="342" y="289"/>
                  </a:lnTo>
                  <a:lnTo>
                    <a:pt x="349" y="273"/>
                  </a:lnTo>
                  <a:lnTo>
                    <a:pt x="356" y="255"/>
                  </a:lnTo>
                  <a:lnTo>
                    <a:pt x="359" y="237"/>
                  </a:lnTo>
                  <a:lnTo>
                    <a:pt x="363" y="218"/>
                  </a:lnTo>
                  <a:lnTo>
                    <a:pt x="364" y="199"/>
                  </a:lnTo>
                  <a:lnTo>
                    <a:pt x="363" y="179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FEC9E50-3E1A-6369-8E99-4DA370324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3236"/>
              <a:ext cx="220" cy="211"/>
            </a:xfrm>
            <a:custGeom>
              <a:avLst/>
              <a:gdLst>
                <a:gd name="T0" fmla="*/ 75 w 440"/>
                <a:gd name="T1" fmla="*/ 157 h 423"/>
                <a:gd name="T2" fmla="*/ 57 w 440"/>
                <a:gd name="T3" fmla="*/ 164 h 423"/>
                <a:gd name="T4" fmla="*/ 43 w 440"/>
                <a:gd name="T5" fmla="*/ 175 h 423"/>
                <a:gd name="T6" fmla="*/ 34 w 440"/>
                <a:gd name="T7" fmla="*/ 191 h 423"/>
                <a:gd name="T8" fmla="*/ 30 w 440"/>
                <a:gd name="T9" fmla="*/ 201 h 423"/>
                <a:gd name="T10" fmla="*/ 1 w 440"/>
                <a:gd name="T11" fmla="*/ 113 h 423"/>
                <a:gd name="T12" fmla="*/ 18 w 440"/>
                <a:gd name="T13" fmla="*/ 125 h 423"/>
                <a:gd name="T14" fmla="*/ 35 w 440"/>
                <a:gd name="T15" fmla="*/ 127 h 423"/>
                <a:gd name="T16" fmla="*/ 53 w 440"/>
                <a:gd name="T17" fmla="*/ 124 h 423"/>
                <a:gd name="T18" fmla="*/ 72 w 440"/>
                <a:gd name="T19" fmla="*/ 118 h 423"/>
                <a:gd name="T20" fmla="*/ 280 w 440"/>
                <a:gd name="T21" fmla="*/ 45 h 423"/>
                <a:gd name="T22" fmla="*/ 298 w 440"/>
                <a:gd name="T23" fmla="*/ 37 h 423"/>
                <a:gd name="T24" fmla="*/ 312 w 440"/>
                <a:gd name="T25" fmla="*/ 28 h 423"/>
                <a:gd name="T26" fmla="*/ 321 w 440"/>
                <a:gd name="T27" fmla="*/ 12 h 423"/>
                <a:gd name="T28" fmla="*/ 325 w 440"/>
                <a:gd name="T29" fmla="*/ 0 h 423"/>
                <a:gd name="T30" fmla="*/ 350 w 440"/>
                <a:gd name="T31" fmla="*/ 73 h 423"/>
                <a:gd name="T32" fmla="*/ 339 w 440"/>
                <a:gd name="T33" fmla="*/ 84 h 423"/>
                <a:gd name="T34" fmla="*/ 167 w 440"/>
                <a:gd name="T35" fmla="*/ 356 h 423"/>
                <a:gd name="T36" fmla="*/ 365 w 440"/>
                <a:gd name="T37" fmla="*/ 288 h 423"/>
                <a:gd name="T38" fmla="*/ 382 w 440"/>
                <a:gd name="T39" fmla="*/ 280 h 423"/>
                <a:gd name="T40" fmla="*/ 396 w 440"/>
                <a:gd name="T41" fmla="*/ 269 h 423"/>
                <a:gd name="T42" fmla="*/ 405 w 440"/>
                <a:gd name="T43" fmla="*/ 254 h 423"/>
                <a:gd name="T44" fmla="*/ 410 w 440"/>
                <a:gd name="T45" fmla="*/ 243 h 423"/>
                <a:gd name="T46" fmla="*/ 439 w 440"/>
                <a:gd name="T47" fmla="*/ 331 h 423"/>
                <a:gd name="T48" fmla="*/ 421 w 440"/>
                <a:gd name="T49" fmla="*/ 320 h 423"/>
                <a:gd name="T50" fmla="*/ 404 w 440"/>
                <a:gd name="T51" fmla="*/ 317 h 423"/>
                <a:gd name="T52" fmla="*/ 387 w 440"/>
                <a:gd name="T53" fmla="*/ 320 h 423"/>
                <a:gd name="T54" fmla="*/ 367 w 440"/>
                <a:gd name="T55" fmla="*/ 326 h 423"/>
                <a:gd name="T56" fmla="*/ 90 w 440"/>
                <a:gd name="T57" fmla="*/ 409 h 423"/>
                <a:gd name="T58" fmla="*/ 93 w 440"/>
                <a:gd name="T59" fmla="*/ 386 h 423"/>
                <a:gd name="T60" fmla="*/ 101 w 440"/>
                <a:gd name="T61" fmla="*/ 364 h 423"/>
                <a:gd name="T62" fmla="*/ 113 w 440"/>
                <a:gd name="T63" fmla="*/ 343 h 423"/>
                <a:gd name="T64" fmla="*/ 277 w 440"/>
                <a:gd name="T65" fmla="*/ 8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0" h="423">
                  <a:moveTo>
                    <a:pt x="85" y="154"/>
                  </a:moveTo>
                  <a:lnTo>
                    <a:pt x="75" y="157"/>
                  </a:lnTo>
                  <a:lnTo>
                    <a:pt x="65" y="161"/>
                  </a:lnTo>
                  <a:lnTo>
                    <a:pt x="57" y="164"/>
                  </a:lnTo>
                  <a:lnTo>
                    <a:pt x="50" y="169"/>
                  </a:lnTo>
                  <a:lnTo>
                    <a:pt x="43" y="175"/>
                  </a:lnTo>
                  <a:lnTo>
                    <a:pt x="38" y="182"/>
                  </a:lnTo>
                  <a:lnTo>
                    <a:pt x="34" y="191"/>
                  </a:lnTo>
                  <a:lnTo>
                    <a:pt x="31" y="201"/>
                  </a:lnTo>
                  <a:lnTo>
                    <a:pt x="30" y="201"/>
                  </a:lnTo>
                  <a:lnTo>
                    <a:pt x="0" y="115"/>
                  </a:lnTo>
                  <a:lnTo>
                    <a:pt x="1" y="113"/>
                  </a:lnTo>
                  <a:lnTo>
                    <a:pt x="10" y="120"/>
                  </a:lnTo>
                  <a:lnTo>
                    <a:pt x="18" y="125"/>
                  </a:lnTo>
                  <a:lnTo>
                    <a:pt x="26" y="126"/>
                  </a:lnTo>
                  <a:lnTo>
                    <a:pt x="35" y="127"/>
                  </a:lnTo>
                  <a:lnTo>
                    <a:pt x="43" y="126"/>
                  </a:lnTo>
                  <a:lnTo>
                    <a:pt x="53" y="124"/>
                  </a:lnTo>
                  <a:lnTo>
                    <a:pt x="62" y="121"/>
                  </a:lnTo>
                  <a:lnTo>
                    <a:pt x="72" y="118"/>
                  </a:lnTo>
                  <a:lnTo>
                    <a:pt x="270" y="49"/>
                  </a:lnTo>
                  <a:lnTo>
                    <a:pt x="280" y="45"/>
                  </a:lnTo>
                  <a:lnTo>
                    <a:pt x="290" y="42"/>
                  </a:lnTo>
                  <a:lnTo>
                    <a:pt x="298" y="37"/>
                  </a:lnTo>
                  <a:lnTo>
                    <a:pt x="305" y="32"/>
                  </a:lnTo>
                  <a:lnTo>
                    <a:pt x="312" y="28"/>
                  </a:lnTo>
                  <a:lnTo>
                    <a:pt x="316" y="21"/>
                  </a:lnTo>
                  <a:lnTo>
                    <a:pt x="321" y="12"/>
                  </a:lnTo>
                  <a:lnTo>
                    <a:pt x="323" y="1"/>
                  </a:lnTo>
                  <a:lnTo>
                    <a:pt x="325" y="0"/>
                  </a:lnTo>
                  <a:lnTo>
                    <a:pt x="350" y="73"/>
                  </a:lnTo>
                  <a:lnTo>
                    <a:pt x="350" y="73"/>
                  </a:lnTo>
                  <a:lnTo>
                    <a:pt x="344" y="79"/>
                  </a:lnTo>
                  <a:lnTo>
                    <a:pt x="339" y="84"/>
                  </a:lnTo>
                  <a:lnTo>
                    <a:pt x="332" y="95"/>
                  </a:lnTo>
                  <a:lnTo>
                    <a:pt x="167" y="356"/>
                  </a:lnTo>
                  <a:lnTo>
                    <a:pt x="354" y="291"/>
                  </a:lnTo>
                  <a:lnTo>
                    <a:pt x="365" y="288"/>
                  </a:lnTo>
                  <a:lnTo>
                    <a:pt x="374" y="283"/>
                  </a:lnTo>
                  <a:lnTo>
                    <a:pt x="382" y="280"/>
                  </a:lnTo>
                  <a:lnTo>
                    <a:pt x="389" y="275"/>
                  </a:lnTo>
                  <a:lnTo>
                    <a:pt x="396" y="269"/>
                  </a:lnTo>
                  <a:lnTo>
                    <a:pt x="400" y="262"/>
                  </a:lnTo>
                  <a:lnTo>
                    <a:pt x="405" y="254"/>
                  </a:lnTo>
                  <a:lnTo>
                    <a:pt x="407" y="244"/>
                  </a:lnTo>
                  <a:lnTo>
                    <a:pt x="410" y="243"/>
                  </a:lnTo>
                  <a:lnTo>
                    <a:pt x="440" y="329"/>
                  </a:lnTo>
                  <a:lnTo>
                    <a:pt x="439" y="331"/>
                  </a:lnTo>
                  <a:lnTo>
                    <a:pt x="429" y="324"/>
                  </a:lnTo>
                  <a:lnTo>
                    <a:pt x="421" y="320"/>
                  </a:lnTo>
                  <a:lnTo>
                    <a:pt x="412" y="318"/>
                  </a:lnTo>
                  <a:lnTo>
                    <a:pt x="404" y="317"/>
                  </a:lnTo>
                  <a:lnTo>
                    <a:pt x="396" y="318"/>
                  </a:lnTo>
                  <a:lnTo>
                    <a:pt x="387" y="320"/>
                  </a:lnTo>
                  <a:lnTo>
                    <a:pt x="377" y="323"/>
                  </a:lnTo>
                  <a:lnTo>
                    <a:pt x="367" y="326"/>
                  </a:lnTo>
                  <a:lnTo>
                    <a:pt x="90" y="423"/>
                  </a:lnTo>
                  <a:lnTo>
                    <a:pt x="90" y="409"/>
                  </a:lnTo>
                  <a:lnTo>
                    <a:pt x="91" y="398"/>
                  </a:lnTo>
                  <a:lnTo>
                    <a:pt x="93" y="386"/>
                  </a:lnTo>
                  <a:lnTo>
                    <a:pt x="97" y="375"/>
                  </a:lnTo>
                  <a:lnTo>
                    <a:pt x="101" y="364"/>
                  </a:lnTo>
                  <a:lnTo>
                    <a:pt x="107" y="354"/>
                  </a:lnTo>
                  <a:lnTo>
                    <a:pt x="113" y="343"/>
                  </a:lnTo>
                  <a:lnTo>
                    <a:pt x="121" y="332"/>
                  </a:lnTo>
                  <a:lnTo>
                    <a:pt x="277" y="87"/>
                  </a:lnTo>
                  <a:lnTo>
                    <a:pt x="85" y="154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BD18415-0739-0494-7E80-BA80FF344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" y="3448"/>
              <a:ext cx="194" cy="201"/>
            </a:xfrm>
            <a:custGeom>
              <a:avLst/>
              <a:gdLst>
                <a:gd name="T0" fmla="*/ 335 w 387"/>
                <a:gd name="T1" fmla="*/ 219 h 402"/>
                <a:gd name="T2" fmla="*/ 338 w 387"/>
                <a:gd name="T3" fmla="*/ 194 h 402"/>
                <a:gd name="T4" fmla="*/ 333 w 387"/>
                <a:gd name="T5" fmla="*/ 170 h 402"/>
                <a:gd name="T6" fmla="*/ 324 w 387"/>
                <a:gd name="T7" fmla="*/ 146 h 402"/>
                <a:gd name="T8" fmla="*/ 312 w 387"/>
                <a:gd name="T9" fmla="*/ 124 h 402"/>
                <a:gd name="T10" fmla="*/ 294 w 387"/>
                <a:gd name="T11" fmla="*/ 100 h 402"/>
                <a:gd name="T12" fmla="*/ 273 w 387"/>
                <a:gd name="T13" fmla="*/ 80 h 402"/>
                <a:gd name="T14" fmla="*/ 250 w 387"/>
                <a:gd name="T15" fmla="*/ 66 h 402"/>
                <a:gd name="T16" fmla="*/ 226 w 387"/>
                <a:gd name="T17" fmla="*/ 57 h 402"/>
                <a:gd name="T18" fmla="*/ 199 w 387"/>
                <a:gd name="T19" fmla="*/ 52 h 402"/>
                <a:gd name="T20" fmla="*/ 172 w 387"/>
                <a:gd name="T21" fmla="*/ 55 h 402"/>
                <a:gd name="T22" fmla="*/ 145 w 387"/>
                <a:gd name="T23" fmla="*/ 61 h 402"/>
                <a:gd name="T24" fmla="*/ 118 w 387"/>
                <a:gd name="T25" fmla="*/ 75 h 402"/>
                <a:gd name="T26" fmla="*/ 94 w 387"/>
                <a:gd name="T27" fmla="*/ 95 h 402"/>
                <a:gd name="T28" fmla="*/ 75 w 387"/>
                <a:gd name="T29" fmla="*/ 117 h 402"/>
                <a:gd name="T30" fmla="*/ 62 w 387"/>
                <a:gd name="T31" fmla="*/ 142 h 402"/>
                <a:gd name="T32" fmla="*/ 52 w 387"/>
                <a:gd name="T33" fmla="*/ 170 h 402"/>
                <a:gd name="T34" fmla="*/ 50 w 387"/>
                <a:gd name="T35" fmla="*/ 198 h 402"/>
                <a:gd name="T36" fmla="*/ 52 w 387"/>
                <a:gd name="T37" fmla="*/ 227 h 402"/>
                <a:gd name="T38" fmla="*/ 60 w 387"/>
                <a:gd name="T39" fmla="*/ 254 h 402"/>
                <a:gd name="T40" fmla="*/ 74 w 387"/>
                <a:gd name="T41" fmla="*/ 282 h 402"/>
                <a:gd name="T42" fmla="*/ 95 w 387"/>
                <a:gd name="T43" fmla="*/ 311 h 402"/>
                <a:gd name="T44" fmla="*/ 122 w 387"/>
                <a:gd name="T45" fmla="*/ 338 h 402"/>
                <a:gd name="T46" fmla="*/ 192 w 387"/>
                <a:gd name="T47" fmla="*/ 293 h 402"/>
                <a:gd name="T48" fmla="*/ 207 w 387"/>
                <a:gd name="T49" fmla="*/ 282 h 402"/>
                <a:gd name="T50" fmla="*/ 218 w 387"/>
                <a:gd name="T51" fmla="*/ 269 h 402"/>
                <a:gd name="T52" fmla="*/ 222 w 387"/>
                <a:gd name="T53" fmla="*/ 254 h 402"/>
                <a:gd name="T54" fmla="*/ 223 w 387"/>
                <a:gd name="T55" fmla="*/ 244 h 402"/>
                <a:gd name="T56" fmla="*/ 265 w 387"/>
                <a:gd name="T57" fmla="*/ 313 h 402"/>
                <a:gd name="T58" fmla="*/ 245 w 387"/>
                <a:gd name="T59" fmla="*/ 323 h 402"/>
                <a:gd name="T60" fmla="*/ 133 w 387"/>
                <a:gd name="T61" fmla="*/ 394 h 402"/>
                <a:gd name="T62" fmla="*/ 103 w 387"/>
                <a:gd name="T63" fmla="*/ 379 h 402"/>
                <a:gd name="T64" fmla="*/ 62 w 387"/>
                <a:gd name="T65" fmla="*/ 331 h 402"/>
                <a:gd name="T66" fmla="*/ 32 w 387"/>
                <a:gd name="T67" fmla="*/ 284 h 402"/>
                <a:gd name="T68" fmla="*/ 13 w 387"/>
                <a:gd name="T69" fmla="*/ 243 h 402"/>
                <a:gd name="T70" fmla="*/ 3 w 387"/>
                <a:gd name="T71" fmla="*/ 202 h 402"/>
                <a:gd name="T72" fmla="*/ 0 w 387"/>
                <a:gd name="T73" fmla="*/ 164 h 402"/>
                <a:gd name="T74" fmla="*/ 5 w 387"/>
                <a:gd name="T75" fmla="*/ 128 h 402"/>
                <a:gd name="T76" fmla="*/ 18 w 387"/>
                <a:gd name="T77" fmla="*/ 96 h 402"/>
                <a:gd name="T78" fmla="*/ 37 w 387"/>
                <a:gd name="T79" fmla="*/ 66 h 402"/>
                <a:gd name="T80" fmla="*/ 64 w 387"/>
                <a:gd name="T81" fmla="*/ 41 h 402"/>
                <a:gd name="T82" fmla="*/ 97 w 387"/>
                <a:gd name="T83" fmla="*/ 19 h 402"/>
                <a:gd name="T84" fmla="*/ 134 w 387"/>
                <a:gd name="T85" fmla="*/ 6 h 402"/>
                <a:gd name="T86" fmla="*/ 171 w 387"/>
                <a:gd name="T87" fmla="*/ 0 h 402"/>
                <a:gd name="T88" fmla="*/ 207 w 387"/>
                <a:gd name="T89" fmla="*/ 4 h 402"/>
                <a:gd name="T90" fmla="*/ 243 w 387"/>
                <a:gd name="T91" fmla="*/ 15 h 402"/>
                <a:gd name="T92" fmla="*/ 276 w 387"/>
                <a:gd name="T93" fmla="*/ 35 h 402"/>
                <a:gd name="T94" fmla="*/ 309 w 387"/>
                <a:gd name="T95" fmla="*/ 60 h 402"/>
                <a:gd name="T96" fmla="*/ 338 w 387"/>
                <a:gd name="T97" fmla="*/ 94 h 402"/>
                <a:gd name="T98" fmla="*/ 361 w 387"/>
                <a:gd name="T99" fmla="*/ 132 h 402"/>
                <a:gd name="T100" fmla="*/ 379 w 387"/>
                <a:gd name="T101" fmla="*/ 169 h 402"/>
                <a:gd name="T102" fmla="*/ 337 w 387"/>
                <a:gd name="T103" fmla="*/ 22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7" h="402">
                  <a:moveTo>
                    <a:pt x="337" y="220"/>
                  </a:moveTo>
                  <a:lnTo>
                    <a:pt x="335" y="219"/>
                  </a:lnTo>
                  <a:lnTo>
                    <a:pt x="338" y="207"/>
                  </a:lnTo>
                  <a:lnTo>
                    <a:pt x="338" y="194"/>
                  </a:lnTo>
                  <a:lnTo>
                    <a:pt x="337" y="182"/>
                  </a:lnTo>
                  <a:lnTo>
                    <a:pt x="333" y="170"/>
                  </a:lnTo>
                  <a:lnTo>
                    <a:pt x="330" y="157"/>
                  </a:lnTo>
                  <a:lnTo>
                    <a:pt x="324" y="146"/>
                  </a:lnTo>
                  <a:lnTo>
                    <a:pt x="318" y="134"/>
                  </a:lnTo>
                  <a:lnTo>
                    <a:pt x="312" y="124"/>
                  </a:lnTo>
                  <a:lnTo>
                    <a:pt x="303" y="111"/>
                  </a:lnTo>
                  <a:lnTo>
                    <a:pt x="294" y="100"/>
                  </a:lnTo>
                  <a:lnTo>
                    <a:pt x="283" y="89"/>
                  </a:lnTo>
                  <a:lnTo>
                    <a:pt x="273" y="80"/>
                  </a:lnTo>
                  <a:lnTo>
                    <a:pt x="261" y="73"/>
                  </a:lnTo>
                  <a:lnTo>
                    <a:pt x="250" y="66"/>
                  </a:lnTo>
                  <a:lnTo>
                    <a:pt x="238" y="60"/>
                  </a:lnTo>
                  <a:lnTo>
                    <a:pt x="226" y="57"/>
                  </a:lnTo>
                  <a:lnTo>
                    <a:pt x="213" y="55"/>
                  </a:lnTo>
                  <a:lnTo>
                    <a:pt x="199" y="52"/>
                  </a:lnTo>
                  <a:lnTo>
                    <a:pt x="186" y="52"/>
                  </a:lnTo>
                  <a:lnTo>
                    <a:pt x="172" y="55"/>
                  </a:lnTo>
                  <a:lnTo>
                    <a:pt x="159" y="57"/>
                  </a:lnTo>
                  <a:lnTo>
                    <a:pt x="145" y="61"/>
                  </a:lnTo>
                  <a:lnTo>
                    <a:pt x="132" y="68"/>
                  </a:lnTo>
                  <a:lnTo>
                    <a:pt x="118" y="75"/>
                  </a:lnTo>
                  <a:lnTo>
                    <a:pt x="105" y="85"/>
                  </a:lnTo>
                  <a:lnTo>
                    <a:pt x="94" y="95"/>
                  </a:lnTo>
                  <a:lnTo>
                    <a:pt x="84" y="105"/>
                  </a:lnTo>
                  <a:lnTo>
                    <a:pt x="75" y="117"/>
                  </a:lnTo>
                  <a:lnTo>
                    <a:pt x="67" y="130"/>
                  </a:lnTo>
                  <a:lnTo>
                    <a:pt x="62" y="142"/>
                  </a:lnTo>
                  <a:lnTo>
                    <a:pt x="56" y="156"/>
                  </a:lnTo>
                  <a:lnTo>
                    <a:pt x="52" y="170"/>
                  </a:lnTo>
                  <a:lnTo>
                    <a:pt x="50" y="184"/>
                  </a:lnTo>
                  <a:lnTo>
                    <a:pt x="50" y="198"/>
                  </a:lnTo>
                  <a:lnTo>
                    <a:pt x="50" y="213"/>
                  </a:lnTo>
                  <a:lnTo>
                    <a:pt x="52" y="227"/>
                  </a:lnTo>
                  <a:lnTo>
                    <a:pt x="56" y="241"/>
                  </a:lnTo>
                  <a:lnTo>
                    <a:pt x="60" y="254"/>
                  </a:lnTo>
                  <a:lnTo>
                    <a:pt x="66" y="268"/>
                  </a:lnTo>
                  <a:lnTo>
                    <a:pt x="74" y="282"/>
                  </a:lnTo>
                  <a:lnTo>
                    <a:pt x="85" y="297"/>
                  </a:lnTo>
                  <a:lnTo>
                    <a:pt x="95" y="311"/>
                  </a:lnTo>
                  <a:lnTo>
                    <a:pt x="108" y="325"/>
                  </a:lnTo>
                  <a:lnTo>
                    <a:pt x="122" y="338"/>
                  </a:lnTo>
                  <a:lnTo>
                    <a:pt x="185" y="297"/>
                  </a:lnTo>
                  <a:lnTo>
                    <a:pt x="192" y="293"/>
                  </a:lnTo>
                  <a:lnTo>
                    <a:pt x="200" y="288"/>
                  </a:lnTo>
                  <a:lnTo>
                    <a:pt x="207" y="282"/>
                  </a:lnTo>
                  <a:lnTo>
                    <a:pt x="213" y="276"/>
                  </a:lnTo>
                  <a:lnTo>
                    <a:pt x="218" y="269"/>
                  </a:lnTo>
                  <a:lnTo>
                    <a:pt x="221" y="263"/>
                  </a:lnTo>
                  <a:lnTo>
                    <a:pt x="222" y="254"/>
                  </a:lnTo>
                  <a:lnTo>
                    <a:pt x="222" y="245"/>
                  </a:lnTo>
                  <a:lnTo>
                    <a:pt x="223" y="244"/>
                  </a:lnTo>
                  <a:lnTo>
                    <a:pt x="266" y="312"/>
                  </a:lnTo>
                  <a:lnTo>
                    <a:pt x="265" y="313"/>
                  </a:lnTo>
                  <a:lnTo>
                    <a:pt x="255" y="317"/>
                  </a:lnTo>
                  <a:lnTo>
                    <a:pt x="245" y="323"/>
                  </a:lnTo>
                  <a:lnTo>
                    <a:pt x="144" y="387"/>
                  </a:lnTo>
                  <a:lnTo>
                    <a:pt x="133" y="394"/>
                  </a:lnTo>
                  <a:lnTo>
                    <a:pt x="124" y="402"/>
                  </a:lnTo>
                  <a:lnTo>
                    <a:pt x="103" y="379"/>
                  </a:lnTo>
                  <a:lnTo>
                    <a:pt x="82" y="356"/>
                  </a:lnTo>
                  <a:lnTo>
                    <a:pt x="62" y="331"/>
                  </a:lnTo>
                  <a:lnTo>
                    <a:pt x="44" y="305"/>
                  </a:lnTo>
                  <a:lnTo>
                    <a:pt x="32" y="284"/>
                  </a:lnTo>
                  <a:lnTo>
                    <a:pt x="21" y="264"/>
                  </a:lnTo>
                  <a:lnTo>
                    <a:pt x="13" y="243"/>
                  </a:lnTo>
                  <a:lnTo>
                    <a:pt x="6" y="222"/>
                  </a:lnTo>
                  <a:lnTo>
                    <a:pt x="3" y="202"/>
                  </a:lnTo>
                  <a:lnTo>
                    <a:pt x="0" y="183"/>
                  </a:lnTo>
                  <a:lnTo>
                    <a:pt x="0" y="164"/>
                  </a:lnTo>
                  <a:lnTo>
                    <a:pt x="1" y="146"/>
                  </a:lnTo>
                  <a:lnTo>
                    <a:pt x="5" y="128"/>
                  </a:lnTo>
                  <a:lnTo>
                    <a:pt x="11" y="111"/>
                  </a:lnTo>
                  <a:lnTo>
                    <a:pt x="18" y="96"/>
                  </a:lnTo>
                  <a:lnTo>
                    <a:pt x="27" y="80"/>
                  </a:lnTo>
                  <a:lnTo>
                    <a:pt x="37" y="66"/>
                  </a:lnTo>
                  <a:lnTo>
                    <a:pt x="50" y="53"/>
                  </a:lnTo>
                  <a:lnTo>
                    <a:pt x="64" y="41"/>
                  </a:lnTo>
                  <a:lnTo>
                    <a:pt x="80" y="29"/>
                  </a:lnTo>
                  <a:lnTo>
                    <a:pt x="97" y="19"/>
                  </a:lnTo>
                  <a:lnTo>
                    <a:pt x="116" y="11"/>
                  </a:lnTo>
                  <a:lnTo>
                    <a:pt x="134" y="6"/>
                  </a:lnTo>
                  <a:lnTo>
                    <a:pt x="153" y="1"/>
                  </a:lnTo>
                  <a:lnTo>
                    <a:pt x="171" y="0"/>
                  </a:lnTo>
                  <a:lnTo>
                    <a:pt x="190" y="1"/>
                  </a:lnTo>
                  <a:lnTo>
                    <a:pt x="207" y="4"/>
                  </a:lnTo>
                  <a:lnTo>
                    <a:pt x="226" y="8"/>
                  </a:lnTo>
                  <a:lnTo>
                    <a:pt x="243" y="15"/>
                  </a:lnTo>
                  <a:lnTo>
                    <a:pt x="260" y="23"/>
                  </a:lnTo>
                  <a:lnTo>
                    <a:pt x="276" y="35"/>
                  </a:lnTo>
                  <a:lnTo>
                    <a:pt x="293" y="46"/>
                  </a:lnTo>
                  <a:lnTo>
                    <a:pt x="309" y="60"/>
                  </a:lnTo>
                  <a:lnTo>
                    <a:pt x="324" y="76"/>
                  </a:lnTo>
                  <a:lnTo>
                    <a:pt x="338" y="94"/>
                  </a:lnTo>
                  <a:lnTo>
                    <a:pt x="350" y="113"/>
                  </a:lnTo>
                  <a:lnTo>
                    <a:pt x="361" y="132"/>
                  </a:lnTo>
                  <a:lnTo>
                    <a:pt x="371" y="149"/>
                  </a:lnTo>
                  <a:lnTo>
                    <a:pt x="379" y="169"/>
                  </a:lnTo>
                  <a:lnTo>
                    <a:pt x="387" y="187"/>
                  </a:lnTo>
                  <a:lnTo>
                    <a:pt x="337" y="220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764ADAC-D474-7111-3F72-DB8FE5A3A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650"/>
              <a:ext cx="77" cy="47"/>
            </a:xfrm>
            <a:custGeom>
              <a:avLst/>
              <a:gdLst>
                <a:gd name="T0" fmla="*/ 36 w 154"/>
                <a:gd name="T1" fmla="*/ 32 h 92"/>
                <a:gd name="T2" fmla="*/ 26 w 154"/>
                <a:gd name="T3" fmla="*/ 23 h 92"/>
                <a:gd name="T4" fmla="*/ 18 w 154"/>
                <a:gd name="T5" fmla="*/ 16 h 92"/>
                <a:gd name="T6" fmla="*/ 10 w 154"/>
                <a:gd name="T7" fmla="*/ 9 h 92"/>
                <a:gd name="T8" fmla="*/ 0 w 154"/>
                <a:gd name="T9" fmla="*/ 3 h 92"/>
                <a:gd name="T10" fmla="*/ 0 w 154"/>
                <a:gd name="T11" fmla="*/ 2 h 92"/>
                <a:gd name="T12" fmla="*/ 41 w 154"/>
                <a:gd name="T13" fmla="*/ 0 h 92"/>
                <a:gd name="T14" fmla="*/ 50 w 154"/>
                <a:gd name="T15" fmla="*/ 0 h 92"/>
                <a:gd name="T16" fmla="*/ 58 w 154"/>
                <a:gd name="T17" fmla="*/ 1 h 92"/>
                <a:gd name="T18" fmla="*/ 69 w 154"/>
                <a:gd name="T19" fmla="*/ 11 h 92"/>
                <a:gd name="T20" fmla="*/ 81 w 154"/>
                <a:gd name="T21" fmla="*/ 23 h 92"/>
                <a:gd name="T22" fmla="*/ 118 w 154"/>
                <a:gd name="T23" fmla="*/ 61 h 92"/>
                <a:gd name="T24" fmla="*/ 126 w 154"/>
                <a:gd name="T25" fmla="*/ 69 h 92"/>
                <a:gd name="T26" fmla="*/ 134 w 154"/>
                <a:gd name="T27" fmla="*/ 77 h 92"/>
                <a:gd name="T28" fmla="*/ 143 w 154"/>
                <a:gd name="T29" fmla="*/ 83 h 92"/>
                <a:gd name="T30" fmla="*/ 154 w 154"/>
                <a:gd name="T31" fmla="*/ 89 h 92"/>
                <a:gd name="T32" fmla="*/ 154 w 154"/>
                <a:gd name="T33" fmla="*/ 91 h 92"/>
                <a:gd name="T34" fmla="*/ 112 w 154"/>
                <a:gd name="T35" fmla="*/ 92 h 92"/>
                <a:gd name="T36" fmla="*/ 104 w 154"/>
                <a:gd name="T37" fmla="*/ 92 h 92"/>
                <a:gd name="T38" fmla="*/ 96 w 154"/>
                <a:gd name="T39" fmla="*/ 91 h 92"/>
                <a:gd name="T40" fmla="*/ 83 w 154"/>
                <a:gd name="T41" fmla="*/ 82 h 92"/>
                <a:gd name="T42" fmla="*/ 73 w 154"/>
                <a:gd name="T43" fmla="*/ 70 h 92"/>
                <a:gd name="T44" fmla="*/ 36 w 154"/>
                <a:gd name="T45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92">
                  <a:moveTo>
                    <a:pt x="36" y="32"/>
                  </a:moveTo>
                  <a:lnTo>
                    <a:pt x="26" y="23"/>
                  </a:lnTo>
                  <a:lnTo>
                    <a:pt x="18" y="16"/>
                  </a:lnTo>
                  <a:lnTo>
                    <a:pt x="10" y="9"/>
                  </a:lnTo>
                  <a:lnTo>
                    <a:pt x="0" y="3"/>
                  </a:lnTo>
                  <a:lnTo>
                    <a:pt x="0" y="2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58" y="1"/>
                  </a:lnTo>
                  <a:lnTo>
                    <a:pt x="69" y="11"/>
                  </a:lnTo>
                  <a:lnTo>
                    <a:pt x="81" y="23"/>
                  </a:lnTo>
                  <a:lnTo>
                    <a:pt x="118" y="61"/>
                  </a:lnTo>
                  <a:lnTo>
                    <a:pt x="126" y="69"/>
                  </a:lnTo>
                  <a:lnTo>
                    <a:pt x="134" y="77"/>
                  </a:lnTo>
                  <a:lnTo>
                    <a:pt x="143" y="83"/>
                  </a:lnTo>
                  <a:lnTo>
                    <a:pt x="154" y="89"/>
                  </a:lnTo>
                  <a:lnTo>
                    <a:pt x="154" y="91"/>
                  </a:lnTo>
                  <a:lnTo>
                    <a:pt x="112" y="92"/>
                  </a:lnTo>
                  <a:lnTo>
                    <a:pt x="104" y="92"/>
                  </a:lnTo>
                  <a:lnTo>
                    <a:pt x="96" y="91"/>
                  </a:lnTo>
                  <a:lnTo>
                    <a:pt x="83" y="82"/>
                  </a:lnTo>
                  <a:lnTo>
                    <a:pt x="73" y="70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DECE5466-B09B-0507-B943-4C47A9F0F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" y="3659"/>
              <a:ext cx="183" cy="203"/>
            </a:xfrm>
            <a:custGeom>
              <a:avLst/>
              <a:gdLst>
                <a:gd name="T0" fmla="*/ 137 w 365"/>
                <a:gd name="T1" fmla="*/ 332 h 407"/>
                <a:gd name="T2" fmla="*/ 158 w 365"/>
                <a:gd name="T3" fmla="*/ 348 h 407"/>
                <a:gd name="T4" fmla="*/ 181 w 365"/>
                <a:gd name="T5" fmla="*/ 358 h 407"/>
                <a:gd name="T6" fmla="*/ 207 w 365"/>
                <a:gd name="T7" fmla="*/ 365 h 407"/>
                <a:gd name="T8" fmla="*/ 232 w 365"/>
                <a:gd name="T9" fmla="*/ 366 h 407"/>
                <a:gd name="T10" fmla="*/ 173 w 365"/>
                <a:gd name="T11" fmla="*/ 407 h 407"/>
                <a:gd name="T12" fmla="*/ 1 w 365"/>
                <a:gd name="T13" fmla="*/ 273 h 407"/>
                <a:gd name="T14" fmla="*/ 10 w 365"/>
                <a:gd name="T15" fmla="*/ 274 h 407"/>
                <a:gd name="T16" fmla="*/ 20 w 365"/>
                <a:gd name="T17" fmla="*/ 273 h 407"/>
                <a:gd name="T18" fmla="*/ 37 w 365"/>
                <a:gd name="T19" fmla="*/ 262 h 407"/>
                <a:gd name="T20" fmla="*/ 64 w 365"/>
                <a:gd name="T21" fmla="*/ 230 h 407"/>
                <a:gd name="T22" fmla="*/ 196 w 365"/>
                <a:gd name="T23" fmla="*/ 58 h 407"/>
                <a:gd name="T24" fmla="*/ 211 w 365"/>
                <a:gd name="T25" fmla="*/ 30 h 407"/>
                <a:gd name="T26" fmla="*/ 214 w 365"/>
                <a:gd name="T27" fmla="*/ 15 h 407"/>
                <a:gd name="T28" fmla="*/ 211 w 365"/>
                <a:gd name="T29" fmla="*/ 6 h 407"/>
                <a:gd name="T30" fmla="*/ 210 w 365"/>
                <a:gd name="T31" fmla="*/ 0 h 407"/>
                <a:gd name="T32" fmla="*/ 349 w 365"/>
                <a:gd name="T33" fmla="*/ 106 h 407"/>
                <a:gd name="T34" fmla="*/ 359 w 365"/>
                <a:gd name="T35" fmla="*/ 113 h 407"/>
                <a:gd name="T36" fmla="*/ 365 w 365"/>
                <a:gd name="T37" fmla="*/ 117 h 407"/>
                <a:gd name="T38" fmla="*/ 327 w 365"/>
                <a:gd name="T39" fmla="*/ 164 h 407"/>
                <a:gd name="T40" fmla="*/ 324 w 365"/>
                <a:gd name="T41" fmla="*/ 147 h 407"/>
                <a:gd name="T42" fmla="*/ 315 w 365"/>
                <a:gd name="T43" fmla="*/ 133 h 407"/>
                <a:gd name="T44" fmla="*/ 291 w 365"/>
                <a:gd name="T45" fmla="*/ 110 h 407"/>
                <a:gd name="T46" fmla="*/ 268 w 365"/>
                <a:gd name="T47" fmla="*/ 94 h 407"/>
                <a:gd name="T48" fmla="*/ 246 w 365"/>
                <a:gd name="T49" fmla="*/ 80 h 407"/>
                <a:gd name="T50" fmla="*/ 236 w 365"/>
                <a:gd name="T51" fmla="*/ 195 h 407"/>
                <a:gd name="T52" fmla="*/ 246 w 365"/>
                <a:gd name="T53" fmla="*/ 202 h 407"/>
                <a:gd name="T54" fmla="*/ 256 w 365"/>
                <a:gd name="T55" fmla="*/ 207 h 407"/>
                <a:gd name="T56" fmla="*/ 224 w 365"/>
                <a:gd name="T57" fmla="*/ 252 h 407"/>
                <a:gd name="T58" fmla="*/ 223 w 365"/>
                <a:gd name="T59" fmla="*/ 245 h 407"/>
                <a:gd name="T60" fmla="*/ 218 w 365"/>
                <a:gd name="T61" fmla="*/ 234 h 407"/>
                <a:gd name="T62" fmla="*/ 204 w 365"/>
                <a:gd name="T63" fmla="*/ 220 h 407"/>
                <a:gd name="T64" fmla="*/ 164 w 365"/>
                <a:gd name="T65" fmla="*/ 18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" h="407">
                  <a:moveTo>
                    <a:pt x="88" y="287"/>
                  </a:moveTo>
                  <a:lnTo>
                    <a:pt x="137" y="332"/>
                  </a:lnTo>
                  <a:lnTo>
                    <a:pt x="147" y="340"/>
                  </a:lnTo>
                  <a:lnTo>
                    <a:pt x="158" y="348"/>
                  </a:lnTo>
                  <a:lnTo>
                    <a:pt x="170" y="354"/>
                  </a:lnTo>
                  <a:lnTo>
                    <a:pt x="181" y="358"/>
                  </a:lnTo>
                  <a:lnTo>
                    <a:pt x="194" y="363"/>
                  </a:lnTo>
                  <a:lnTo>
                    <a:pt x="207" y="365"/>
                  </a:lnTo>
                  <a:lnTo>
                    <a:pt x="220" y="366"/>
                  </a:lnTo>
                  <a:lnTo>
                    <a:pt x="232" y="366"/>
                  </a:lnTo>
                  <a:lnTo>
                    <a:pt x="235" y="368"/>
                  </a:lnTo>
                  <a:lnTo>
                    <a:pt x="173" y="407"/>
                  </a:lnTo>
                  <a:lnTo>
                    <a:pt x="0" y="274"/>
                  </a:lnTo>
                  <a:lnTo>
                    <a:pt x="1" y="273"/>
                  </a:lnTo>
                  <a:lnTo>
                    <a:pt x="6" y="274"/>
                  </a:lnTo>
                  <a:lnTo>
                    <a:pt x="10" y="274"/>
                  </a:lnTo>
                  <a:lnTo>
                    <a:pt x="15" y="274"/>
                  </a:lnTo>
                  <a:lnTo>
                    <a:pt x="20" y="273"/>
                  </a:lnTo>
                  <a:lnTo>
                    <a:pt x="29" y="268"/>
                  </a:lnTo>
                  <a:lnTo>
                    <a:pt x="37" y="262"/>
                  </a:lnTo>
                  <a:lnTo>
                    <a:pt x="52" y="246"/>
                  </a:lnTo>
                  <a:lnTo>
                    <a:pt x="64" y="230"/>
                  </a:lnTo>
                  <a:lnTo>
                    <a:pt x="184" y="73"/>
                  </a:lnTo>
                  <a:lnTo>
                    <a:pt x="196" y="58"/>
                  </a:lnTo>
                  <a:lnTo>
                    <a:pt x="208" y="39"/>
                  </a:lnTo>
                  <a:lnTo>
                    <a:pt x="211" y="30"/>
                  </a:lnTo>
                  <a:lnTo>
                    <a:pt x="214" y="21"/>
                  </a:lnTo>
                  <a:lnTo>
                    <a:pt x="214" y="15"/>
                  </a:lnTo>
                  <a:lnTo>
                    <a:pt x="213" y="11"/>
                  </a:lnTo>
                  <a:lnTo>
                    <a:pt x="211" y="6"/>
                  </a:lnTo>
                  <a:lnTo>
                    <a:pt x="209" y="1"/>
                  </a:lnTo>
                  <a:lnTo>
                    <a:pt x="210" y="0"/>
                  </a:lnTo>
                  <a:lnTo>
                    <a:pt x="343" y="103"/>
                  </a:lnTo>
                  <a:lnTo>
                    <a:pt x="349" y="106"/>
                  </a:lnTo>
                  <a:lnTo>
                    <a:pt x="354" y="111"/>
                  </a:lnTo>
                  <a:lnTo>
                    <a:pt x="359" y="113"/>
                  </a:lnTo>
                  <a:lnTo>
                    <a:pt x="364" y="116"/>
                  </a:lnTo>
                  <a:lnTo>
                    <a:pt x="365" y="117"/>
                  </a:lnTo>
                  <a:lnTo>
                    <a:pt x="328" y="165"/>
                  </a:lnTo>
                  <a:lnTo>
                    <a:pt x="327" y="164"/>
                  </a:lnTo>
                  <a:lnTo>
                    <a:pt x="326" y="155"/>
                  </a:lnTo>
                  <a:lnTo>
                    <a:pt x="324" y="147"/>
                  </a:lnTo>
                  <a:lnTo>
                    <a:pt x="320" y="140"/>
                  </a:lnTo>
                  <a:lnTo>
                    <a:pt x="315" y="133"/>
                  </a:lnTo>
                  <a:lnTo>
                    <a:pt x="304" y="121"/>
                  </a:lnTo>
                  <a:lnTo>
                    <a:pt x="291" y="110"/>
                  </a:lnTo>
                  <a:lnTo>
                    <a:pt x="280" y="102"/>
                  </a:lnTo>
                  <a:lnTo>
                    <a:pt x="268" y="94"/>
                  </a:lnTo>
                  <a:lnTo>
                    <a:pt x="258" y="87"/>
                  </a:lnTo>
                  <a:lnTo>
                    <a:pt x="246" y="80"/>
                  </a:lnTo>
                  <a:lnTo>
                    <a:pt x="186" y="157"/>
                  </a:lnTo>
                  <a:lnTo>
                    <a:pt x="236" y="195"/>
                  </a:lnTo>
                  <a:lnTo>
                    <a:pt x="241" y="199"/>
                  </a:lnTo>
                  <a:lnTo>
                    <a:pt x="246" y="202"/>
                  </a:lnTo>
                  <a:lnTo>
                    <a:pt x="251" y="206"/>
                  </a:lnTo>
                  <a:lnTo>
                    <a:pt x="256" y="207"/>
                  </a:lnTo>
                  <a:lnTo>
                    <a:pt x="258" y="208"/>
                  </a:lnTo>
                  <a:lnTo>
                    <a:pt x="224" y="252"/>
                  </a:lnTo>
                  <a:lnTo>
                    <a:pt x="223" y="251"/>
                  </a:lnTo>
                  <a:lnTo>
                    <a:pt x="223" y="245"/>
                  </a:lnTo>
                  <a:lnTo>
                    <a:pt x="221" y="239"/>
                  </a:lnTo>
                  <a:lnTo>
                    <a:pt x="218" y="234"/>
                  </a:lnTo>
                  <a:lnTo>
                    <a:pt x="214" y="229"/>
                  </a:lnTo>
                  <a:lnTo>
                    <a:pt x="204" y="220"/>
                  </a:lnTo>
                  <a:lnTo>
                    <a:pt x="194" y="212"/>
                  </a:lnTo>
                  <a:lnTo>
                    <a:pt x="164" y="187"/>
                  </a:lnTo>
                  <a:lnTo>
                    <a:pt x="88" y="287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517259F-0382-8ABB-4303-B1FFD18AC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" y="3743"/>
              <a:ext cx="193" cy="225"/>
            </a:xfrm>
            <a:custGeom>
              <a:avLst/>
              <a:gdLst>
                <a:gd name="T0" fmla="*/ 174 w 386"/>
                <a:gd name="T1" fmla="*/ 391 h 449"/>
                <a:gd name="T2" fmla="*/ 145 w 386"/>
                <a:gd name="T3" fmla="*/ 396 h 449"/>
                <a:gd name="T4" fmla="*/ 116 w 386"/>
                <a:gd name="T5" fmla="*/ 394 h 449"/>
                <a:gd name="T6" fmla="*/ 88 w 386"/>
                <a:gd name="T7" fmla="*/ 387 h 449"/>
                <a:gd name="T8" fmla="*/ 64 w 386"/>
                <a:gd name="T9" fmla="*/ 375 h 449"/>
                <a:gd name="T10" fmla="*/ 42 w 386"/>
                <a:gd name="T11" fmla="*/ 360 h 449"/>
                <a:gd name="T12" fmla="*/ 24 w 386"/>
                <a:gd name="T13" fmla="*/ 342 h 449"/>
                <a:gd name="T14" fmla="*/ 10 w 386"/>
                <a:gd name="T15" fmla="*/ 320 h 449"/>
                <a:gd name="T16" fmla="*/ 2 w 386"/>
                <a:gd name="T17" fmla="*/ 293 h 449"/>
                <a:gd name="T18" fmla="*/ 0 w 386"/>
                <a:gd name="T19" fmla="*/ 267 h 449"/>
                <a:gd name="T20" fmla="*/ 7 w 386"/>
                <a:gd name="T21" fmla="*/ 241 h 449"/>
                <a:gd name="T22" fmla="*/ 18 w 386"/>
                <a:gd name="T23" fmla="*/ 216 h 449"/>
                <a:gd name="T24" fmla="*/ 83 w 386"/>
                <a:gd name="T25" fmla="*/ 76 h 449"/>
                <a:gd name="T26" fmla="*/ 99 w 386"/>
                <a:gd name="T27" fmla="*/ 38 h 449"/>
                <a:gd name="T28" fmla="*/ 101 w 386"/>
                <a:gd name="T29" fmla="*/ 18 h 449"/>
                <a:gd name="T30" fmla="*/ 98 w 386"/>
                <a:gd name="T31" fmla="*/ 9 h 449"/>
                <a:gd name="T32" fmla="*/ 92 w 386"/>
                <a:gd name="T33" fmla="*/ 1 h 449"/>
                <a:gd name="T34" fmla="*/ 183 w 386"/>
                <a:gd name="T35" fmla="*/ 41 h 449"/>
                <a:gd name="T36" fmla="*/ 177 w 386"/>
                <a:gd name="T37" fmla="*/ 44 h 449"/>
                <a:gd name="T38" fmla="*/ 168 w 386"/>
                <a:gd name="T39" fmla="*/ 46 h 449"/>
                <a:gd name="T40" fmla="*/ 156 w 386"/>
                <a:gd name="T41" fmla="*/ 54 h 449"/>
                <a:gd name="T42" fmla="*/ 139 w 386"/>
                <a:gd name="T43" fmla="*/ 81 h 449"/>
                <a:gd name="T44" fmla="*/ 72 w 386"/>
                <a:gd name="T45" fmla="*/ 225 h 449"/>
                <a:gd name="T46" fmla="*/ 63 w 386"/>
                <a:gd name="T47" fmla="*/ 248 h 449"/>
                <a:gd name="T48" fmla="*/ 58 w 386"/>
                <a:gd name="T49" fmla="*/ 269 h 449"/>
                <a:gd name="T50" fmla="*/ 57 w 386"/>
                <a:gd name="T51" fmla="*/ 287 h 449"/>
                <a:gd name="T52" fmla="*/ 59 w 386"/>
                <a:gd name="T53" fmla="*/ 305 h 449"/>
                <a:gd name="T54" fmla="*/ 65 w 386"/>
                <a:gd name="T55" fmla="*/ 320 h 449"/>
                <a:gd name="T56" fmla="*/ 74 w 386"/>
                <a:gd name="T57" fmla="*/ 332 h 449"/>
                <a:gd name="T58" fmla="*/ 88 w 386"/>
                <a:gd name="T59" fmla="*/ 344 h 449"/>
                <a:gd name="T60" fmla="*/ 104 w 386"/>
                <a:gd name="T61" fmla="*/ 353 h 449"/>
                <a:gd name="T62" fmla="*/ 125 w 386"/>
                <a:gd name="T63" fmla="*/ 360 h 449"/>
                <a:gd name="T64" fmla="*/ 147 w 386"/>
                <a:gd name="T65" fmla="*/ 363 h 449"/>
                <a:gd name="T66" fmla="*/ 169 w 386"/>
                <a:gd name="T67" fmla="*/ 360 h 449"/>
                <a:gd name="T68" fmla="*/ 190 w 386"/>
                <a:gd name="T69" fmla="*/ 352 h 449"/>
                <a:gd name="T70" fmla="*/ 200 w 386"/>
                <a:gd name="T71" fmla="*/ 344 h 449"/>
                <a:gd name="T72" fmla="*/ 208 w 386"/>
                <a:gd name="T73" fmla="*/ 336 h 449"/>
                <a:gd name="T74" fmla="*/ 220 w 386"/>
                <a:gd name="T75" fmla="*/ 314 h 449"/>
                <a:gd name="T76" fmla="*/ 295 w 386"/>
                <a:gd name="T77" fmla="*/ 152 h 449"/>
                <a:gd name="T78" fmla="*/ 304 w 386"/>
                <a:gd name="T79" fmla="*/ 122 h 449"/>
                <a:gd name="T80" fmla="*/ 303 w 386"/>
                <a:gd name="T81" fmla="*/ 108 h 449"/>
                <a:gd name="T82" fmla="*/ 299 w 386"/>
                <a:gd name="T83" fmla="*/ 99 h 449"/>
                <a:gd name="T84" fmla="*/ 296 w 386"/>
                <a:gd name="T85" fmla="*/ 94 h 449"/>
                <a:gd name="T86" fmla="*/ 386 w 386"/>
                <a:gd name="T87" fmla="*/ 138 h 449"/>
                <a:gd name="T88" fmla="*/ 376 w 386"/>
                <a:gd name="T89" fmla="*/ 138 h 449"/>
                <a:gd name="T90" fmla="*/ 368 w 386"/>
                <a:gd name="T91" fmla="*/ 143 h 449"/>
                <a:gd name="T92" fmla="*/ 354 w 386"/>
                <a:gd name="T93" fmla="*/ 157 h 449"/>
                <a:gd name="T94" fmla="*/ 334 w 386"/>
                <a:gd name="T95" fmla="*/ 194 h 449"/>
                <a:gd name="T96" fmla="*/ 243 w 386"/>
                <a:gd name="T97" fmla="*/ 390 h 449"/>
                <a:gd name="T98" fmla="*/ 234 w 386"/>
                <a:gd name="T99" fmla="*/ 420 h 449"/>
                <a:gd name="T100" fmla="*/ 235 w 386"/>
                <a:gd name="T101" fmla="*/ 435 h 449"/>
                <a:gd name="T102" fmla="*/ 239 w 386"/>
                <a:gd name="T103" fmla="*/ 443 h 449"/>
                <a:gd name="T104" fmla="*/ 242 w 386"/>
                <a:gd name="T105" fmla="*/ 449 h 449"/>
                <a:gd name="T106" fmla="*/ 187 w 386"/>
                <a:gd name="T107" fmla="*/ 38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6" h="449">
                  <a:moveTo>
                    <a:pt x="187" y="386"/>
                  </a:moveTo>
                  <a:lnTo>
                    <a:pt x="174" y="391"/>
                  </a:lnTo>
                  <a:lnTo>
                    <a:pt x="160" y="395"/>
                  </a:lnTo>
                  <a:lnTo>
                    <a:pt x="145" y="396"/>
                  </a:lnTo>
                  <a:lnTo>
                    <a:pt x="131" y="396"/>
                  </a:lnTo>
                  <a:lnTo>
                    <a:pt x="116" y="394"/>
                  </a:lnTo>
                  <a:lnTo>
                    <a:pt x="102" y="390"/>
                  </a:lnTo>
                  <a:lnTo>
                    <a:pt x="88" y="387"/>
                  </a:lnTo>
                  <a:lnTo>
                    <a:pt x="76" y="381"/>
                  </a:lnTo>
                  <a:lnTo>
                    <a:pt x="64" y="375"/>
                  </a:lnTo>
                  <a:lnTo>
                    <a:pt x="52" y="368"/>
                  </a:lnTo>
                  <a:lnTo>
                    <a:pt x="42" y="360"/>
                  </a:lnTo>
                  <a:lnTo>
                    <a:pt x="32" y="351"/>
                  </a:lnTo>
                  <a:lnTo>
                    <a:pt x="24" y="342"/>
                  </a:lnTo>
                  <a:lnTo>
                    <a:pt x="15" y="331"/>
                  </a:lnTo>
                  <a:lnTo>
                    <a:pt x="10" y="320"/>
                  </a:lnTo>
                  <a:lnTo>
                    <a:pt x="5" y="308"/>
                  </a:lnTo>
                  <a:lnTo>
                    <a:pt x="2" y="293"/>
                  </a:lnTo>
                  <a:lnTo>
                    <a:pt x="0" y="279"/>
                  </a:lnTo>
                  <a:lnTo>
                    <a:pt x="0" y="267"/>
                  </a:lnTo>
                  <a:lnTo>
                    <a:pt x="4" y="254"/>
                  </a:lnTo>
                  <a:lnTo>
                    <a:pt x="7" y="241"/>
                  </a:lnTo>
                  <a:lnTo>
                    <a:pt x="12" y="228"/>
                  </a:lnTo>
                  <a:lnTo>
                    <a:pt x="18" y="216"/>
                  </a:lnTo>
                  <a:lnTo>
                    <a:pt x="24" y="203"/>
                  </a:lnTo>
                  <a:lnTo>
                    <a:pt x="83" y="76"/>
                  </a:lnTo>
                  <a:lnTo>
                    <a:pt x="92" y="57"/>
                  </a:lnTo>
                  <a:lnTo>
                    <a:pt x="99" y="38"/>
                  </a:lnTo>
                  <a:lnTo>
                    <a:pt x="101" y="27"/>
                  </a:lnTo>
                  <a:lnTo>
                    <a:pt x="101" y="18"/>
                  </a:lnTo>
                  <a:lnTo>
                    <a:pt x="100" y="14"/>
                  </a:lnTo>
                  <a:lnTo>
                    <a:pt x="98" y="9"/>
                  </a:lnTo>
                  <a:lnTo>
                    <a:pt x="95" y="5"/>
                  </a:lnTo>
                  <a:lnTo>
                    <a:pt x="92" y="1"/>
                  </a:lnTo>
                  <a:lnTo>
                    <a:pt x="93" y="0"/>
                  </a:lnTo>
                  <a:lnTo>
                    <a:pt x="183" y="41"/>
                  </a:lnTo>
                  <a:lnTo>
                    <a:pt x="183" y="42"/>
                  </a:lnTo>
                  <a:lnTo>
                    <a:pt x="177" y="44"/>
                  </a:lnTo>
                  <a:lnTo>
                    <a:pt x="173" y="44"/>
                  </a:lnTo>
                  <a:lnTo>
                    <a:pt x="168" y="46"/>
                  </a:lnTo>
                  <a:lnTo>
                    <a:pt x="165" y="48"/>
                  </a:lnTo>
                  <a:lnTo>
                    <a:pt x="156" y="54"/>
                  </a:lnTo>
                  <a:lnTo>
                    <a:pt x="151" y="62"/>
                  </a:lnTo>
                  <a:lnTo>
                    <a:pt x="139" y="81"/>
                  </a:lnTo>
                  <a:lnTo>
                    <a:pt x="131" y="98"/>
                  </a:lnTo>
                  <a:lnTo>
                    <a:pt x="72" y="225"/>
                  </a:lnTo>
                  <a:lnTo>
                    <a:pt x="67" y="237"/>
                  </a:lnTo>
                  <a:lnTo>
                    <a:pt x="63" y="248"/>
                  </a:lnTo>
                  <a:lnTo>
                    <a:pt x="61" y="259"/>
                  </a:lnTo>
                  <a:lnTo>
                    <a:pt x="58" y="269"/>
                  </a:lnTo>
                  <a:lnTo>
                    <a:pt x="57" y="278"/>
                  </a:lnTo>
                  <a:lnTo>
                    <a:pt x="57" y="287"/>
                  </a:lnTo>
                  <a:lnTo>
                    <a:pt x="57" y="297"/>
                  </a:lnTo>
                  <a:lnTo>
                    <a:pt x="59" y="305"/>
                  </a:lnTo>
                  <a:lnTo>
                    <a:pt x="62" y="312"/>
                  </a:lnTo>
                  <a:lnTo>
                    <a:pt x="65" y="320"/>
                  </a:lnTo>
                  <a:lnTo>
                    <a:pt x="70" y="327"/>
                  </a:lnTo>
                  <a:lnTo>
                    <a:pt x="74" y="332"/>
                  </a:lnTo>
                  <a:lnTo>
                    <a:pt x="81" y="338"/>
                  </a:lnTo>
                  <a:lnTo>
                    <a:pt x="88" y="344"/>
                  </a:lnTo>
                  <a:lnTo>
                    <a:pt x="96" y="349"/>
                  </a:lnTo>
                  <a:lnTo>
                    <a:pt x="104" y="353"/>
                  </a:lnTo>
                  <a:lnTo>
                    <a:pt x="115" y="357"/>
                  </a:lnTo>
                  <a:lnTo>
                    <a:pt x="125" y="360"/>
                  </a:lnTo>
                  <a:lnTo>
                    <a:pt x="137" y="363"/>
                  </a:lnTo>
                  <a:lnTo>
                    <a:pt x="147" y="363"/>
                  </a:lnTo>
                  <a:lnTo>
                    <a:pt x="159" y="363"/>
                  </a:lnTo>
                  <a:lnTo>
                    <a:pt x="169" y="360"/>
                  </a:lnTo>
                  <a:lnTo>
                    <a:pt x="180" y="357"/>
                  </a:lnTo>
                  <a:lnTo>
                    <a:pt x="190" y="352"/>
                  </a:lnTo>
                  <a:lnTo>
                    <a:pt x="196" y="349"/>
                  </a:lnTo>
                  <a:lnTo>
                    <a:pt x="200" y="344"/>
                  </a:lnTo>
                  <a:lnTo>
                    <a:pt x="205" y="341"/>
                  </a:lnTo>
                  <a:lnTo>
                    <a:pt x="208" y="336"/>
                  </a:lnTo>
                  <a:lnTo>
                    <a:pt x="214" y="326"/>
                  </a:lnTo>
                  <a:lnTo>
                    <a:pt x="220" y="314"/>
                  </a:lnTo>
                  <a:lnTo>
                    <a:pt x="286" y="171"/>
                  </a:lnTo>
                  <a:lnTo>
                    <a:pt x="295" y="152"/>
                  </a:lnTo>
                  <a:lnTo>
                    <a:pt x="302" y="133"/>
                  </a:lnTo>
                  <a:lnTo>
                    <a:pt x="304" y="122"/>
                  </a:lnTo>
                  <a:lnTo>
                    <a:pt x="304" y="113"/>
                  </a:lnTo>
                  <a:lnTo>
                    <a:pt x="303" y="108"/>
                  </a:lnTo>
                  <a:lnTo>
                    <a:pt x="301" y="104"/>
                  </a:lnTo>
                  <a:lnTo>
                    <a:pt x="299" y="99"/>
                  </a:lnTo>
                  <a:lnTo>
                    <a:pt x="295" y="96"/>
                  </a:lnTo>
                  <a:lnTo>
                    <a:pt x="296" y="94"/>
                  </a:lnTo>
                  <a:lnTo>
                    <a:pt x="386" y="136"/>
                  </a:lnTo>
                  <a:lnTo>
                    <a:pt x="386" y="138"/>
                  </a:lnTo>
                  <a:lnTo>
                    <a:pt x="382" y="138"/>
                  </a:lnTo>
                  <a:lnTo>
                    <a:pt x="376" y="138"/>
                  </a:lnTo>
                  <a:lnTo>
                    <a:pt x="371" y="141"/>
                  </a:lnTo>
                  <a:lnTo>
                    <a:pt x="368" y="143"/>
                  </a:lnTo>
                  <a:lnTo>
                    <a:pt x="360" y="149"/>
                  </a:lnTo>
                  <a:lnTo>
                    <a:pt x="354" y="157"/>
                  </a:lnTo>
                  <a:lnTo>
                    <a:pt x="343" y="175"/>
                  </a:lnTo>
                  <a:lnTo>
                    <a:pt x="334" y="194"/>
                  </a:lnTo>
                  <a:lnTo>
                    <a:pt x="251" y="373"/>
                  </a:lnTo>
                  <a:lnTo>
                    <a:pt x="243" y="390"/>
                  </a:lnTo>
                  <a:lnTo>
                    <a:pt x="235" y="411"/>
                  </a:lnTo>
                  <a:lnTo>
                    <a:pt x="234" y="420"/>
                  </a:lnTo>
                  <a:lnTo>
                    <a:pt x="234" y="431"/>
                  </a:lnTo>
                  <a:lnTo>
                    <a:pt x="235" y="435"/>
                  </a:lnTo>
                  <a:lnTo>
                    <a:pt x="236" y="440"/>
                  </a:lnTo>
                  <a:lnTo>
                    <a:pt x="239" y="443"/>
                  </a:lnTo>
                  <a:lnTo>
                    <a:pt x="242" y="448"/>
                  </a:lnTo>
                  <a:lnTo>
                    <a:pt x="242" y="449"/>
                  </a:lnTo>
                  <a:lnTo>
                    <a:pt x="171" y="417"/>
                  </a:lnTo>
                  <a:lnTo>
                    <a:pt x="187" y="386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AA33346-5EBB-C43A-1611-E530F9BB3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" y="3831"/>
              <a:ext cx="90" cy="179"/>
            </a:xfrm>
            <a:custGeom>
              <a:avLst/>
              <a:gdLst>
                <a:gd name="T0" fmla="*/ 87 w 179"/>
                <a:gd name="T1" fmla="*/ 78 h 359"/>
                <a:gd name="T2" fmla="*/ 93 w 179"/>
                <a:gd name="T3" fmla="*/ 58 h 359"/>
                <a:gd name="T4" fmla="*/ 96 w 179"/>
                <a:gd name="T5" fmla="*/ 36 h 359"/>
                <a:gd name="T6" fmla="*/ 96 w 179"/>
                <a:gd name="T7" fmla="*/ 27 h 359"/>
                <a:gd name="T8" fmla="*/ 94 w 179"/>
                <a:gd name="T9" fmla="*/ 16 h 359"/>
                <a:gd name="T10" fmla="*/ 93 w 179"/>
                <a:gd name="T11" fmla="*/ 13 h 359"/>
                <a:gd name="T12" fmla="*/ 89 w 179"/>
                <a:gd name="T13" fmla="*/ 8 h 359"/>
                <a:gd name="T14" fmla="*/ 87 w 179"/>
                <a:gd name="T15" fmla="*/ 5 h 359"/>
                <a:gd name="T16" fmla="*/ 82 w 179"/>
                <a:gd name="T17" fmla="*/ 1 h 359"/>
                <a:gd name="T18" fmla="*/ 82 w 179"/>
                <a:gd name="T19" fmla="*/ 0 h 359"/>
                <a:gd name="T20" fmla="*/ 179 w 179"/>
                <a:gd name="T21" fmla="*/ 23 h 359"/>
                <a:gd name="T22" fmla="*/ 179 w 179"/>
                <a:gd name="T23" fmla="*/ 26 h 359"/>
                <a:gd name="T24" fmla="*/ 174 w 179"/>
                <a:gd name="T25" fmla="*/ 27 h 359"/>
                <a:gd name="T26" fmla="*/ 170 w 179"/>
                <a:gd name="T27" fmla="*/ 28 h 359"/>
                <a:gd name="T28" fmla="*/ 166 w 179"/>
                <a:gd name="T29" fmla="*/ 30 h 359"/>
                <a:gd name="T30" fmla="*/ 162 w 179"/>
                <a:gd name="T31" fmla="*/ 34 h 359"/>
                <a:gd name="T32" fmla="*/ 156 w 179"/>
                <a:gd name="T33" fmla="*/ 42 h 359"/>
                <a:gd name="T34" fmla="*/ 151 w 179"/>
                <a:gd name="T35" fmla="*/ 50 h 359"/>
                <a:gd name="T36" fmla="*/ 144 w 179"/>
                <a:gd name="T37" fmla="*/ 71 h 359"/>
                <a:gd name="T38" fmla="*/ 139 w 179"/>
                <a:gd name="T39" fmla="*/ 90 h 359"/>
                <a:gd name="T40" fmla="*/ 92 w 179"/>
                <a:gd name="T41" fmla="*/ 282 h 359"/>
                <a:gd name="T42" fmla="*/ 87 w 179"/>
                <a:gd name="T43" fmla="*/ 301 h 359"/>
                <a:gd name="T44" fmla="*/ 84 w 179"/>
                <a:gd name="T45" fmla="*/ 323 h 359"/>
                <a:gd name="T46" fmla="*/ 84 w 179"/>
                <a:gd name="T47" fmla="*/ 332 h 359"/>
                <a:gd name="T48" fmla="*/ 86 w 179"/>
                <a:gd name="T49" fmla="*/ 342 h 359"/>
                <a:gd name="T50" fmla="*/ 87 w 179"/>
                <a:gd name="T51" fmla="*/ 346 h 359"/>
                <a:gd name="T52" fmla="*/ 90 w 179"/>
                <a:gd name="T53" fmla="*/ 350 h 359"/>
                <a:gd name="T54" fmla="*/ 93 w 179"/>
                <a:gd name="T55" fmla="*/ 354 h 359"/>
                <a:gd name="T56" fmla="*/ 97 w 179"/>
                <a:gd name="T57" fmla="*/ 357 h 359"/>
                <a:gd name="T58" fmla="*/ 96 w 179"/>
                <a:gd name="T59" fmla="*/ 359 h 359"/>
                <a:gd name="T60" fmla="*/ 0 w 179"/>
                <a:gd name="T61" fmla="*/ 335 h 359"/>
                <a:gd name="T62" fmla="*/ 0 w 179"/>
                <a:gd name="T63" fmla="*/ 333 h 359"/>
                <a:gd name="T64" fmla="*/ 5 w 179"/>
                <a:gd name="T65" fmla="*/ 332 h 359"/>
                <a:gd name="T66" fmla="*/ 10 w 179"/>
                <a:gd name="T67" fmla="*/ 331 h 359"/>
                <a:gd name="T68" fmla="*/ 14 w 179"/>
                <a:gd name="T69" fmla="*/ 328 h 359"/>
                <a:gd name="T70" fmla="*/ 18 w 179"/>
                <a:gd name="T71" fmla="*/ 325 h 359"/>
                <a:gd name="T72" fmla="*/ 23 w 179"/>
                <a:gd name="T73" fmla="*/ 318 h 359"/>
                <a:gd name="T74" fmla="*/ 28 w 179"/>
                <a:gd name="T75" fmla="*/ 309 h 359"/>
                <a:gd name="T76" fmla="*/ 35 w 179"/>
                <a:gd name="T77" fmla="*/ 288 h 359"/>
                <a:gd name="T78" fmla="*/ 40 w 179"/>
                <a:gd name="T79" fmla="*/ 270 h 359"/>
                <a:gd name="T80" fmla="*/ 87 w 179"/>
                <a:gd name="T81" fmla="*/ 7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9" h="359">
                  <a:moveTo>
                    <a:pt x="87" y="78"/>
                  </a:moveTo>
                  <a:lnTo>
                    <a:pt x="93" y="58"/>
                  </a:lnTo>
                  <a:lnTo>
                    <a:pt x="96" y="36"/>
                  </a:lnTo>
                  <a:lnTo>
                    <a:pt x="96" y="27"/>
                  </a:lnTo>
                  <a:lnTo>
                    <a:pt x="94" y="16"/>
                  </a:lnTo>
                  <a:lnTo>
                    <a:pt x="93" y="13"/>
                  </a:lnTo>
                  <a:lnTo>
                    <a:pt x="89" y="8"/>
                  </a:lnTo>
                  <a:lnTo>
                    <a:pt x="87" y="5"/>
                  </a:lnTo>
                  <a:lnTo>
                    <a:pt x="82" y="1"/>
                  </a:lnTo>
                  <a:lnTo>
                    <a:pt x="82" y="0"/>
                  </a:lnTo>
                  <a:lnTo>
                    <a:pt x="179" y="23"/>
                  </a:lnTo>
                  <a:lnTo>
                    <a:pt x="179" y="26"/>
                  </a:lnTo>
                  <a:lnTo>
                    <a:pt x="174" y="27"/>
                  </a:lnTo>
                  <a:lnTo>
                    <a:pt x="170" y="28"/>
                  </a:lnTo>
                  <a:lnTo>
                    <a:pt x="166" y="30"/>
                  </a:lnTo>
                  <a:lnTo>
                    <a:pt x="162" y="34"/>
                  </a:lnTo>
                  <a:lnTo>
                    <a:pt x="156" y="42"/>
                  </a:lnTo>
                  <a:lnTo>
                    <a:pt x="151" y="50"/>
                  </a:lnTo>
                  <a:lnTo>
                    <a:pt x="144" y="71"/>
                  </a:lnTo>
                  <a:lnTo>
                    <a:pt x="139" y="90"/>
                  </a:lnTo>
                  <a:lnTo>
                    <a:pt x="92" y="282"/>
                  </a:lnTo>
                  <a:lnTo>
                    <a:pt x="87" y="301"/>
                  </a:lnTo>
                  <a:lnTo>
                    <a:pt x="84" y="323"/>
                  </a:lnTo>
                  <a:lnTo>
                    <a:pt x="84" y="332"/>
                  </a:lnTo>
                  <a:lnTo>
                    <a:pt x="86" y="342"/>
                  </a:lnTo>
                  <a:lnTo>
                    <a:pt x="87" y="346"/>
                  </a:lnTo>
                  <a:lnTo>
                    <a:pt x="90" y="350"/>
                  </a:lnTo>
                  <a:lnTo>
                    <a:pt x="93" y="354"/>
                  </a:lnTo>
                  <a:lnTo>
                    <a:pt x="97" y="357"/>
                  </a:lnTo>
                  <a:lnTo>
                    <a:pt x="96" y="359"/>
                  </a:lnTo>
                  <a:lnTo>
                    <a:pt x="0" y="335"/>
                  </a:lnTo>
                  <a:lnTo>
                    <a:pt x="0" y="333"/>
                  </a:lnTo>
                  <a:lnTo>
                    <a:pt x="5" y="332"/>
                  </a:lnTo>
                  <a:lnTo>
                    <a:pt x="10" y="331"/>
                  </a:lnTo>
                  <a:lnTo>
                    <a:pt x="14" y="328"/>
                  </a:lnTo>
                  <a:lnTo>
                    <a:pt x="18" y="325"/>
                  </a:lnTo>
                  <a:lnTo>
                    <a:pt x="23" y="318"/>
                  </a:lnTo>
                  <a:lnTo>
                    <a:pt x="28" y="309"/>
                  </a:lnTo>
                  <a:lnTo>
                    <a:pt x="35" y="288"/>
                  </a:lnTo>
                  <a:lnTo>
                    <a:pt x="40" y="270"/>
                  </a:lnTo>
                  <a:lnTo>
                    <a:pt x="87" y="78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9E91654-A915-5E89-B879-FAD6E2153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" y="3849"/>
              <a:ext cx="173" cy="182"/>
            </a:xfrm>
            <a:custGeom>
              <a:avLst/>
              <a:gdLst>
                <a:gd name="T0" fmla="*/ 259 w 347"/>
                <a:gd name="T1" fmla="*/ 326 h 365"/>
                <a:gd name="T2" fmla="*/ 237 w 347"/>
                <a:gd name="T3" fmla="*/ 344 h 365"/>
                <a:gd name="T4" fmla="*/ 211 w 347"/>
                <a:gd name="T5" fmla="*/ 356 h 365"/>
                <a:gd name="T6" fmla="*/ 182 w 347"/>
                <a:gd name="T7" fmla="*/ 363 h 365"/>
                <a:gd name="T8" fmla="*/ 155 w 347"/>
                <a:gd name="T9" fmla="*/ 365 h 365"/>
                <a:gd name="T10" fmla="*/ 129 w 347"/>
                <a:gd name="T11" fmla="*/ 362 h 365"/>
                <a:gd name="T12" fmla="*/ 103 w 347"/>
                <a:gd name="T13" fmla="*/ 355 h 365"/>
                <a:gd name="T14" fmla="*/ 81 w 347"/>
                <a:gd name="T15" fmla="*/ 342 h 365"/>
                <a:gd name="T16" fmla="*/ 61 w 347"/>
                <a:gd name="T17" fmla="*/ 323 h 365"/>
                <a:gd name="T18" fmla="*/ 48 w 347"/>
                <a:gd name="T19" fmla="*/ 299 h 365"/>
                <a:gd name="T20" fmla="*/ 42 w 347"/>
                <a:gd name="T21" fmla="*/ 274 h 365"/>
                <a:gd name="T22" fmla="*/ 38 w 347"/>
                <a:gd name="T23" fmla="*/ 246 h 365"/>
                <a:gd name="T24" fmla="*/ 28 w 347"/>
                <a:gd name="T25" fmla="*/ 93 h 365"/>
                <a:gd name="T26" fmla="*/ 25 w 347"/>
                <a:gd name="T27" fmla="*/ 52 h 365"/>
                <a:gd name="T28" fmla="*/ 16 w 347"/>
                <a:gd name="T29" fmla="*/ 34 h 365"/>
                <a:gd name="T30" fmla="*/ 9 w 347"/>
                <a:gd name="T31" fmla="*/ 27 h 365"/>
                <a:gd name="T32" fmla="*/ 0 w 347"/>
                <a:gd name="T33" fmla="*/ 22 h 365"/>
                <a:gd name="T34" fmla="*/ 100 w 347"/>
                <a:gd name="T35" fmla="*/ 15 h 365"/>
                <a:gd name="T36" fmla="*/ 96 w 347"/>
                <a:gd name="T37" fmla="*/ 19 h 365"/>
                <a:gd name="T38" fmla="*/ 89 w 347"/>
                <a:gd name="T39" fmla="*/ 26 h 365"/>
                <a:gd name="T40" fmla="*/ 82 w 347"/>
                <a:gd name="T41" fmla="*/ 38 h 365"/>
                <a:gd name="T42" fmla="*/ 80 w 347"/>
                <a:gd name="T43" fmla="*/ 69 h 365"/>
                <a:gd name="T44" fmla="*/ 90 w 347"/>
                <a:gd name="T45" fmla="*/ 229 h 365"/>
                <a:gd name="T46" fmla="*/ 94 w 347"/>
                <a:gd name="T47" fmla="*/ 253 h 365"/>
                <a:gd name="T48" fmla="*/ 100 w 347"/>
                <a:gd name="T49" fmla="*/ 274 h 365"/>
                <a:gd name="T50" fmla="*/ 107 w 347"/>
                <a:gd name="T51" fmla="*/ 291 h 365"/>
                <a:gd name="T52" fmla="*/ 117 w 347"/>
                <a:gd name="T53" fmla="*/ 305 h 365"/>
                <a:gd name="T54" fmla="*/ 130 w 347"/>
                <a:gd name="T55" fmla="*/ 316 h 365"/>
                <a:gd name="T56" fmla="*/ 145 w 347"/>
                <a:gd name="T57" fmla="*/ 321 h 365"/>
                <a:gd name="T58" fmla="*/ 162 w 347"/>
                <a:gd name="T59" fmla="*/ 326 h 365"/>
                <a:gd name="T60" fmla="*/ 181 w 347"/>
                <a:gd name="T61" fmla="*/ 326 h 365"/>
                <a:gd name="T62" fmla="*/ 202 w 347"/>
                <a:gd name="T63" fmla="*/ 323 h 365"/>
                <a:gd name="T64" fmla="*/ 223 w 347"/>
                <a:gd name="T65" fmla="*/ 314 h 365"/>
                <a:gd name="T66" fmla="*/ 241 w 347"/>
                <a:gd name="T67" fmla="*/ 302 h 365"/>
                <a:gd name="T68" fmla="*/ 254 w 347"/>
                <a:gd name="T69" fmla="*/ 284 h 365"/>
                <a:gd name="T70" fmla="*/ 260 w 347"/>
                <a:gd name="T71" fmla="*/ 273 h 365"/>
                <a:gd name="T72" fmla="*/ 263 w 347"/>
                <a:gd name="T73" fmla="*/ 261 h 365"/>
                <a:gd name="T74" fmla="*/ 263 w 347"/>
                <a:gd name="T75" fmla="*/ 236 h 365"/>
                <a:gd name="T76" fmla="*/ 251 w 347"/>
                <a:gd name="T77" fmla="*/ 59 h 365"/>
                <a:gd name="T78" fmla="*/ 245 w 347"/>
                <a:gd name="T79" fmla="*/ 28 h 365"/>
                <a:gd name="T80" fmla="*/ 237 w 347"/>
                <a:gd name="T81" fmla="*/ 15 h 365"/>
                <a:gd name="T82" fmla="*/ 229 w 347"/>
                <a:gd name="T83" fmla="*/ 11 h 365"/>
                <a:gd name="T84" fmla="*/ 224 w 347"/>
                <a:gd name="T85" fmla="*/ 7 h 365"/>
                <a:gd name="T86" fmla="*/ 325 w 347"/>
                <a:gd name="T87" fmla="*/ 1 h 365"/>
                <a:gd name="T88" fmla="*/ 316 w 347"/>
                <a:gd name="T89" fmla="*/ 7 h 365"/>
                <a:gd name="T90" fmla="*/ 310 w 347"/>
                <a:gd name="T91" fmla="*/ 15 h 365"/>
                <a:gd name="T92" fmla="*/ 305 w 347"/>
                <a:gd name="T93" fmla="*/ 34 h 365"/>
                <a:gd name="T94" fmla="*/ 305 w 347"/>
                <a:gd name="T95" fmla="*/ 75 h 365"/>
                <a:gd name="T96" fmla="*/ 320 w 347"/>
                <a:gd name="T97" fmla="*/ 292 h 365"/>
                <a:gd name="T98" fmla="*/ 326 w 347"/>
                <a:gd name="T99" fmla="*/ 324 h 365"/>
                <a:gd name="T100" fmla="*/ 334 w 347"/>
                <a:gd name="T101" fmla="*/ 335 h 365"/>
                <a:gd name="T102" fmla="*/ 342 w 347"/>
                <a:gd name="T103" fmla="*/ 341 h 365"/>
                <a:gd name="T104" fmla="*/ 347 w 347"/>
                <a:gd name="T105" fmla="*/ 344 h 365"/>
                <a:gd name="T106" fmla="*/ 267 w 347"/>
                <a:gd name="T107" fmla="*/ 3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365">
                  <a:moveTo>
                    <a:pt x="267" y="314"/>
                  </a:moveTo>
                  <a:lnTo>
                    <a:pt x="259" y="326"/>
                  </a:lnTo>
                  <a:lnTo>
                    <a:pt x="249" y="335"/>
                  </a:lnTo>
                  <a:lnTo>
                    <a:pt x="237" y="344"/>
                  </a:lnTo>
                  <a:lnTo>
                    <a:pt x="223" y="350"/>
                  </a:lnTo>
                  <a:lnTo>
                    <a:pt x="211" y="356"/>
                  </a:lnTo>
                  <a:lnTo>
                    <a:pt x="196" y="361"/>
                  </a:lnTo>
                  <a:lnTo>
                    <a:pt x="182" y="363"/>
                  </a:lnTo>
                  <a:lnTo>
                    <a:pt x="168" y="364"/>
                  </a:lnTo>
                  <a:lnTo>
                    <a:pt x="155" y="365"/>
                  </a:lnTo>
                  <a:lnTo>
                    <a:pt x="141" y="364"/>
                  </a:lnTo>
                  <a:lnTo>
                    <a:pt x="129" y="362"/>
                  </a:lnTo>
                  <a:lnTo>
                    <a:pt x="116" y="359"/>
                  </a:lnTo>
                  <a:lnTo>
                    <a:pt x="103" y="355"/>
                  </a:lnTo>
                  <a:lnTo>
                    <a:pt x="92" y="349"/>
                  </a:lnTo>
                  <a:lnTo>
                    <a:pt x="81" y="342"/>
                  </a:lnTo>
                  <a:lnTo>
                    <a:pt x="71" y="334"/>
                  </a:lnTo>
                  <a:lnTo>
                    <a:pt x="61" y="323"/>
                  </a:lnTo>
                  <a:lnTo>
                    <a:pt x="53" y="311"/>
                  </a:lnTo>
                  <a:lnTo>
                    <a:pt x="48" y="299"/>
                  </a:lnTo>
                  <a:lnTo>
                    <a:pt x="44" y="287"/>
                  </a:lnTo>
                  <a:lnTo>
                    <a:pt x="42" y="274"/>
                  </a:lnTo>
                  <a:lnTo>
                    <a:pt x="40" y="260"/>
                  </a:lnTo>
                  <a:lnTo>
                    <a:pt x="38" y="246"/>
                  </a:lnTo>
                  <a:lnTo>
                    <a:pt x="37" y="232"/>
                  </a:lnTo>
                  <a:lnTo>
                    <a:pt x="28" y="93"/>
                  </a:lnTo>
                  <a:lnTo>
                    <a:pt x="27" y="73"/>
                  </a:lnTo>
                  <a:lnTo>
                    <a:pt x="25" y="52"/>
                  </a:lnTo>
                  <a:lnTo>
                    <a:pt x="21" y="42"/>
                  </a:lnTo>
                  <a:lnTo>
                    <a:pt x="16" y="34"/>
                  </a:lnTo>
                  <a:lnTo>
                    <a:pt x="13" y="30"/>
                  </a:lnTo>
                  <a:lnTo>
                    <a:pt x="9" y="27"/>
                  </a:lnTo>
                  <a:lnTo>
                    <a:pt x="6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00" y="15"/>
                  </a:lnTo>
                  <a:lnTo>
                    <a:pt x="101" y="16"/>
                  </a:lnTo>
                  <a:lnTo>
                    <a:pt x="96" y="19"/>
                  </a:lnTo>
                  <a:lnTo>
                    <a:pt x="92" y="22"/>
                  </a:lnTo>
                  <a:lnTo>
                    <a:pt x="89" y="26"/>
                  </a:lnTo>
                  <a:lnTo>
                    <a:pt x="87" y="29"/>
                  </a:lnTo>
                  <a:lnTo>
                    <a:pt x="82" y="38"/>
                  </a:lnTo>
                  <a:lnTo>
                    <a:pt x="81" y="49"/>
                  </a:lnTo>
                  <a:lnTo>
                    <a:pt x="80" y="69"/>
                  </a:lnTo>
                  <a:lnTo>
                    <a:pt x="82" y="89"/>
                  </a:lnTo>
                  <a:lnTo>
                    <a:pt x="90" y="229"/>
                  </a:lnTo>
                  <a:lnTo>
                    <a:pt x="92" y="242"/>
                  </a:lnTo>
                  <a:lnTo>
                    <a:pt x="94" y="253"/>
                  </a:lnTo>
                  <a:lnTo>
                    <a:pt x="96" y="265"/>
                  </a:lnTo>
                  <a:lnTo>
                    <a:pt x="100" y="274"/>
                  </a:lnTo>
                  <a:lnTo>
                    <a:pt x="103" y="283"/>
                  </a:lnTo>
                  <a:lnTo>
                    <a:pt x="107" y="291"/>
                  </a:lnTo>
                  <a:lnTo>
                    <a:pt x="112" y="298"/>
                  </a:lnTo>
                  <a:lnTo>
                    <a:pt x="117" y="305"/>
                  </a:lnTo>
                  <a:lnTo>
                    <a:pt x="123" y="310"/>
                  </a:lnTo>
                  <a:lnTo>
                    <a:pt x="130" y="316"/>
                  </a:lnTo>
                  <a:lnTo>
                    <a:pt x="137" y="319"/>
                  </a:lnTo>
                  <a:lnTo>
                    <a:pt x="145" y="321"/>
                  </a:lnTo>
                  <a:lnTo>
                    <a:pt x="153" y="324"/>
                  </a:lnTo>
                  <a:lnTo>
                    <a:pt x="162" y="326"/>
                  </a:lnTo>
                  <a:lnTo>
                    <a:pt x="171" y="326"/>
                  </a:lnTo>
                  <a:lnTo>
                    <a:pt x="181" y="326"/>
                  </a:lnTo>
                  <a:lnTo>
                    <a:pt x="192" y="325"/>
                  </a:lnTo>
                  <a:lnTo>
                    <a:pt x="202" y="323"/>
                  </a:lnTo>
                  <a:lnTo>
                    <a:pt x="213" y="319"/>
                  </a:lnTo>
                  <a:lnTo>
                    <a:pt x="223" y="314"/>
                  </a:lnTo>
                  <a:lnTo>
                    <a:pt x="233" y="309"/>
                  </a:lnTo>
                  <a:lnTo>
                    <a:pt x="241" y="302"/>
                  </a:lnTo>
                  <a:lnTo>
                    <a:pt x="249" y="294"/>
                  </a:lnTo>
                  <a:lnTo>
                    <a:pt x="254" y="284"/>
                  </a:lnTo>
                  <a:lnTo>
                    <a:pt x="258" y="279"/>
                  </a:lnTo>
                  <a:lnTo>
                    <a:pt x="260" y="273"/>
                  </a:lnTo>
                  <a:lnTo>
                    <a:pt x="263" y="267"/>
                  </a:lnTo>
                  <a:lnTo>
                    <a:pt x="263" y="261"/>
                  </a:lnTo>
                  <a:lnTo>
                    <a:pt x="264" y="249"/>
                  </a:lnTo>
                  <a:lnTo>
                    <a:pt x="263" y="236"/>
                  </a:lnTo>
                  <a:lnTo>
                    <a:pt x="252" y="79"/>
                  </a:lnTo>
                  <a:lnTo>
                    <a:pt x="251" y="59"/>
                  </a:lnTo>
                  <a:lnTo>
                    <a:pt x="248" y="37"/>
                  </a:lnTo>
                  <a:lnTo>
                    <a:pt x="245" y="28"/>
                  </a:lnTo>
                  <a:lnTo>
                    <a:pt x="241" y="20"/>
                  </a:lnTo>
                  <a:lnTo>
                    <a:pt x="237" y="15"/>
                  </a:lnTo>
                  <a:lnTo>
                    <a:pt x="234" y="13"/>
                  </a:lnTo>
                  <a:lnTo>
                    <a:pt x="229" y="11"/>
                  </a:lnTo>
                  <a:lnTo>
                    <a:pt x="224" y="8"/>
                  </a:lnTo>
                  <a:lnTo>
                    <a:pt x="224" y="7"/>
                  </a:lnTo>
                  <a:lnTo>
                    <a:pt x="324" y="0"/>
                  </a:lnTo>
                  <a:lnTo>
                    <a:pt x="325" y="1"/>
                  </a:lnTo>
                  <a:lnTo>
                    <a:pt x="320" y="5"/>
                  </a:lnTo>
                  <a:lnTo>
                    <a:pt x="316" y="7"/>
                  </a:lnTo>
                  <a:lnTo>
                    <a:pt x="313" y="11"/>
                  </a:lnTo>
                  <a:lnTo>
                    <a:pt x="310" y="15"/>
                  </a:lnTo>
                  <a:lnTo>
                    <a:pt x="306" y="23"/>
                  </a:lnTo>
                  <a:lnTo>
                    <a:pt x="305" y="34"/>
                  </a:lnTo>
                  <a:lnTo>
                    <a:pt x="304" y="56"/>
                  </a:lnTo>
                  <a:lnTo>
                    <a:pt x="305" y="75"/>
                  </a:lnTo>
                  <a:lnTo>
                    <a:pt x="318" y="273"/>
                  </a:lnTo>
                  <a:lnTo>
                    <a:pt x="320" y="292"/>
                  </a:lnTo>
                  <a:lnTo>
                    <a:pt x="323" y="313"/>
                  </a:lnTo>
                  <a:lnTo>
                    <a:pt x="326" y="324"/>
                  </a:lnTo>
                  <a:lnTo>
                    <a:pt x="331" y="332"/>
                  </a:lnTo>
                  <a:lnTo>
                    <a:pt x="334" y="335"/>
                  </a:lnTo>
                  <a:lnTo>
                    <a:pt x="338" y="339"/>
                  </a:lnTo>
                  <a:lnTo>
                    <a:pt x="342" y="341"/>
                  </a:lnTo>
                  <a:lnTo>
                    <a:pt x="347" y="343"/>
                  </a:lnTo>
                  <a:lnTo>
                    <a:pt x="347" y="344"/>
                  </a:lnTo>
                  <a:lnTo>
                    <a:pt x="269" y="349"/>
                  </a:lnTo>
                  <a:lnTo>
                    <a:pt x="267" y="314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BE7C55C8-CEE6-D66E-FDB9-A8571EA1C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785"/>
              <a:ext cx="211" cy="220"/>
            </a:xfrm>
            <a:custGeom>
              <a:avLst/>
              <a:gdLst>
                <a:gd name="T0" fmla="*/ 156 w 422"/>
                <a:gd name="T1" fmla="*/ 364 h 440"/>
                <a:gd name="T2" fmla="*/ 163 w 422"/>
                <a:gd name="T3" fmla="*/ 381 h 440"/>
                <a:gd name="T4" fmla="*/ 173 w 422"/>
                <a:gd name="T5" fmla="*/ 395 h 440"/>
                <a:gd name="T6" fmla="*/ 188 w 422"/>
                <a:gd name="T7" fmla="*/ 406 h 440"/>
                <a:gd name="T8" fmla="*/ 200 w 422"/>
                <a:gd name="T9" fmla="*/ 410 h 440"/>
                <a:gd name="T10" fmla="*/ 112 w 422"/>
                <a:gd name="T11" fmla="*/ 439 h 440"/>
                <a:gd name="T12" fmla="*/ 122 w 422"/>
                <a:gd name="T13" fmla="*/ 421 h 440"/>
                <a:gd name="T14" fmla="*/ 126 w 422"/>
                <a:gd name="T15" fmla="*/ 403 h 440"/>
                <a:gd name="T16" fmla="*/ 122 w 422"/>
                <a:gd name="T17" fmla="*/ 386 h 440"/>
                <a:gd name="T18" fmla="*/ 117 w 422"/>
                <a:gd name="T19" fmla="*/ 366 h 440"/>
                <a:gd name="T20" fmla="*/ 45 w 422"/>
                <a:gd name="T21" fmla="*/ 158 h 440"/>
                <a:gd name="T22" fmla="*/ 37 w 422"/>
                <a:gd name="T23" fmla="*/ 141 h 440"/>
                <a:gd name="T24" fmla="*/ 26 w 422"/>
                <a:gd name="T25" fmla="*/ 127 h 440"/>
                <a:gd name="T26" fmla="*/ 11 w 422"/>
                <a:gd name="T27" fmla="*/ 118 h 440"/>
                <a:gd name="T28" fmla="*/ 0 w 422"/>
                <a:gd name="T29" fmla="*/ 113 h 440"/>
                <a:gd name="T30" fmla="*/ 73 w 422"/>
                <a:gd name="T31" fmla="*/ 89 h 440"/>
                <a:gd name="T32" fmla="*/ 84 w 422"/>
                <a:gd name="T33" fmla="*/ 99 h 440"/>
                <a:gd name="T34" fmla="*/ 356 w 422"/>
                <a:gd name="T35" fmla="*/ 273 h 440"/>
                <a:gd name="T36" fmla="*/ 288 w 422"/>
                <a:gd name="T37" fmla="*/ 75 h 440"/>
                <a:gd name="T38" fmla="*/ 280 w 422"/>
                <a:gd name="T39" fmla="*/ 58 h 440"/>
                <a:gd name="T40" fmla="*/ 269 w 422"/>
                <a:gd name="T41" fmla="*/ 44 h 440"/>
                <a:gd name="T42" fmla="*/ 254 w 422"/>
                <a:gd name="T43" fmla="*/ 35 h 440"/>
                <a:gd name="T44" fmla="*/ 243 w 422"/>
                <a:gd name="T45" fmla="*/ 30 h 440"/>
                <a:gd name="T46" fmla="*/ 330 w 422"/>
                <a:gd name="T47" fmla="*/ 1 h 440"/>
                <a:gd name="T48" fmla="*/ 320 w 422"/>
                <a:gd name="T49" fmla="*/ 19 h 440"/>
                <a:gd name="T50" fmla="*/ 317 w 422"/>
                <a:gd name="T51" fmla="*/ 36 h 440"/>
                <a:gd name="T52" fmla="*/ 320 w 422"/>
                <a:gd name="T53" fmla="*/ 53 h 440"/>
                <a:gd name="T54" fmla="*/ 326 w 422"/>
                <a:gd name="T55" fmla="*/ 73 h 440"/>
                <a:gd name="T56" fmla="*/ 408 w 422"/>
                <a:gd name="T57" fmla="*/ 350 h 440"/>
                <a:gd name="T58" fmla="*/ 385 w 422"/>
                <a:gd name="T59" fmla="*/ 347 h 440"/>
                <a:gd name="T60" fmla="*/ 363 w 422"/>
                <a:gd name="T61" fmla="*/ 339 h 440"/>
                <a:gd name="T62" fmla="*/ 342 w 422"/>
                <a:gd name="T63" fmla="*/ 327 h 440"/>
                <a:gd name="T64" fmla="*/ 85 w 422"/>
                <a:gd name="T65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2" h="440">
                  <a:moveTo>
                    <a:pt x="152" y="354"/>
                  </a:moveTo>
                  <a:lnTo>
                    <a:pt x="156" y="364"/>
                  </a:lnTo>
                  <a:lnTo>
                    <a:pt x="159" y="373"/>
                  </a:lnTo>
                  <a:lnTo>
                    <a:pt x="163" y="381"/>
                  </a:lnTo>
                  <a:lnTo>
                    <a:pt x="167" y="389"/>
                  </a:lnTo>
                  <a:lnTo>
                    <a:pt x="173" y="395"/>
                  </a:lnTo>
                  <a:lnTo>
                    <a:pt x="180" y="401"/>
                  </a:lnTo>
                  <a:lnTo>
                    <a:pt x="188" y="406"/>
                  </a:lnTo>
                  <a:lnTo>
                    <a:pt x="200" y="408"/>
                  </a:lnTo>
                  <a:lnTo>
                    <a:pt x="200" y="410"/>
                  </a:lnTo>
                  <a:lnTo>
                    <a:pt x="112" y="440"/>
                  </a:lnTo>
                  <a:lnTo>
                    <a:pt x="112" y="439"/>
                  </a:lnTo>
                  <a:lnTo>
                    <a:pt x="119" y="430"/>
                  </a:lnTo>
                  <a:lnTo>
                    <a:pt x="122" y="421"/>
                  </a:lnTo>
                  <a:lnTo>
                    <a:pt x="125" y="413"/>
                  </a:lnTo>
                  <a:lnTo>
                    <a:pt x="126" y="403"/>
                  </a:lnTo>
                  <a:lnTo>
                    <a:pt x="125" y="395"/>
                  </a:lnTo>
                  <a:lnTo>
                    <a:pt x="122" y="386"/>
                  </a:lnTo>
                  <a:lnTo>
                    <a:pt x="120" y="377"/>
                  </a:lnTo>
                  <a:lnTo>
                    <a:pt x="117" y="366"/>
                  </a:lnTo>
                  <a:lnTo>
                    <a:pt x="48" y="169"/>
                  </a:lnTo>
                  <a:lnTo>
                    <a:pt x="45" y="158"/>
                  </a:lnTo>
                  <a:lnTo>
                    <a:pt x="42" y="149"/>
                  </a:lnTo>
                  <a:lnTo>
                    <a:pt x="37" y="141"/>
                  </a:lnTo>
                  <a:lnTo>
                    <a:pt x="32" y="134"/>
                  </a:lnTo>
                  <a:lnTo>
                    <a:pt x="26" y="127"/>
                  </a:lnTo>
                  <a:lnTo>
                    <a:pt x="20" y="123"/>
                  </a:lnTo>
                  <a:lnTo>
                    <a:pt x="11" y="118"/>
                  </a:lnTo>
                  <a:lnTo>
                    <a:pt x="1" y="116"/>
                  </a:lnTo>
                  <a:lnTo>
                    <a:pt x="0" y="113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8" y="95"/>
                  </a:lnTo>
                  <a:lnTo>
                    <a:pt x="84" y="99"/>
                  </a:lnTo>
                  <a:lnTo>
                    <a:pt x="95" y="106"/>
                  </a:lnTo>
                  <a:lnTo>
                    <a:pt x="356" y="273"/>
                  </a:lnTo>
                  <a:lnTo>
                    <a:pt x="291" y="86"/>
                  </a:lnTo>
                  <a:lnTo>
                    <a:pt x="288" y="75"/>
                  </a:lnTo>
                  <a:lnTo>
                    <a:pt x="284" y="66"/>
                  </a:lnTo>
                  <a:lnTo>
                    <a:pt x="280" y="58"/>
                  </a:lnTo>
                  <a:lnTo>
                    <a:pt x="275" y="50"/>
                  </a:lnTo>
                  <a:lnTo>
                    <a:pt x="269" y="44"/>
                  </a:lnTo>
                  <a:lnTo>
                    <a:pt x="262" y="38"/>
                  </a:lnTo>
                  <a:lnTo>
                    <a:pt x="254" y="35"/>
                  </a:lnTo>
                  <a:lnTo>
                    <a:pt x="244" y="31"/>
                  </a:lnTo>
                  <a:lnTo>
                    <a:pt x="243" y="30"/>
                  </a:lnTo>
                  <a:lnTo>
                    <a:pt x="330" y="0"/>
                  </a:lnTo>
                  <a:lnTo>
                    <a:pt x="330" y="1"/>
                  </a:lnTo>
                  <a:lnTo>
                    <a:pt x="323" y="10"/>
                  </a:lnTo>
                  <a:lnTo>
                    <a:pt x="320" y="19"/>
                  </a:lnTo>
                  <a:lnTo>
                    <a:pt x="318" y="27"/>
                  </a:lnTo>
                  <a:lnTo>
                    <a:pt x="317" y="36"/>
                  </a:lnTo>
                  <a:lnTo>
                    <a:pt x="318" y="44"/>
                  </a:lnTo>
                  <a:lnTo>
                    <a:pt x="320" y="53"/>
                  </a:lnTo>
                  <a:lnTo>
                    <a:pt x="323" y="62"/>
                  </a:lnTo>
                  <a:lnTo>
                    <a:pt x="326" y="73"/>
                  </a:lnTo>
                  <a:lnTo>
                    <a:pt x="422" y="351"/>
                  </a:lnTo>
                  <a:lnTo>
                    <a:pt x="408" y="350"/>
                  </a:lnTo>
                  <a:lnTo>
                    <a:pt x="395" y="349"/>
                  </a:lnTo>
                  <a:lnTo>
                    <a:pt x="385" y="347"/>
                  </a:lnTo>
                  <a:lnTo>
                    <a:pt x="373" y="343"/>
                  </a:lnTo>
                  <a:lnTo>
                    <a:pt x="363" y="339"/>
                  </a:lnTo>
                  <a:lnTo>
                    <a:pt x="352" y="333"/>
                  </a:lnTo>
                  <a:lnTo>
                    <a:pt x="342" y="327"/>
                  </a:lnTo>
                  <a:lnTo>
                    <a:pt x="330" y="319"/>
                  </a:lnTo>
                  <a:lnTo>
                    <a:pt x="85" y="162"/>
                  </a:lnTo>
                  <a:lnTo>
                    <a:pt x="152" y="354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156FD15-8FCF-8E26-80BB-35DBDCABE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8" y="3742"/>
              <a:ext cx="129" cy="174"/>
            </a:xfrm>
            <a:custGeom>
              <a:avLst/>
              <a:gdLst>
                <a:gd name="T0" fmla="*/ 56 w 259"/>
                <a:gd name="T1" fmla="*/ 101 h 347"/>
                <a:gd name="T2" fmla="*/ 46 w 259"/>
                <a:gd name="T3" fmla="*/ 84 h 347"/>
                <a:gd name="T4" fmla="*/ 35 w 259"/>
                <a:gd name="T5" fmla="*/ 67 h 347"/>
                <a:gd name="T6" fmla="*/ 28 w 259"/>
                <a:gd name="T7" fmla="*/ 60 h 347"/>
                <a:gd name="T8" fmla="*/ 20 w 259"/>
                <a:gd name="T9" fmla="*/ 54 h 347"/>
                <a:gd name="T10" fmla="*/ 15 w 259"/>
                <a:gd name="T11" fmla="*/ 52 h 347"/>
                <a:gd name="T12" fmla="*/ 10 w 259"/>
                <a:gd name="T13" fmla="*/ 50 h 347"/>
                <a:gd name="T14" fmla="*/ 6 w 259"/>
                <a:gd name="T15" fmla="*/ 50 h 347"/>
                <a:gd name="T16" fmla="*/ 0 w 259"/>
                <a:gd name="T17" fmla="*/ 50 h 347"/>
                <a:gd name="T18" fmla="*/ 0 w 259"/>
                <a:gd name="T19" fmla="*/ 49 h 347"/>
                <a:gd name="T20" fmla="*/ 85 w 259"/>
                <a:gd name="T21" fmla="*/ 0 h 347"/>
                <a:gd name="T22" fmla="*/ 87 w 259"/>
                <a:gd name="T23" fmla="*/ 1 h 347"/>
                <a:gd name="T24" fmla="*/ 83 w 259"/>
                <a:gd name="T25" fmla="*/ 5 h 347"/>
                <a:gd name="T26" fmla="*/ 82 w 259"/>
                <a:gd name="T27" fmla="*/ 10 h 347"/>
                <a:gd name="T28" fmla="*/ 81 w 259"/>
                <a:gd name="T29" fmla="*/ 15 h 347"/>
                <a:gd name="T30" fmla="*/ 80 w 259"/>
                <a:gd name="T31" fmla="*/ 19 h 347"/>
                <a:gd name="T32" fmla="*/ 81 w 259"/>
                <a:gd name="T33" fmla="*/ 28 h 347"/>
                <a:gd name="T34" fmla="*/ 83 w 259"/>
                <a:gd name="T35" fmla="*/ 39 h 347"/>
                <a:gd name="T36" fmla="*/ 92 w 259"/>
                <a:gd name="T37" fmla="*/ 57 h 347"/>
                <a:gd name="T38" fmla="*/ 103 w 259"/>
                <a:gd name="T39" fmla="*/ 75 h 347"/>
                <a:gd name="T40" fmla="*/ 202 w 259"/>
                <a:gd name="T41" fmla="*/ 246 h 347"/>
                <a:gd name="T42" fmla="*/ 211 w 259"/>
                <a:gd name="T43" fmla="*/ 263 h 347"/>
                <a:gd name="T44" fmla="*/ 224 w 259"/>
                <a:gd name="T45" fmla="*/ 280 h 347"/>
                <a:gd name="T46" fmla="*/ 231 w 259"/>
                <a:gd name="T47" fmla="*/ 287 h 347"/>
                <a:gd name="T48" fmla="*/ 239 w 259"/>
                <a:gd name="T49" fmla="*/ 293 h 347"/>
                <a:gd name="T50" fmla="*/ 244 w 259"/>
                <a:gd name="T51" fmla="*/ 295 h 347"/>
                <a:gd name="T52" fmla="*/ 248 w 259"/>
                <a:gd name="T53" fmla="*/ 296 h 347"/>
                <a:gd name="T54" fmla="*/ 253 w 259"/>
                <a:gd name="T55" fmla="*/ 296 h 347"/>
                <a:gd name="T56" fmla="*/ 259 w 259"/>
                <a:gd name="T57" fmla="*/ 296 h 347"/>
                <a:gd name="T58" fmla="*/ 259 w 259"/>
                <a:gd name="T59" fmla="*/ 298 h 347"/>
                <a:gd name="T60" fmla="*/ 173 w 259"/>
                <a:gd name="T61" fmla="*/ 347 h 347"/>
                <a:gd name="T62" fmla="*/ 172 w 259"/>
                <a:gd name="T63" fmla="*/ 346 h 347"/>
                <a:gd name="T64" fmla="*/ 174 w 259"/>
                <a:gd name="T65" fmla="*/ 343 h 347"/>
                <a:gd name="T66" fmla="*/ 177 w 259"/>
                <a:gd name="T67" fmla="*/ 338 h 347"/>
                <a:gd name="T68" fmla="*/ 178 w 259"/>
                <a:gd name="T69" fmla="*/ 333 h 347"/>
                <a:gd name="T70" fmla="*/ 179 w 259"/>
                <a:gd name="T71" fmla="*/ 329 h 347"/>
                <a:gd name="T72" fmla="*/ 178 w 259"/>
                <a:gd name="T73" fmla="*/ 320 h 347"/>
                <a:gd name="T74" fmla="*/ 176 w 259"/>
                <a:gd name="T75" fmla="*/ 309 h 347"/>
                <a:gd name="T76" fmla="*/ 166 w 259"/>
                <a:gd name="T77" fmla="*/ 290 h 347"/>
                <a:gd name="T78" fmla="*/ 156 w 259"/>
                <a:gd name="T79" fmla="*/ 272 h 347"/>
                <a:gd name="T80" fmla="*/ 56 w 259"/>
                <a:gd name="T81" fmla="*/ 1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9" h="347">
                  <a:moveTo>
                    <a:pt x="56" y="101"/>
                  </a:moveTo>
                  <a:lnTo>
                    <a:pt x="46" y="84"/>
                  </a:lnTo>
                  <a:lnTo>
                    <a:pt x="35" y="67"/>
                  </a:lnTo>
                  <a:lnTo>
                    <a:pt x="28" y="60"/>
                  </a:lnTo>
                  <a:lnTo>
                    <a:pt x="20" y="54"/>
                  </a:lnTo>
                  <a:lnTo>
                    <a:pt x="15" y="52"/>
                  </a:lnTo>
                  <a:lnTo>
                    <a:pt x="10" y="50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87" y="1"/>
                  </a:lnTo>
                  <a:lnTo>
                    <a:pt x="83" y="5"/>
                  </a:lnTo>
                  <a:lnTo>
                    <a:pt x="82" y="10"/>
                  </a:lnTo>
                  <a:lnTo>
                    <a:pt x="81" y="15"/>
                  </a:lnTo>
                  <a:lnTo>
                    <a:pt x="80" y="19"/>
                  </a:lnTo>
                  <a:lnTo>
                    <a:pt x="81" y="28"/>
                  </a:lnTo>
                  <a:lnTo>
                    <a:pt x="83" y="39"/>
                  </a:lnTo>
                  <a:lnTo>
                    <a:pt x="92" y="57"/>
                  </a:lnTo>
                  <a:lnTo>
                    <a:pt x="103" y="75"/>
                  </a:lnTo>
                  <a:lnTo>
                    <a:pt x="202" y="246"/>
                  </a:lnTo>
                  <a:lnTo>
                    <a:pt x="211" y="263"/>
                  </a:lnTo>
                  <a:lnTo>
                    <a:pt x="224" y="280"/>
                  </a:lnTo>
                  <a:lnTo>
                    <a:pt x="231" y="287"/>
                  </a:lnTo>
                  <a:lnTo>
                    <a:pt x="239" y="293"/>
                  </a:lnTo>
                  <a:lnTo>
                    <a:pt x="244" y="295"/>
                  </a:lnTo>
                  <a:lnTo>
                    <a:pt x="248" y="296"/>
                  </a:lnTo>
                  <a:lnTo>
                    <a:pt x="253" y="296"/>
                  </a:lnTo>
                  <a:lnTo>
                    <a:pt x="259" y="296"/>
                  </a:lnTo>
                  <a:lnTo>
                    <a:pt x="259" y="298"/>
                  </a:lnTo>
                  <a:lnTo>
                    <a:pt x="173" y="347"/>
                  </a:lnTo>
                  <a:lnTo>
                    <a:pt x="172" y="346"/>
                  </a:lnTo>
                  <a:lnTo>
                    <a:pt x="174" y="343"/>
                  </a:lnTo>
                  <a:lnTo>
                    <a:pt x="177" y="338"/>
                  </a:lnTo>
                  <a:lnTo>
                    <a:pt x="178" y="333"/>
                  </a:lnTo>
                  <a:lnTo>
                    <a:pt x="179" y="329"/>
                  </a:lnTo>
                  <a:lnTo>
                    <a:pt x="178" y="320"/>
                  </a:lnTo>
                  <a:lnTo>
                    <a:pt x="176" y="309"/>
                  </a:lnTo>
                  <a:lnTo>
                    <a:pt x="166" y="290"/>
                  </a:lnTo>
                  <a:lnTo>
                    <a:pt x="156" y="272"/>
                  </a:lnTo>
                  <a:lnTo>
                    <a:pt x="56" y="101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654B98F-6DAE-5048-8DFE-457D16C5A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" y="3626"/>
              <a:ext cx="186" cy="185"/>
            </a:xfrm>
            <a:custGeom>
              <a:avLst/>
              <a:gdLst>
                <a:gd name="T0" fmla="*/ 250 w 371"/>
                <a:gd name="T1" fmla="*/ 123 h 370"/>
                <a:gd name="T2" fmla="*/ 245 w 371"/>
                <a:gd name="T3" fmla="*/ 109 h 370"/>
                <a:gd name="T4" fmla="*/ 239 w 371"/>
                <a:gd name="T5" fmla="*/ 94 h 370"/>
                <a:gd name="T6" fmla="*/ 233 w 371"/>
                <a:gd name="T7" fmla="*/ 81 h 370"/>
                <a:gd name="T8" fmla="*/ 228 w 371"/>
                <a:gd name="T9" fmla="*/ 68 h 370"/>
                <a:gd name="T10" fmla="*/ 224 w 371"/>
                <a:gd name="T11" fmla="*/ 64 h 370"/>
                <a:gd name="T12" fmla="*/ 219 w 371"/>
                <a:gd name="T13" fmla="*/ 59 h 370"/>
                <a:gd name="T14" fmla="*/ 216 w 371"/>
                <a:gd name="T15" fmla="*/ 56 h 370"/>
                <a:gd name="T16" fmla="*/ 211 w 371"/>
                <a:gd name="T17" fmla="*/ 52 h 370"/>
                <a:gd name="T18" fmla="*/ 207 w 371"/>
                <a:gd name="T19" fmla="*/ 51 h 370"/>
                <a:gd name="T20" fmla="*/ 201 w 371"/>
                <a:gd name="T21" fmla="*/ 50 h 370"/>
                <a:gd name="T22" fmla="*/ 196 w 371"/>
                <a:gd name="T23" fmla="*/ 50 h 370"/>
                <a:gd name="T24" fmla="*/ 189 w 371"/>
                <a:gd name="T25" fmla="*/ 51 h 370"/>
                <a:gd name="T26" fmla="*/ 188 w 371"/>
                <a:gd name="T27" fmla="*/ 50 h 370"/>
                <a:gd name="T28" fmla="*/ 250 w 371"/>
                <a:gd name="T29" fmla="*/ 0 h 370"/>
                <a:gd name="T30" fmla="*/ 371 w 371"/>
                <a:gd name="T31" fmla="*/ 367 h 370"/>
                <a:gd name="T32" fmla="*/ 343 w 371"/>
                <a:gd name="T33" fmla="*/ 370 h 370"/>
                <a:gd name="T34" fmla="*/ 322 w 371"/>
                <a:gd name="T35" fmla="*/ 370 h 370"/>
                <a:gd name="T36" fmla="*/ 312 w 371"/>
                <a:gd name="T37" fmla="*/ 369 h 370"/>
                <a:gd name="T38" fmla="*/ 302 w 371"/>
                <a:gd name="T39" fmla="*/ 365 h 370"/>
                <a:gd name="T40" fmla="*/ 290 w 371"/>
                <a:gd name="T41" fmla="*/ 361 h 370"/>
                <a:gd name="T42" fmla="*/ 277 w 371"/>
                <a:gd name="T43" fmla="*/ 354 h 370"/>
                <a:gd name="T44" fmla="*/ 80 w 371"/>
                <a:gd name="T45" fmla="*/ 238 h 370"/>
                <a:gd name="T46" fmla="*/ 61 w 371"/>
                <a:gd name="T47" fmla="*/ 227 h 370"/>
                <a:gd name="T48" fmla="*/ 43 w 371"/>
                <a:gd name="T49" fmla="*/ 216 h 370"/>
                <a:gd name="T50" fmla="*/ 32 w 371"/>
                <a:gd name="T51" fmla="*/ 212 h 370"/>
                <a:gd name="T52" fmla="*/ 22 w 371"/>
                <a:gd name="T53" fmla="*/ 208 h 370"/>
                <a:gd name="T54" fmla="*/ 11 w 371"/>
                <a:gd name="T55" fmla="*/ 207 h 370"/>
                <a:gd name="T56" fmla="*/ 1 w 371"/>
                <a:gd name="T57" fmla="*/ 206 h 370"/>
                <a:gd name="T58" fmla="*/ 0 w 371"/>
                <a:gd name="T59" fmla="*/ 205 h 370"/>
                <a:gd name="T60" fmla="*/ 59 w 371"/>
                <a:gd name="T61" fmla="*/ 156 h 370"/>
                <a:gd name="T62" fmla="*/ 62 w 371"/>
                <a:gd name="T63" fmla="*/ 161 h 370"/>
                <a:gd name="T64" fmla="*/ 70 w 371"/>
                <a:gd name="T65" fmla="*/ 169 h 370"/>
                <a:gd name="T66" fmla="*/ 82 w 371"/>
                <a:gd name="T67" fmla="*/ 177 h 370"/>
                <a:gd name="T68" fmla="*/ 95 w 371"/>
                <a:gd name="T69" fmla="*/ 184 h 370"/>
                <a:gd name="T70" fmla="*/ 105 w 371"/>
                <a:gd name="T71" fmla="*/ 190 h 370"/>
                <a:gd name="T72" fmla="*/ 313 w 371"/>
                <a:gd name="T73" fmla="*/ 313 h 370"/>
                <a:gd name="T74" fmla="*/ 250 w 371"/>
                <a:gd name="T75" fmla="*/ 1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250" y="123"/>
                  </a:moveTo>
                  <a:lnTo>
                    <a:pt x="245" y="109"/>
                  </a:lnTo>
                  <a:lnTo>
                    <a:pt x="239" y="94"/>
                  </a:lnTo>
                  <a:lnTo>
                    <a:pt x="233" y="81"/>
                  </a:lnTo>
                  <a:lnTo>
                    <a:pt x="228" y="68"/>
                  </a:lnTo>
                  <a:lnTo>
                    <a:pt x="224" y="64"/>
                  </a:lnTo>
                  <a:lnTo>
                    <a:pt x="219" y="59"/>
                  </a:lnTo>
                  <a:lnTo>
                    <a:pt x="216" y="56"/>
                  </a:lnTo>
                  <a:lnTo>
                    <a:pt x="211" y="52"/>
                  </a:lnTo>
                  <a:lnTo>
                    <a:pt x="207" y="51"/>
                  </a:lnTo>
                  <a:lnTo>
                    <a:pt x="201" y="50"/>
                  </a:lnTo>
                  <a:lnTo>
                    <a:pt x="196" y="50"/>
                  </a:lnTo>
                  <a:lnTo>
                    <a:pt x="189" y="51"/>
                  </a:lnTo>
                  <a:lnTo>
                    <a:pt x="188" y="50"/>
                  </a:lnTo>
                  <a:lnTo>
                    <a:pt x="250" y="0"/>
                  </a:lnTo>
                  <a:lnTo>
                    <a:pt x="371" y="367"/>
                  </a:lnTo>
                  <a:lnTo>
                    <a:pt x="343" y="370"/>
                  </a:lnTo>
                  <a:lnTo>
                    <a:pt x="322" y="370"/>
                  </a:lnTo>
                  <a:lnTo>
                    <a:pt x="312" y="369"/>
                  </a:lnTo>
                  <a:lnTo>
                    <a:pt x="302" y="365"/>
                  </a:lnTo>
                  <a:lnTo>
                    <a:pt x="290" y="361"/>
                  </a:lnTo>
                  <a:lnTo>
                    <a:pt x="277" y="354"/>
                  </a:lnTo>
                  <a:lnTo>
                    <a:pt x="80" y="238"/>
                  </a:lnTo>
                  <a:lnTo>
                    <a:pt x="61" y="227"/>
                  </a:lnTo>
                  <a:lnTo>
                    <a:pt x="43" y="216"/>
                  </a:lnTo>
                  <a:lnTo>
                    <a:pt x="32" y="212"/>
                  </a:lnTo>
                  <a:lnTo>
                    <a:pt x="22" y="208"/>
                  </a:lnTo>
                  <a:lnTo>
                    <a:pt x="11" y="207"/>
                  </a:lnTo>
                  <a:lnTo>
                    <a:pt x="1" y="206"/>
                  </a:lnTo>
                  <a:lnTo>
                    <a:pt x="0" y="205"/>
                  </a:lnTo>
                  <a:lnTo>
                    <a:pt x="59" y="156"/>
                  </a:lnTo>
                  <a:lnTo>
                    <a:pt x="62" y="161"/>
                  </a:lnTo>
                  <a:lnTo>
                    <a:pt x="70" y="169"/>
                  </a:lnTo>
                  <a:lnTo>
                    <a:pt x="82" y="177"/>
                  </a:lnTo>
                  <a:lnTo>
                    <a:pt x="95" y="184"/>
                  </a:lnTo>
                  <a:lnTo>
                    <a:pt x="105" y="190"/>
                  </a:lnTo>
                  <a:lnTo>
                    <a:pt x="313" y="313"/>
                  </a:lnTo>
                  <a:lnTo>
                    <a:pt x="250" y="123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F9CF044-2BA0-2129-B370-766D36DE6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" y="3526"/>
              <a:ext cx="202" cy="184"/>
            </a:xfrm>
            <a:custGeom>
              <a:avLst/>
              <a:gdLst>
                <a:gd name="T0" fmla="*/ 329 w 405"/>
                <a:gd name="T1" fmla="*/ 236 h 370"/>
                <a:gd name="T2" fmla="*/ 345 w 405"/>
                <a:gd name="T3" fmla="*/ 215 h 370"/>
                <a:gd name="T4" fmla="*/ 358 w 405"/>
                <a:gd name="T5" fmla="*/ 192 h 370"/>
                <a:gd name="T6" fmla="*/ 364 w 405"/>
                <a:gd name="T7" fmla="*/ 167 h 370"/>
                <a:gd name="T8" fmla="*/ 367 w 405"/>
                <a:gd name="T9" fmla="*/ 141 h 370"/>
                <a:gd name="T10" fmla="*/ 405 w 405"/>
                <a:gd name="T11" fmla="*/ 201 h 370"/>
                <a:gd name="T12" fmla="*/ 265 w 405"/>
                <a:gd name="T13" fmla="*/ 370 h 370"/>
                <a:gd name="T14" fmla="*/ 267 w 405"/>
                <a:gd name="T15" fmla="*/ 360 h 370"/>
                <a:gd name="T16" fmla="*/ 266 w 405"/>
                <a:gd name="T17" fmla="*/ 350 h 370"/>
                <a:gd name="T18" fmla="*/ 256 w 405"/>
                <a:gd name="T19" fmla="*/ 333 h 370"/>
                <a:gd name="T20" fmla="*/ 225 w 405"/>
                <a:gd name="T21" fmla="*/ 305 h 370"/>
                <a:gd name="T22" fmla="*/ 57 w 405"/>
                <a:gd name="T23" fmla="*/ 168 h 370"/>
                <a:gd name="T24" fmla="*/ 29 w 405"/>
                <a:gd name="T25" fmla="*/ 150 h 370"/>
                <a:gd name="T26" fmla="*/ 15 w 405"/>
                <a:gd name="T27" fmla="*/ 148 h 370"/>
                <a:gd name="T28" fmla="*/ 6 w 405"/>
                <a:gd name="T29" fmla="*/ 150 h 370"/>
                <a:gd name="T30" fmla="*/ 0 w 405"/>
                <a:gd name="T31" fmla="*/ 152 h 370"/>
                <a:gd name="T32" fmla="*/ 111 w 405"/>
                <a:gd name="T33" fmla="*/ 16 h 370"/>
                <a:gd name="T34" fmla="*/ 118 w 405"/>
                <a:gd name="T35" fmla="*/ 7 h 370"/>
                <a:gd name="T36" fmla="*/ 121 w 405"/>
                <a:gd name="T37" fmla="*/ 0 h 370"/>
                <a:gd name="T38" fmla="*/ 168 w 405"/>
                <a:gd name="T39" fmla="*/ 39 h 370"/>
                <a:gd name="T40" fmla="*/ 151 w 405"/>
                <a:gd name="T41" fmla="*/ 43 h 370"/>
                <a:gd name="T42" fmla="*/ 136 w 405"/>
                <a:gd name="T43" fmla="*/ 51 h 370"/>
                <a:gd name="T44" fmla="*/ 113 w 405"/>
                <a:gd name="T45" fmla="*/ 74 h 370"/>
                <a:gd name="T46" fmla="*/ 95 w 405"/>
                <a:gd name="T47" fmla="*/ 96 h 370"/>
                <a:gd name="T48" fmla="*/ 81 w 405"/>
                <a:gd name="T49" fmla="*/ 118 h 370"/>
                <a:gd name="T50" fmla="*/ 196 w 405"/>
                <a:gd name="T51" fmla="*/ 132 h 370"/>
                <a:gd name="T52" fmla="*/ 204 w 405"/>
                <a:gd name="T53" fmla="*/ 122 h 370"/>
                <a:gd name="T54" fmla="*/ 208 w 405"/>
                <a:gd name="T55" fmla="*/ 112 h 370"/>
                <a:gd name="T56" fmla="*/ 252 w 405"/>
                <a:gd name="T57" fmla="*/ 146 h 370"/>
                <a:gd name="T58" fmla="*/ 245 w 405"/>
                <a:gd name="T59" fmla="*/ 147 h 370"/>
                <a:gd name="T60" fmla="*/ 234 w 405"/>
                <a:gd name="T61" fmla="*/ 152 h 370"/>
                <a:gd name="T62" fmla="*/ 219 w 405"/>
                <a:gd name="T63" fmla="*/ 164 h 370"/>
                <a:gd name="T64" fmla="*/ 185 w 405"/>
                <a:gd name="T65" fmla="*/ 20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5" h="370">
                  <a:moveTo>
                    <a:pt x="281" y="283"/>
                  </a:moveTo>
                  <a:lnTo>
                    <a:pt x="329" y="236"/>
                  </a:lnTo>
                  <a:lnTo>
                    <a:pt x="338" y="226"/>
                  </a:lnTo>
                  <a:lnTo>
                    <a:pt x="345" y="215"/>
                  </a:lnTo>
                  <a:lnTo>
                    <a:pt x="352" y="204"/>
                  </a:lnTo>
                  <a:lnTo>
                    <a:pt x="358" y="192"/>
                  </a:lnTo>
                  <a:lnTo>
                    <a:pt x="361" y="179"/>
                  </a:lnTo>
                  <a:lnTo>
                    <a:pt x="364" y="167"/>
                  </a:lnTo>
                  <a:lnTo>
                    <a:pt x="366" y="154"/>
                  </a:lnTo>
                  <a:lnTo>
                    <a:pt x="367" y="141"/>
                  </a:lnTo>
                  <a:lnTo>
                    <a:pt x="367" y="140"/>
                  </a:lnTo>
                  <a:lnTo>
                    <a:pt x="405" y="201"/>
                  </a:lnTo>
                  <a:lnTo>
                    <a:pt x="266" y="370"/>
                  </a:lnTo>
                  <a:lnTo>
                    <a:pt x="265" y="370"/>
                  </a:lnTo>
                  <a:lnTo>
                    <a:pt x="267" y="364"/>
                  </a:lnTo>
                  <a:lnTo>
                    <a:pt x="267" y="360"/>
                  </a:lnTo>
                  <a:lnTo>
                    <a:pt x="267" y="355"/>
                  </a:lnTo>
                  <a:lnTo>
                    <a:pt x="266" y="350"/>
                  </a:lnTo>
                  <a:lnTo>
                    <a:pt x="262" y="341"/>
                  </a:lnTo>
                  <a:lnTo>
                    <a:pt x="256" y="333"/>
                  </a:lnTo>
                  <a:lnTo>
                    <a:pt x="241" y="318"/>
                  </a:lnTo>
                  <a:lnTo>
                    <a:pt x="225" y="305"/>
                  </a:lnTo>
                  <a:lnTo>
                    <a:pt x="72" y="180"/>
                  </a:lnTo>
                  <a:lnTo>
                    <a:pt x="57" y="168"/>
                  </a:lnTo>
                  <a:lnTo>
                    <a:pt x="39" y="155"/>
                  </a:lnTo>
                  <a:lnTo>
                    <a:pt x="29" y="150"/>
                  </a:lnTo>
                  <a:lnTo>
                    <a:pt x="20" y="148"/>
                  </a:lnTo>
                  <a:lnTo>
                    <a:pt x="15" y="148"/>
                  </a:lnTo>
                  <a:lnTo>
                    <a:pt x="11" y="149"/>
                  </a:lnTo>
                  <a:lnTo>
                    <a:pt x="6" y="150"/>
                  </a:lnTo>
                  <a:lnTo>
                    <a:pt x="2" y="153"/>
                  </a:lnTo>
                  <a:lnTo>
                    <a:pt x="0" y="152"/>
                  </a:lnTo>
                  <a:lnTo>
                    <a:pt x="107" y="22"/>
                  </a:lnTo>
                  <a:lnTo>
                    <a:pt x="111" y="16"/>
                  </a:lnTo>
                  <a:lnTo>
                    <a:pt x="115" y="12"/>
                  </a:lnTo>
                  <a:lnTo>
                    <a:pt x="118" y="7"/>
                  </a:lnTo>
                  <a:lnTo>
                    <a:pt x="121" y="1"/>
                  </a:lnTo>
                  <a:lnTo>
                    <a:pt x="121" y="0"/>
                  </a:lnTo>
                  <a:lnTo>
                    <a:pt x="168" y="38"/>
                  </a:lnTo>
                  <a:lnTo>
                    <a:pt x="168" y="39"/>
                  </a:lnTo>
                  <a:lnTo>
                    <a:pt x="159" y="41"/>
                  </a:lnTo>
                  <a:lnTo>
                    <a:pt x="151" y="43"/>
                  </a:lnTo>
                  <a:lnTo>
                    <a:pt x="143" y="46"/>
                  </a:lnTo>
                  <a:lnTo>
                    <a:pt x="136" y="51"/>
                  </a:lnTo>
                  <a:lnTo>
                    <a:pt x="124" y="61"/>
                  </a:lnTo>
                  <a:lnTo>
                    <a:pt x="113" y="74"/>
                  </a:lnTo>
                  <a:lnTo>
                    <a:pt x="103" y="86"/>
                  </a:lnTo>
                  <a:lnTo>
                    <a:pt x="95" y="96"/>
                  </a:lnTo>
                  <a:lnTo>
                    <a:pt x="87" y="107"/>
                  </a:lnTo>
                  <a:lnTo>
                    <a:pt x="81" y="118"/>
                  </a:lnTo>
                  <a:lnTo>
                    <a:pt x="156" y="180"/>
                  </a:lnTo>
                  <a:lnTo>
                    <a:pt x="196" y="132"/>
                  </a:lnTo>
                  <a:lnTo>
                    <a:pt x="200" y="127"/>
                  </a:lnTo>
                  <a:lnTo>
                    <a:pt x="204" y="122"/>
                  </a:lnTo>
                  <a:lnTo>
                    <a:pt x="206" y="117"/>
                  </a:lnTo>
                  <a:lnTo>
                    <a:pt x="208" y="112"/>
                  </a:lnTo>
                  <a:lnTo>
                    <a:pt x="210" y="111"/>
                  </a:lnTo>
                  <a:lnTo>
                    <a:pt x="252" y="146"/>
                  </a:lnTo>
                  <a:lnTo>
                    <a:pt x="251" y="147"/>
                  </a:lnTo>
                  <a:lnTo>
                    <a:pt x="245" y="147"/>
                  </a:lnTo>
                  <a:lnTo>
                    <a:pt x="238" y="148"/>
                  </a:lnTo>
                  <a:lnTo>
                    <a:pt x="234" y="152"/>
                  </a:lnTo>
                  <a:lnTo>
                    <a:pt x="228" y="155"/>
                  </a:lnTo>
                  <a:lnTo>
                    <a:pt x="219" y="164"/>
                  </a:lnTo>
                  <a:lnTo>
                    <a:pt x="210" y="174"/>
                  </a:lnTo>
                  <a:lnTo>
                    <a:pt x="185" y="204"/>
                  </a:lnTo>
                  <a:lnTo>
                    <a:pt x="281" y="283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EA9DCA-5159-E876-AB9A-1C2C05143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" y="3401"/>
              <a:ext cx="225" cy="169"/>
            </a:xfrm>
            <a:custGeom>
              <a:avLst/>
              <a:gdLst>
                <a:gd name="T0" fmla="*/ 66 w 451"/>
                <a:gd name="T1" fmla="*/ 53 h 338"/>
                <a:gd name="T2" fmla="*/ 80 w 451"/>
                <a:gd name="T3" fmla="*/ 34 h 338"/>
                <a:gd name="T4" fmla="*/ 95 w 451"/>
                <a:gd name="T5" fmla="*/ 19 h 338"/>
                <a:gd name="T6" fmla="*/ 111 w 451"/>
                <a:gd name="T7" fmla="*/ 9 h 338"/>
                <a:gd name="T8" fmla="*/ 127 w 451"/>
                <a:gd name="T9" fmla="*/ 2 h 338"/>
                <a:gd name="T10" fmla="*/ 144 w 451"/>
                <a:gd name="T11" fmla="*/ 0 h 338"/>
                <a:gd name="T12" fmla="*/ 161 w 451"/>
                <a:gd name="T13" fmla="*/ 0 h 338"/>
                <a:gd name="T14" fmla="*/ 177 w 451"/>
                <a:gd name="T15" fmla="*/ 5 h 338"/>
                <a:gd name="T16" fmla="*/ 193 w 451"/>
                <a:gd name="T17" fmla="*/ 13 h 338"/>
                <a:gd name="T18" fmla="*/ 206 w 451"/>
                <a:gd name="T19" fmla="*/ 24 h 338"/>
                <a:gd name="T20" fmla="*/ 215 w 451"/>
                <a:gd name="T21" fmla="*/ 37 h 338"/>
                <a:gd name="T22" fmla="*/ 223 w 451"/>
                <a:gd name="T23" fmla="*/ 52 h 338"/>
                <a:gd name="T24" fmla="*/ 228 w 451"/>
                <a:gd name="T25" fmla="*/ 68 h 338"/>
                <a:gd name="T26" fmla="*/ 230 w 451"/>
                <a:gd name="T27" fmla="*/ 84 h 338"/>
                <a:gd name="T28" fmla="*/ 231 w 451"/>
                <a:gd name="T29" fmla="*/ 101 h 338"/>
                <a:gd name="T30" fmla="*/ 229 w 451"/>
                <a:gd name="T31" fmla="*/ 117 h 338"/>
                <a:gd name="T32" fmla="*/ 347 w 451"/>
                <a:gd name="T33" fmla="*/ 105 h 338"/>
                <a:gd name="T34" fmla="*/ 373 w 451"/>
                <a:gd name="T35" fmla="*/ 98 h 338"/>
                <a:gd name="T36" fmla="*/ 400 w 451"/>
                <a:gd name="T37" fmla="*/ 89 h 338"/>
                <a:gd name="T38" fmla="*/ 451 w 451"/>
                <a:gd name="T39" fmla="*/ 65 h 338"/>
                <a:gd name="T40" fmla="*/ 423 w 451"/>
                <a:gd name="T41" fmla="*/ 116 h 338"/>
                <a:gd name="T42" fmla="*/ 413 w 451"/>
                <a:gd name="T43" fmla="*/ 130 h 338"/>
                <a:gd name="T44" fmla="*/ 400 w 451"/>
                <a:gd name="T45" fmla="*/ 139 h 338"/>
                <a:gd name="T46" fmla="*/ 385 w 451"/>
                <a:gd name="T47" fmla="*/ 146 h 338"/>
                <a:gd name="T48" fmla="*/ 276 w 451"/>
                <a:gd name="T49" fmla="*/ 167 h 338"/>
                <a:gd name="T50" fmla="*/ 193 w 451"/>
                <a:gd name="T51" fmla="*/ 159 h 338"/>
                <a:gd name="T52" fmla="*/ 199 w 451"/>
                <a:gd name="T53" fmla="*/ 127 h 338"/>
                <a:gd name="T54" fmla="*/ 198 w 451"/>
                <a:gd name="T55" fmla="*/ 102 h 338"/>
                <a:gd name="T56" fmla="*/ 193 w 451"/>
                <a:gd name="T57" fmla="*/ 87 h 338"/>
                <a:gd name="T58" fmla="*/ 185 w 451"/>
                <a:gd name="T59" fmla="*/ 75 h 338"/>
                <a:gd name="T60" fmla="*/ 173 w 451"/>
                <a:gd name="T61" fmla="*/ 63 h 338"/>
                <a:gd name="T62" fmla="*/ 159 w 451"/>
                <a:gd name="T63" fmla="*/ 56 h 338"/>
                <a:gd name="T64" fmla="*/ 147 w 451"/>
                <a:gd name="T65" fmla="*/ 53 h 338"/>
                <a:gd name="T66" fmla="*/ 134 w 451"/>
                <a:gd name="T67" fmla="*/ 52 h 338"/>
                <a:gd name="T68" fmla="*/ 122 w 451"/>
                <a:gd name="T69" fmla="*/ 54 h 338"/>
                <a:gd name="T70" fmla="*/ 112 w 451"/>
                <a:gd name="T71" fmla="*/ 59 h 338"/>
                <a:gd name="T72" fmla="*/ 102 w 451"/>
                <a:gd name="T73" fmla="*/ 65 h 338"/>
                <a:gd name="T74" fmla="*/ 89 w 451"/>
                <a:gd name="T75" fmla="*/ 79 h 338"/>
                <a:gd name="T76" fmla="*/ 75 w 451"/>
                <a:gd name="T77" fmla="*/ 107 h 338"/>
                <a:gd name="T78" fmla="*/ 275 w 451"/>
                <a:gd name="T79" fmla="*/ 235 h 338"/>
                <a:gd name="T80" fmla="*/ 313 w 451"/>
                <a:gd name="T81" fmla="*/ 254 h 338"/>
                <a:gd name="T82" fmla="*/ 332 w 451"/>
                <a:gd name="T83" fmla="*/ 256 h 338"/>
                <a:gd name="T84" fmla="*/ 341 w 451"/>
                <a:gd name="T85" fmla="*/ 255 h 338"/>
                <a:gd name="T86" fmla="*/ 350 w 451"/>
                <a:gd name="T87" fmla="*/ 249 h 338"/>
                <a:gd name="T88" fmla="*/ 304 w 451"/>
                <a:gd name="T89" fmla="*/ 338 h 338"/>
                <a:gd name="T90" fmla="*/ 303 w 451"/>
                <a:gd name="T91" fmla="*/ 332 h 338"/>
                <a:gd name="T92" fmla="*/ 300 w 451"/>
                <a:gd name="T93" fmla="*/ 323 h 338"/>
                <a:gd name="T94" fmla="*/ 292 w 451"/>
                <a:gd name="T95" fmla="*/ 310 h 338"/>
                <a:gd name="T96" fmla="*/ 267 w 451"/>
                <a:gd name="T97" fmla="*/ 292 h 338"/>
                <a:gd name="T98" fmla="*/ 76 w 451"/>
                <a:gd name="T99" fmla="*/ 189 h 338"/>
                <a:gd name="T100" fmla="*/ 39 w 451"/>
                <a:gd name="T101" fmla="*/ 171 h 338"/>
                <a:gd name="T102" fmla="*/ 20 w 451"/>
                <a:gd name="T103" fmla="*/ 167 h 338"/>
                <a:gd name="T104" fmla="*/ 10 w 451"/>
                <a:gd name="T105" fmla="*/ 169 h 338"/>
                <a:gd name="T106" fmla="*/ 1 w 451"/>
                <a:gd name="T107" fmla="*/ 174 h 338"/>
                <a:gd name="T108" fmla="*/ 59 w 451"/>
                <a:gd name="T109" fmla="*/ 6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1" h="338">
                  <a:moveTo>
                    <a:pt x="59" y="64"/>
                  </a:moveTo>
                  <a:lnTo>
                    <a:pt x="66" y="53"/>
                  </a:lnTo>
                  <a:lnTo>
                    <a:pt x="73" y="42"/>
                  </a:lnTo>
                  <a:lnTo>
                    <a:pt x="80" y="34"/>
                  </a:lnTo>
                  <a:lnTo>
                    <a:pt x="88" y="26"/>
                  </a:lnTo>
                  <a:lnTo>
                    <a:pt x="95" y="19"/>
                  </a:lnTo>
                  <a:lnTo>
                    <a:pt x="103" y="13"/>
                  </a:lnTo>
                  <a:lnTo>
                    <a:pt x="111" y="9"/>
                  </a:lnTo>
                  <a:lnTo>
                    <a:pt x="119" y="4"/>
                  </a:lnTo>
                  <a:lnTo>
                    <a:pt x="127" y="2"/>
                  </a:lnTo>
                  <a:lnTo>
                    <a:pt x="136" y="0"/>
                  </a:lnTo>
                  <a:lnTo>
                    <a:pt x="144" y="0"/>
                  </a:lnTo>
                  <a:lnTo>
                    <a:pt x="153" y="0"/>
                  </a:lnTo>
                  <a:lnTo>
                    <a:pt x="161" y="0"/>
                  </a:lnTo>
                  <a:lnTo>
                    <a:pt x="169" y="2"/>
                  </a:lnTo>
                  <a:lnTo>
                    <a:pt x="177" y="5"/>
                  </a:lnTo>
                  <a:lnTo>
                    <a:pt x="185" y="9"/>
                  </a:lnTo>
                  <a:lnTo>
                    <a:pt x="193" y="13"/>
                  </a:lnTo>
                  <a:lnTo>
                    <a:pt x="199" y="18"/>
                  </a:lnTo>
                  <a:lnTo>
                    <a:pt x="206" y="24"/>
                  </a:lnTo>
                  <a:lnTo>
                    <a:pt x="210" y="31"/>
                  </a:lnTo>
                  <a:lnTo>
                    <a:pt x="215" y="37"/>
                  </a:lnTo>
                  <a:lnTo>
                    <a:pt x="220" y="45"/>
                  </a:lnTo>
                  <a:lnTo>
                    <a:pt x="223" y="52"/>
                  </a:lnTo>
                  <a:lnTo>
                    <a:pt x="225" y="60"/>
                  </a:lnTo>
                  <a:lnTo>
                    <a:pt x="228" y="68"/>
                  </a:lnTo>
                  <a:lnTo>
                    <a:pt x="230" y="76"/>
                  </a:lnTo>
                  <a:lnTo>
                    <a:pt x="230" y="84"/>
                  </a:lnTo>
                  <a:lnTo>
                    <a:pt x="231" y="93"/>
                  </a:lnTo>
                  <a:lnTo>
                    <a:pt x="231" y="101"/>
                  </a:lnTo>
                  <a:lnTo>
                    <a:pt x="230" y="109"/>
                  </a:lnTo>
                  <a:lnTo>
                    <a:pt x="229" y="117"/>
                  </a:lnTo>
                  <a:lnTo>
                    <a:pt x="226" y="126"/>
                  </a:lnTo>
                  <a:lnTo>
                    <a:pt x="347" y="105"/>
                  </a:lnTo>
                  <a:lnTo>
                    <a:pt x="359" y="101"/>
                  </a:lnTo>
                  <a:lnTo>
                    <a:pt x="373" y="98"/>
                  </a:lnTo>
                  <a:lnTo>
                    <a:pt x="386" y="94"/>
                  </a:lnTo>
                  <a:lnTo>
                    <a:pt x="400" y="89"/>
                  </a:lnTo>
                  <a:lnTo>
                    <a:pt x="426" y="77"/>
                  </a:lnTo>
                  <a:lnTo>
                    <a:pt x="451" y="65"/>
                  </a:lnTo>
                  <a:lnTo>
                    <a:pt x="429" y="107"/>
                  </a:lnTo>
                  <a:lnTo>
                    <a:pt x="423" y="116"/>
                  </a:lnTo>
                  <a:lnTo>
                    <a:pt x="418" y="123"/>
                  </a:lnTo>
                  <a:lnTo>
                    <a:pt x="413" y="130"/>
                  </a:lnTo>
                  <a:lnTo>
                    <a:pt x="407" y="135"/>
                  </a:lnTo>
                  <a:lnTo>
                    <a:pt x="400" y="139"/>
                  </a:lnTo>
                  <a:lnTo>
                    <a:pt x="393" y="143"/>
                  </a:lnTo>
                  <a:lnTo>
                    <a:pt x="385" y="146"/>
                  </a:lnTo>
                  <a:lnTo>
                    <a:pt x="376" y="149"/>
                  </a:lnTo>
                  <a:lnTo>
                    <a:pt x="276" y="167"/>
                  </a:lnTo>
                  <a:lnTo>
                    <a:pt x="188" y="174"/>
                  </a:lnTo>
                  <a:lnTo>
                    <a:pt x="193" y="159"/>
                  </a:lnTo>
                  <a:lnTo>
                    <a:pt x="196" y="143"/>
                  </a:lnTo>
                  <a:lnTo>
                    <a:pt x="199" y="127"/>
                  </a:lnTo>
                  <a:lnTo>
                    <a:pt x="199" y="111"/>
                  </a:lnTo>
                  <a:lnTo>
                    <a:pt x="198" y="102"/>
                  </a:lnTo>
                  <a:lnTo>
                    <a:pt x="195" y="96"/>
                  </a:lnTo>
                  <a:lnTo>
                    <a:pt x="193" y="87"/>
                  </a:lnTo>
                  <a:lnTo>
                    <a:pt x="190" y="82"/>
                  </a:lnTo>
                  <a:lnTo>
                    <a:pt x="185" y="75"/>
                  </a:lnTo>
                  <a:lnTo>
                    <a:pt x="179" y="69"/>
                  </a:lnTo>
                  <a:lnTo>
                    <a:pt x="173" y="63"/>
                  </a:lnTo>
                  <a:lnTo>
                    <a:pt x="165" y="59"/>
                  </a:lnTo>
                  <a:lnTo>
                    <a:pt x="159" y="56"/>
                  </a:lnTo>
                  <a:lnTo>
                    <a:pt x="153" y="54"/>
                  </a:lnTo>
                  <a:lnTo>
                    <a:pt x="147" y="53"/>
                  </a:lnTo>
                  <a:lnTo>
                    <a:pt x="141" y="52"/>
                  </a:lnTo>
                  <a:lnTo>
                    <a:pt x="134" y="52"/>
                  </a:lnTo>
                  <a:lnTo>
                    <a:pt x="128" y="53"/>
                  </a:lnTo>
                  <a:lnTo>
                    <a:pt x="122" y="54"/>
                  </a:lnTo>
                  <a:lnTo>
                    <a:pt x="117" y="56"/>
                  </a:lnTo>
                  <a:lnTo>
                    <a:pt x="112" y="59"/>
                  </a:lnTo>
                  <a:lnTo>
                    <a:pt x="106" y="62"/>
                  </a:lnTo>
                  <a:lnTo>
                    <a:pt x="102" y="65"/>
                  </a:lnTo>
                  <a:lnTo>
                    <a:pt x="97" y="70"/>
                  </a:lnTo>
                  <a:lnTo>
                    <a:pt x="89" y="79"/>
                  </a:lnTo>
                  <a:lnTo>
                    <a:pt x="82" y="91"/>
                  </a:lnTo>
                  <a:lnTo>
                    <a:pt x="75" y="107"/>
                  </a:lnTo>
                  <a:lnTo>
                    <a:pt x="69" y="124"/>
                  </a:lnTo>
                  <a:lnTo>
                    <a:pt x="275" y="235"/>
                  </a:lnTo>
                  <a:lnTo>
                    <a:pt x="292" y="246"/>
                  </a:lnTo>
                  <a:lnTo>
                    <a:pt x="313" y="254"/>
                  </a:lnTo>
                  <a:lnTo>
                    <a:pt x="322" y="256"/>
                  </a:lnTo>
                  <a:lnTo>
                    <a:pt x="332" y="256"/>
                  </a:lnTo>
                  <a:lnTo>
                    <a:pt x="337" y="256"/>
                  </a:lnTo>
                  <a:lnTo>
                    <a:pt x="341" y="255"/>
                  </a:lnTo>
                  <a:lnTo>
                    <a:pt x="346" y="253"/>
                  </a:lnTo>
                  <a:lnTo>
                    <a:pt x="350" y="249"/>
                  </a:lnTo>
                  <a:lnTo>
                    <a:pt x="351" y="250"/>
                  </a:lnTo>
                  <a:lnTo>
                    <a:pt x="304" y="338"/>
                  </a:lnTo>
                  <a:lnTo>
                    <a:pt x="302" y="337"/>
                  </a:lnTo>
                  <a:lnTo>
                    <a:pt x="303" y="332"/>
                  </a:lnTo>
                  <a:lnTo>
                    <a:pt x="302" y="328"/>
                  </a:lnTo>
                  <a:lnTo>
                    <a:pt x="300" y="323"/>
                  </a:lnTo>
                  <a:lnTo>
                    <a:pt x="298" y="319"/>
                  </a:lnTo>
                  <a:lnTo>
                    <a:pt x="292" y="310"/>
                  </a:lnTo>
                  <a:lnTo>
                    <a:pt x="285" y="304"/>
                  </a:lnTo>
                  <a:lnTo>
                    <a:pt x="267" y="292"/>
                  </a:lnTo>
                  <a:lnTo>
                    <a:pt x="250" y="283"/>
                  </a:lnTo>
                  <a:lnTo>
                    <a:pt x="76" y="189"/>
                  </a:lnTo>
                  <a:lnTo>
                    <a:pt x="59" y="179"/>
                  </a:lnTo>
                  <a:lnTo>
                    <a:pt x="39" y="171"/>
                  </a:lnTo>
                  <a:lnTo>
                    <a:pt x="29" y="167"/>
                  </a:lnTo>
                  <a:lnTo>
                    <a:pt x="20" y="167"/>
                  </a:lnTo>
                  <a:lnTo>
                    <a:pt x="14" y="168"/>
                  </a:lnTo>
                  <a:lnTo>
                    <a:pt x="10" y="169"/>
                  </a:lnTo>
                  <a:lnTo>
                    <a:pt x="6" y="172"/>
                  </a:lnTo>
                  <a:lnTo>
                    <a:pt x="1" y="174"/>
                  </a:lnTo>
                  <a:lnTo>
                    <a:pt x="0" y="17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22A4DE13-305C-CC35-9F61-D0D5F578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" y="3249"/>
              <a:ext cx="177" cy="148"/>
            </a:xfrm>
            <a:custGeom>
              <a:avLst/>
              <a:gdLst>
                <a:gd name="T0" fmla="*/ 83 w 354"/>
                <a:gd name="T1" fmla="*/ 30 h 296"/>
                <a:gd name="T2" fmla="*/ 60 w 354"/>
                <a:gd name="T3" fmla="*/ 55 h 296"/>
                <a:gd name="T4" fmla="*/ 45 w 354"/>
                <a:gd name="T5" fmla="*/ 87 h 296"/>
                <a:gd name="T6" fmla="*/ 39 w 354"/>
                <a:gd name="T7" fmla="*/ 121 h 296"/>
                <a:gd name="T8" fmla="*/ 45 w 354"/>
                <a:gd name="T9" fmla="*/ 143 h 296"/>
                <a:gd name="T10" fmla="*/ 54 w 354"/>
                <a:gd name="T11" fmla="*/ 156 h 296"/>
                <a:gd name="T12" fmla="*/ 71 w 354"/>
                <a:gd name="T13" fmla="*/ 165 h 296"/>
                <a:gd name="T14" fmla="*/ 89 w 354"/>
                <a:gd name="T15" fmla="*/ 166 h 296"/>
                <a:gd name="T16" fmla="*/ 108 w 354"/>
                <a:gd name="T17" fmla="*/ 159 h 296"/>
                <a:gd name="T18" fmla="*/ 132 w 354"/>
                <a:gd name="T19" fmla="*/ 141 h 296"/>
                <a:gd name="T20" fmla="*/ 169 w 354"/>
                <a:gd name="T21" fmla="*/ 102 h 296"/>
                <a:gd name="T22" fmla="*/ 208 w 354"/>
                <a:gd name="T23" fmla="*/ 63 h 296"/>
                <a:gd name="T24" fmla="*/ 236 w 354"/>
                <a:gd name="T25" fmla="*/ 46 h 296"/>
                <a:gd name="T26" fmla="*/ 259 w 354"/>
                <a:gd name="T27" fmla="*/ 40 h 296"/>
                <a:gd name="T28" fmla="*/ 284 w 354"/>
                <a:gd name="T29" fmla="*/ 44 h 296"/>
                <a:gd name="T30" fmla="*/ 312 w 354"/>
                <a:gd name="T31" fmla="*/ 59 h 296"/>
                <a:gd name="T32" fmla="*/ 334 w 354"/>
                <a:gd name="T33" fmla="*/ 83 h 296"/>
                <a:gd name="T34" fmla="*/ 348 w 354"/>
                <a:gd name="T35" fmla="*/ 115 h 296"/>
                <a:gd name="T36" fmla="*/ 354 w 354"/>
                <a:gd name="T37" fmla="*/ 154 h 296"/>
                <a:gd name="T38" fmla="*/ 349 w 354"/>
                <a:gd name="T39" fmla="*/ 196 h 296"/>
                <a:gd name="T40" fmla="*/ 328 w 354"/>
                <a:gd name="T41" fmla="*/ 255 h 296"/>
                <a:gd name="T42" fmla="*/ 236 w 354"/>
                <a:gd name="T43" fmla="*/ 290 h 296"/>
                <a:gd name="T44" fmla="*/ 272 w 354"/>
                <a:gd name="T45" fmla="*/ 260 h 296"/>
                <a:gd name="T46" fmla="*/ 299 w 354"/>
                <a:gd name="T47" fmla="*/ 222 h 296"/>
                <a:gd name="T48" fmla="*/ 314 w 354"/>
                <a:gd name="T49" fmla="*/ 182 h 296"/>
                <a:gd name="T50" fmla="*/ 313 w 354"/>
                <a:gd name="T51" fmla="*/ 143 h 296"/>
                <a:gd name="T52" fmla="*/ 306 w 354"/>
                <a:gd name="T53" fmla="*/ 125 h 296"/>
                <a:gd name="T54" fmla="*/ 294 w 354"/>
                <a:gd name="T55" fmla="*/ 112 h 296"/>
                <a:gd name="T56" fmla="*/ 275 w 354"/>
                <a:gd name="T57" fmla="*/ 104 h 296"/>
                <a:gd name="T58" fmla="*/ 254 w 354"/>
                <a:gd name="T59" fmla="*/ 105 h 296"/>
                <a:gd name="T60" fmla="*/ 235 w 354"/>
                <a:gd name="T61" fmla="*/ 114 h 296"/>
                <a:gd name="T62" fmla="*/ 205 w 354"/>
                <a:gd name="T63" fmla="*/ 141 h 296"/>
                <a:gd name="T64" fmla="*/ 168 w 354"/>
                <a:gd name="T65" fmla="*/ 181 h 296"/>
                <a:gd name="T66" fmla="*/ 126 w 354"/>
                <a:gd name="T67" fmla="*/ 216 h 296"/>
                <a:gd name="T68" fmla="*/ 103 w 354"/>
                <a:gd name="T69" fmla="*/ 226 h 296"/>
                <a:gd name="T70" fmla="*/ 76 w 354"/>
                <a:gd name="T71" fmla="*/ 228 h 296"/>
                <a:gd name="T72" fmla="*/ 46 w 354"/>
                <a:gd name="T73" fmla="*/ 219 h 296"/>
                <a:gd name="T74" fmla="*/ 21 w 354"/>
                <a:gd name="T75" fmla="*/ 200 h 296"/>
                <a:gd name="T76" fmla="*/ 6 w 354"/>
                <a:gd name="T77" fmla="*/ 173 h 296"/>
                <a:gd name="T78" fmla="*/ 0 w 354"/>
                <a:gd name="T79" fmla="*/ 141 h 296"/>
                <a:gd name="T80" fmla="*/ 2 w 354"/>
                <a:gd name="T81" fmla="*/ 106 h 296"/>
                <a:gd name="T82" fmla="*/ 10 w 354"/>
                <a:gd name="T83" fmla="*/ 72 h 296"/>
                <a:gd name="T84" fmla="*/ 35 w 354"/>
                <a:gd name="T85" fmla="*/ 1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296">
                  <a:moveTo>
                    <a:pt x="102" y="17"/>
                  </a:moveTo>
                  <a:lnTo>
                    <a:pt x="91" y="23"/>
                  </a:lnTo>
                  <a:lnTo>
                    <a:pt x="83" y="30"/>
                  </a:lnTo>
                  <a:lnTo>
                    <a:pt x="74" y="38"/>
                  </a:lnTo>
                  <a:lnTo>
                    <a:pt x="67" y="46"/>
                  </a:lnTo>
                  <a:lnTo>
                    <a:pt x="60" y="55"/>
                  </a:lnTo>
                  <a:lnTo>
                    <a:pt x="54" y="66"/>
                  </a:lnTo>
                  <a:lnTo>
                    <a:pt x="49" y="76"/>
                  </a:lnTo>
                  <a:lnTo>
                    <a:pt x="45" y="87"/>
                  </a:lnTo>
                  <a:lnTo>
                    <a:pt x="42" y="97"/>
                  </a:lnTo>
                  <a:lnTo>
                    <a:pt x="41" y="110"/>
                  </a:lnTo>
                  <a:lnTo>
                    <a:pt x="39" y="121"/>
                  </a:lnTo>
                  <a:lnTo>
                    <a:pt x="42" y="133"/>
                  </a:lnTo>
                  <a:lnTo>
                    <a:pt x="43" y="137"/>
                  </a:lnTo>
                  <a:lnTo>
                    <a:pt x="45" y="143"/>
                  </a:lnTo>
                  <a:lnTo>
                    <a:pt x="47" y="148"/>
                  </a:lnTo>
                  <a:lnTo>
                    <a:pt x="51" y="152"/>
                  </a:lnTo>
                  <a:lnTo>
                    <a:pt x="54" y="156"/>
                  </a:lnTo>
                  <a:lnTo>
                    <a:pt x="59" y="159"/>
                  </a:lnTo>
                  <a:lnTo>
                    <a:pt x="64" y="163"/>
                  </a:lnTo>
                  <a:lnTo>
                    <a:pt x="71" y="165"/>
                  </a:lnTo>
                  <a:lnTo>
                    <a:pt x="76" y="166"/>
                  </a:lnTo>
                  <a:lnTo>
                    <a:pt x="83" y="167"/>
                  </a:lnTo>
                  <a:lnTo>
                    <a:pt x="89" y="166"/>
                  </a:lnTo>
                  <a:lnTo>
                    <a:pt x="95" y="165"/>
                  </a:lnTo>
                  <a:lnTo>
                    <a:pt x="102" y="163"/>
                  </a:lnTo>
                  <a:lnTo>
                    <a:pt x="108" y="159"/>
                  </a:lnTo>
                  <a:lnTo>
                    <a:pt x="113" y="156"/>
                  </a:lnTo>
                  <a:lnTo>
                    <a:pt x="119" y="151"/>
                  </a:lnTo>
                  <a:lnTo>
                    <a:pt x="132" y="141"/>
                  </a:lnTo>
                  <a:lnTo>
                    <a:pt x="143" y="128"/>
                  </a:lnTo>
                  <a:lnTo>
                    <a:pt x="156" y="115"/>
                  </a:lnTo>
                  <a:lnTo>
                    <a:pt x="169" y="102"/>
                  </a:lnTo>
                  <a:lnTo>
                    <a:pt x="182" y="88"/>
                  </a:lnTo>
                  <a:lnTo>
                    <a:pt x="194" y="75"/>
                  </a:lnTo>
                  <a:lnTo>
                    <a:pt x="208" y="63"/>
                  </a:lnTo>
                  <a:lnTo>
                    <a:pt x="222" y="53"/>
                  </a:lnTo>
                  <a:lnTo>
                    <a:pt x="229" y="50"/>
                  </a:lnTo>
                  <a:lnTo>
                    <a:pt x="236" y="46"/>
                  </a:lnTo>
                  <a:lnTo>
                    <a:pt x="244" y="43"/>
                  </a:lnTo>
                  <a:lnTo>
                    <a:pt x="252" y="41"/>
                  </a:lnTo>
                  <a:lnTo>
                    <a:pt x="259" y="40"/>
                  </a:lnTo>
                  <a:lnTo>
                    <a:pt x="267" y="40"/>
                  </a:lnTo>
                  <a:lnTo>
                    <a:pt x="276" y="41"/>
                  </a:lnTo>
                  <a:lnTo>
                    <a:pt x="284" y="44"/>
                  </a:lnTo>
                  <a:lnTo>
                    <a:pt x="295" y="47"/>
                  </a:lnTo>
                  <a:lnTo>
                    <a:pt x="304" y="53"/>
                  </a:lnTo>
                  <a:lnTo>
                    <a:pt x="312" y="59"/>
                  </a:lnTo>
                  <a:lnTo>
                    <a:pt x="320" y="66"/>
                  </a:lnTo>
                  <a:lnTo>
                    <a:pt x="327" y="74"/>
                  </a:lnTo>
                  <a:lnTo>
                    <a:pt x="334" y="83"/>
                  </a:lnTo>
                  <a:lnTo>
                    <a:pt x="340" y="93"/>
                  </a:lnTo>
                  <a:lnTo>
                    <a:pt x="344" y="104"/>
                  </a:lnTo>
                  <a:lnTo>
                    <a:pt x="348" y="115"/>
                  </a:lnTo>
                  <a:lnTo>
                    <a:pt x="351" y="128"/>
                  </a:lnTo>
                  <a:lnTo>
                    <a:pt x="354" y="141"/>
                  </a:lnTo>
                  <a:lnTo>
                    <a:pt x="354" y="154"/>
                  </a:lnTo>
                  <a:lnTo>
                    <a:pt x="354" y="167"/>
                  </a:lnTo>
                  <a:lnTo>
                    <a:pt x="353" y="181"/>
                  </a:lnTo>
                  <a:lnTo>
                    <a:pt x="349" y="196"/>
                  </a:lnTo>
                  <a:lnTo>
                    <a:pt x="346" y="210"/>
                  </a:lnTo>
                  <a:lnTo>
                    <a:pt x="338" y="233"/>
                  </a:lnTo>
                  <a:lnTo>
                    <a:pt x="328" y="255"/>
                  </a:lnTo>
                  <a:lnTo>
                    <a:pt x="316" y="276"/>
                  </a:lnTo>
                  <a:lnTo>
                    <a:pt x="303" y="296"/>
                  </a:lnTo>
                  <a:lnTo>
                    <a:pt x="236" y="290"/>
                  </a:lnTo>
                  <a:lnTo>
                    <a:pt x="249" y="281"/>
                  </a:lnTo>
                  <a:lnTo>
                    <a:pt x="260" y="271"/>
                  </a:lnTo>
                  <a:lnTo>
                    <a:pt x="272" y="260"/>
                  </a:lnTo>
                  <a:lnTo>
                    <a:pt x="282" y="248"/>
                  </a:lnTo>
                  <a:lnTo>
                    <a:pt x="291" y="236"/>
                  </a:lnTo>
                  <a:lnTo>
                    <a:pt x="299" y="222"/>
                  </a:lnTo>
                  <a:lnTo>
                    <a:pt x="306" y="208"/>
                  </a:lnTo>
                  <a:lnTo>
                    <a:pt x="311" y="194"/>
                  </a:lnTo>
                  <a:lnTo>
                    <a:pt x="314" y="182"/>
                  </a:lnTo>
                  <a:lnTo>
                    <a:pt x="316" y="170"/>
                  </a:lnTo>
                  <a:lnTo>
                    <a:pt x="316" y="156"/>
                  </a:lnTo>
                  <a:lnTo>
                    <a:pt x="313" y="143"/>
                  </a:lnTo>
                  <a:lnTo>
                    <a:pt x="311" y="136"/>
                  </a:lnTo>
                  <a:lnTo>
                    <a:pt x="309" y="130"/>
                  </a:lnTo>
                  <a:lnTo>
                    <a:pt x="306" y="125"/>
                  </a:lnTo>
                  <a:lnTo>
                    <a:pt x="303" y="120"/>
                  </a:lnTo>
                  <a:lnTo>
                    <a:pt x="298" y="115"/>
                  </a:lnTo>
                  <a:lnTo>
                    <a:pt x="294" y="112"/>
                  </a:lnTo>
                  <a:lnTo>
                    <a:pt x="288" y="108"/>
                  </a:lnTo>
                  <a:lnTo>
                    <a:pt x="282" y="106"/>
                  </a:lnTo>
                  <a:lnTo>
                    <a:pt x="275" y="104"/>
                  </a:lnTo>
                  <a:lnTo>
                    <a:pt x="268" y="103"/>
                  </a:lnTo>
                  <a:lnTo>
                    <a:pt x="261" y="104"/>
                  </a:lnTo>
                  <a:lnTo>
                    <a:pt x="254" y="105"/>
                  </a:lnTo>
                  <a:lnTo>
                    <a:pt x="247" y="107"/>
                  </a:lnTo>
                  <a:lnTo>
                    <a:pt x="242" y="111"/>
                  </a:lnTo>
                  <a:lnTo>
                    <a:pt x="235" y="114"/>
                  </a:lnTo>
                  <a:lnTo>
                    <a:pt x="229" y="119"/>
                  </a:lnTo>
                  <a:lnTo>
                    <a:pt x="216" y="129"/>
                  </a:lnTo>
                  <a:lnTo>
                    <a:pt x="205" y="141"/>
                  </a:lnTo>
                  <a:lnTo>
                    <a:pt x="193" y="155"/>
                  </a:lnTo>
                  <a:lnTo>
                    <a:pt x="180" y="169"/>
                  </a:lnTo>
                  <a:lnTo>
                    <a:pt x="168" y="181"/>
                  </a:lnTo>
                  <a:lnTo>
                    <a:pt x="155" y="195"/>
                  </a:lnTo>
                  <a:lnTo>
                    <a:pt x="141" y="207"/>
                  </a:lnTo>
                  <a:lnTo>
                    <a:pt x="126" y="216"/>
                  </a:lnTo>
                  <a:lnTo>
                    <a:pt x="119" y="221"/>
                  </a:lnTo>
                  <a:lnTo>
                    <a:pt x="111" y="223"/>
                  </a:lnTo>
                  <a:lnTo>
                    <a:pt x="103" y="226"/>
                  </a:lnTo>
                  <a:lnTo>
                    <a:pt x="95" y="228"/>
                  </a:lnTo>
                  <a:lnTo>
                    <a:pt x="86" y="229"/>
                  </a:lnTo>
                  <a:lnTo>
                    <a:pt x="76" y="228"/>
                  </a:lnTo>
                  <a:lnTo>
                    <a:pt x="67" y="226"/>
                  </a:lnTo>
                  <a:lnTo>
                    <a:pt x="58" y="224"/>
                  </a:lnTo>
                  <a:lnTo>
                    <a:pt x="46" y="219"/>
                  </a:lnTo>
                  <a:lnTo>
                    <a:pt x="37" y="214"/>
                  </a:lnTo>
                  <a:lnTo>
                    <a:pt x="28" y="208"/>
                  </a:lnTo>
                  <a:lnTo>
                    <a:pt x="21" y="200"/>
                  </a:lnTo>
                  <a:lnTo>
                    <a:pt x="15" y="192"/>
                  </a:lnTo>
                  <a:lnTo>
                    <a:pt x="10" y="182"/>
                  </a:lnTo>
                  <a:lnTo>
                    <a:pt x="6" y="173"/>
                  </a:lnTo>
                  <a:lnTo>
                    <a:pt x="4" y="163"/>
                  </a:lnTo>
                  <a:lnTo>
                    <a:pt x="1" y="152"/>
                  </a:lnTo>
                  <a:lnTo>
                    <a:pt x="0" y="141"/>
                  </a:lnTo>
                  <a:lnTo>
                    <a:pt x="0" y="129"/>
                  </a:lnTo>
                  <a:lnTo>
                    <a:pt x="1" y="118"/>
                  </a:lnTo>
                  <a:lnTo>
                    <a:pt x="2" y="106"/>
                  </a:lnTo>
                  <a:lnTo>
                    <a:pt x="5" y="95"/>
                  </a:lnTo>
                  <a:lnTo>
                    <a:pt x="7" y="83"/>
                  </a:lnTo>
                  <a:lnTo>
                    <a:pt x="10" y="72"/>
                  </a:lnTo>
                  <a:lnTo>
                    <a:pt x="17" y="52"/>
                  </a:lnTo>
                  <a:lnTo>
                    <a:pt x="24" y="35"/>
                  </a:lnTo>
                  <a:lnTo>
                    <a:pt x="35" y="17"/>
                  </a:lnTo>
                  <a:lnTo>
                    <a:pt x="45" y="0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F0E1170-F273-5304-2979-9430AB9F6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" y="3158"/>
              <a:ext cx="178" cy="76"/>
            </a:xfrm>
            <a:custGeom>
              <a:avLst/>
              <a:gdLst>
                <a:gd name="T0" fmla="*/ 76 w 356"/>
                <a:gd name="T1" fmla="*/ 88 h 153"/>
                <a:gd name="T2" fmla="*/ 56 w 356"/>
                <a:gd name="T3" fmla="*/ 85 h 153"/>
                <a:gd name="T4" fmla="*/ 35 w 356"/>
                <a:gd name="T5" fmla="*/ 82 h 153"/>
                <a:gd name="T6" fmla="*/ 25 w 356"/>
                <a:gd name="T7" fmla="*/ 83 h 153"/>
                <a:gd name="T8" fmla="*/ 16 w 356"/>
                <a:gd name="T9" fmla="*/ 86 h 153"/>
                <a:gd name="T10" fmla="*/ 11 w 356"/>
                <a:gd name="T11" fmla="*/ 88 h 153"/>
                <a:gd name="T12" fmla="*/ 8 w 356"/>
                <a:gd name="T13" fmla="*/ 90 h 153"/>
                <a:gd name="T14" fmla="*/ 4 w 356"/>
                <a:gd name="T15" fmla="*/ 94 h 153"/>
                <a:gd name="T16" fmla="*/ 1 w 356"/>
                <a:gd name="T17" fmla="*/ 99 h 153"/>
                <a:gd name="T18" fmla="*/ 0 w 356"/>
                <a:gd name="T19" fmla="*/ 99 h 153"/>
                <a:gd name="T20" fmla="*/ 16 w 356"/>
                <a:gd name="T21" fmla="*/ 0 h 153"/>
                <a:gd name="T22" fmla="*/ 17 w 356"/>
                <a:gd name="T23" fmla="*/ 0 h 153"/>
                <a:gd name="T24" fmla="*/ 18 w 356"/>
                <a:gd name="T25" fmla="*/ 5 h 153"/>
                <a:gd name="T26" fmla="*/ 20 w 356"/>
                <a:gd name="T27" fmla="*/ 10 h 153"/>
                <a:gd name="T28" fmla="*/ 24 w 356"/>
                <a:gd name="T29" fmla="*/ 13 h 153"/>
                <a:gd name="T30" fmla="*/ 26 w 356"/>
                <a:gd name="T31" fmla="*/ 16 h 153"/>
                <a:gd name="T32" fmla="*/ 34 w 356"/>
                <a:gd name="T33" fmla="*/ 22 h 153"/>
                <a:gd name="T34" fmla="*/ 45 w 356"/>
                <a:gd name="T35" fmla="*/ 27 h 153"/>
                <a:gd name="T36" fmla="*/ 66 w 356"/>
                <a:gd name="T37" fmla="*/ 31 h 153"/>
                <a:gd name="T38" fmla="*/ 85 w 356"/>
                <a:gd name="T39" fmla="*/ 35 h 153"/>
                <a:gd name="T40" fmla="*/ 280 w 356"/>
                <a:gd name="T41" fmla="*/ 66 h 153"/>
                <a:gd name="T42" fmla="*/ 299 w 356"/>
                <a:gd name="T43" fmla="*/ 70 h 153"/>
                <a:gd name="T44" fmla="*/ 321 w 356"/>
                <a:gd name="T45" fmla="*/ 71 h 153"/>
                <a:gd name="T46" fmla="*/ 331 w 356"/>
                <a:gd name="T47" fmla="*/ 70 h 153"/>
                <a:gd name="T48" fmla="*/ 341 w 356"/>
                <a:gd name="T49" fmla="*/ 67 h 153"/>
                <a:gd name="T50" fmla="*/ 344 w 356"/>
                <a:gd name="T51" fmla="*/ 65 h 153"/>
                <a:gd name="T52" fmla="*/ 349 w 356"/>
                <a:gd name="T53" fmla="*/ 63 h 153"/>
                <a:gd name="T54" fmla="*/ 352 w 356"/>
                <a:gd name="T55" fmla="*/ 59 h 153"/>
                <a:gd name="T56" fmla="*/ 354 w 356"/>
                <a:gd name="T57" fmla="*/ 55 h 153"/>
                <a:gd name="T58" fmla="*/ 356 w 356"/>
                <a:gd name="T59" fmla="*/ 55 h 153"/>
                <a:gd name="T60" fmla="*/ 341 w 356"/>
                <a:gd name="T61" fmla="*/ 153 h 153"/>
                <a:gd name="T62" fmla="*/ 338 w 356"/>
                <a:gd name="T63" fmla="*/ 153 h 153"/>
                <a:gd name="T64" fmla="*/ 337 w 356"/>
                <a:gd name="T65" fmla="*/ 148 h 153"/>
                <a:gd name="T66" fmla="*/ 335 w 356"/>
                <a:gd name="T67" fmla="*/ 144 h 153"/>
                <a:gd name="T68" fmla="*/ 332 w 356"/>
                <a:gd name="T69" fmla="*/ 140 h 153"/>
                <a:gd name="T70" fmla="*/ 329 w 356"/>
                <a:gd name="T71" fmla="*/ 137 h 153"/>
                <a:gd name="T72" fmla="*/ 321 w 356"/>
                <a:gd name="T73" fmla="*/ 131 h 153"/>
                <a:gd name="T74" fmla="*/ 312 w 356"/>
                <a:gd name="T75" fmla="*/ 127 h 153"/>
                <a:gd name="T76" fmla="*/ 291 w 356"/>
                <a:gd name="T77" fmla="*/ 122 h 153"/>
                <a:gd name="T78" fmla="*/ 271 w 356"/>
                <a:gd name="T79" fmla="*/ 119 h 153"/>
                <a:gd name="T80" fmla="*/ 76 w 356"/>
                <a:gd name="T81" fmla="*/ 8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153">
                  <a:moveTo>
                    <a:pt x="76" y="88"/>
                  </a:moveTo>
                  <a:lnTo>
                    <a:pt x="56" y="85"/>
                  </a:lnTo>
                  <a:lnTo>
                    <a:pt x="35" y="82"/>
                  </a:lnTo>
                  <a:lnTo>
                    <a:pt x="25" y="83"/>
                  </a:lnTo>
                  <a:lnTo>
                    <a:pt x="16" y="86"/>
                  </a:lnTo>
                  <a:lnTo>
                    <a:pt x="11" y="88"/>
                  </a:lnTo>
                  <a:lnTo>
                    <a:pt x="8" y="90"/>
                  </a:lnTo>
                  <a:lnTo>
                    <a:pt x="4" y="94"/>
                  </a:lnTo>
                  <a:lnTo>
                    <a:pt x="1" y="99"/>
                  </a:lnTo>
                  <a:lnTo>
                    <a:pt x="0" y="99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5"/>
                  </a:lnTo>
                  <a:lnTo>
                    <a:pt x="20" y="10"/>
                  </a:lnTo>
                  <a:lnTo>
                    <a:pt x="24" y="13"/>
                  </a:lnTo>
                  <a:lnTo>
                    <a:pt x="26" y="16"/>
                  </a:lnTo>
                  <a:lnTo>
                    <a:pt x="34" y="22"/>
                  </a:lnTo>
                  <a:lnTo>
                    <a:pt x="45" y="27"/>
                  </a:lnTo>
                  <a:lnTo>
                    <a:pt x="66" y="31"/>
                  </a:lnTo>
                  <a:lnTo>
                    <a:pt x="85" y="35"/>
                  </a:lnTo>
                  <a:lnTo>
                    <a:pt x="280" y="66"/>
                  </a:lnTo>
                  <a:lnTo>
                    <a:pt x="299" y="70"/>
                  </a:lnTo>
                  <a:lnTo>
                    <a:pt x="321" y="71"/>
                  </a:lnTo>
                  <a:lnTo>
                    <a:pt x="331" y="70"/>
                  </a:lnTo>
                  <a:lnTo>
                    <a:pt x="341" y="67"/>
                  </a:lnTo>
                  <a:lnTo>
                    <a:pt x="344" y="65"/>
                  </a:lnTo>
                  <a:lnTo>
                    <a:pt x="349" y="63"/>
                  </a:lnTo>
                  <a:lnTo>
                    <a:pt x="352" y="59"/>
                  </a:lnTo>
                  <a:lnTo>
                    <a:pt x="354" y="55"/>
                  </a:lnTo>
                  <a:lnTo>
                    <a:pt x="356" y="55"/>
                  </a:lnTo>
                  <a:lnTo>
                    <a:pt x="341" y="153"/>
                  </a:lnTo>
                  <a:lnTo>
                    <a:pt x="338" y="153"/>
                  </a:lnTo>
                  <a:lnTo>
                    <a:pt x="337" y="148"/>
                  </a:lnTo>
                  <a:lnTo>
                    <a:pt x="335" y="144"/>
                  </a:lnTo>
                  <a:lnTo>
                    <a:pt x="332" y="140"/>
                  </a:lnTo>
                  <a:lnTo>
                    <a:pt x="329" y="137"/>
                  </a:lnTo>
                  <a:lnTo>
                    <a:pt x="321" y="131"/>
                  </a:lnTo>
                  <a:lnTo>
                    <a:pt x="312" y="127"/>
                  </a:lnTo>
                  <a:lnTo>
                    <a:pt x="291" y="122"/>
                  </a:lnTo>
                  <a:lnTo>
                    <a:pt x="271" y="119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7FC92E9B-3BAA-68EC-6C88-D00D29D5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" y="2990"/>
              <a:ext cx="176" cy="138"/>
            </a:xfrm>
            <a:custGeom>
              <a:avLst/>
              <a:gdLst>
                <a:gd name="T0" fmla="*/ 283 w 351"/>
                <a:gd name="T1" fmla="*/ 116 h 275"/>
                <a:gd name="T2" fmla="*/ 293 w 351"/>
                <a:gd name="T3" fmla="*/ 116 h 275"/>
                <a:gd name="T4" fmla="*/ 304 w 351"/>
                <a:gd name="T5" fmla="*/ 116 h 275"/>
                <a:gd name="T6" fmla="*/ 313 w 351"/>
                <a:gd name="T7" fmla="*/ 116 h 275"/>
                <a:gd name="T8" fmla="*/ 321 w 351"/>
                <a:gd name="T9" fmla="*/ 113 h 275"/>
                <a:gd name="T10" fmla="*/ 329 w 351"/>
                <a:gd name="T11" fmla="*/ 110 h 275"/>
                <a:gd name="T12" fmla="*/ 337 w 351"/>
                <a:gd name="T13" fmla="*/ 105 h 275"/>
                <a:gd name="T14" fmla="*/ 343 w 351"/>
                <a:gd name="T15" fmla="*/ 99 h 275"/>
                <a:gd name="T16" fmla="*/ 350 w 351"/>
                <a:gd name="T17" fmla="*/ 90 h 275"/>
                <a:gd name="T18" fmla="*/ 351 w 351"/>
                <a:gd name="T19" fmla="*/ 90 h 275"/>
                <a:gd name="T20" fmla="*/ 350 w 351"/>
                <a:gd name="T21" fmla="*/ 194 h 275"/>
                <a:gd name="T22" fmla="*/ 348 w 351"/>
                <a:gd name="T23" fmla="*/ 194 h 275"/>
                <a:gd name="T24" fmla="*/ 345 w 351"/>
                <a:gd name="T25" fmla="*/ 190 h 275"/>
                <a:gd name="T26" fmla="*/ 343 w 351"/>
                <a:gd name="T27" fmla="*/ 185 h 275"/>
                <a:gd name="T28" fmla="*/ 339 w 351"/>
                <a:gd name="T29" fmla="*/ 181 h 275"/>
                <a:gd name="T30" fmla="*/ 336 w 351"/>
                <a:gd name="T31" fmla="*/ 179 h 275"/>
                <a:gd name="T32" fmla="*/ 328 w 351"/>
                <a:gd name="T33" fmla="*/ 175 h 275"/>
                <a:gd name="T34" fmla="*/ 318 w 351"/>
                <a:gd name="T35" fmla="*/ 172 h 275"/>
                <a:gd name="T36" fmla="*/ 297 w 351"/>
                <a:gd name="T37" fmla="*/ 170 h 275"/>
                <a:gd name="T38" fmla="*/ 277 w 351"/>
                <a:gd name="T39" fmla="*/ 169 h 275"/>
                <a:gd name="T40" fmla="*/ 43 w 351"/>
                <a:gd name="T41" fmla="*/ 165 h 275"/>
                <a:gd name="T42" fmla="*/ 43 w 351"/>
                <a:gd name="T43" fmla="*/ 212 h 275"/>
                <a:gd name="T44" fmla="*/ 43 w 351"/>
                <a:gd name="T45" fmla="*/ 220 h 275"/>
                <a:gd name="T46" fmla="*/ 43 w 351"/>
                <a:gd name="T47" fmla="*/ 228 h 275"/>
                <a:gd name="T48" fmla="*/ 44 w 351"/>
                <a:gd name="T49" fmla="*/ 236 h 275"/>
                <a:gd name="T50" fmla="*/ 46 w 351"/>
                <a:gd name="T51" fmla="*/ 245 h 275"/>
                <a:gd name="T52" fmla="*/ 48 w 351"/>
                <a:gd name="T53" fmla="*/ 252 h 275"/>
                <a:gd name="T54" fmla="*/ 52 w 351"/>
                <a:gd name="T55" fmla="*/ 260 h 275"/>
                <a:gd name="T56" fmla="*/ 56 w 351"/>
                <a:gd name="T57" fmla="*/ 267 h 275"/>
                <a:gd name="T58" fmla="*/ 62 w 351"/>
                <a:gd name="T59" fmla="*/ 274 h 275"/>
                <a:gd name="T60" fmla="*/ 62 w 351"/>
                <a:gd name="T61" fmla="*/ 275 h 275"/>
                <a:gd name="T62" fmla="*/ 0 w 351"/>
                <a:gd name="T63" fmla="*/ 255 h 275"/>
                <a:gd name="T64" fmla="*/ 0 w 351"/>
                <a:gd name="T65" fmla="*/ 254 h 275"/>
                <a:gd name="T66" fmla="*/ 2 w 351"/>
                <a:gd name="T67" fmla="*/ 245 h 275"/>
                <a:gd name="T68" fmla="*/ 3 w 351"/>
                <a:gd name="T69" fmla="*/ 235 h 275"/>
                <a:gd name="T70" fmla="*/ 4 w 351"/>
                <a:gd name="T71" fmla="*/ 221 h 275"/>
                <a:gd name="T72" fmla="*/ 8 w 351"/>
                <a:gd name="T73" fmla="*/ 25 h 275"/>
                <a:gd name="T74" fmla="*/ 8 w 351"/>
                <a:gd name="T75" fmla="*/ 19 h 275"/>
                <a:gd name="T76" fmla="*/ 8 w 351"/>
                <a:gd name="T77" fmla="*/ 13 h 275"/>
                <a:gd name="T78" fmla="*/ 7 w 351"/>
                <a:gd name="T79" fmla="*/ 7 h 275"/>
                <a:gd name="T80" fmla="*/ 4 w 351"/>
                <a:gd name="T81" fmla="*/ 1 h 275"/>
                <a:gd name="T82" fmla="*/ 4 w 351"/>
                <a:gd name="T83" fmla="*/ 0 h 275"/>
                <a:gd name="T84" fmla="*/ 67 w 351"/>
                <a:gd name="T85" fmla="*/ 19 h 275"/>
                <a:gd name="T86" fmla="*/ 67 w 351"/>
                <a:gd name="T87" fmla="*/ 20 h 275"/>
                <a:gd name="T88" fmla="*/ 60 w 351"/>
                <a:gd name="T89" fmla="*/ 22 h 275"/>
                <a:gd name="T90" fmla="*/ 55 w 351"/>
                <a:gd name="T91" fmla="*/ 27 h 275"/>
                <a:gd name="T92" fmla="*/ 52 w 351"/>
                <a:gd name="T93" fmla="*/ 32 h 275"/>
                <a:gd name="T94" fmla="*/ 48 w 351"/>
                <a:gd name="T95" fmla="*/ 38 h 275"/>
                <a:gd name="T96" fmla="*/ 46 w 351"/>
                <a:gd name="T97" fmla="*/ 51 h 275"/>
                <a:gd name="T98" fmla="*/ 45 w 351"/>
                <a:gd name="T99" fmla="*/ 64 h 275"/>
                <a:gd name="T100" fmla="*/ 44 w 351"/>
                <a:gd name="T101" fmla="*/ 111 h 275"/>
                <a:gd name="T102" fmla="*/ 283 w 351"/>
                <a:gd name="T103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1" h="275">
                  <a:moveTo>
                    <a:pt x="283" y="116"/>
                  </a:moveTo>
                  <a:lnTo>
                    <a:pt x="293" y="116"/>
                  </a:lnTo>
                  <a:lnTo>
                    <a:pt x="304" y="116"/>
                  </a:lnTo>
                  <a:lnTo>
                    <a:pt x="313" y="116"/>
                  </a:lnTo>
                  <a:lnTo>
                    <a:pt x="321" y="113"/>
                  </a:lnTo>
                  <a:lnTo>
                    <a:pt x="329" y="110"/>
                  </a:lnTo>
                  <a:lnTo>
                    <a:pt x="337" y="105"/>
                  </a:lnTo>
                  <a:lnTo>
                    <a:pt x="343" y="99"/>
                  </a:lnTo>
                  <a:lnTo>
                    <a:pt x="350" y="90"/>
                  </a:lnTo>
                  <a:lnTo>
                    <a:pt x="351" y="90"/>
                  </a:lnTo>
                  <a:lnTo>
                    <a:pt x="350" y="194"/>
                  </a:lnTo>
                  <a:lnTo>
                    <a:pt x="348" y="194"/>
                  </a:lnTo>
                  <a:lnTo>
                    <a:pt x="345" y="190"/>
                  </a:lnTo>
                  <a:lnTo>
                    <a:pt x="343" y="185"/>
                  </a:lnTo>
                  <a:lnTo>
                    <a:pt x="339" y="181"/>
                  </a:lnTo>
                  <a:lnTo>
                    <a:pt x="336" y="179"/>
                  </a:lnTo>
                  <a:lnTo>
                    <a:pt x="328" y="175"/>
                  </a:lnTo>
                  <a:lnTo>
                    <a:pt x="318" y="172"/>
                  </a:lnTo>
                  <a:lnTo>
                    <a:pt x="297" y="170"/>
                  </a:lnTo>
                  <a:lnTo>
                    <a:pt x="277" y="169"/>
                  </a:lnTo>
                  <a:lnTo>
                    <a:pt x="43" y="165"/>
                  </a:lnTo>
                  <a:lnTo>
                    <a:pt x="43" y="212"/>
                  </a:lnTo>
                  <a:lnTo>
                    <a:pt x="43" y="220"/>
                  </a:lnTo>
                  <a:lnTo>
                    <a:pt x="43" y="228"/>
                  </a:lnTo>
                  <a:lnTo>
                    <a:pt x="44" y="236"/>
                  </a:lnTo>
                  <a:lnTo>
                    <a:pt x="46" y="245"/>
                  </a:lnTo>
                  <a:lnTo>
                    <a:pt x="48" y="252"/>
                  </a:lnTo>
                  <a:lnTo>
                    <a:pt x="52" y="260"/>
                  </a:lnTo>
                  <a:lnTo>
                    <a:pt x="56" y="267"/>
                  </a:lnTo>
                  <a:lnTo>
                    <a:pt x="62" y="274"/>
                  </a:lnTo>
                  <a:lnTo>
                    <a:pt x="62" y="275"/>
                  </a:lnTo>
                  <a:lnTo>
                    <a:pt x="0" y="255"/>
                  </a:lnTo>
                  <a:lnTo>
                    <a:pt x="0" y="254"/>
                  </a:lnTo>
                  <a:lnTo>
                    <a:pt x="2" y="245"/>
                  </a:lnTo>
                  <a:lnTo>
                    <a:pt x="3" y="235"/>
                  </a:lnTo>
                  <a:lnTo>
                    <a:pt x="4" y="221"/>
                  </a:lnTo>
                  <a:lnTo>
                    <a:pt x="8" y="25"/>
                  </a:lnTo>
                  <a:lnTo>
                    <a:pt x="8" y="19"/>
                  </a:lnTo>
                  <a:lnTo>
                    <a:pt x="8" y="13"/>
                  </a:lnTo>
                  <a:lnTo>
                    <a:pt x="7" y="7"/>
                  </a:lnTo>
                  <a:lnTo>
                    <a:pt x="4" y="1"/>
                  </a:lnTo>
                  <a:lnTo>
                    <a:pt x="4" y="0"/>
                  </a:lnTo>
                  <a:lnTo>
                    <a:pt x="67" y="19"/>
                  </a:lnTo>
                  <a:lnTo>
                    <a:pt x="67" y="20"/>
                  </a:lnTo>
                  <a:lnTo>
                    <a:pt x="60" y="22"/>
                  </a:lnTo>
                  <a:lnTo>
                    <a:pt x="55" y="27"/>
                  </a:lnTo>
                  <a:lnTo>
                    <a:pt x="52" y="32"/>
                  </a:lnTo>
                  <a:lnTo>
                    <a:pt x="48" y="38"/>
                  </a:lnTo>
                  <a:lnTo>
                    <a:pt x="46" y="51"/>
                  </a:lnTo>
                  <a:lnTo>
                    <a:pt x="45" y="64"/>
                  </a:lnTo>
                  <a:lnTo>
                    <a:pt x="44" y="111"/>
                  </a:lnTo>
                  <a:lnTo>
                    <a:pt x="283" y="116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E73D8D0-CCF1-5C39-9682-1B264ABEB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2814"/>
              <a:ext cx="187" cy="157"/>
            </a:xfrm>
            <a:custGeom>
              <a:avLst/>
              <a:gdLst>
                <a:gd name="T0" fmla="*/ 294 w 373"/>
                <a:gd name="T1" fmla="*/ 81 h 314"/>
                <a:gd name="T2" fmla="*/ 305 w 373"/>
                <a:gd name="T3" fmla="*/ 79 h 314"/>
                <a:gd name="T4" fmla="*/ 314 w 373"/>
                <a:gd name="T5" fmla="*/ 77 h 314"/>
                <a:gd name="T6" fmla="*/ 324 w 373"/>
                <a:gd name="T7" fmla="*/ 75 h 314"/>
                <a:gd name="T8" fmla="*/ 330 w 373"/>
                <a:gd name="T9" fmla="*/ 71 h 314"/>
                <a:gd name="T10" fmla="*/ 337 w 373"/>
                <a:gd name="T11" fmla="*/ 67 h 314"/>
                <a:gd name="T12" fmla="*/ 344 w 373"/>
                <a:gd name="T13" fmla="*/ 61 h 314"/>
                <a:gd name="T14" fmla="*/ 350 w 373"/>
                <a:gd name="T15" fmla="*/ 54 h 314"/>
                <a:gd name="T16" fmla="*/ 355 w 373"/>
                <a:gd name="T17" fmla="*/ 44 h 314"/>
                <a:gd name="T18" fmla="*/ 357 w 373"/>
                <a:gd name="T19" fmla="*/ 44 h 314"/>
                <a:gd name="T20" fmla="*/ 373 w 373"/>
                <a:gd name="T21" fmla="*/ 144 h 314"/>
                <a:gd name="T22" fmla="*/ 372 w 373"/>
                <a:gd name="T23" fmla="*/ 144 h 314"/>
                <a:gd name="T24" fmla="*/ 369 w 373"/>
                <a:gd name="T25" fmla="*/ 141 h 314"/>
                <a:gd name="T26" fmla="*/ 365 w 373"/>
                <a:gd name="T27" fmla="*/ 137 h 314"/>
                <a:gd name="T28" fmla="*/ 361 w 373"/>
                <a:gd name="T29" fmla="*/ 135 h 314"/>
                <a:gd name="T30" fmla="*/ 357 w 373"/>
                <a:gd name="T31" fmla="*/ 133 h 314"/>
                <a:gd name="T32" fmla="*/ 348 w 373"/>
                <a:gd name="T33" fmla="*/ 130 h 314"/>
                <a:gd name="T34" fmla="*/ 337 w 373"/>
                <a:gd name="T35" fmla="*/ 129 h 314"/>
                <a:gd name="T36" fmla="*/ 317 w 373"/>
                <a:gd name="T37" fmla="*/ 131 h 314"/>
                <a:gd name="T38" fmla="*/ 298 w 373"/>
                <a:gd name="T39" fmla="*/ 135 h 314"/>
                <a:gd name="T40" fmla="*/ 221 w 373"/>
                <a:gd name="T41" fmla="*/ 148 h 314"/>
                <a:gd name="T42" fmla="*/ 97 w 373"/>
                <a:gd name="T43" fmla="*/ 256 h 314"/>
                <a:gd name="T44" fmla="*/ 83 w 373"/>
                <a:gd name="T45" fmla="*/ 269 h 314"/>
                <a:gd name="T46" fmla="*/ 70 w 373"/>
                <a:gd name="T47" fmla="*/ 282 h 314"/>
                <a:gd name="T48" fmla="*/ 66 w 373"/>
                <a:gd name="T49" fmla="*/ 288 h 314"/>
                <a:gd name="T50" fmla="*/ 60 w 373"/>
                <a:gd name="T51" fmla="*/ 297 h 314"/>
                <a:gd name="T52" fmla="*/ 57 w 373"/>
                <a:gd name="T53" fmla="*/ 305 h 314"/>
                <a:gd name="T54" fmla="*/ 52 w 373"/>
                <a:gd name="T55" fmla="*/ 314 h 314"/>
                <a:gd name="T56" fmla="*/ 44 w 373"/>
                <a:gd name="T57" fmla="*/ 268 h 314"/>
                <a:gd name="T58" fmla="*/ 43 w 373"/>
                <a:gd name="T59" fmla="*/ 255 h 314"/>
                <a:gd name="T60" fmla="*/ 44 w 373"/>
                <a:gd name="T61" fmla="*/ 243 h 314"/>
                <a:gd name="T62" fmla="*/ 45 w 373"/>
                <a:gd name="T63" fmla="*/ 239 h 314"/>
                <a:gd name="T64" fmla="*/ 46 w 373"/>
                <a:gd name="T65" fmla="*/ 234 h 314"/>
                <a:gd name="T66" fmla="*/ 50 w 373"/>
                <a:gd name="T67" fmla="*/ 230 h 314"/>
                <a:gd name="T68" fmla="*/ 52 w 373"/>
                <a:gd name="T69" fmla="*/ 226 h 314"/>
                <a:gd name="T70" fmla="*/ 173 w 373"/>
                <a:gd name="T71" fmla="*/ 121 h 314"/>
                <a:gd name="T72" fmla="*/ 67 w 373"/>
                <a:gd name="T73" fmla="*/ 72 h 314"/>
                <a:gd name="T74" fmla="*/ 61 w 373"/>
                <a:gd name="T75" fmla="*/ 70 h 314"/>
                <a:gd name="T76" fmla="*/ 54 w 373"/>
                <a:gd name="T77" fmla="*/ 68 h 314"/>
                <a:gd name="T78" fmla="*/ 47 w 373"/>
                <a:gd name="T79" fmla="*/ 67 h 314"/>
                <a:gd name="T80" fmla="*/ 39 w 373"/>
                <a:gd name="T81" fmla="*/ 67 h 314"/>
                <a:gd name="T82" fmla="*/ 32 w 373"/>
                <a:gd name="T83" fmla="*/ 69 h 314"/>
                <a:gd name="T84" fmla="*/ 27 w 373"/>
                <a:gd name="T85" fmla="*/ 72 h 314"/>
                <a:gd name="T86" fmla="*/ 23 w 373"/>
                <a:gd name="T87" fmla="*/ 76 h 314"/>
                <a:gd name="T88" fmla="*/ 21 w 373"/>
                <a:gd name="T89" fmla="*/ 79 h 314"/>
                <a:gd name="T90" fmla="*/ 18 w 373"/>
                <a:gd name="T91" fmla="*/ 84 h 314"/>
                <a:gd name="T92" fmla="*/ 16 w 373"/>
                <a:gd name="T93" fmla="*/ 90 h 314"/>
                <a:gd name="T94" fmla="*/ 15 w 373"/>
                <a:gd name="T95" fmla="*/ 90 h 314"/>
                <a:gd name="T96" fmla="*/ 0 w 373"/>
                <a:gd name="T97" fmla="*/ 0 h 314"/>
                <a:gd name="T98" fmla="*/ 213 w 373"/>
                <a:gd name="T99" fmla="*/ 94 h 314"/>
                <a:gd name="T100" fmla="*/ 294 w 373"/>
                <a:gd name="T101" fmla="*/ 8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3" h="314">
                  <a:moveTo>
                    <a:pt x="294" y="81"/>
                  </a:moveTo>
                  <a:lnTo>
                    <a:pt x="305" y="79"/>
                  </a:lnTo>
                  <a:lnTo>
                    <a:pt x="314" y="77"/>
                  </a:lnTo>
                  <a:lnTo>
                    <a:pt x="324" y="75"/>
                  </a:lnTo>
                  <a:lnTo>
                    <a:pt x="330" y="71"/>
                  </a:lnTo>
                  <a:lnTo>
                    <a:pt x="337" y="67"/>
                  </a:lnTo>
                  <a:lnTo>
                    <a:pt x="344" y="61"/>
                  </a:lnTo>
                  <a:lnTo>
                    <a:pt x="350" y="54"/>
                  </a:lnTo>
                  <a:lnTo>
                    <a:pt x="355" y="44"/>
                  </a:lnTo>
                  <a:lnTo>
                    <a:pt x="357" y="44"/>
                  </a:lnTo>
                  <a:lnTo>
                    <a:pt x="373" y="144"/>
                  </a:lnTo>
                  <a:lnTo>
                    <a:pt x="372" y="144"/>
                  </a:lnTo>
                  <a:lnTo>
                    <a:pt x="369" y="141"/>
                  </a:lnTo>
                  <a:lnTo>
                    <a:pt x="365" y="137"/>
                  </a:lnTo>
                  <a:lnTo>
                    <a:pt x="361" y="135"/>
                  </a:lnTo>
                  <a:lnTo>
                    <a:pt x="357" y="133"/>
                  </a:lnTo>
                  <a:lnTo>
                    <a:pt x="348" y="130"/>
                  </a:lnTo>
                  <a:lnTo>
                    <a:pt x="337" y="129"/>
                  </a:lnTo>
                  <a:lnTo>
                    <a:pt x="317" y="131"/>
                  </a:lnTo>
                  <a:lnTo>
                    <a:pt x="298" y="135"/>
                  </a:lnTo>
                  <a:lnTo>
                    <a:pt x="221" y="148"/>
                  </a:lnTo>
                  <a:lnTo>
                    <a:pt x="97" y="256"/>
                  </a:lnTo>
                  <a:lnTo>
                    <a:pt x="83" y="269"/>
                  </a:lnTo>
                  <a:lnTo>
                    <a:pt x="70" y="282"/>
                  </a:lnTo>
                  <a:lnTo>
                    <a:pt x="66" y="288"/>
                  </a:lnTo>
                  <a:lnTo>
                    <a:pt x="60" y="297"/>
                  </a:lnTo>
                  <a:lnTo>
                    <a:pt x="57" y="305"/>
                  </a:lnTo>
                  <a:lnTo>
                    <a:pt x="52" y="314"/>
                  </a:lnTo>
                  <a:lnTo>
                    <a:pt x="44" y="268"/>
                  </a:lnTo>
                  <a:lnTo>
                    <a:pt x="43" y="255"/>
                  </a:lnTo>
                  <a:lnTo>
                    <a:pt x="44" y="243"/>
                  </a:lnTo>
                  <a:lnTo>
                    <a:pt x="45" y="239"/>
                  </a:lnTo>
                  <a:lnTo>
                    <a:pt x="46" y="234"/>
                  </a:lnTo>
                  <a:lnTo>
                    <a:pt x="50" y="230"/>
                  </a:lnTo>
                  <a:lnTo>
                    <a:pt x="52" y="226"/>
                  </a:lnTo>
                  <a:lnTo>
                    <a:pt x="173" y="121"/>
                  </a:lnTo>
                  <a:lnTo>
                    <a:pt x="67" y="72"/>
                  </a:lnTo>
                  <a:lnTo>
                    <a:pt x="61" y="70"/>
                  </a:lnTo>
                  <a:lnTo>
                    <a:pt x="54" y="68"/>
                  </a:lnTo>
                  <a:lnTo>
                    <a:pt x="47" y="67"/>
                  </a:lnTo>
                  <a:lnTo>
                    <a:pt x="39" y="67"/>
                  </a:lnTo>
                  <a:lnTo>
                    <a:pt x="32" y="69"/>
                  </a:lnTo>
                  <a:lnTo>
                    <a:pt x="27" y="72"/>
                  </a:lnTo>
                  <a:lnTo>
                    <a:pt x="23" y="76"/>
                  </a:lnTo>
                  <a:lnTo>
                    <a:pt x="21" y="79"/>
                  </a:lnTo>
                  <a:lnTo>
                    <a:pt x="18" y="84"/>
                  </a:lnTo>
                  <a:lnTo>
                    <a:pt x="16" y="90"/>
                  </a:lnTo>
                  <a:lnTo>
                    <a:pt x="15" y="90"/>
                  </a:lnTo>
                  <a:lnTo>
                    <a:pt x="0" y="0"/>
                  </a:lnTo>
                  <a:lnTo>
                    <a:pt x="213" y="94"/>
                  </a:lnTo>
                  <a:lnTo>
                    <a:pt x="294" y="81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FE32D2BB-50B2-ACCC-5D30-4CB2784C7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8" y="2476"/>
              <a:ext cx="944" cy="1176"/>
            </a:xfrm>
            <a:custGeom>
              <a:avLst/>
              <a:gdLst>
                <a:gd name="T0" fmla="*/ 1006 w 1889"/>
                <a:gd name="T1" fmla="*/ 29 h 2351"/>
                <a:gd name="T2" fmla="*/ 814 w 1889"/>
                <a:gd name="T3" fmla="*/ 53 h 2351"/>
                <a:gd name="T4" fmla="*/ 7 w 1889"/>
                <a:gd name="T5" fmla="*/ 250 h 2351"/>
                <a:gd name="T6" fmla="*/ 11 w 1889"/>
                <a:gd name="T7" fmla="*/ 817 h 2351"/>
                <a:gd name="T8" fmla="*/ 22 w 1889"/>
                <a:gd name="T9" fmla="*/ 1681 h 2351"/>
                <a:gd name="T10" fmla="*/ 408 w 1889"/>
                <a:gd name="T11" fmla="*/ 2088 h 2351"/>
                <a:gd name="T12" fmla="*/ 938 w 1889"/>
                <a:gd name="T13" fmla="*/ 2351 h 2351"/>
                <a:gd name="T14" fmla="*/ 1394 w 1889"/>
                <a:gd name="T15" fmla="*/ 2141 h 2351"/>
                <a:gd name="T16" fmla="*/ 1830 w 1889"/>
                <a:gd name="T17" fmla="*/ 1758 h 2351"/>
                <a:gd name="T18" fmla="*/ 1879 w 1889"/>
                <a:gd name="T19" fmla="*/ 960 h 2351"/>
                <a:gd name="T20" fmla="*/ 1883 w 1889"/>
                <a:gd name="T21" fmla="*/ 249 h 2351"/>
                <a:gd name="T22" fmla="*/ 1670 w 1889"/>
                <a:gd name="T23" fmla="*/ 538 h 2351"/>
                <a:gd name="T24" fmla="*/ 1609 w 1889"/>
                <a:gd name="T25" fmla="*/ 1170 h 2351"/>
                <a:gd name="T26" fmla="*/ 1452 w 1889"/>
                <a:gd name="T27" fmla="*/ 1156 h 2351"/>
                <a:gd name="T28" fmla="*/ 643 w 1889"/>
                <a:gd name="T29" fmla="*/ 709 h 2351"/>
                <a:gd name="T30" fmla="*/ 465 w 1889"/>
                <a:gd name="T31" fmla="*/ 536 h 2351"/>
                <a:gd name="T32" fmla="*/ 643 w 1889"/>
                <a:gd name="T33" fmla="*/ 483 h 2351"/>
                <a:gd name="T34" fmla="*/ 442 w 1889"/>
                <a:gd name="T35" fmla="*/ 685 h 2351"/>
                <a:gd name="T36" fmla="*/ 503 w 1889"/>
                <a:gd name="T37" fmla="*/ 825 h 2351"/>
                <a:gd name="T38" fmla="*/ 465 w 1889"/>
                <a:gd name="T39" fmla="*/ 1080 h 2351"/>
                <a:gd name="T40" fmla="*/ 349 w 1889"/>
                <a:gd name="T41" fmla="*/ 1159 h 2351"/>
                <a:gd name="T42" fmla="*/ 742 w 1889"/>
                <a:gd name="T43" fmla="*/ 1698 h 2351"/>
                <a:gd name="T44" fmla="*/ 913 w 1889"/>
                <a:gd name="T45" fmla="*/ 1833 h 2351"/>
                <a:gd name="T46" fmla="*/ 835 w 1889"/>
                <a:gd name="T47" fmla="*/ 1848 h 2351"/>
                <a:gd name="T48" fmla="*/ 875 w 1889"/>
                <a:gd name="T49" fmla="*/ 1830 h 2351"/>
                <a:gd name="T50" fmla="*/ 860 w 1889"/>
                <a:gd name="T51" fmla="*/ 1798 h 2351"/>
                <a:gd name="T52" fmla="*/ 824 w 1889"/>
                <a:gd name="T53" fmla="*/ 1697 h 2351"/>
                <a:gd name="T54" fmla="*/ 883 w 1889"/>
                <a:gd name="T55" fmla="*/ 1671 h 2351"/>
                <a:gd name="T56" fmla="*/ 739 w 1889"/>
                <a:gd name="T57" fmla="*/ 1322 h 2351"/>
                <a:gd name="T58" fmla="*/ 496 w 1889"/>
                <a:gd name="T59" fmla="*/ 2056 h 2351"/>
                <a:gd name="T60" fmla="*/ 169 w 1889"/>
                <a:gd name="T61" fmla="*/ 1792 h 2351"/>
                <a:gd name="T62" fmla="*/ 73 w 1889"/>
                <a:gd name="T63" fmla="*/ 1296 h 2351"/>
                <a:gd name="T64" fmla="*/ 517 w 1889"/>
                <a:gd name="T65" fmla="*/ 1240 h 2351"/>
                <a:gd name="T66" fmla="*/ 604 w 1889"/>
                <a:gd name="T67" fmla="*/ 1148 h 2351"/>
                <a:gd name="T68" fmla="*/ 630 w 1889"/>
                <a:gd name="T69" fmla="*/ 1097 h 2351"/>
                <a:gd name="T70" fmla="*/ 667 w 1889"/>
                <a:gd name="T71" fmla="*/ 878 h 2351"/>
                <a:gd name="T72" fmla="*/ 724 w 1889"/>
                <a:gd name="T73" fmla="*/ 611 h 2351"/>
                <a:gd name="T74" fmla="*/ 919 w 1889"/>
                <a:gd name="T75" fmla="*/ 448 h 2351"/>
                <a:gd name="T76" fmla="*/ 1169 w 1889"/>
                <a:gd name="T77" fmla="*/ 408 h 2351"/>
                <a:gd name="T78" fmla="*/ 1268 w 1889"/>
                <a:gd name="T79" fmla="*/ 509 h 2351"/>
                <a:gd name="T80" fmla="*/ 1261 w 1889"/>
                <a:gd name="T81" fmla="*/ 665 h 2351"/>
                <a:gd name="T82" fmla="*/ 1151 w 1889"/>
                <a:gd name="T83" fmla="*/ 807 h 2351"/>
                <a:gd name="T84" fmla="*/ 822 w 1889"/>
                <a:gd name="T85" fmla="*/ 934 h 2351"/>
                <a:gd name="T86" fmla="*/ 839 w 1889"/>
                <a:gd name="T87" fmla="*/ 1190 h 2351"/>
                <a:gd name="T88" fmla="*/ 985 w 1889"/>
                <a:gd name="T89" fmla="*/ 1208 h 2351"/>
                <a:gd name="T90" fmla="*/ 1155 w 1889"/>
                <a:gd name="T91" fmla="*/ 1085 h 2351"/>
                <a:gd name="T92" fmla="*/ 1279 w 1889"/>
                <a:gd name="T93" fmla="*/ 850 h 2351"/>
                <a:gd name="T94" fmla="*/ 1297 w 1889"/>
                <a:gd name="T95" fmla="*/ 857 h 2351"/>
                <a:gd name="T96" fmla="*/ 1147 w 1889"/>
                <a:gd name="T97" fmla="*/ 1189 h 2351"/>
                <a:gd name="T98" fmla="*/ 902 w 1889"/>
                <a:gd name="T99" fmla="*/ 1338 h 2351"/>
                <a:gd name="T100" fmla="*/ 1001 w 1889"/>
                <a:gd name="T101" fmla="*/ 1787 h 2351"/>
                <a:gd name="T102" fmla="*/ 987 w 1889"/>
                <a:gd name="T103" fmla="*/ 1733 h 2351"/>
                <a:gd name="T104" fmla="*/ 1117 w 1889"/>
                <a:gd name="T105" fmla="*/ 1787 h 2351"/>
                <a:gd name="T106" fmla="*/ 1103 w 1889"/>
                <a:gd name="T107" fmla="*/ 1733 h 2351"/>
                <a:gd name="T108" fmla="*/ 1801 w 1889"/>
                <a:gd name="T109" fmla="*/ 1647 h 2351"/>
                <a:gd name="T110" fmla="*/ 1624 w 1889"/>
                <a:gd name="T111" fmla="*/ 1888 h 2351"/>
                <a:gd name="T112" fmla="*/ 1245 w 1889"/>
                <a:gd name="T113" fmla="*/ 1116 h 2351"/>
                <a:gd name="T114" fmla="*/ 1311 w 1889"/>
                <a:gd name="T115" fmla="*/ 1240 h 2351"/>
                <a:gd name="T116" fmla="*/ 1565 w 1889"/>
                <a:gd name="T117" fmla="*/ 1317 h 2351"/>
                <a:gd name="T118" fmla="*/ 1785 w 1889"/>
                <a:gd name="T119" fmla="*/ 1224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89" h="2351">
                  <a:moveTo>
                    <a:pt x="1869" y="243"/>
                  </a:moveTo>
                  <a:lnTo>
                    <a:pt x="1734" y="218"/>
                  </a:lnTo>
                  <a:lnTo>
                    <a:pt x="1612" y="193"/>
                  </a:lnTo>
                  <a:lnTo>
                    <a:pt x="1503" y="170"/>
                  </a:lnTo>
                  <a:lnTo>
                    <a:pt x="1406" y="146"/>
                  </a:lnTo>
                  <a:lnTo>
                    <a:pt x="1319" y="126"/>
                  </a:lnTo>
                  <a:lnTo>
                    <a:pt x="1244" y="105"/>
                  </a:lnTo>
                  <a:lnTo>
                    <a:pt x="1178" y="86"/>
                  </a:lnTo>
                  <a:lnTo>
                    <a:pt x="1123" y="69"/>
                  </a:lnTo>
                  <a:lnTo>
                    <a:pt x="1076" y="54"/>
                  </a:lnTo>
                  <a:lnTo>
                    <a:pt x="1037" y="40"/>
                  </a:lnTo>
                  <a:lnTo>
                    <a:pt x="1006" y="29"/>
                  </a:lnTo>
                  <a:lnTo>
                    <a:pt x="983" y="18"/>
                  </a:lnTo>
                  <a:lnTo>
                    <a:pt x="964" y="10"/>
                  </a:lnTo>
                  <a:lnTo>
                    <a:pt x="953" y="4"/>
                  </a:lnTo>
                  <a:lnTo>
                    <a:pt x="946" y="1"/>
                  </a:lnTo>
                  <a:lnTo>
                    <a:pt x="945" y="0"/>
                  </a:lnTo>
                  <a:lnTo>
                    <a:pt x="942" y="1"/>
                  </a:lnTo>
                  <a:lnTo>
                    <a:pt x="935" y="4"/>
                  </a:lnTo>
                  <a:lnTo>
                    <a:pt x="924" y="10"/>
                  </a:lnTo>
                  <a:lnTo>
                    <a:pt x="906" y="18"/>
                  </a:lnTo>
                  <a:lnTo>
                    <a:pt x="882" y="27"/>
                  </a:lnTo>
                  <a:lnTo>
                    <a:pt x="852" y="40"/>
                  </a:lnTo>
                  <a:lnTo>
                    <a:pt x="814" y="53"/>
                  </a:lnTo>
                  <a:lnTo>
                    <a:pt x="767" y="69"/>
                  </a:lnTo>
                  <a:lnTo>
                    <a:pt x="712" y="86"/>
                  </a:lnTo>
                  <a:lnTo>
                    <a:pt x="648" y="105"/>
                  </a:lnTo>
                  <a:lnTo>
                    <a:pt x="572" y="124"/>
                  </a:lnTo>
                  <a:lnTo>
                    <a:pt x="487" y="145"/>
                  </a:lnTo>
                  <a:lnTo>
                    <a:pt x="391" y="168"/>
                  </a:lnTo>
                  <a:lnTo>
                    <a:pt x="282" y="191"/>
                  </a:lnTo>
                  <a:lnTo>
                    <a:pt x="161" y="217"/>
                  </a:lnTo>
                  <a:lnTo>
                    <a:pt x="27" y="242"/>
                  </a:lnTo>
                  <a:lnTo>
                    <a:pt x="19" y="245"/>
                  </a:lnTo>
                  <a:lnTo>
                    <a:pt x="12" y="247"/>
                  </a:lnTo>
                  <a:lnTo>
                    <a:pt x="7" y="250"/>
                  </a:lnTo>
                  <a:lnTo>
                    <a:pt x="4" y="254"/>
                  </a:lnTo>
                  <a:lnTo>
                    <a:pt x="3" y="258"/>
                  </a:lnTo>
                  <a:lnTo>
                    <a:pt x="2" y="262"/>
                  </a:lnTo>
                  <a:lnTo>
                    <a:pt x="0" y="267"/>
                  </a:lnTo>
                  <a:lnTo>
                    <a:pt x="0" y="271"/>
                  </a:lnTo>
                  <a:lnTo>
                    <a:pt x="4" y="338"/>
                  </a:lnTo>
                  <a:lnTo>
                    <a:pt x="6" y="410"/>
                  </a:lnTo>
                  <a:lnTo>
                    <a:pt x="7" y="486"/>
                  </a:lnTo>
                  <a:lnTo>
                    <a:pt x="9" y="565"/>
                  </a:lnTo>
                  <a:lnTo>
                    <a:pt x="10" y="647"/>
                  </a:lnTo>
                  <a:lnTo>
                    <a:pt x="11" y="731"/>
                  </a:lnTo>
                  <a:lnTo>
                    <a:pt x="11" y="817"/>
                  </a:lnTo>
                  <a:lnTo>
                    <a:pt x="11" y="903"/>
                  </a:lnTo>
                  <a:lnTo>
                    <a:pt x="11" y="990"/>
                  </a:lnTo>
                  <a:lnTo>
                    <a:pt x="11" y="1077"/>
                  </a:lnTo>
                  <a:lnTo>
                    <a:pt x="10" y="1163"/>
                  </a:lnTo>
                  <a:lnTo>
                    <a:pt x="9" y="1248"/>
                  </a:lnTo>
                  <a:lnTo>
                    <a:pt x="6" y="1331"/>
                  </a:lnTo>
                  <a:lnTo>
                    <a:pt x="5" y="1411"/>
                  </a:lnTo>
                  <a:lnTo>
                    <a:pt x="3" y="1487"/>
                  </a:lnTo>
                  <a:lnTo>
                    <a:pt x="0" y="1560"/>
                  </a:lnTo>
                  <a:lnTo>
                    <a:pt x="3" y="1601"/>
                  </a:lnTo>
                  <a:lnTo>
                    <a:pt x="10" y="1642"/>
                  </a:lnTo>
                  <a:lnTo>
                    <a:pt x="22" y="1681"/>
                  </a:lnTo>
                  <a:lnTo>
                    <a:pt x="39" y="1720"/>
                  </a:lnTo>
                  <a:lnTo>
                    <a:pt x="58" y="1758"/>
                  </a:lnTo>
                  <a:lnTo>
                    <a:pt x="83" y="1795"/>
                  </a:lnTo>
                  <a:lnTo>
                    <a:pt x="110" y="1832"/>
                  </a:lnTo>
                  <a:lnTo>
                    <a:pt x="140" y="1867"/>
                  </a:lnTo>
                  <a:lnTo>
                    <a:pt x="173" y="1902"/>
                  </a:lnTo>
                  <a:lnTo>
                    <a:pt x="208" y="1935"/>
                  </a:lnTo>
                  <a:lnTo>
                    <a:pt x="245" y="1969"/>
                  </a:lnTo>
                  <a:lnTo>
                    <a:pt x="285" y="2000"/>
                  </a:lnTo>
                  <a:lnTo>
                    <a:pt x="325" y="2030"/>
                  </a:lnTo>
                  <a:lnTo>
                    <a:pt x="367" y="2060"/>
                  </a:lnTo>
                  <a:lnTo>
                    <a:pt x="408" y="2088"/>
                  </a:lnTo>
                  <a:lnTo>
                    <a:pt x="451" y="2114"/>
                  </a:lnTo>
                  <a:lnTo>
                    <a:pt x="494" y="2141"/>
                  </a:lnTo>
                  <a:lnTo>
                    <a:pt x="537" y="2165"/>
                  </a:lnTo>
                  <a:lnTo>
                    <a:pt x="579" y="2188"/>
                  </a:lnTo>
                  <a:lnTo>
                    <a:pt x="620" y="2210"/>
                  </a:lnTo>
                  <a:lnTo>
                    <a:pt x="698" y="2248"/>
                  </a:lnTo>
                  <a:lnTo>
                    <a:pt x="770" y="2282"/>
                  </a:lnTo>
                  <a:lnTo>
                    <a:pt x="831" y="2310"/>
                  </a:lnTo>
                  <a:lnTo>
                    <a:pt x="881" y="2329"/>
                  </a:lnTo>
                  <a:lnTo>
                    <a:pt x="915" y="2343"/>
                  </a:lnTo>
                  <a:lnTo>
                    <a:pt x="932" y="2349"/>
                  </a:lnTo>
                  <a:lnTo>
                    <a:pt x="938" y="2351"/>
                  </a:lnTo>
                  <a:lnTo>
                    <a:pt x="945" y="2351"/>
                  </a:lnTo>
                  <a:lnTo>
                    <a:pt x="950" y="2351"/>
                  </a:lnTo>
                  <a:lnTo>
                    <a:pt x="956" y="2349"/>
                  </a:lnTo>
                  <a:lnTo>
                    <a:pt x="973" y="2343"/>
                  </a:lnTo>
                  <a:lnTo>
                    <a:pt x="1008" y="2329"/>
                  </a:lnTo>
                  <a:lnTo>
                    <a:pt x="1057" y="2310"/>
                  </a:lnTo>
                  <a:lnTo>
                    <a:pt x="1118" y="2282"/>
                  </a:lnTo>
                  <a:lnTo>
                    <a:pt x="1190" y="2248"/>
                  </a:lnTo>
                  <a:lnTo>
                    <a:pt x="1268" y="2210"/>
                  </a:lnTo>
                  <a:lnTo>
                    <a:pt x="1310" y="2188"/>
                  </a:lnTo>
                  <a:lnTo>
                    <a:pt x="1351" y="2165"/>
                  </a:lnTo>
                  <a:lnTo>
                    <a:pt x="1394" y="2141"/>
                  </a:lnTo>
                  <a:lnTo>
                    <a:pt x="1437" y="2114"/>
                  </a:lnTo>
                  <a:lnTo>
                    <a:pt x="1480" y="2088"/>
                  </a:lnTo>
                  <a:lnTo>
                    <a:pt x="1521" y="2060"/>
                  </a:lnTo>
                  <a:lnTo>
                    <a:pt x="1563" y="2030"/>
                  </a:lnTo>
                  <a:lnTo>
                    <a:pt x="1603" y="2000"/>
                  </a:lnTo>
                  <a:lnTo>
                    <a:pt x="1643" y="1969"/>
                  </a:lnTo>
                  <a:lnTo>
                    <a:pt x="1680" y="1935"/>
                  </a:lnTo>
                  <a:lnTo>
                    <a:pt x="1715" y="1902"/>
                  </a:lnTo>
                  <a:lnTo>
                    <a:pt x="1748" y="1867"/>
                  </a:lnTo>
                  <a:lnTo>
                    <a:pt x="1779" y="1832"/>
                  </a:lnTo>
                  <a:lnTo>
                    <a:pt x="1805" y="1795"/>
                  </a:lnTo>
                  <a:lnTo>
                    <a:pt x="1830" y="1758"/>
                  </a:lnTo>
                  <a:lnTo>
                    <a:pt x="1849" y="1720"/>
                  </a:lnTo>
                  <a:lnTo>
                    <a:pt x="1867" y="1681"/>
                  </a:lnTo>
                  <a:lnTo>
                    <a:pt x="1878" y="1642"/>
                  </a:lnTo>
                  <a:lnTo>
                    <a:pt x="1886" y="1601"/>
                  </a:lnTo>
                  <a:lnTo>
                    <a:pt x="1889" y="1560"/>
                  </a:lnTo>
                  <a:lnTo>
                    <a:pt x="1886" y="1494"/>
                  </a:lnTo>
                  <a:lnTo>
                    <a:pt x="1885" y="1417"/>
                  </a:lnTo>
                  <a:lnTo>
                    <a:pt x="1883" y="1335"/>
                  </a:lnTo>
                  <a:lnTo>
                    <a:pt x="1882" y="1246"/>
                  </a:lnTo>
                  <a:lnTo>
                    <a:pt x="1881" y="1153"/>
                  </a:lnTo>
                  <a:lnTo>
                    <a:pt x="1879" y="1057"/>
                  </a:lnTo>
                  <a:lnTo>
                    <a:pt x="1879" y="960"/>
                  </a:lnTo>
                  <a:lnTo>
                    <a:pt x="1878" y="863"/>
                  </a:lnTo>
                  <a:lnTo>
                    <a:pt x="1878" y="767"/>
                  </a:lnTo>
                  <a:lnTo>
                    <a:pt x="1878" y="673"/>
                  </a:lnTo>
                  <a:lnTo>
                    <a:pt x="1878" y="585"/>
                  </a:lnTo>
                  <a:lnTo>
                    <a:pt x="1879" y="503"/>
                  </a:lnTo>
                  <a:lnTo>
                    <a:pt x="1881" y="428"/>
                  </a:lnTo>
                  <a:lnTo>
                    <a:pt x="1882" y="364"/>
                  </a:lnTo>
                  <a:lnTo>
                    <a:pt x="1884" y="308"/>
                  </a:lnTo>
                  <a:lnTo>
                    <a:pt x="1886" y="265"/>
                  </a:lnTo>
                  <a:lnTo>
                    <a:pt x="1886" y="258"/>
                  </a:lnTo>
                  <a:lnTo>
                    <a:pt x="1885" y="252"/>
                  </a:lnTo>
                  <a:lnTo>
                    <a:pt x="1883" y="249"/>
                  </a:lnTo>
                  <a:lnTo>
                    <a:pt x="1879" y="247"/>
                  </a:lnTo>
                  <a:lnTo>
                    <a:pt x="1875" y="245"/>
                  </a:lnTo>
                  <a:lnTo>
                    <a:pt x="1869" y="243"/>
                  </a:lnTo>
                  <a:close/>
                  <a:moveTo>
                    <a:pt x="1411" y="499"/>
                  </a:moveTo>
                  <a:lnTo>
                    <a:pt x="1446" y="502"/>
                  </a:lnTo>
                  <a:lnTo>
                    <a:pt x="1480" y="507"/>
                  </a:lnTo>
                  <a:lnTo>
                    <a:pt x="1513" y="512"/>
                  </a:lnTo>
                  <a:lnTo>
                    <a:pt x="1547" y="516"/>
                  </a:lnTo>
                  <a:lnTo>
                    <a:pt x="1578" y="522"/>
                  </a:lnTo>
                  <a:lnTo>
                    <a:pt x="1610" y="527"/>
                  </a:lnTo>
                  <a:lnTo>
                    <a:pt x="1640" y="532"/>
                  </a:lnTo>
                  <a:lnTo>
                    <a:pt x="1670" y="538"/>
                  </a:lnTo>
                  <a:lnTo>
                    <a:pt x="1670" y="1012"/>
                  </a:lnTo>
                  <a:lnTo>
                    <a:pt x="1670" y="1035"/>
                  </a:lnTo>
                  <a:lnTo>
                    <a:pt x="1668" y="1057"/>
                  </a:lnTo>
                  <a:lnTo>
                    <a:pt x="1666" y="1077"/>
                  </a:lnTo>
                  <a:lnTo>
                    <a:pt x="1662" y="1094"/>
                  </a:lnTo>
                  <a:lnTo>
                    <a:pt x="1658" y="1110"/>
                  </a:lnTo>
                  <a:lnTo>
                    <a:pt x="1652" y="1124"/>
                  </a:lnTo>
                  <a:lnTo>
                    <a:pt x="1646" y="1136"/>
                  </a:lnTo>
                  <a:lnTo>
                    <a:pt x="1638" y="1147"/>
                  </a:lnTo>
                  <a:lnTo>
                    <a:pt x="1630" y="1156"/>
                  </a:lnTo>
                  <a:lnTo>
                    <a:pt x="1619" y="1163"/>
                  </a:lnTo>
                  <a:lnTo>
                    <a:pt x="1609" y="1170"/>
                  </a:lnTo>
                  <a:lnTo>
                    <a:pt x="1597" y="1175"/>
                  </a:lnTo>
                  <a:lnTo>
                    <a:pt x="1585" y="1179"/>
                  </a:lnTo>
                  <a:lnTo>
                    <a:pt x="1571" y="1182"/>
                  </a:lnTo>
                  <a:lnTo>
                    <a:pt x="1557" y="1183"/>
                  </a:lnTo>
                  <a:lnTo>
                    <a:pt x="1541" y="1184"/>
                  </a:lnTo>
                  <a:lnTo>
                    <a:pt x="1525" y="1183"/>
                  </a:lnTo>
                  <a:lnTo>
                    <a:pt x="1511" y="1182"/>
                  </a:lnTo>
                  <a:lnTo>
                    <a:pt x="1497" y="1179"/>
                  </a:lnTo>
                  <a:lnTo>
                    <a:pt x="1484" y="1175"/>
                  </a:lnTo>
                  <a:lnTo>
                    <a:pt x="1473" y="1170"/>
                  </a:lnTo>
                  <a:lnTo>
                    <a:pt x="1462" y="1163"/>
                  </a:lnTo>
                  <a:lnTo>
                    <a:pt x="1452" y="1156"/>
                  </a:lnTo>
                  <a:lnTo>
                    <a:pt x="1444" y="1147"/>
                  </a:lnTo>
                  <a:lnTo>
                    <a:pt x="1437" y="1136"/>
                  </a:lnTo>
                  <a:lnTo>
                    <a:pt x="1430" y="1124"/>
                  </a:lnTo>
                  <a:lnTo>
                    <a:pt x="1424" y="1110"/>
                  </a:lnTo>
                  <a:lnTo>
                    <a:pt x="1420" y="1094"/>
                  </a:lnTo>
                  <a:lnTo>
                    <a:pt x="1416" y="1077"/>
                  </a:lnTo>
                  <a:lnTo>
                    <a:pt x="1414" y="1057"/>
                  </a:lnTo>
                  <a:lnTo>
                    <a:pt x="1413" y="1035"/>
                  </a:lnTo>
                  <a:lnTo>
                    <a:pt x="1411" y="1012"/>
                  </a:lnTo>
                  <a:lnTo>
                    <a:pt x="1411" y="499"/>
                  </a:lnTo>
                  <a:close/>
                  <a:moveTo>
                    <a:pt x="643" y="483"/>
                  </a:moveTo>
                  <a:lnTo>
                    <a:pt x="643" y="709"/>
                  </a:lnTo>
                  <a:lnTo>
                    <a:pt x="636" y="688"/>
                  </a:lnTo>
                  <a:lnTo>
                    <a:pt x="627" y="669"/>
                  </a:lnTo>
                  <a:lnTo>
                    <a:pt x="616" y="650"/>
                  </a:lnTo>
                  <a:lnTo>
                    <a:pt x="606" y="634"/>
                  </a:lnTo>
                  <a:lnTo>
                    <a:pt x="593" y="618"/>
                  </a:lnTo>
                  <a:lnTo>
                    <a:pt x="579" y="603"/>
                  </a:lnTo>
                  <a:lnTo>
                    <a:pt x="563" y="589"/>
                  </a:lnTo>
                  <a:lnTo>
                    <a:pt x="547" y="576"/>
                  </a:lnTo>
                  <a:lnTo>
                    <a:pt x="529" y="565"/>
                  </a:lnTo>
                  <a:lnTo>
                    <a:pt x="509" y="554"/>
                  </a:lnTo>
                  <a:lnTo>
                    <a:pt x="488" y="544"/>
                  </a:lnTo>
                  <a:lnTo>
                    <a:pt x="465" y="536"/>
                  </a:lnTo>
                  <a:lnTo>
                    <a:pt x="441" y="529"/>
                  </a:lnTo>
                  <a:lnTo>
                    <a:pt x="414" y="523"/>
                  </a:lnTo>
                  <a:lnTo>
                    <a:pt x="386" y="517"/>
                  </a:lnTo>
                  <a:lnTo>
                    <a:pt x="358" y="514"/>
                  </a:lnTo>
                  <a:lnTo>
                    <a:pt x="393" y="509"/>
                  </a:lnTo>
                  <a:lnTo>
                    <a:pt x="428" y="505"/>
                  </a:lnTo>
                  <a:lnTo>
                    <a:pt x="464" y="500"/>
                  </a:lnTo>
                  <a:lnTo>
                    <a:pt x="500" y="495"/>
                  </a:lnTo>
                  <a:lnTo>
                    <a:pt x="536" y="492"/>
                  </a:lnTo>
                  <a:lnTo>
                    <a:pt x="571" y="488"/>
                  </a:lnTo>
                  <a:lnTo>
                    <a:pt x="607" y="485"/>
                  </a:lnTo>
                  <a:lnTo>
                    <a:pt x="643" y="483"/>
                  </a:lnTo>
                  <a:close/>
                  <a:moveTo>
                    <a:pt x="206" y="643"/>
                  </a:moveTo>
                  <a:lnTo>
                    <a:pt x="287" y="643"/>
                  </a:lnTo>
                  <a:lnTo>
                    <a:pt x="316" y="643"/>
                  </a:lnTo>
                  <a:lnTo>
                    <a:pt x="343" y="646"/>
                  </a:lnTo>
                  <a:lnTo>
                    <a:pt x="367" y="650"/>
                  </a:lnTo>
                  <a:lnTo>
                    <a:pt x="389" y="656"/>
                  </a:lnTo>
                  <a:lnTo>
                    <a:pt x="398" y="659"/>
                  </a:lnTo>
                  <a:lnTo>
                    <a:pt x="408" y="664"/>
                  </a:lnTo>
                  <a:lnTo>
                    <a:pt x="418" y="669"/>
                  </a:lnTo>
                  <a:lnTo>
                    <a:pt x="426" y="673"/>
                  </a:lnTo>
                  <a:lnTo>
                    <a:pt x="434" y="679"/>
                  </a:lnTo>
                  <a:lnTo>
                    <a:pt x="442" y="685"/>
                  </a:lnTo>
                  <a:lnTo>
                    <a:pt x="449" y="692"/>
                  </a:lnTo>
                  <a:lnTo>
                    <a:pt x="456" y="699"/>
                  </a:lnTo>
                  <a:lnTo>
                    <a:pt x="463" y="706"/>
                  </a:lnTo>
                  <a:lnTo>
                    <a:pt x="468" y="714"/>
                  </a:lnTo>
                  <a:lnTo>
                    <a:pt x="473" y="722"/>
                  </a:lnTo>
                  <a:lnTo>
                    <a:pt x="479" y="731"/>
                  </a:lnTo>
                  <a:lnTo>
                    <a:pt x="484" y="741"/>
                  </a:lnTo>
                  <a:lnTo>
                    <a:pt x="487" y="751"/>
                  </a:lnTo>
                  <a:lnTo>
                    <a:pt x="490" y="762"/>
                  </a:lnTo>
                  <a:lnTo>
                    <a:pt x="494" y="773"/>
                  </a:lnTo>
                  <a:lnTo>
                    <a:pt x="500" y="797"/>
                  </a:lnTo>
                  <a:lnTo>
                    <a:pt x="503" y="825"/>
                  </a:lnTo>
                  <a:lnTo>
                    <a:pt x="505" y="854"/>
                  </a:lnTo>
                  <a:lnTo>
                    <a:pt x="507" y="885"/>
                  </a:lnTo>
                  <a:lnTo>
                    <a:pt x="505" y="921"/>
                  </a:lnTo>
                  <a:lnTo>
                    <a:pt x="503" y="954"/>
                  </a:lnTo>
                  <a:lnTo>
                    <a:pt x="499" y="984"/>
                  </a:lnTo>
                  <a:lnTo>
                    <a:pt x="493" y="1012"/>
                  </a:lnTo>
                  <a:lnTo>
                    <a:pt x="488" y="1025"/>
                  </a:lnTo>
                  <a:lnTo>
                    <a:pt x="485" y="1037"/>
                  </a:lnTo>
                  <a:lnTo>
                    <a:pt x="480" y="1049"/>
                  </a:lnTo>
                  <a:lnTo>
                    <a:pt x="475" y="1060"/>
                  </a:lnTo>
                  <a:lnTo>
                    <a:pt x="471" y="1071"/>
                  </a:lnTo>
                  <a:lnTo>
                    <a:pt x="465" y="1080"/>
                  </a:lnTo>
                  <a:lnTo>
                    <a:pt x="459" y="1089"/>
                  </a:lnTo>
                  <a:lnTo>
                    <a:pt x="452" y="1099"/>
                  </a:lnTo>
                  <a:lnTo>
                    <a:pt x="445" y="1107"/>
                  </a:lnTo>
                  <a:lnTo>
                    <a:pt x="438" y="1114"/>
                  </a:lnTo>
                  <a:lnTo>
                    <a:pt x="432" y="1120"/>
                  </a:lnTo>
                  <a:lnTo>
                    <a:pt x="423" y="1127"/>
                  </a:lnTo>
                  <a:lnTo>
                    <a:pt x="415" y="1133"/>
                  </a:lnTo>
                  <a:lnTo>
                    <a:pt x="407" y="1139"/>
                  </a:lnTo>
                  <a:lnTo>
                    <a:pt x="398" y="1144"/>
                  </a:lnTo>
                  <a:lnTo>
                    <a:pt x="389" y="1147"/>
                  </a:lnTo>
                  <a:lnTo>
                    <a:pt x="370" y="1154"/>
                  </a:lnTo>
                  <a:lnTo>
                    <a:pt x="349" y="1159"/>
                  </a:lnTo>
                  <a:lnTo>
                    <a:pt x="328" y="1162"/>
                  </a:lnTo>
                  <a:lnTo>
                    <a:pt x="304" y="1163"/>
                  </a:lnTo>
                  <a:lnTo>
                    <a:pt x="206" y="1163"/>
                  </a:lnTo>
                  <a:lnTo>
                    <a:pt x="206" y="643"/>
                  </a:lnTo>
                  <a:close/>
                  <a:moveTo>
                    <a:pt x="794" y="1854"/>
                  </a:moveTo>
                  <a:lnTo>
                    <a:pt x="760" y="1854"/>
                  </a:lnTo>
                  <a:lnTo>
                    <a:pt x="760" y="1727"/>
                  </a:lnTo>
                  <a:lnTo>
                    <a:pt x="718" y="1727"/>
                  </a:lnTo>
                  <a:lnTo>
                    <a:pt x="718" y="1702"/>
                  </a:lnTo>
                  <a:lnTo>
                    <a:pt x="727" y="1702"/>
                  </a:lnTo>
                  <a:lnTo>
                    <a:pt x="735" y="1701"/>
                  </a:lnTo>
                  <a:lnTo>
                    <a:pt x="742" y="1698"/>
                  </a:lnTo>
                  <a:lnTo>
                    <a:pt x="750" y="1696"/>
                  </a:lnTo>
                  <a:lnTo>
                    <a:pt x="756" y="1691"/>
                  </a:lnTo>
                  <a:lnTo>
                    <a:pt x="761" y="1686"/>
                  </a:lnTo>
                  <a:lnTo>
                    <a:pt x="765" y="1679"/>
                  </a:lnTo>
                  <a:lnTo>
                    <a:pt x="769" y="1671"/>
                  </a:lnTo>
                  <a:lnTo>
                    <a:pt x="794" y="1671"/>
                  </a:lnTo>
                  <a:lnTo>
                    <a:pt x="794" y="1854"/>
                  </a:lnTo>
                  <a:close/>
                  <a:moveTo>
                    <a:pt x="921" y="1784"/>
                  </a:moveTo>
                  <a:lnTo>
                    <a:pt x="920" y="1803"/>
                  </a:lnTo>
                  <a:lnTo>
                    <a:pt x="918" y="1821"/>
                  </a:lnTo>
                  <a:lnTo>
                    <a:pt x="916" y="1828"/>
                  </a:lnTo>
                  <a:lnTo>
                    <a:pt x="913" y="1833"/>
                  </a:lnTo>
                  <a:lnTo>
                    <a:pt x="911" y="1838"/>
                  </a:lnTo>
                  <a:lnTo>
                    <a:pt x="908" y="1843"/>
                  </a:lnTo>
                  <a:lnTo>
                    <a:pt x="904" y="1847"/>
                  </a:lnTo>
                  <a:lnTo>
                    <a:pt x="901" y="1851"/>
                  </a:lnTo>
                  <a:lnTo>
                    <a:pt x="896" y="1853"/>
                  </a:lnTo>
                  <a:lnTo>
                    <a:pt x="891" y="1855"/>
                  </a:lnTo>
                  <a:lnTo>
                    <a:pt x="881" y="1858"/>
                  </a:lnTo>
                  <a:lnTo>
                    <a:pt x="868" y="1859"/>
                  </a:lnTo>
                  <a:lnTo>
                    <a:pt x="858" y="1858"/>
                  </a:lnTo>
                  <a:lnTo>
                    <a:pt x="849" y="1857"/>
                  </a:lnTo>
                  <a:lnTo>
                    <a:pt x="842" y="1853"/>
                  </a:lnTo>
                  <a:lnTo>
                    <a:pt x="835" y="1848"/>
                  </a:lnTo>
                  <a:lnTo>
                    <a:pt x="829" y="1843"/>
                  </a:lnTo>
                  <a:lnTo>
                    <a:pt x="826" y="1836"/>
                  </a:lnTo>
                  <a:lnTo>
                    <a:pt x="823" y="1827"/>
                  </a:lnTo>
                  <a:lnTo>
                    <a:pt x="822" y="1817"/>
                  </a:lnTo>
                  <a:lnTo>
                    <a:pt x="854" y="1817"/>
                  </a:lnTo>
                  <a:lnTo>
                    <a:pt x="854" y="1822"/>
                  </a:lnTo>
                  <a:lnTo>
                    <a:pt x="857" y="1827"/>
                  </a:lnTo>
                  <a:lnTo>
                    <a:pt x="859" y="1829"/>
                  </a:lnTo>
                  <a:lnTo>
                    <a:pt x="861" y="1830"/>
                  </a:lnTo>
                  <a:lnTo>
                    <a:pt x="865" y="1831"/>
                  </a:lnTo>
                  <a:lnTo>
                    <a:pt x="869" y="1831"/>
                  </a:lnTo>
                  <a:lnTo>
                    <a:pt x="875" y="1830"/>
                  </a:lnTo>
                  <a:lnTo>
                    <a:pt x="880" y="1828"/>
                  </a:lnTo>
                  <a:lnTo>
                    <a:pt x="883" y="1823"/>
                  </a:lnTo>
                  <a:lnTo>
                    <a:pt x="886" y="1818"/>
                  </a:lnTo>
                  <a:lnTo>
                    <a:pt x="887" y="1807"/>
                  </a:lnTo>
                  <a:lnTo>
                    <a:pt x="888" y="1796"/>
                  </a:lnTo>
                  <a:lnTo>
                    <a:pt x="888" y="1785"/>
                  </a:lnTo>
                  <a:lnTo>
                    <a:pt x="883" y="1790"/>
                  </a:lnTo>
                  <a:lnTo>
                    <a:pt x="878" y="1793"/>
                  </a:lnTo>
                  <a:lnTo>
                    <a:pt x="874" y="1795"/>
                  </a:lnTo>
                  <a:lnTo>
                    <a:pt x="871" y="1796"/>
                  </a:lnTo>
                  <a:lnTo>
                    <a:pt x="866" y="1798"/>
                  </a:lnTo>
                  <a:lnTo>
                    <a:pt x="860" y="1798"/>
                  </a:lnTo>
                  <a:lnTo>
                    <a:pt x="850" y="1796"/>
                  </a:lnTo>
                  <a:lnTo>
                    <a:pt x="842" y="1794"/>
                  </a:lnTo>
                  <a:lnTo>
                    <a:pt x="835" y="1790"/>
                  </a:lnTo>
                  <a:lnTo>
                    <a:pt x="829" y="1783"/>
                  </a:lnTo>
                  <a:lnTo>
                    <a:pt x="824" y="1775"/>
                  </a:lnTo>
                  <a:lnTo>
                    <a:pt x="821" y="1764"/>
                  </a:lnTo>
                  <a:lnTo>
                    <a:pt x="819" y="1753"/>
                  </a:lnTo>
                  <a:lnTo>
                    <a:pt x="819" y="1740"/>
                  </a:lnTo>
                  <a:lnTo>
                    <a:pt x="819" y="1724"/>
                  </a:lnTo>
                  <a:lnTo>
                    <a:pt x="821" y="1709"/>
                  </a:lnTo>
                  <a:lnTo>
                    <a:pt x="822" y="1703"/>
                  </a:lnTo>
                  <a:lnTo>
                    <a:pt x="824" y="1697"/>
                  </a:lnTo>
                  <a:lnTo>
                    <a:pt x="827" y="1692"/>
                  </a:lnTo>
                  <a:lnTo>
                    <a:pt x="829" y="1687"/>
                  </a:lnTo>
                  <a:lnTo>
                    <a:pt x="832" y="1683"/>
                  </a:lnTo>
                  <a:lnTo>
                    <a:pt x="836" y="1680"/>
                  </a:lnTo>
                  <a:lnTo>
                    <a:pt x="841" y="1676"/>
                  </a:lnTo>
                  <a:lnTo>
                    <a:pt x="845" y="1674"/>
                  </a:lnTo>
                  <a:lnTo>
                    <a:pt x="850" y="1672"/>
                  </a:lnTo>
                  <a:lnTo>
                    <a:pt x="856" y="1671"/>
                  </a:lnTo>
                  <a:lnTo>
                    <a:pt x="863" y="1669"/>
                  </a:lnTo>
                  <a:lnTo>
                    <a:pt x="869" y="1669"/>
                  </a:lnTo>
                  <a:lnTo>
                    <a:pt x="876" y="1669"/>
                  </a:lnTo>
                  <a:lnTo>
                    <a:pt x="883" y="1671"/>
                  </a:lnTo>
                  <a:lnTo>
                    <a:pt x="889" y="1673"/>
                  </a:lnTo>
                  <a:lnTo>
                    <a:pt x="895" y="1674"/>
                  </a:lnTo>
                  <a:lnTo>
                    <a:pt x="900" y="1677"/>
                  </a:lnTo>
                  <a:lnTo>
                    <a:pt x="904" y="1680"/>
                  </a:lnTo>
                  <a:lnTo>
                    <a:pt x="908" y="1684"/>
                  </a:lnTo>
                  <a:lnTo>
                    <a:pt x="911" y="1688"/>
                  </a:lnTo>
                  <a:lnTo>
                    <a:pt x="916" y="1698"/>
                  </a:lnTo>
                  <a:lnTo>
                    <a:pt x="919" y="1710"/>
                  </a:lnTo>
                  <a:lnTo>
                    <a:pt x="920" y="1724"/>
                  </a:lnTo>
                  <a:lnTo>
                    <a:pt x="921" y="1740"/>
                  </a:lnTo>
                  <a:lnTo>
                    <a:pt x="921" y="1784"/>
                  </a:lnTo>
                  <a:close/>
                  <a:moveTo>
                    <a:pt x="739" y="1322"/>
                  </a:moveTo>
                  <a:lnTo>
                    <a:pt x="725" y="1316"/>
                  </a:lnTo>
                  <a:lnTo>
                    <a:pt x="712" y="1310"/>
                  </a:lnTo>
                  <a:lnTo>
                    <a:pt x="700" y="1304"/>
                  </a:lnTo>
                  <a:lnTo>
                    <a:pt x="687" y="1297"/>
                  </a:lnTo>
                  <a:lnTo>
                    <a:pt x="675" y="1289"/>
                  </a:lnTo>
                  <a:lnTo>
                    <a:pt x="665" y="1281"/>
                  </a:lnTo>
                  <a:lnTo>
                    <a:pt x="653" y="1273"/>
                  </a:lnTo>
                  <a:lnTo>
                    <a:pt x="643" y="1264"/>
                  </a:lnTo>
                  <a:lnTo>
                    <a:pt x="643" y="2138"/>
                  </a:lnTo>
                  <a:lnTo>
                    <a:pt x="596" y="2113"/>
                  </a:lnTo>
                  <a:lnTo>
                    <a:pt x="546" y="2085"/>
                  </a:lnTo>
                  <a:lnTo>
                    <a:pt x="496" y="2056"/>
                  </a:lnTo>
                  <a:lnTo>
                    <a:pt x="447" y="2025"/>
                  </a:lnTo>
                  <a:lnTo>
                    <a:pt x="398" y="1993"/>
                  </a:lnTo>
                  <a:lnTo>
                    <a:pt x="352" y="1959"/>
                  </a:lnTo>
                  <a:lnTo>
                    <a:pt x="329" y="1942"/>
                  </a:lnTo>
                  <a:lnTo>
                    <a:pt x="306" y="1925"/>
                  </a:lnTo>
                  <a:lnTo>
                    <a:pt x="284" y="1906"/>
                  </a:lnTo>
                  <a:lnTo>
                    <a:pt x="263" y="1888"/>
                  </a:lnTo>
                  <a:lnTo>
                    <a:pt x="242" y="1869"/>
                  </a:lnTo>
                  <a:lnTo>
                    <a:pt x="222" y="1850"/>
                  </a:lnTo>
                  <a:lnTo>
                    <a:pt x="204" y="1831"/>
                  </a:lnTo>
                  <a:lnTo>
                    <a:pt x="187" y="1811"/>
                  </a:lnTo>
                  <a:lnTo>
                    <a:pt x="169" y="1792"/>
                  </a:lnTo>
                  <a:lnTo>
                    <a:pt x="154" y="1771"/>
                  </a:lnTo>
                  <a:lnTo>
                    <a:pt x="139" y="1751"/>
                  </a:lnTo>
                  <a:lnTo>
                    <a:pt x="126" y="1731"/>
                  </a:lnTo>
                  <a:lnTo>
                    <a:pt x="115" y="1710"/>
                  </a:lnTo>
                  <a:lnTo>
                    <a:pt x="103" y="1689"/>
                  </a:lnTo>
                  <a:lnTo>
                    <a:pt x="94" y="1668"/>
                  </a:lnTo>
                  <a:lnTo>
                    <a:pt x="87" y="1646"/>
                  </a:lnTo>
                  <a:lnTo>
                    <a:pt x="81" y="1625"/>
                  </a:lnTo>
                  <a:lnTo>
                    <a:pt x="77" y="1603"/>
                  </a:lnTo>
                  <a:lnTo>
                    <a:pt x="73" y="1582"/>
                  </a:lnTo>
                  <a:lnTo>
                    <a:pt x="73" y="1560"/>
                  </a:lnTo>
                  <a:lnTo>
                    <a:pt x="73" y="1296"/>
                  </a:lnTo>
                  <a:lnTo>
                    <a:pt x="317" y="1296"/>
                  </a:lnTo>
                  <a:lnTo>
                    <a:pt x="339" y="1296"/>
                  </a:lnTo>
                  <a:lnTo>
                    <a:pt x="360" y="1294"/>
                  </a:lnTo>
                  <a:lnTo>
                    <a:pt x="381" y="1292"/>
                  </a:lnTo>
                  <a:lnTo>
                    <a:pt x="400" y="1288"/>
                  </a:lnTo>
                  <a:lnTo>
                    <a:pt x="419" y="1283"/>
                  </a:lnTo>
                  <a:lnTo>
                    <a:pt x="437" y="1279"/>
                  </a:lnTo>
                  <a:lnTo>
                    <a:pt x="455" y="1273"/>
                  </a:lnTo>
                  <a:lnTo>
                    <a:pt x="471" y="1265"/>
                  </a:lnTo>
                  <a:lnTo>
                    <a:pt x="487" y="1258"/>
                  </a:lnTo>
                  <a:lnTo>
                    <a:pt x="503" y="1249"/>
                  </a:lnTo>
                  <a:lnTo>
                    <a:pt x="517" y="1240"/>
                  </a:lnTo>
                  <a:lnTo>
                    <a:pt x="532" y="1229"/>
                  </a:lnTo>
                  <a:lnTo>
                    <a:pt x="545" y="1218"/>
                  </a:lnTo>
                  <a:lnTo>
                    <a:pt x="557" y="1206"/>
                  </a:lnTo>
                  <a:lnTo>
                    <a:pt x="569" y="1193"/>
                  </a:lnTo>
                  <a:lnTo>
                    <a:pt x="581" y="1181"/>
                  </a:lnTo>
                  <a:lnTo>
                    <a:pt x="585" y="1175"/>
                  </a:lnTo>
                  <a:lnTo>
                    <a:pt x="591" y="1168"/>
                  </a:lnTo>
                  <a:lnTo>
                    <a:pt x="593" y="1163"/>
                  </a:lnTo>
                  <a:lnTo>
                    <a:pt x="596" y="1160"/>
                  </a:lnTo>
                  <a:lnTo>
                    <a:pt x="598" y="1156"/>
                  </a:lnTo>
                  <a:lnTo>
                    <a:pt x="600" y="1154"/>
                  </a:lnTo>
                  <a:lnTo>
                    <a:pt x="604" y="1148"/>
                  </a:lnTo>
                  <a:lnTo>
                    <a:pt x="607" y="1144"/>
                  </a:lnTo>
                  <a:lnTo>
                    <a:pt x="608" y="1141"/>
                  </a:lnTo>
                  <a:lnTo>
                    <a:pt x="609" y="1139"/>
                  </a:lnTo>
                  <a:lnTo>
                    <a:pt x="613" y="1133"/>
                  </a:lnTo>
                  <a:lnTo>
                    <a:pt x="616" y="1126"/>
                  </a:lnTo>
                  <a:lnTo>
                    <a:pt x="616" y="1126"/>
                  </a:lnTo>
                  <a:lnTo>
                    <a:pt x="616" y="1125"/>
                  </a:lnTo>
                  <a:lnTo>
                    <a:pt x="621" y="1118"/>
                  </a:lnTo>
                  <a:lnTo>
                    <a:pt x="624" y="1110"/>
                  </a:lnTo>
                  <a:lnTo>
                    <a:pt x="624" y="1110"/>
                  </a:lnTo>
                  <a:lnTo>
                    <a:pt x="624" y="1110"/>
                  </a:lnTo>
                  <a:lnTo>
                    <a:pt x="630" y="1097"/>
                  </a:lnTo>
                  <a:lnTo>
                    <a:pt x="635" y="1086"/>
                  </a:lnTo>
                  <a:lnTo>
                    <a:pt x="640" y="1073"/>
                  </a:lnTo>
                  <a:lnTo>
                    <a:pt x="643" y="1062"/>
                  </a:lnTo>
                  <a:lnTo>
                    <a:pt x="649" y="1043"/>
                  </a:lnTo>
                  <a:lnTo>
                    <a:pt x="653" y="1023"/>
                  </a:lnTo>
                  <a:lnTo>
                    <a:pt x="658" y="1005"/>
                  </a:lnTo>
                  <a:lnTo>
                    <a:pt x="661" y="985"/>
                  </a:lnTo>
                  <a:lnTo>
                    <a:pt x="664" y="964"/>
                  </a:lnTo>
                  <a:lnTo>
                    <a:pt x="666" y="945"/>
                  </a:lnTo>
                  <a:lnTo>
                    <a:pt x="667" y="924"/>
                  </a:lnTo>
                  <a:lnTo>
                    <a:pt x="667" y="903"/>
                  </a:lnTo>
                  <a:lnTo>
                    <a:pt x="667" y="878"/>
                  </a:lnTo>
                  <a:lnTo>
                    <a:pt x="667" y="854"/>
                  </a:lnTo>
                  <a:lnTo>
                    <a:pt x="666" y="830"/>
                  </a:lnTo>
                  <a:lnTo>
                    <a:pt x="664" y="807"/>
                  </a:lnTo>
                  <a:lnTo>
                    <a:pt x="661" y="785"/>
                  </a:lnTo>
                  <a:lnTo>
                    <a:pt x="658" y="765"/>
                  </a:lnTo>
                  <a:lnTo>
                    <a:pt x="653" y="745"/>
                  </a:lnTo>
                  <a:lnTo>
                    <a:pt x="649" y="725"/>
                  </a:lnTo>
                  <a:lnTo>
                    <a:pt x="663" y="700"/>
                  </a:lnTo>
                  <a:lnTo>
                    <a:pt x="678" y="676"/>
                  </a:lnTo>
                  <a:lnTo>
                    <a:pt x="693" y="653"/>
                  </a:lnTo>
                  <a:lnTo>
                    <a:pt x="708" y="632"/>
                  </a:lnTo>
                  <a:lnTo>
                    <a:pt x="724" y="611"/>
                  </a:lnTo>
                  <a:lnTo>
                    <a:pt x="740" y="591"/>
                  </a:lnTo>
                  <a:lnTo>
                    <a:pt x="755" y="573"/>
                  </a:lnTo>
                  <a:lnTo>
                    <a:pt x="771" y="557"/>
                  </a:lnTo>
                  <a:lnTo>
                    <a:pt x="787" y="540"/>
                  </a:lnTo>
                  <a:lnTo>
                    <a:pt x="805" y="525"/>
                  </a:lnTo>
                  <a:lnTo>
                    <a:pt x="821" y="512"/>
                  </a:lnTo>
                  <a:lnTo>
                    <a:pt x="837" y="499"/>
                  </a:lnTo>
                  <a:lnTo>
                    <a:pt x="853" y="487"/>
                  </a:lnTo>
                  <a:lnTo>
                    <a:pt x="869" y="476"/>
                  </a:lnTo>
                  <a:lnTo>
                    <a:pt x="887" y="466"/>
                  </a:lnTo>
                  <a:lnTo>
                    <a:pt x="903" y="457"/>
                  </a:lnTo>
                  <a:lnTo>
                    <a:pt x="919" y="448"/>
                  </a:lnTo>
                  <a:lnTo>
                    <a:pt x="934" y="441"/>
                  </a:lnTo>
                  <a:lnTo>
                    <a:pt x="950" y="434"/>
                  </a:lnTo>
                  <a:lnTo>
                    <a:pt x="967" y="428"/>
                  </a:lnTo>
                  <a:lnTo>
                    <a:pt x="997" y="418"/>
                  </a:lnTo>
                  <a:lnTo>
                    <a:pt x="1025" y="410"/>
                  </a:lnTo>
                  <a:lnTo>
                    <a:pt x="1053" y="405"/>
                  </a:lnTo>
                  <a:lnTo>
                    <a:pt x="1080" y="402"/>
                  </a:lnTo>
                  <a:lnTo>
                    <a:pt x="1103" y="401"/>
                  </a:lnTo>
                  <a:lnTo>
                    <a:pt x="1125" y="401"/>
                  </a:lnTo>
                  <a:lnTo>
                    <a:pt x="1140" y="402"/>
                  </a:lnTo>
                  <a:lnTo>
                    <a:pt x="1155" y="404"/>
                  </a:lnTo>
                  <a:lnTo>
                    <a:pt x="1169" y="408"/>
                  </a:lnTo>
                  <a:lnTo>
                    <a:pt x="1181" y="412"/>
                  </a:lnTo>
                  <a:lnTo>
                    <a:pt x="1193" y="417"/>
                  </a:lnTo>
                  <a:lnTo>
                    <a:pt x="1205" y="424"/>
                  </a:lnTo>
                  <a:lnTo>
                    <a:pt x="1214" y="431"/>
                  </a:lnTo>
                  <a:lnTo>
                    <a:pt x="1224" y="438"/>
                  </a:lnTo>
                  <a:lnTo>
                    <a:pt x="1232" y="447"/>
                  </a:lnTo>
                  <a:lnTo>
                    <a:pt x="1240" y="455"/>
                  </a:lnTo>
                  <a:lnTo>
                    <a:pt x="1247" y="465"/>
                  </a:lnTo>
                  <a:lnTo>
                    <a:pt x="1254" y="476"/>
                  </a:lnTo>
                  <a:lnTo>
                    <a:pt x="1259" y="486"/>
                  </a:lnTo>
                  <a:lnTo>
                    <a:pt x="1265" y="498"/>
                  </a:lnTo>
                  <a:lnTo>
                    <a:pt x="1268" y="509"/>
                  </a:lnTo>
                  <a:lnTo>
                    <a:pt x="1272" y="521"/>
                  </a:lnTo>
                  <a:lnTo>
                    <a:pt x="1274" y="533"/>
                  </a:lnTo>
                  <a:lnTo>
                    <a:pt x="1276" y="546"/>
                  </a:lnTo>
                  <a:lnTo>
                    <a:pt x="1277" y="559"/>
                  </a:lnTo>
                  <a:lnTo>
                    <a:pt x="1277" y="573"/>
                  </a:lnTo>
                  <a:lnTo>
                    <a:pt x="1277" y="585"/>
                  </a:lnTo>
                  <a:lnTo>
                    <a:pt x="1276" y="599"/>
                  </a:lnTo>
                  <a:lnTo>
                    <a:pt x="1275" y="612"/>
                  </a:lnTo>
                  <a:lnTo>
                    <a:pt x="1273" y="626"/>
                  </a:lnTo>
                  <a:lnTo>
                    <a:pt x="1269" y="639"/>
                  </a:lnTo>
                  <a:lnTo>
                    <a:pt x="1266" y="653"/>
                  </a:lnTo>
                  <a:lnTo>
                    <a:pt x="1261" y="665"/>
                  </a:lnTo>
                  <a:lnTo>
                    <a:pt x="1257" y="678"/>
                  </a:lnTo>
                  <a:lnTo>
                    <a:pt x="1251" y="691"/>
                  </a:lnTo>
                  <a:lnTo>
                    <a:pt x="1245" y="702"/>
                  </a:lnTo>
                  <a:lnTo>
                    <a:pt x="1238" y="715"/>
                  </a:lnTo>
                  <a:lnTo>
                    <a:pt x="1231" y="725"/>
                  </a:lnTo>
                  <a:lnTo>
                    <a:pt x="1222" y="739"/>
                  </a:lnTo>
                  <a:lnTo>
                    <a:pt x="1212" y="752"/>
                  </a:lnTo>
                  <a:lnTo>
                    <a:pt x="1201" y="763"/>
                  </a:lnTo>
                  <a:lnTo>
                    <a:pt x="1190" y="775"/>
                  </a:lnTo>
                  <a:lnTo>
                    <a:pt x="1177" y="787"/>
                  </a:lnTo>
                  <a:lnTo>
                    <a:pt x="1164" y="797"/>
                  </a:lnTo>
                  <a:lnTo>
                    <a:pt x="1151" y="807"/>
                  </a:lnTo>
                  <a:lnTo>
                    <a:pt x="1139" y="818"/>
                  </a:lnTo>
                  <a:lnTo>
                    <a:pt x="1110" y="835"/>
                  </a:lnTo>
                  <a:lnTo>
                    <a:pt x="1081" y="852"/>
                  </a:lnTo>
                  <a:lnTo>
                    <a:pt x="1051" y="867"/>
                  </a:lnTo>
                  <a:lnTo>
                    <a:pt x="1021" y="881"/>
                  </a:lnTo>
                  <a:lnTo>
                    <a:pt x="990" y="893"/>
                  </a:lnTo>
                  <a:lnTo>
                    <a:pt x="960" y="903"/>
                  </a:lnTo>
                  <a:lnTo>
                    <a:pt x="930" y="912"/>
                  </a:lnTo>
                  <a:lnTo>
                    <a:pt x="901" y="919"/>
                  </a:lnTo>
                  <a:lnTo>
                    <a:pt x="873" y="926"/>
                  </a:lnTo>
                  <a:lnTo>
                    <a:pt x="846" y="931"/>
                  </a:lnTo>
                  <a:lnTo>
                    <a:pt x="822" y="934"/>
                  </a:lnTo>
                  <a:lnTo>
                    <a:pt x="799" y="937"/>
                  </a:lnTo>
                  <a:lnTo>
                    <a:pt x="793" y="975"/>
                  </a:lnTo>
                  <a:lnTo>
                    <a:pt x="790" y="1010"/>
                  </a:lnTo>
                  <a:lnTo>
                    <a:pt x="787" y="1041"/>
                  </a:lnTo>
                  <a:lnTo>
                    <a:pt x="789" y="1070"/>
                  </a:lnTo>
                  <a:lnTo>
                    <a:pt x="792" y="1094"/>
                  </a:lnTo>
                  <a:lnTo>
                    <a:pt x="797" y="1117"/>
                  </a:lnTo>
                  <a:lnTo>
                    <a:pt x="804" y="1136"/>
                  </a:lnTo>
                  <a:lnTo>
                    <a:pt x="812" y="1153"/>
                  </a:lnTo>
                  <a:lnTo>
                    <a:pt x="820" y="1167"/>
                  </a:lnTo>
                  <a:lnTo>
                    <a:pt x="830" y="1179"/>
                  </a:lnTo>
                  <a:lnTo>
                    <a:pt x="839" y="1190"/>
                  </a:lnTo>
                  <a:lnTo>
                    <a:pt x="850" y="1198"/>
                  </a:lnTo>
                  <a:lnTo>
                    <a:pt x="860" y="1205"/>
                  </a:lnTo>
                  <a:lnTo>
                    <a:pt x="871" y="1209"/>
                  </a:lnTo>
                  <a:lnTo>
                    <a:pt x="880" y="1213"/>
                  </a:lnTo>
                  <a:lnTo>
                    <a:pt x="889" y="1215"/>
                  </a:lnTo>
                  <a:lnTo>
                    <a:pt x="902" y="1218"/>
                  </a:lnTo>
                  <a:lnTo>
                    <a:pt x="916" y="1219"/>
                  </a:lnTo>
                  <a:lnTo>
                    <a:pt x="930" y="1219"/>
                  </a:lnTo>
                  <a:lnTo>
                    <a:pt x="943" y="1218"/>
                  </a:lnTo>
                  <a:lnTo>
                    <a:pt x="957" y="1216"/>
                  </a:lnTo>
                  <a:lnTo>
                    <a:pt x="971" y="1213"/>
                  </a:lnTo>
                  <a:lnTo>
                    <a:pt x="985" y="1208"/>
                  </a:lnTo>
                  <a:lnTo>
                    <a:pt x="1000" y="1204"/>
                  </a:lnTo>
                  <a:lnTo>
                    <a:pt x="1014" y="1197"/>
                  </a:lnTo>
                  <a:lnTo>
                    <a:pt x="1029" y="1190"/>
                  </a:lnTo>
                  <a:lnTo>
                    <a:pt x="1044" y="1182"/>
                  </a:lnTo>
                  <a:lnTo>
                    <a:pt x="1058" y="1172"/>
                  </a:lnTo>
                  <a:lnTo>
                    <a:pt x="1072" y="1163"/>
                  </a:lnTo>
                  <a:lnTo>
                    <a:pt x="1087" y="1152"/>
                  </a:lnTo>
                  <a:lnTo>
                    <a:pt x="1101" y="1140"/>
                  </a:lnTo>
                  <a:lnTo>
                    <a:pt x="1114" y="1127"/>
                  </a:lnTo>
                  <a:lnTo>
                    <a:pt x="1128" y="1115"/>
                  </a:lnTo>
                  <a:lnTo>
                    <a:pt x="1142" y="1100"/>
                  </a:lnTo>
                  <a:lnTo>
                    <a:pt x="1155" y="1085"/>
                  </a:lnTo>
                  <a:lnTo>
                    <a:pt x="1168" y="1070"/>
                  </a:lnTo>
                  <a:lnTo>
                    <a:pt x="1180" y="1052"/>
                  </a:lnTo>
                  <a:lnTo>
                    <a:pt x="1192" y="1035"/>
                  </a:lnTo>
                  <a:lnTo>
                    <a:pt x="1203" y="1018"/>
                  </a:lnTo>
                  <a:lnTo>
                    <a:pt x="1215" y="999"/>
                  </a:lnTo>
                  <a:lnTo>
                    <a:pt x="1227" y="980"/>
                  </a:lnTo>
                  <a:lnTo>
                    <a:pt x="1236" y="960"/>
                  </a:lnTo>
                  <a:lnTo>
                    <a:pt x="1246" y="939"/>
                  </a:lnTo>
                  <a:lnTo>
                    <a:pt x="1255" y="917"/>
                  </a:lnTo>
                  <a:lnTo>
                    <a:pt x="1264" y="896"/>
                  </a:lnTo>
                  <a:lnTo>
                    <a:pt x="1272" y="873"/>
                  </a:lnTo>
                  <a:lnTo>
                    <a:pt x="1279" y="850"/>
                  </a:lnTo>
                  <a:lnTo>
                    <a:pt x="1285" y="827"/>
                  </a:lnTo>
                  <a:lnTo>
                    <a:pt x="1288" y="818"/>
                  </a:lnTo>
                  <a:lnTo>
                    <a:pt x="1291" y="811"/>
                  </a:lnTo>
                  <a:lnTo>
                    <a:pt x="1296" y="805"/>
                  </a:lnTo>
                  <a:lnTo>
                    <a:pt x="1299" y="802"/>
                  </a:lnTo>
                  <a:lnTo>
                    <a:pt x="1300" y="802"/>
                  </a:lnTo>
                  <a:lnTo>
                    <a:pt x="1302" y="802"/>
                  </a:lnTo>
                  <a:lnTo>
                    <a:pt x="1303" y="803"/>
                  </a:lnTo>
                  <a:lnTo>
                    <a:pt x="1304" y="804"/>
                  </a:lnTo>
                  <a:lnTo>
                    <a:pt x="1304" y="811"/>
                  </a:lnTo>
                  <a:lnTo>
                    <a:pt x="1303" y="822"/>
                  </a:lnTo>
                  <a:lnTo>
                    <a:pt x="1297" y="857"/>
                  </a:lnTo>
                  <a:lnTo>
                    <a:pt x="1289" y="891"/>
                  </a:lnTo>
                  <a:lnTo>
                    <a:pt x="1281" y="923"/>
                  </a:lnTo>
                  <a:lnTo>
                    <a:pt x="1272" y="954"/>
                  </a:lnTo>
                  <a:lnTo>
                    <a:pt x="1261" y="985"/>
                  </a:lnTo>
                  <a:lnTo>
                    <a:pt x="1250" y="1014"/>
                  </a:lnTo>
                  <a:lnTo>
                    <a:pt x="1238" y="1043"/>
                  </a:lnTo>
                  <a:lnTo>
                    <a:pt x="1224" y="1070"/>
                  </a:lnTo>
                  <a:lnTo>
                    <a:pt x="1210" y="1096"/>
                  </a:lnTo>
                  <a:lnTo>
                    <a:pt x="1195" y="1122"/>
                  </a:lnTo>
                  <a:lnTo>
                    <a:pt x="1180" y="1145"/>
                  </a:lnTo>
                  <a:lnTo>
                    <a:pt x="1164" y="1168"/>
                  </a:lnTo>
                  <a:lnTo>
                    <a:pt x="1147" y="1189"/>
                  </a:lnTo>
                  <a:lnTo>
                    <a:pt x="1129" y="1209"/>
                  </a:lnTo>
                  <a:lnTo>
                    <a:pt x="1111" y="1228"/>
                  </a:lnTo>
                  <a:lnTo>
                    <a:pt x="1092" y="1245"/>
                  </a:lnTo>
                  <a:lnTo>
                    <a:pt x="1073" y="1261"/>
                  </a:lnTo>
                  <a:lnTo>
                    <a:pt x="1052" y="1276"/>
                  </a:lnTo>
                  <a:lnTo>
                    <a:pt x="1032" y="1289"/>
                  </a:lnTo>
                  <a:lnTo>
                    <a:pt x="1012" y="1301"/>
                  </a:lnTo>
                  <a:lnTo>
                    <a:pt x="990" y="1311"/>
                  </a:lnTo>
                  <a:lnTo>
                    <a:pt x="969" y="1320"/>
                  </a:lnTo>
                  <a:lnTo>
                    <a:pt x="947" y="1327"/>
                  </a:lnTo>
                  <a:lnTo>
                    <a:pt x="924" y="1334"/>
                  </a:lnTo>
                  <a:lnTo>
                    <a:pt x="902" y="1338"/>
                  </a:lnTo>
                  <a:lnTo>
                    <a:pt x="879" y="1341"/>
                  </a:lnTo>
                  <a:lnTo>
                    <a:pt x="856" y="1341"/>
                  </a:lnTo>
                  <a:lnTo>
                    <a:pt x="832" y="1341"/>
                  </a:lnTo>
                  <a:lnTo>
                    <a:pt x="809" y="1339"/>
                  </a:lnTo>
                  <a:lnTo>
                    <a:pt x="786" y="1334"/>
                  </a:lnTo>
                  <a:lnTo>
                    <a:pt x="762" y="1328"/>
                  </a:lnTo>
                  <a:lnTo>
                    <a:pt x="739" y="1322"/>
                  </a:lnTo>
                  <a:close/>
                  <a:moveTo>
                    <a:pt x="1036" y="1698"/>
                  </a:moveTo>
                  <a:lnTo>
                    <a:pt x="1024" y="1720"/>
                  </a:lnTo>
                  <a:lnTo>
                    <a:pt x="1015" y="1742"/>
                  </a:lnTo>
                  <a:lnTo>
                    <a:pt x="1007" y="1764"/>
                  </a:lnTo>
                  <a:lnTo>
                    <a:pt x="1001" y="1787"/>
                  </a:lnTo>
                  <a:lnTo>
                    <a:pt x="997" y="1803"/>
                  </a:lnTo>
                  <a:lnTo>
                    <a:pt x="994" y="1821"/>
                  </a:lnTo>
                  <a:lnTo>
                    <a:pt x="992" y="1838"/>
                  </a:lnTo>
                  <a:lnTo>
                    <a:pt x="990" y="1854"/>
                  </a:lnTo>
                  <a:lnTo>
                    <a:pt x="955" y="1854"/>
                  </a:lnTo>
                  <a:lnTo>
                    <a:pt x="956" y="1840"/>
                  </a:lnTo>
                  <a:lnTo>
                    <a:pt x="958" y="1825"/>
                  </a:lnTo>
                  <a:lnTo>
                    <a:pt x="962" y="1811"/>
                  </a:lnTo>
                  <a:lnTo>
                    <a:pt x="965" y="1798"/>
                  </a:lnTo>
                  <a:lnTo>
                    <a:pt x="973" y="1770"/>
                  </a:lnTo>
                  <a:lnTo>
                    <a:pt x="984" y="1742"/>
                  </a:lnTo>
                  <a:lnTo>
                    <a:pt x="987" y="1733"/>
                  </a:lnTo>
                  <a:lnTo>
                    <a:pt x="993" y="1723"/>
                  </a:lnTo>
                  <a:lnTo>
                    <a:pt x="999" y="1711"/>
                  </a:lnTo>
                  <a:lnTo>
                    <a:pt x="1005" y="1701"/>
                  </a:lnTo>
                  <a:lnTo>
                    <a:pt x="932" y="1701"/>
                  </a:lnTo>
                  <a:lnTo>
                    <a:pt x="932" y="1673"/>
                  </a:lnTo>
                  <a:lnTo>
                    <a:pt x="1036" y="1673"/>
                  </a:lnTo>
                  <a:lnTo>
                    <a:pt x="1036" y="1698"/>
                  </a:lnTo>
                  <a:close/>
                  <a:moveTo>
                    <a:pt x="1150" y="1698"/>
                  </a:moveTo>
                  <a:lnTo>
                    <a:pt x="1140" y="1720"/>
                  </a:lnTo>
                  <a:lnTo>
                    <a:pt x="1131" y="1742"/>
                  </a:lnTo>
                  <a:lnTo>
                    <a:pt x="1123" y="1764"/>
                  </a:lnTo>
                  <a:lnTo>
                    <a:pt x="1117" y="1787"/>
                  </a:lnTo>
                  <a:lnTo>
                    <a:pt x="1112" y="1803"/>
                  </a:lnTo>
                  <a:lnTo>
                    <a:pt x="1110" y="1821"/>
                  </a:lnTo>
                  <a:lnTo>
                    <a:pt x="1106" y="1838"/>
                  </a:lnTo>
                  <a:lnTo>
                    <a:pt x="1105" y="1854"/>
                  </a:lnTo>
                  <a:lnTo>
                    <a:pt x="1071" y="1854"/>
                  </a:lnTo>
                  <a:lnTo>
                    <a:pt x="1072" y="1840"/>
                  </a:lnTo>
                  <a:lnTo>
                    <a:pt x="1074" y="1825"/>
                  </a:lnTo>
                  <a:lnTo>
                    <a:pt x="1076" y="1811"/>
                  </a:lnTo>
                  <a:lnTo>
                    <a:pt x="1081" y="1798"/>
                  </a:lnTo>
                  <a:lnTo>
                    <a:pt x="1089" y="1770"/>
                  </a:lnTo>
                  <a:lnTo>
                    <a:pt x="1099" y="1742"/>
                  </a:lnTo>
                  <a:lnTo>
                    <a:pt x="1103" y="1733"/>
                  </a:lnTo>
                  <a:lnTo>
                    <a:pt x="1109" y="1723"/>
                  </a:lnTo>
                  <a:lnTo>
                    <a:pt x="1114" y="1711"/>
                  </a:lnTo>
                  <a:lnTo>
                    <a:pt x="1120" y="1701"/>
                  </a:lnTo>
                  <a:lnTo>
                    <a:pt x="1047" y="1701"/>
                  </a:lnTo>
                  <a:lnTo>
                    <a:pt x="1047" y="1673"/>
                  </a:lnTo>
                  <a:lnTo>
                    <a:pt x="1150" y="1673"/>
                  </a:lnTo>
                  <a:lnTo>
                    <a:pt x="1150" y="1698"/>
                  </a:lnTo>
                  <a:close/>
                  <a:moveTo>
                    <a:pt x="1815" y="1560"/>
                  </a:moveTo>
                  <a:lnTo>
                    <a:pt x="1815" y="1582"/>
                  </a:lnTo>
                  <a:lnTo>
                    <a:pt x="1811" y="1603"/>
                  </a:lnTo>
                  <a:lnTo>
                    <a:pt x="1807" y="1625"/>
                  </a:lnTo>
                  <a:lnTo>
                    <a:pt x="1801" y="1647"/>
                  </a:lnTo>
                  <a:lnTo>
                    <a:pt x="1794" y="1668"/>
                  </a:lnTo>
                  <a:lnTo>
                    <a:pt x="1785" y="1689"/>
                  </a:lnTo>
                  <a:lnTo>
                    <a:pt x="1773" y="1710"/>
                  </a:lnTo>
                  <a:lnTo>
                    <a:pt x="1762" y="1731"/>
                  </a:lnTo>
                  <a:lnTo>
                    <a:pt x="1749" y="1751"/>
                  </a:lnTo>
                  <a:lnTo>
                    <a:pt x="1734" y="1772"/>
                  </a:lnTo>
                  <a:lnTo>
                    <a:pt x="1718" y="1792"/>
                  </a:lnTo>
                  <a:lnTo>
                    <a:pt x="1701" y="1811"/>
                  </a:lnTo>
                  <a:lnTo>
                    <a:pt x="1683" y="1831"/>
                  </a:lnTo>
                  <a:lnTo>
                    <a:pt x="1664" y="1851"/>
                  </a:lnTo>
                  <a:lnTo>
                    <a:pt x="1645" y="1869"/>
                  </a:lnTo>
                  <a:lnTo>
                    <a:pt x="1624" y="1888"/>
                  </a:lnTo>
                  <a:lnTo>
                    <a:pt x="1603" y="1906"/>
                  </a:lnTo>
                  <a:lnTo>
                    <a:pt x="1581" y="1925"/>
                  </a:lnTo>
                  <a:lnTo>
                    <a:pt x="1559" y="1942"/>
                  </a:lnTo>
                  <a:lnTo>
                    <a:pt x="1536" y="1961"/>
                  </a:lnTo>
                  <a:lnTo>
                    <a:pt x="1489" y="1994"/>
                  </a:lnTo>
                  <a:lnTo>
                    <a:pt x="1440" y="2026"/>
                  </a:lnTo>
                  <a:lnTo>
                    <a:pt x="1391" y="2058"/>
                  </a:lnTo>
                  <a:lnTo>
                    <a:pt x="1341" y="2086"/>
                  </a:lnTo>
                  <a:lnTo>
                    <a:pt x="1291" y="2114"/>
                  </a:lnTo>
                  <a:lnTo>
                    <a:pt x="1244" y="2140"/>
                  </a:lnTo>
                  <a:lnTo>
                    <a:pt x="1244" y="1103"/>
                  </a:lnTo>
                  <a:lnTo>
                    <a:pt x="1245" y="1116"/>
                  </a:lnTo>
                  <a:lnTo>
                    <a:pt x="1248" y="1129"/>
                  </a:lnTo>
                  <a:lnTo>
                    <a:pt x="1251" y="1140"/>
                  </a:lnTo>
                  <a:lnTo>
                    <a:pt x="1254" y="1152"/>
                  </a:lnTo>
                  <a:lnTo>
                    <a:pt x="1259" y="1163"/>
                  </a:lnTo>
                  <a:lnTo>
                    <a:pt x="1264" y="1174"/>
                  </a:lnTo>
                  <a:lnTo>
                    <a:pt x="1269" y="1184"/>
                  </a:lnTo>
                  <a:lnTo>
                    <a:pt x="1275" y="1194"/>
                  </a:lnTo>
                  <a:lnTo>
                    <a:pt x="1281" y="1204"/>
                  </a:lnTo>
                  <a:lnTo>
                    <a:pt x="1288" y="1213"/>
                  </a:lnTo>
                  <a:lnTo>
                    <a:pt x="1295" y="1222"/>
                  </a:lnTo>
                  <a:lnTo>
                    <a:pt x="1303" y="1230"/>
                  </a:lnTo>
                  <a:lnTo>
                    <a:pt x="1311" y="1240"/>
                  </a:lnTo>
                  <a:lnTo>
                    <a:pt x="1319" y="1246"/>
                  </a:lnTo>
                  <a:lnTo>
                    <a:pt x="1328" y="1255"/>
                  </a:lnTo>
                  <a:lnTo>
                    <a:pt x="1337" y="1261"/>
                  </a:lnTo>
                  <a:lnTo>
                    <a:pt x="1358" y="1274"/>
                  </a:lnTo>
                  <a:lnTo>
                    <a:pt x="1380" y="1286"/>
                  </a:lnTo>
                  <a:lnTo>
                    <a:pt x="1403" y="1295"/>
                  </a:lnTo>
                  <a:lnTo>
                    <a:pt x="1428" y="1303"/>
                  </a:lnTo>
                  <a:lnTo>
                    <a:pt x="1454" y="1309"/>
                  </a:lnTo>
                  <a:lnTo>
                    <a:pt x="1482" y="1313"/>
                  </a:lnTo>
                  <a:lnTo>
                    <a:pt x="1511" y="1316"/>
                  </a:lnTo>
                  <a:lnTo>
                    <a:pt x="1541" y="1317"/>
                  </a:lnTo>
                  <a:lnTo>
                    <a:pt x="1565" y="1317"/>
                  </a:lnTo>
                  <a:lnTo>
                    <a:pt x="1588" y="1315"/>
                  </a:lnTo>
                  <a:lnTo>
                    <a:pt x="1611" y="1312"/>
                  </a:lnTo>
                  <a:lnTo>
                    <a:pt x="1632" y="1308"/>
                  </a:lnTo>
                  <a:lnTo>
                    <a:pt x="1653" y="1303"/>
                  </a:lnTo>
                  <a:lnTo>
                    <a:pt x="1674" y="1297"/>
                  </a:lnTo>
                  <a:lnTo>
                    <a:pt x="1692" y="1289"/>
                  </a:lnTo>
                  <a:lnTo>
                    <a:pt x="1711" y="1281"/>
                  </a:lnTo>
                  <a:lnTo>
                    <a:pt x="1727" y="1272"/>
                  </a:lnTo>
                  <a:lnTo>
                    <a:pt x="1743" y="1261"/>
                  </a:lnTo>
                  <a:lnTo>
                    <a:pt x="1758" y="1251"/>
                  </a:lnTo>
                  <a:lnTo>
                    <a:pt x="1772" y="1238"/>
                  </a:lnTo>
                  <a:lnTo>
                    <a:pt x="1785" y="1224"/>
                  </a:lnTo>
                  <a:lnTo>
                    <a:pt x="1796" y="1211"/>
                  </a:lnTo>
                  <a:lnTo>
                    <a:pt x="1807" y="1196"/>
                  </a:lnTo>
                  <a:lnTo>
                    <a:pt x="1815" y="1179"/>
                  </a:lnTo>
                  <a:lnTo>
                    <a:pt x="1815" y="1560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CFC78CD-90ED-E4C5-254D-9511A2AA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" y="3324"/>
              <a:ext cx="16" cy="37"/>
            </a:xfrm>
            <a:custGeom>
              <a:avLst/>
              <a:gdLst>
                <a:gd name="T0" fmla="*/ 15 w 34"/>
                <a:gd name="T1" fmla="*/ 0 h 74"/>
                <a:gd name="T2" fmla="*/ 10 w 34"/>
                <a:gd name="T3" fmla="*/ 1 h 74"/>
                <a:gd name="T4" fmla="*/ 6 w 34"/>
                <a:gd name="T5" fmla="*/ 3 h 74"/>
                <a:gd name="T6" fmla="*/ 3 w 34"/>
                <a:gd name="T7" fmla="*/ 7 h 74"/>
                <a:gd name="T8" fmla="*/ 1 w 34"/>
                <a:gd name="T9" fmla="*/ 11 h 74"/>
                <a:gd name="T10" fmla="*/ 0 w 34"/>
                <a:gd name="T11" fmla="*/ 25 h 74"/>
                <a:gd name="T12" fmla="*/ 0 w 34"/>
                <a:gd name="T13" fmla="*/ 42 h 74"/>
                <a:gd name="T14" fmla="*/ 0 w 34"/>
                <a:gd name="T15" fmla="*/ 52 h 74"/>
                <a:gd name="T16" fmla="*/ 1 w 34"/>
                <a:gd name="T17" fmla="*/ 62 h 74"/>
                <a:gd name="T18" fmla="*/ 4 w 34"/>
                <a:gd name="T19" fmla="*/ 67 h 74"/>
                <a:gd name="T20" fmla="*/ 6 w 34"/>
                <a:gd name="T21" fmla="*/ 72 h 74"/>
                <a:gd name="T22" fmla="*/ 11 w 34"/>
                <a:gd name="T23" fmla="*/ 74 h 74"/>
                <a:gd name="T24" fmla="*/ 16 w 34"/>
                <a:gd name="T25" fmla="*/ 74 h 74"/>
                <a:gd name="T26" fmla="*/ 22 w 34"/>
                <a:gd name="T27" fmla="*/ 74 h 74"/>
                <a:gd name="T28" fmla="*/ 27 w 34"/>
                <a:gd name="T29" fmla="*/ 72 h 74"/>
                <a:gd name="T30" fmla="*/ 29 w 34"/>
                <a:gd name="T31" fmla="*/ 68 h 74"/>
                <a:gd name="T32" fmla="*/ 31 w 34"/>
                <a:gd name="T33" fmla="*/ 63 h 74"/>
                <a:gd name="T34" fmla="*/ 34 w 34"/>
                <a:gd name="T35" fmla="*/ 53 h 74"/>
                <a:gd name="T36" fmla="*/ 34 w 34"/>
                <a:gd name="T37" fmla="*/ 42 h 74"/>
                <a:gd name="T38" fmla="*/ 34 w 34"/>
                <a:gd name="T39" fmla="*/ 25 h 74"/>
                <a:gd name="T40" fmla="*/ 31 w 34"/>
                <a:gd name="T41" fmla="*/ 11 h 74"/>
                <a:gd name="T42" fmla="*/ 29 w 34"/>
                <a:gd name="T43" fmla="*/ 7 h 74"/>
                <a:gd name="T44" fmla="*/ 27 w 34"/>
                <a:gd name="T45" fmla="*/ 3 h 74"/>
                <a:gd name="T46" fmla="*/ 22 w 34"/>
                <a:gd name="T47" fmla="*/ 1 h 74"/>
                <a:gd name="T48" fmla="*/ 15 w 34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74">
                  <a:moveTo>
                    <a:pt x="15" y="0"/>
                  </a:moveTo>
                  <a:lnTo>
                    <a:pt x="10" y="1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25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1" y="74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7" y="72"/>
                  </a:lnTo>
                  <a:lnTo>
                    <a:pt x="29" y="68"/>
                  </a:lnTo>
                  <a:lnTo>
                    <a:pt x="31" y="63"/>
                  </a:lnTo>
                  <a:lnTo>
                    <a:pt x="34" y="53"/>
                  </a:lnTo>
                  <a:lnTo>
                    <a:pt x="34" y="42"/>
                  </a:lnTo>
                  <a:lnTo>
                    <a:pt x="34" y="25"/>
                  </a:lnTo>
                  <a:lnTo>
                    <a:pt x="31" y="11"/>
                  </a:lnTo>
                  <a:lnTo>
                    <a:pt x="29" y="7"/>
                  </a:lnTo>
                  <a:lnTo>
                    <a:pt x="27" y="3"/>
                  </a:lnTo>
                  <a:lnTo>
                    <a:pt x="2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DEE5319-6EE0-879F-7773-01324309B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" y="2695"/>
              <a:ext cx="163" cy="230"/>
            </a:xfrm>
            <a:custGeom>
              <a:avLst/>
              <a:gdLst>
                <a:gd name="T0" fmla="*/ 295 w 326"/>
                <a:gd name="T1" fmla="*/ 0 h 461"/>
                <a:gd name="T2" fmla="*/ 286 w 326"/>
                <a:gd name="T3" fmla="*/ 0 h 461"/>
                <a:gd name="T4" fmla="*/ 275 w 326"/>
                <a:gd name="T5" fmla="*/ 1 h 461"/>
                <a:gd name="T6" fmla="*/ 263 w 326"/>
                <a:gd name="T7" fmla="*/ 4 h 461"/>
                <a:gd name="T8" fmla="*/ 249 w 326"/>
                <a:gd name="T9" fmla="*/ 11 h 461"/>
                <a:gd name="T10" fmla="*/ 235 w 326"/>
                <a:gd name="T11" fmla="*/ 20 h 461"/>
                <a:gd name="T12" fmla="*/ 219 w 326"/>
                <a:gd name="T13" fmla="*/ 32 h 461"/>
                <a:gd name="T14" fmla="*/ 202 w 326"/>
                <a:gd name="T15" fmla="*/ 47 h 461"/>
                <a:gd name="T16" fmla="*/ 185 w 326"/>
                <a:gd name="T17" fmla="*/ 65 h 461"/>
                <a:gd name="T18" fmla="*/ 168 w 326"/>
                <a:gd name="T19" fmla="*/ 87 h 461"/>
                <a:gd name="T20" fmla="*/ 149 w 326"/>
                <a:gd name="T21" fmla="*/ 113 h 461"/>
                <a:gd name="T22" fmla="*/ 130 w 326"/>
                <a:gd name="T23" fmla="*/ 142 h 461"/>
                <a:gd name="T24" fmla="*/ 111 w 326"/>
                <a:gd name="T25" fmla="*/ 175 h 461"/>
                <a:gd name="T26" fmla="*/ 92 w 326"/>
                <a:gd name="T27" fmla="*/ 212 h 461"/>
                <a:gd name="T28" fmla="*/ 73 w 326"/>
                <a:gd name="T29" fmla="*/ 253 h 461"/>
                <a:gd name="T30" fmla="*/ 53 w 326"/>
                <a:gd name="T31" fmla="*/ 299 h 461"/>
                <a:gd name="T32" fmla="*/ 34 w 326"/>
                <a:gd name="T33" fmla="*/ 350 h 461"/>
                <a:gd name="T34" fmla="*/ 23 w 326"/>
                <a:gd name="T35" fmla="*/ 380 h 461"/>
                <a:gd name="T36" fmla="*/ 15 w 326"/>
                <a:gd name="T37" fmla="*/ 407 h 461"/>
                <a:gd name="T38" fmla="*/ 7 w 326"/>
                <a:gd name="T39" fmla="*/ 434 h 461"/>
                <a:gd name="T40" fmla="*/ 0 w 326"/>
                <a:gd name="T41" fmla="*/ 461 h 461"/>
                <a:gd name="T42" fmla="*/ 27 w 326"/>
                <a:gd name="T43" fmla="*/ 453 h 461"/>
                <a:gd name="T44" fmla="*/ 51 w 326"/>
                <a:gd name="T45" fmla="*/ 443 h 461"/>
                <a:gd name="T46" fmla="*/ 75 w 326"/>
                <a:gd name="T47" fmla="*/ 432 h 461"/>
                <a:gd name="T48" fmla="*/ 98 w 326"/>
                <a:gd name="T49" fmla="*/ 419 h 461"/>
                <a:gd name="T50" fmla="*/ 120 w 326"/>
                <a:gd name="T51" fmla="*/ 406 h 461"/>
                <a:gd name="T52" fmla="*/ 141 w 326"/>
                <a:gd name="T53" fmla="*/ 391 h 461"/>
                <a:gd name="T54" fmla="*/ 161 w 326"/>
                <a:gd name="T55" fmla="*/ 375 h 461"/>
                <a:gd name="T56" fmla="*/ 179 w 326"/>
                <a:gd name="T57" fmla="*/ 359 h 461"/>
                <a:gd name="T58" fmla="*/ 197 w 326"/>
                <a:gd name="T59" fmla="*/ 342 h 461"/>
                <a:gd name="T60" fmla="*/ 213 w 326"/>
                <a:gd name="T61" fmla="*/ 323 h 461"/>
                <a:gd name="T62" fmla="*/ 228 w 326"/>
                <a:gd name="T63" fmla="*/ 305 h 461"/>
                <a:gd name="T64" fmla="*/ 243 w 326"/>
                <a:gd name="T65" fmla="*/ 285 h 461"/>
                <a:gd name="T66" fmla="*/ 256 w 326"/>
                <a:gd name="T67" fmla="*/ 267 h 461"/>
                <a:gd name="T68" fmla="*/ 267 w 326"/>
                <a:gd name="T69" fmla="*/ 247 h 461"/>
                <a:gd name="T70" fmla="*/ 278 w 326"/>
                <a:gd name="T71" fmla="*/ 227 h 461"/>
                <a:gd name="T72" fmla="*/ 288 w 326"/>
                <a:gd name="T73" fmla="*/ 208 h 461"/>
                <a:gd name="T74" fmla="*/ 296 w 326"/>
                <a:gd name="T75" fmla="*/ 188 h 461"/>
                <a:gd name="T76" fmla="*/ 304 w 326"/>
                <a:gd name="T77" fmla="*/ 169 h 461"/>
                <a:gd name="T78" fmla="*/ 310 w 326"/>
                <a:gd name="T79" fmla="*/ 151 h 461"/>
                <a:gd name="T80" fmla="*/ 316 w 326"/>
                <a:gd name="T81" fmla="*/ 132 h 461"/>
                <a:gd name="T82" fmla="*/ 319 w 326"/>
                <a:gd name="T83" fmla="*/ 115 h 461"/>
                <a:gd name="T84" fmla="*/ 323 w 326"/>
                <a:gd name="T85" fmla="*/ 98 h 461"/>
                <a:gd name="T86" fmla="*/ 325 w 326"/>
                <a:gd name="T87" fmla="*/ 83 h 461"/>
                <a:gd name="T88" fmla="*/ 326 w 326"/>
                <a:gd name="T89" fmla="*/ 68 h 461"/>
                <a:gd name="T90" fmla="*/ 326 w 326"/>
                <a:gd name="T91" fmla="*/ 54 h 461"/>
                <a:gd name="T92" fmla="*/ 325 w 326"/>
                <a:gd name="T93" fmla="*/ 41 h 461"/>
                <a:gd name="T94" fmla="*/ 323 w 326"/>
                <a:gd name="T95" fmla="*/ 31 h 461"/>
                <a:gd name="T96" fmla="*/ 319 w 326"/>
                <a:gd name="T97" fmla="*/ 20 h 461"/>
                <a:gd name="T98" fmla="*/ 315 w 326"/>
                <a:gd name="T99" fmla="*/ 13 h 461"/>
                <a:gd name="T100" fmla="*/ 309 w 326"/>
                <a:gd name="T101" fmla="*/ 7 h 461"/>
                <a:gd name="T102" fmla="*/ 303 w 326"/>
                <a:gd name="T103" fmla="*/ 2 h 461"/>
                <a:gd name="T104" fmla="*/ 295 w 326"/>
                <a:gd name="T10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6" h="461">
                  <a:moveTo>
                    <a:pt x="295" y="0"/>
                  </a:moveTo>
                  <a:lnTo>
                    <a:pt x="286" y="0"/>
                  </a:lnTo>
                  <a:lnTo>
                    <a:pt x="275" y="1"/>
                  </a:lnTo>
                  <a:lnTo>
                    <a:pt x="263" y="4"/>
                  </a:lnTo>
                  <a:lnTo>
                    <a:pt x="249" y="11"/>
                  </a:lnTo>
                  <a:lnTo>
                    <a:pt x="235" y="20"/>
                  </a:lnTo>
                  <a:lnTo>
                    <a:pt x="219" y="32"/>
                  </a:lnTo>
                  <a:lnTo>
                    <a:pt x="202" y="47"/>
                  </a:lnTo>
                  <a:lnTo>
                    <a:pt x="185" y="65"/>
                  </a:lnTo>
                  <a:lnTo>
                    <a:pt x="168" y="87"/>
                  </a:lnTo>
                  <a:lnTo>
                    <a:pt x="149" y="113"/>
                  </a:lnTo>
                  <a:lnTo>
                    <a:pt x="130" y="142"/>
                  </a:lnTo>
                  <a:lnTo>
                    <a:pt x="111" y="175"/>
                  </a:lnTo>
                  <a:lnTo>
                    <a:pt x="92" y="212"/>
                  </a:lnTo>
                  <a:lnTo>
                    <a:pt x="73" y="253"/>
                  </a:lnTo>
                  <a:lnTo>
                    <a:pt x="53" y="299"/>
                  </a:lnTo>
                  <a:lnTo>
                    <a:pt x="34" y="350"/>
                  </a:lnTo>
                  <a:lnTo>
                    <a:pt x="23" y="380"/>
                  </a:lnTo>
                  <a:lnTo>
                    <a:pt x="15" y="407"/>
                  </a:lnTo>
                  <a:lnTo>
                    <a:pt x="7" y="434"/>
                  </a:lnTo>
                  <a:lnTo>
                    <a:pt x="0" y="461"/>
                  </a:lnTo>
                  <a:lnTo>
                    <a:pt x="27" y="453"/>
                  </a:lnTo>
                  <a:lnTo>
                    <a:pt x="51" y="443"/>
                  </a:lnTo>
                  <a:lnTo>
                    <a:pt x="75" y="432"/>
                  </a:lnTo>
                  <a:lnTo>
                    <a:pt x="98" y="419"/>
                  </a:lnTo>
                  <a:lnTo>
                    <a:pt x="120" y="406"/>
                  </a:lnTo>
                  <a:lnTo>
                    <a:pt x="141" y="391"/>
                  </a:lnTo>
                  <a:lnTo>
                    <a:pt x="161" y="375"/>
                  </a:lnTo>
                  <a:lnTo>
                    <a:pt x="179" y="359"/>
                  </a:lnTo>
                  <a:lnTo>
                    <a:pt x="197" y="342"/>
                  </a:lnTo>
                  <a:lnTo>
                    <a:pt x="213" y="323"/>
                  </a:lnTo>
                  <a:lnTo>
                    <a:pt x="228" y="305"/>
                  </a:lnTo>
                  <a:lnTo>
                    <a:pt x="243" y="285"/>
                  </a:lnTo>
                  <a:lnTo>
                    <a:pt x="256" y="267"/>
                  </a:lnTo>
                  <a:lnTo>
                    <a:pt x="267" y="247"/>
                  </a:lnTo>
                  <a:lnTo>
                    <a:pt x="278" y="227"/>
                  </a:lnTo>
                  <a:lnTo>
                    <a:pt x="288" y="208"/>
                  </a:lnTo>
                  <a:lnTo>
                    <a:pt x="296" y="188"/>
                  </a:lnTo>
                  <a:lnTo>
                    <a:pt x="304" y="169"/>
                  </a:lnTo>
                  <a:lnTo>
                    <a:pt x="310" y="151"/>
                  </a:lnTo>
                  <a:lnTo>
                    <a:pt x="316" y="132"/>
                  </a:lnTo>
                  <a:lnTo>
                    <a:pt x="319" y="115"/>
                  </a:lnTo>
                  <a:lnTo>
                    <a:pt x="323" y="98"/>
                  </a:lnTo>
                  <a:lnTo>
                    <a:pt x="325" y="83"/>
                  </a:lnTo>
                  <a:lnTo>
                    <a:pt x="326" y="68"/>
                  </a:lnTo>
                  <a:lnTo>
                    <a:pt x="326" y="54"/>
                  </a:lnTo>
                  <a:lnTo>
                    <a:pt x="325" y="41"/>
                  </a:lnTo>
                  <a:lnTo>
                    <a:pt x="323" y="31"/>
                  </a:lnTo>
                  <a:lnTo>
                    <a:pt x="319" y="20"/>
                  </a:lnTo>
                  <a:lnTo>
                    <a:pt x="315" y="13"/>
                  </a:lnTo>
                  <a:lnTo>
                    <a:pt x="309" y="7"/>
                  </a:lnTo>
                  <a:lnTo>
                    <a:pt x="303" y="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003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3" name="Text 2">
            <a:extLst>
              <a:ext uri="{FF2B5EF4-FFF2-40B4-BE49-F238E27FC236}">
                <a16:creationId xmlns:a16="http://schemas.microsoft.com/office/drawing/2014/main" id="{3F0C90B3-7302-B8C5-F6C0-74E5A07CB84E}"/>
              </a:ext>
            </a:extLst>
          </p:cNvPr>
          <p:cNvSpPr/>
          <p:nvPr/>
        </p:nvSpPr>
        <p:spPr>
          <a:xfrm>
            <a:off x="10208323" y="1813920"/>
            <a:ext cx="3670360" cy="866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ko-KR" altLang="en-US" sz="2400" b="1" dirty="0">
                <a:solidFill>
                  <a:srgbClr val="476FD6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 Slab" pitchFamily="34" charset="-120"/>
              </a:rPr>
              <a:t>자바프로그래밍</a:t>
            </a:r>
            <a:r>
              <a:rPr lang="en-US" altLang="ko-KR" sz="2400" b="1" dirty="0">
                <a:solidFill>
                  <a:srgbClr val="476FD6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 Slab" pitchFamily="34" charset="-120"/>
              </a:rPr>
              <a:t> </a:t>
            </a:r>
            <a:r>
              <a:rPr lang="ko-KR" altLang="en-US" sz="2400" b="1" dirty="0">
                <a:solidFill>
                  <a:srgbClr val="476FD6"/>
                </a:solidFill>
                <a:latin typeface="바탕" panose="02030600000101010101" pitchFamily="18" charset="-127"/>
                <a:ea typeface="바탕" panose="02030600000101010101" pitchFamily="18" charset="-127"/>
                <a:cs typeface="Roboto Slab" pitchFamily="34" charset="-120"/>
              </a:rPr>
              <a:t>기말발표</a:t>
            </a:r>
            <a:endParaRPr lang="en-US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027534-DAA0-74F3-267A-EF24B57B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2" y="1729732"/>
            <a:ext cx="4201583" cy="55210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43007" y="2593755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458537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객실관리 </a:t>
            </a:r>
            <a:r>
              <a:rPr lang="en-US" altLang="ko-KR" sz="6000" dirty="0">
                <a:latin typeface="+mn-ea"/>
              </a:rPr>
              <a:t>(</a:t>
            </a:r>
            <a:r>
              <a:rPr lang="ko-KR" altLang="en-US" sz="6000" dirty="0">
                <a:solidFill>
                  <a:srgbClr val="FF0000"/>
                </a:solidFill>
                <a:latin typeface="+mn-ea"/>
              </a:rPr>
              <a:t>체크아웃 후</a:t>
            </a:r>
            <a:r>
              <a:rPr lang="en-US" altLang="ko-KR" sz="6000" dirty="0">
                <a:latin typeface="+mn-ea"/>
              </a:rPr>
              <a:t>)</a:t>
            </a:r>
            <a:endParaRPr lang="en-US" sz="6000" dirty="0">
              <a:latin typeface="+mn-ea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054D54C-75EF-E302-B977-AFA7EBBC3BE6}"/>
              </a:ext>
            </a:extLst>
          </p:cNvPr>
          <p:cNvSpPr/>
          <p:nvPr/>
        </p:nvSpPr>
        <p:spPr>
          <a:xfrm>
            <a:off x="3925766" y="2107513"/>
            <a:ext cx="1796906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B9F883B8-7F13-6D66-D500-273C0C51D26B}"/>
              </a:ext>
            </a:extLst>
          </p:cNvPr>
          <p:cNvSpPr/>
          <p:nvPr/>
        </p:nvSpPr>
        <p:spPr>
          <a:xfrm>
            <a:off x="5845178" y="1888319"/>
            <a:ext cx="3131182" cy="46863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3B258A37-D0F3-9DDE-A2AF-0C6CF5611C39}"/>
              </a:ext>
            </a:extLst>
          </p:cNvPr>
          <p:cNvSpPr/>
          <p:nvPr/>
        </p:nvSpPr>
        <p:spPr>
          <a:xfrm>
            <a:off x="5543577" y="1871547"/>
            <a:ext cx="3739261" cy="912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입실예정 표시가 사라진 모습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6EC875-2917-126D-2A7E-9F346F6C8CAB}"/>
              </a:ext>
            </a:extLst>
          </p:cNvPr>
          <p:cNvSpPr/>
          <p:nvPr/>
        </p:nvSpPr>
        <p:spPr>
          <a:xfrm>
            <a:off x="2504623" y="1966709"/>
            <a:ext cx="1343012" cy="7221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E7603-4BF5-F540-D967-662551A697F6}"/>
              </a:ext>
            </a:extLst>
          </p:cNvPr>
          <p:cNvSpPr/>
          <p:nvPr/>
        </p:nvSpPr>
        <p:spPr>
          <a:xfrm>
            <a:off x="3925766" y="4257450"/>
            <a:ext cx="1393097" cy="8784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2C9A0C7-17CA-CD26-2A77-C60E68A36F61}"/>
              </a:ext>
            </a:extLst>
          </p:cNvPr>
          <p:cNvSpPr/>
          <p:nvPr/>
        </p:nvSpPr>
        <p:spPr>
          <a:xfrm>
            <a:off x="5393145" y="4548727"/>
            <a:ext cx="779055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943FDEDF-D0D8-C7B8-CB55-E0B44289B14C}"/>
              </a:ext>
            </a:extLst>
          </p:cNvPr>
          <p:cNvSpPr/>
          <p:nvPr/>
        </p:nvSpPr>
        <p:spPr>
          <a:xfrm>
            <a:off x="6242015" y="4182217"/>
            <a:ext cx="4425089" cy="959211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15D71179-D041-C337-B87B-76422B5FFAF8}"/>
              </a:ext>
            </a:extLst>
          </p:cNvPr>
          <p:cNvSpPr/>
          <p:nvPr/>
        </p:nvSpPr>
        <p:spPr>
          <a:xfrm>
            <a:off x="6283350" y="4223061"/>
            <a:ext cx="4349703" cy="947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현재 시간이 체크아웃 시간이 지났다면</a:t>
            </a:r>
            <a:endParaRPr lang="en-US" altLang="ko-KR" sz="1750" dirty="0">
              <a:latin typeface="+mn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오늘 퇴실한 사람은 나타내지 않는다</a:t>
            </a:r>
            <a:endParaRPr lang="en-US" altLang="ko-KR" sz="17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8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AF7FB4-F003-399D-52BB-8142018D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9" y="1917956"/>
            <a:ext cx="4734586" cy="40963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43007" y="2593755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7CE9956-E5B3-DF30-F494-5E8EC8EADF8D}"/>
              </a:ext>
            </a:extLst>
          </p:cNvPr>
          <p:cNvSpPr/>
          <p:nvPr/>
        </p:nvSpPr>
        <p:spPr>
          <a:xfrm>
            <a:off x="2577229" y="3931806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예약 확인</a:t>
            </a:r>
            <a:endParaRPr lang="en-US" sz="6000" dirty="0">
              <a:latin typeface="+mn-ea"/>
            </a:endParaRP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E869AB99-8EFC-0348-4185-2F0E24C85DB5}"/>
              </a:ext>
            </a:extLst>
          </p:cNvPr>
          <p:cNvSpPr/>
          <p:nvPr/>
        </p:nvSpPr>
        <p:spPr>
          <a:xfrm>
            <a:off x="6413063" y="5681670"/>
            <a:ext cx="3977392" cy="1343387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0740388B-548B-3D07-7F1B-A215172ACD53}"/>
              </a:ext>
            </a:extLst>
          </p:cNvPr>
          <p:cNvSpPr/>
          <p:nvPr/>
        </p:nvSpPr>
        <p:spPr>
          <a:xfrm>
            <a:off x="6565287" y="5724416"/>
            <a:ext cx="3739261" cy="11939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데이터 베이스에서 동일한 객실 번호와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체크아웃 날짜를 가진 정보를 찾아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삭제한다</a:t>
            </a:r>
            <a:r>
              <a:rPr lang="en-US" altLang="ko-KR" sz="1750" dirty="0">
                <a:latin typeface="+mn-ea"/>
              </a:rPr>
              <a:t>.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054D54C-75EF-E302-B977-AFA7EBBC3BE6}"/>
              </a:ext>
            </a:extLst>
          </p:cNvPr>
          <p:cNvSpPr/>
          <p:nvPr/>
        </p:nvSpPr>
        <p:spPr>
          <a:xfrm>
            <a:off x="5898128" y="2588188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B9F883B8-7F13-6D66-D500-273C0C51D26B}"/>
              </a:ext>
            </a:extLst>
          </p:cNvPr>
          <p:cNvSpPr/>
          <p:nvPr/>
        </p:nvSpPr>
        <p:spPr>
          <a:xfrm>
            <a:off x="1227879" y="1398376"/>
            <a:ext cx="4100706" cy="41759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3B258A37-D0F3-9DDE-A2AF-0C6CF5611C39}"/>
              </a:ext>
            </a:extLst>
          </p:cNvPr>
          <p:cNvSpPr/>
          <p:nvPr/>
        </p:nvSpPr>
        <p:spPr>
          <a:xfrm>
            <a:off x="1436635" y="1346576"/>
            <a:ext cx="3739261" cy="912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해당 객실에 저장된 정보를 불러온다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6EC875-2917-126D-2A7E-9F346F6C8CAB}"/>
              </a:ext>
            </a:extLst>
          </p:cNvPr>
          <p:cNvSpPr/>
          <p:nvPr/>
        </p:nvSpPr>
        <p:spPr>
          <a:xfrm>
            <a:off x="994271" y="3898279"/>
            <a:ext cx="1505089" cy="307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0D44207-CAB1-47FB-9534-A3E6EC84EACE}"/>
              </a:ext>
            </a:extLst>
          </p:cNvPr>
          <p:cNvSpPr/>
          <p:nvPr/>
        </p:nvSpPr>
        <p:spPr>
          <a:xfrm rot="5400000">
            <a:off x="4587945" y="5286950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56C296-EC73-D6F3-A8FB-999243A5582D}"/>
              </a:ext>
            </a:extLst>
          </p:cNvPr>
          <p:cNvSpPr/>
          <p:nvPr/>
        </p:nvSpPr>
        <p:spPr>
          <a:xfrm>
            <a:off x="3388933" y="2588188"/>
            <a:ext cx="2063882" cy="3074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0D859-BDF5-C49E-0B3E-8D53E22A6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25" y="1823586"/>
            <a:ext cx="2835771" cy="2844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FC04AF-1340-CEF2-3686-0322545AE501}"/>
              </a:ext>
            </a:extLst>
          </p:cNvPr>
          <p:cNvSpPr/>
          <p:nvPr/>
        </p:nvSpPr>
        <p:spPr>
          <a:xfrm>
            <a:off x="3388933" y="4766609"/>
            <a:ext cx="2063882" cy="3074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E06E7E-DCD2-EDB5-DA78-3D48E1D6B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933" y="5709263"/>
            <a:ext cx="2902165" cy="1320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428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7699A8-2725-54B3-64C2-4044130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17" y="3220098"/>
            <a:ext cx="2686425" cy="154326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76429" y="3051805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7CE9956-E5B3-DF30-F494-5E8EC8EADF8D}"/>
              </a:ext>
            </a:extLst>
          </p:cNvPr>
          <p:cNvSpPr/>
          <p:nvPr/>
        </p:nvSpPr>
        <p:spPr>
          <a:xfrm>
            <a:off x="4294075" y="3415635"/>
            <a:ext cx="382559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기준 날짜</a:t>
            </a:r>
            <a:endParaRPr lang="en-US" sz="6000" dirty="0">
              <a:latin typeface="+mn-ea"/>
            </a:endParaRP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E869AB99-8EFC-0348-4185-2F0E24C85DB5}"/>
              </a:ext>
            </a:extLst>
          </p:cNvPr>
          <p:cNvSpPr/>
          <p:nvPr/>
        </p:nvSpPr>
        <p:spPr>
          <a:xfrm>
            <a:off x="4270920" y="5532187"/>
            <a:ext cx="2947122" cy="886187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0740388B-548B-3D07-7F1B-A215172ACD53}"/>
              </a:ext>
            </a:extLst>
          </p:cNvPr>
          <p:cNvSpPr/>
          <p:nvPr/>
        </p:nvSpPr>
        <p:spPr>
          <a:xfrm>
            <a:off x="4270919" y="5500447"/>
            <a:ext cx="2947123" cy="8861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기준 날짜를 직접 입력해 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변경 할 수 있다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B9F883B8-7F13-6D66-D500-273C0C51D26B}"/>
              </a:ext>
            </a:extLst>
          </p:cNvPr>
          <p:cNvSpPr/>
          <p:nvPr/>
        </p:nvSpPr>
        <p:spPr>
          <a:xfrm>
            <a:off x="4191556" y="2074434"/>
            <a:ext cx="3508966" cy="1213626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3B258A37-D0F3-9DDE-A2AF-0C6CF5611C39}"/>
              </a:ext>
            </a:extLst>
          </p:cNvPr>
          <p:cNvSpPr/>
          <p:nvPr/>
        </p:nvSpPr>
        <p:spPr>
          <a:xfrm>
            <a:off x="4238329" y="2020938"/>
            <a:ext cx="3405520" cy="12671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객실 관리</a:t>
            </a:r>
            <a:r>
              <a:rPr lang="en-US" altLang="ko-KR" sz="1750" dirty="0">
                <a:latin typeface="+mn-ea"/>
              </a:rPr>
              <a:t> </a:t>
            </a:r>
            <a:r>
              <a:rPr lang="ko-KR" altLang="en-US" sz="1750" dirty="0">
                <a:latin typeface="+mn-ea"/>
              </a:rPr>
              <a:t>창에 나오는 정보는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현재 날짜가 아닌 기준 날짜를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기준으로 정보를 표시한다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6EC875-2917-126D-2A7E-9F346F6C8CAB}"/>
              </a:ext>
            </a:extLst>
          </p:cNvPr>
          <p:cNvSpPr/>
          <p:nvPr/>
        </p:nvSpPr>
        <p:spPr>
          <a:xfrm>
            <a:off x="1464217" y="4321573"/>
            <a:ext cx="1311365" cy="3177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0D44207-CAB1-47FB-9534-A3E6EC84EACE}"/>
              </a:ext>
            </a:extLst>
          </p:cNvPr>
          <p:cNvSpPr/>
          <p:nvPr/>
        </p:nvSpPr>
        <p:spPr>
          <a:xfrm rot="5400000">
            <a:off x="2019827" y="4832161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F7DAF3-1187-6B37-A237-397959B8B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19" y="5316076"/>
            <a:ext cx="2826213" cy="1253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88309D-0EC0-D5C2-B5D2-27AE1295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605" y="2708534"/>
            <a:ext cx="4706007" cy="35437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FC04AF-1340-CEF2-3686-0322545AE501}"/>
              </a:ext>
            </a:extLst>
          </p:cNvPr>
          <p:cNvSpPr/>
          <p:nvPr/>
        </p:nvSpPr>
        <p:spPr>
          <a:xfrm>
            <a:off x="8960897" y="3304602"/>
            <a:ext cx="810344" cy="3905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7FD9C-7F49-78D1-768A-5A7286FB802B}"/>
              </a:ext>
            </a:extLst>
          </p:cNvPr>
          <p:cNvSpPr/>
          <p:nvPr/>
        </p:nvSpPr>
        <p:spPr>
          <a:xfrm>
            <a:off x="12033947" y="3299937"/>
            <a:ext cx="810344" cy="3905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F38EA-6110-F381-424C-25BFB97C7445}"/>
              </a:ext>
            </a:extLst>
          </p:cNvPr>
          <p:cNvSpPr/>
          <p:nvPr/>
        </p:nvSpPr>
        <p:spPr>
          <a:xfrm>
            <a:off x="2517481" y="3411566"/>
            <a:ext cx="1287232" cy="3177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85809" y="39561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F7326-322C-96BE-C447-276F53AC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659" y="3261264"/>
            <a:ext cx="2524477" cy="857370"/>
          </a:xfrm>
          <a:prstGeom prst="rect">
            <a:avLst/>
          </a:prstGeom>
        </p:spPr>
      </p:pic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7CE9956-E5B3-DF30-F494-5E8EC8EADF8D}"/>
              </a:ext>
            </a:extLst>
          </p:cNvPr>
          <p:cNvSpPr/>
          <p:nvPr/>
        </p:nvSpPr>
        <p:spPr>
          <a:xfrm>
            <a:off x="6224398" y="3702869"/>
            <a:ext cx="1358862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체크아웃 시간</a:t>
            </a:r>
            <a:endParaRPr lang="en-US" sz="6000" dirty="0">
              <a:latin typeface="+mn-ea"/>
            </a:endParaRP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E869AB99-8EFC-0348-4185-2F0E24C85DB5}"/>
              </a:ext>
            </a:extLst>
          </p:cNvPr>
          <p:cNvSpPr/>
          <p:nvPr/>
        </p:nvSpPr>
        <p:spPr>
          <a:xfrm>
            <a:off x="7745151" y="4635472"/>
            <a:ext cx="2947122" cy="886187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0740388B-548B-3D07-7F1B-A215172ACD53}"/>
              </a:ext>
            </a:extLst>
          </p:cNvPr>
          <p:cNvSpPr/>
          <p:nvPr/>
        </p:nvSpPr>
        <p:spPr>
          <a:xfrm>
            <a:off x="7745150" y="4603732"/>
            <a:ext cx="2947123" cy="8861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시간을 직접 입력해 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변경 할 수 있다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B9F883B8-7F13-6D66-D500-273C0C51D26B}"/>
              </a:ext>
            </a:extLst>
          </p:cNvPr>
          <p:cNvSpPr/>
          <p:nvPr/>
        </p:nvSpPr>
        <p:spPr>
          <a:xfrm>
            <a:off x="3268325" y="4560239"/>
            <a:ext cx="3508966" cy="1213626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3B258A37-D0F3-9DDE-A2AF-0C6CF5611C39}"/>
              </a:ext>
            </a:extLst>
          </p:cNvPr>
          <p:cNvSpPr/>
          <p:nvPr/>
        </p:nvSpPr>
        <p:spPr>
          <a:xfrm>
            <a:off x="3315098" y="4506743"/>
            <a:ext cx="3405520" cy="12671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체크아웃 시간은 </a:t>
            </a:r>
            <a:r>
              <a:rPr lang="en-US" altLang="ko-KR" sz="1750" dirty="0">
                <a:latin typeface="+mn-ea"/>
              </a:rPr>
              <a:t>DB</a:t>
            </a:r>
            <a:r>
              <a:rPr lang="ko-KR" altLang="en-US" sz="1750" dirty="0">
                <a:latin typeface="+mn-ea"/>
              </a:rPr>
              <a:t>에 저장되어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프로그램이 재시작 되어도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설정이 유지 된다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F38EA-6110-F381-424C-25BFB97C7445}"/>
              </a:ext>
            </a:extLst>
          </p:cNvPr>
          <p:cNvSpPr/>
          <p:nvPr/>
        </p:nvSpPr>
        <p:spPr>
          <a:xfrm>
            <a:off x="4504658" y="3634587"/>
            <a:ext cx="1668901" cy="3177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439619-5816-B8DB-669D-1127ED77B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76" y="3112695"/>
            <a:ext cx="2830976" cy="1285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47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EAB4F-06CE-9499-FC71-79282778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61" y="2575484"/>
            <a:ext cx="2438740" cy="7525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085809" y="39561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7CE9956-E5B3-DF30-F494-5E8EC8EADF8D}"/>
              </a:ext>
            </a:extLst>
          </p:cNvPr>
          <p:cNvSpPr/>
          <p:nvPr/>
        </p:nvSpPr>
        <p:spPr>
          <a:xfrm>
            <a:off x="3361119" y="2735907"/>
            <a:ext cx="1358862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예약목록 확인</a:t>
            </a:r>
            <a:endParaRPr lang="en-US" sz="6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F38EA-6110-F381-424C-25BFB97C7445}"/>
              </a:ext>
            </a:extLst>
          </p:cNvPr>
          <p:cNvSpPr/>
          <p:nvPr/>
        </p:nvSpPr>
        <p:spPr>
          <a:xfrm>
            <a:off x="1454661" y="2703573"/>
            <a:ext cx="1835348" cy="3177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4D62F3-AB89-91CC-5312-5B14D7755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415" y="2331040"/>
            <a:ext cx="2546106" cy="1133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AADC8A-E1F4-EE25-B1F0-BA5FD1397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854" y="2575484"/>
            <a:ext cx="4382209" cy="286160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A90DBD-6E26-84EF-5493-CD0D7435C960}"/>
              </a:ext>
            </a:extLst>
          </p:cNvPr>
          <p:cNvSpPr/>
          <p:nvPr/>
        </p:nvSpPr>
        <p:spPr>
          <a:xfrm>
            <a:off x="7724466" y="3328064"/>
            <a:ext cx="2032157" cy="1530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429C07-A4E6-1121-777D-295FA7CCC05E}"/>
              </a:ext>
            </a:extLst>
          </p:cNvPr>
          <p:cNvSpPr/>
          <p:nvPr/>
        </p:nvSpPr>
        <p:spPr>
          <a:xfrm>
            <a:off x="1471539" y="3015819"/>
            <a:ext cx="2201339" cy="3122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2323F25-04EA-FDEF-06A7-B0C60A7CBF44}"/>
              </a:ext>
            </a:extLst>
          </p:cNvPr>
          <p:cNvSpPr/>
          <p:nvPr/>
        </p:nvSpPr>
        <p:spPr>
          <a:xfrm rot="5400000">
            <a:off x="2002023" y="3787527"/>
            <a:ext cx="953751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F782897-5C56-5217-E27C-6CA5DADA3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" y="4597054"/>
            <a:ext cx="2546106" cy="1133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CEDEFA-8616-2F52-39B1-BFFC3E57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922" y="4782489"/>
            <a:ext cx="2644397" cy="1204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E7A9F2-61F1-00C9-5DAF-6B92145C9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698" y="4999728"/>
            <a:ext cx="2644397" cy="120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53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F53D0F6-BA1F-13DC-8B65-A7F7C46C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6" y="2375451"/>
            <a:ext cx="3238952" cy="26959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085809" y="39561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정산 </a:t>
            </a:r>
            <a:r>
              <a:rPr lang="ko-KR" altLang="en-US" sz="6000" dirty="0" err="1">
                <a:latin typeface="+mn-ea"/>
              </a:rPr>
              <a:t>매뉴</a:t>
            </a:r>
            <a:endParaRPr lang="en-US" sz="6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F38EA-6110-F381-424C-25BFB97C7445}"/>
              </a:ext>
            </a:extLst>
          </p:cNvPr>
          <p:cNvSpPr/>
          <p:nvPr/>
        </p:nvSpPr>
        <p:spPr>
          <a:xfrm>
            <a:off x="1350686" y="2678022"/>
            <a:ext cx="2482174" cy="3177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2323F25-04EA-FDEF-06A7-B0C60A7CBF44}"/>
              </a:ext>
            </a:extLst>
          </p:cNvPr>
          <p:cNvSpPr/>
          <p:nvPr/>
        </p:nvSpPr>
        <p:spPr>
          <a:xfrm>
            <a:off x="4014276" y="2678022"/>
            <a:ext cx="953751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99E544F8-53A0-EDAF-6619-11439EDB2CA6}"/>
              </a:ext>
            </a:extLst>
          </p:cNvPr>
          <p:cNvSpPr/>
          <p:nvPr/>
        </p:nvSpPr>
        <p:spPr>
          <a:xfrm>
            <a:off x="5189334" y="2266668"/>
            <a:ext cx="4489935" cy="126139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AB697DA-E780-BB9E-67BC-9AC40CD83C8F}"/>
              </a:ext>
            </a:extLst>
          </p:cNvPr>
          <p:cNvSpPr/>
          <p:nvPr/>
        </p:nvSpPr>
        <p:spPr>
          <a:xfrm>
            <a:off x="5189334" y="2234927"/>
            <a:ext cx="4473041" cy="1293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예약을 할 때 입력한 결제 금액 </a:t>
            </a:r>
            <a:r>
              <a:rPr lang="en-US" altLang="ko-KR" sz="1750" dirty="0">
                <a:latin typeface="+mn-ea"/>
              </a:rPr>
              <a:t>/ </a:t>
            </a:r>
            <a:r>
              <a:rPr lang="ko-KR" altLang="en-US" sz="1750" dirty="0">
                <a:latin typeface="+mn-ea"/>
              </a:rPr>
              <a:t>숙박일수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예를 들어 </a:t>
            </a:r>
            <a:r>
              <a:rPr lang="en-US" altLang="ko-KR" sz="1750" dirty="0">
                <a:latin typeface="+mn-ea"/>
              </a:rPr>
              <a:t>15</a:t>
            </a:r>
            <a:r>
              <a:rPr lang="ko-KR" altLang="en-US" sz="1750" dirty="0">
                <a:latin typeface="+mn-ea"/>
              </a:rPr>
              <a:t>만원 결제하고 </a:t>
            </a:r>
            <a:r>
              <a:rPr lang="en-US" altLang="ko-KR" sz="1750" dirty="0">
                <a:latin typeface="+mn-ea"/>
              </a:rPr>
              <a:t>3</a:t>
            </a:r>
            <a:r>
              <a:rPr lang="ko-KR" altLang="en-US" sz="1750" dirty="0">
                <a:latin typeface="+mn-ea"/>
              </a:rPr>
              <a:t>일 숙박하면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en-US" altLang="ko-KR" sz="1750" dirty="0">
                <a:latin typeface="+mn-ea"/>
              </a:rPr>
              <a:t>3</a:t>
            </a:r>
            <a:r>
              <a:rPr lang="ko-KR" altLang="en-US" sz="1750" dirty="0">
                <a:latin typeface="+mn-ea"/>
              </a:rPr>
              <a:t>일간 총 매출에 </a:t>
            </a:r>
            <a:r>
              <a:rPr lang="en-US" altLang="ko-KR" sz="1750" dirty="0">
                <a:latin typeface="+mn-ea"/>
              </a:rPr>
              <a:t>5</a:t>
            </a:r>
            <a:r>
              <a:rPr lang="ko-KR" altLang="en-US" sz="1750" dirty="0">
                <a:latin typeface="+mn-ea"/>
              </a:rPr>
              <a:t>만원 씩 추가된다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C2E8D-F3AC-CEE1-D969-46D87CA1BF32}"/>
              </a:ext>
            </a:extLst>
          </p:cNvPr>
          <p:cNvSpPr/>
          <p:nvPr/>
        </p:nvSpPr>
        <p:spPr>
          <a:xfrm>
            <a:off x="1350686" y="4474015"/>
            <a:ext cx="1377274" cy="3177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C0856E-445B-DFB1-9DD3-B8F5C05E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42" y="5639481"/>
            <a:ext cx="2857439" cy="1819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F2E2C5C-F091-BD51-EBFF-289506CAD66F}"/>
              </a:ext>
            </a:extLst>
          </p:cNvPr>
          <p:cNvSpPr/>
          <p:nvPr/>
        </p:nvSpPr>
        <p:spPr>
          <a:xfrm rot="5400000">
            <a:off x="1599256" y="5055123"/>
            <a:ext cx="630698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C72CC2A3-092E-EF44-2A7C-C5A26801B51E}"/>
              </a:ext>
            </a:extLst>
          </p:cNvPr>
          <p:cNvSpPr/>
          <p:nvPr/>
        </p:nvSpPr>
        <p:spPr>
          <a:xfrm>
            <a:off x="4762614" y="5639481"/>
            <a:ext cx="4489935" cy="86799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815D9A27-0F24-7CC3-1427-BF5EC461E6BA}"/>
              </a:ext>
            </a:extLst>
          </p:cNvPr>
          <p:cNvSpPr/>
          <p:nvPr/>
        </p:nvSpPr>
        <p:spPr>
          <a:xfrm>
            <a:off x="4762614" y="5607740"/>
            <a:ext cx="4473041" cy="1293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오늘 입실한 사람 중 차량번호를 입력한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방 번호의 정보를 표시한다</a:t>
            </a:r>
            <a:r>
              <a:rPr lang="en-US" altLang="ko-KR" sz="175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07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85809" y="39561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로그 출력</a:t>
            </a:r>
            <a:endParaRPr lang="en-US" sz="6000" dirty="0">
              <a:latin typeface="+mn-ea"/>
            </a:endParaRP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99E544F8-53A0-EDAF-6619-11439EDB2CA6}"/>
              </a:ext>
            </a:extLst>
          </p:cNvPr>
          <p:cNvSpPr/>
          <p:nvPr/>
        </p:nvSpPr>
        <p:spPr>
          <a:xfrm>
            <a:off x="6202794" y="2228860"/>
            <a:ext cx="4770006" cy="126139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AB697DA-E780-BB9E-67BC-9AC40CD83C8F}"/>
              </a:ext>
            </a:extLst>
          </p:cNvPr>
          <p:cNvSpPr/>
          <p:nvPr/>
        </p:nvSpPr>
        <p:spPr>
          <a:xfrm>
            <a:off x="6287686" y="2255020"/>
            <a:ext cx="4206126" cy="1293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함수를 실행할 때 마다 로그를 출력하게 하여</a:t>
            </a:r>
            <a:endParaRPr lang="en-US" altLang="ko-KR" sz="1750" dirty="0">
              <a:latin typeface="+mn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실수가 있었을 때 로그를 살펴보고 </a:t>
            </a:r>
            <a:endParaRPr lang="en-US" altLang="ko-KR" sz="1750" dirty="0">
              <a:latin typeface="+mn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수습 할</a:t>
            </a:r>
            <a:r>
              <a:rPr lang="en-US" altLang="ko-KR" sz="1750" dirty="0">
                <a:latin typeface="+mn-ea"/>
              </a:rPr>
              <a:t> </a:t>
            </a:r>
            <a:r>
              <a:rPr lang="ko-KR" altLang="en-US" sz="1750" dirty="0">
                <a:latin typeface="+mn-ea"/>
              </a:rPr>
              <a:t>수 있다</a:t>
            </a:r>
            <a:r>
              <a:rPr lang="en-US" altLang="ko-KR" sz="1750" dirty="0">
                <a:latin typeface="+mn-ea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9FCC830-B226-3AAB-1532-0FD98B02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3" y="1300643"/>
            <a:ext cx="5122280" cy="57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4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987397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결론</a:t>
            </a: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736538"/>
            <a:ext cx="7477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j-ea"/>
                <a:ea typeface="+mj-ea"/>
                <a:cs typeface="Roboto" pitchFamily="34" charset="-120"/>
              </a:rPr>
              <a:t>이번 프로젝트를 통해 많은 경험을 할 수 있었습니다</a:t>
            </a:r>
            <a:r>
              <a:rPr lang="en-US" altLang="ko-KR" sz="1750" dirty="0">
                <a:solidFill>
                  <a:srgbClr val="15213F"/>
                </a:solidFill>
                <a:latin typeface="+mj-ea"/>
                <a:ea typeface="+mj-ea"/>
                <a:cs typeface="Roboto" pitchFamily="34" charset="-120"/>
              </a:rPr>
              <a:t>.</a:t>
            </a: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j-ea"/>
                <a:ea typeface="+mj-ea"/>
              </a:rPr>
              <a:t>단순히 공부목적인 프로젝트가 아닌 실제 사용 될 수 있는 프로그램을</a:t>
            </a:r>
            <a:endParaRPr lang="en-US" altLang="ko-KR" sz="1750" dirty="0">
              <a:latin typeface="+mj-ea"/>
              <a:ea typeface="+mj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j-ea"/>
                <a:ea typeface="+mj-ea"/>
              </a:rPr>
              <a:t>목표로 제작하려고 하다 보니</a:t>
            </a:r>
            <a:r>
              <a:rPr lang="en-US" altLang="ko-KR" sz="1750" dirty="0">
                <a:latin typeface="+mj-ea"/>
                <a:ea typeface="+mj-ea"/>
              </a:rPr>
              <a:t>, </a:t>
            </a:r>
            <a:r>
              <a:rPr lang="ko-KR" altLang="en-US" sz="1750" dirty="0">
                <a:latin typeface="+mj-ea"/>
                <a:ea typeface="+mj-ea"/>
              </a:rPr>
              <a:t>평소에는 신경 쓰지 않던 점을</a:t>
            </a:r>
            <a:endParaRPr lang="en-US" altLang="ko-KR" sz="1750" dirty="0"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ko-KR" altLang="en-US" sz="1750" dirty="0">
                <a:latin typeface="+mj-ea"/>
                <a:ea typeface="+mj-ea"/>
              </a:rPr>
              <a:t>관심있게 보기도 하였으며 다양한 예외 상황에 대처하는 </a:t>
            </a:r>
            <a:endParaRPr lang="en-US" altLang="ko-KR" sz="1750" dirty="0">
              <a:latin typeface="+mj-ea"/>
              <a:ea typeface="+mj-ea"/>
            </a:endParaRPr>
          </a:p>
          <a:p>
            <a:pPr>
              <a:lnSpc>
                <a:spcPts val="3149"/>
              </a:lnSpc>
            </a:pPr>
            <a:r>
              <a:rPr lang="ko-KR" altLang="en-US" sz="1750" dirty="0">
                <a:latin typeface="+mj-ea"/>
                <a:ea typeface="+mj-ea"/>
              </a:rPr>
              <a:t>능력도 늘어난 것 같습니다</a:t>
            </a:r>
            <a:r>
              <a:rPr lang="en-US" altLang="ko-KR" sz="1750" dirty="0">
                <a:latin typeface="+mj-ea"/>
                <a:ea typeface="+mj-ea"/>
              </a:rPr>
              <a:t>.</a:t>
            </a:r>
            <a:r>
              <a:rPr lang="ko-KR" altLang="en-US" sz="1750" dirty="0">
                <a:latin typeface="+mj-ea"/>
                <a:ea typeface="+mj-ea"/>
              </a:rPr>
              <a:t> </a:t>
            </a:r>
            <a:endParaRPr lang="en-US" altLang="ko-KR" sz="1750" dirty="0">
              <a:latin typeface="+mj-ea"/>
              <a:ea typeface="+mj-ea"/>
            </a:endParaRPr>
          </a:p>
          <a:p>
            <a:pPr marL="0" indent="0">
              <a:lnSpc>
                <a:spcPts val="3149"/>
              </a:lnSpc>
              <a:buNone/>
            </a:pPr>
            <a:endParaRPr lang="en-US" altLang="ko-KR" sz="1750" dirty="0">
              <a:latin typeface="+mj-ea"/>
              <a:ea typeface="+mj-ea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D1B416-3274-3F37-27DD-480DC5EA880C}"/>
              </a:ext>
            </a:extLst>
          </p:cNvPr>
          <p:cNvSpPr/>
          <p:nvPr/>
        </p:nvSpPr>
        <p:spPr>
          <a:xfrm>
            <a:off x="0" y="4632602"/>
            <a:ext cx="14630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569FE676-1294-00C3-1F12-B27DB83352F4}"/>
              </a:ext>
            </a:extLst>
          </p:cNvPr>
          <p:cNvSpPr/>
          <p:nvPr/>
        </p:nvSpPr>
        <p:spPr>
          <a:xfrm>
            <a:off x="4719399" y="3825597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8000" b="1" dirty="0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감사합니다</a:t>
            </a:r>
            <a:endParaRPr lang="en-US" sz="8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5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908650" y="783811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목차</a:t>
            </a:r>
            <a:endParaRPr lang="en-US" sz="6000" dirty="0">
              <a:latin typeface="+mn-ea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0683" y="2433979"/>
            <a:ext cx="355508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altLang="ko-KR" sz="4000" b="1" dirty="0">
                <a:solidFill>
                  <a:srgbClr val="476FD6"/>
                </a:solidFill>
                <a:latin typeface="+mn-ea"/>
              </a:rPr>
              <a:t>01. </a:t>
            </a:r>
            <a:r>
              <a:rPr lang="ko-KR" altLang="en-US" sz="4000" b="1" dirty="0">
                <a:solidFill>
                  <a:srgbClr val="476FD6"/>
                </a:solidFill>
                <a:latin typeface="+mn-ea"/>
              </a:rPr>
              <a:t>프로젝트 개요</a:t>
            </a:r>
            <a:endParaRPr lang="en-US" sz="4000" b="1" dirty="0">
              <a:solidFill>
                <a:srgbClr val="476FD6"/>
              </a:solidFill>
              <a:latin typeface="+mn-ea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F8B11356-424A-31AE-AC8E-CBE9156C1E47}"/>
              </a:ext>
            </a:extLst>
          </p:cNvPr>
          <p:cNvSpPr/>
          <p:nvPr/>
        </p:nvSpPr>
        <p:spPr>
          <a:xfrm>
            <a:off x="8166343" y="2365399"/>
            <a:ext cx="355508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altLang="ko-KR" sz="4000" b="1" dirty="0">
                <a:solidFill>
                  <a:srgbClr val="476FD6"/>
                </a:solidFill>
                <a:latin typeface="+mn-ea"/>
              </a:rPr>
              <a:t>02. </a:t>
            </a:r>
            <a:r>
              <a:rPr lang="ko-KR" altLang="en-US" sz="4000" b="1" dirty="0">
                <a:solidFill>
                  <a:srgbClr val="476FD6"/>
                </a:solidFill>
                <a:latin typeface="+mn-ea"/>
              </a:rPr>
              <a:t>프로젝트 상세</a:t>
            </a:r>
            <a:endParaRPr lang="en-US" sz="4000" b="1" dirty="0">
              <a:solidFill>
                <a:srgbClr val="476FD6"/>
              </a:solidFill>
              <a:latin typeface="+mn-ea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39EDD375-0671-4235-1FE6-519A01FB8CCD}"/>
              </a:ext>
            </a:extLst>
          </p:cNvPr>
          <p:cNvSpPr/>
          <p:nvPr/>
        </p:nvSpPr>
        <p:spPr>
          <a:xfrm>
            <a:off x="980683" y="5156744"/>
            <a:ext cx="423139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altLang="ko-KR" sz="4000" b="1" dirty="0">
                <a:solidFill>
                  <a:srgbClr val="476FD6"/>
                </a:solidFill>
                <a:latin typeface="+mn-ea"/>
              </a:rPr>
              <a:t>03. </a:t>
            </a:r>
            <a:r>
              <a:rPr lang="ko-KR" altLang="en-US" sz="4000" b="1" dirty="0">
                <a:solidFill>
                  <a:srgbClr val="476FD6"/>
                </a:solidFill>
                <a:latin typeface="+mn-ea"/>
              </a:rPr>
              <a:t>프로젝트 결과</a:t>
            </a:r>
            <a:endParaRPr lang="en-US" sz="4000" b="1" dirty="0">
              <a:solidFill>
                <a:srgbClr val="476FD6"/>
              </a:solidFill>
              <a:latin typeface="+mn-ea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0EF09BEE-B41C-D91C-A83D-9A59B92A047A}"/>
              </a:ext>
            </a:extLst>
          </p:cNvPr>
          <p:cNvSpPr/>
          <p:nvPr/>
        </p:nvSpPr>
        <p:spPr>
          <a:xfrm>
            <a:off x="8166343" y="5201289"/>
            <a:ext cx="423139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altLang="ko-KR" sz="4000" b="1">
                <a:solidFill>
                  <a:srgbClr val="476FD6"/>
                </a:solidFill>
                <a:latin typeface="+mn-ea"/>
              </a:rPr>
              <a:t>04. </a:t>
            </a:r>
            <a:r>
              <a:rPr lang="ko-KR" altLang="en-US" sz="4000" b="1" dirty="0">
                <a:solidFill>
                  <a:srgbClr val="476FD6"/>
                </a:solidFill>
                <a:latin typeface="+mn-ea"/>
              </a:rPr>
              <a:t>결론</a:t>
            </a:r>
            <a:endParaRPr lang="en-US" sz="4000" b="1" dirty="0">
              <a:solidFill>
                <a:srgbClr val="476FD6"/>
              </a:solidFill>
              <a:latin typeface="+mn-ea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58270497-89AF-BA0E-FC38-DEEBF0FE27E4}"/>
              </a:ext>
            </a:extLst>
          </p:cNvPr>
          <p:cNvSpPr/>
          <p:nvPr/>
        </p:nvSpPr>
        <p:spPr>
          <a:xfrm>
            <a:off x="1849363" y="2970277"/>
            <a:ext cx="355508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4549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개발동기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BE5B1B8E-DD38-C584-905B-98A0F6CE0870}"/>
              </a:ext>
            </a:extLst>
          </p:cNvPr>
          <p:cNvSpPr/>
          <p:nvPr/>
        </p:nvSpPr>
        <p:spPr>
          <a:xfrm>
            <a:off x="1849362" y="3485938"/>
            <a:ext cx="355508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4549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설계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37AECACF-122B-E188-98A1-FD76FD3F9418}"/>
              </a:ext>
            </a:extLst>
          </p:cNvPr>
          <p:cNvSpPr/>
          <p:nvPr/>
        </p:nvSpPr>
        <p:spPr>
          <a:xfrm>
            <a:off x="9149323" y="2970277"/>
            <a:ext cx="3555087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4549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 스택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8D4341A-26F5-23EB-BC28-2E62817C243B}"/>
              </a:ext>
            </a:extLst>
          </p:cNvPr>
          <p:cNvCxnSpPr/>
          <p:nvPr/>
        </p:nvCxnSpPr>
        <p:spPr>
          <a:xfrm>
            <a:off x="1104900" y="1562100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6" name="Text 3"/>
          <p:cNvSpPr/>
          <p:nvPr/>
        </p:nvSpPr>
        <p:spPr>
          <a:xfrm>
            <a:off x="833199" y="2384822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818078" y="2916646"/>
            <a:ext cx="5017733" cy="312027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Text 6"/>
          <p:cNvSpPr/>
          <p:nvPr/>
        </p:nvSpPr>
        <p:spPr>
          <a:xfrm>
            <a:off x="1880133" y="3040649"/>
            <a:ext cx="305562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Roboto Slab" pitchFamily="34" charset="-120"/>
              </a:rPr>
              <a:t>주제 선정 이유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99077" y="3941831"/>
            <a:ext cx="5017733" cy="1729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부모님이 모텔을 운영하시는데</a:t>
            </a:r>
            <a:r>
              <a:rPr lang="en-US" altLang="ko-KR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,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예약목록과 차량번호 등을 수기로 작성 하다 보니 </a:t>
            </a:r>
            <a:r>
              <a:rPr lang="ko-KR" altLang="en-US" sz="2400" dirty="0">
                <a:solidFill>
                  <a:srgbClr val="15213F"/>
                </a:solidFill>
                <a:highlight>
                  <a:srgbClr val="FFFF00"/>
                </a:highlight>
                <a:latin typeface="+mn-ea"/>
                <a:cs typeface="Roboto" pitchFamily="34" charset="-120"/>
              </a:rPr>
              <a:t>수정이나 보관이</a:t>
            </a: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 </a:t>
            </a:r>
            <a:r>
              <a:rPr lang="ko-KR" altLang="en-US" sz="2400" dirty="0">
                <a:solidFill>
                  <a:srgbClr val="15213F"/>
                </a:solidFill>
                <a:highlight>
                  <a:srgbClr val="FFFF00"/>
                </a:highlight>
                <a:latin typeface="+mn-ea"/>
                <a:cs typeface="Roboto" pitchFamily="34" charset="-120"/>
              </a:rPr>
              <a:t>불편</a:t>
            </a: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하다는 점이 있었습니다</a:t>
            </a:r>
            <a:r>
              <a:rPr 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.</a:t>
            </a:r>
          </a:p>
          <a:p>
            <a:pPr algn="ctr">
              <a:lnSpc>
                <a:spcPts val="3149"/>
              </a:lnSpc>
            </a:pPr>
            <a:endParaRPr lang="en-US" altLang="ko-KR" sz="240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endParaRPr lang="en-US" sz="240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B89C2AE-1744-7143-4D19-938B8412AB06}"/>
              </a:ext>
            </a:extLst>
          </p:cNvPr>
          <p:cNvSpPr/>
          <p:nvPr/>
        </p:nvSpPr>
        <p:spPr>
          <a:xfrm>
            <a:off x="6467474" y="4114800"/>
            <a:ext cx="1188720" cy="722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hape 4">
            <a:extLst>
              <a:ext uri="{FF2B5EF4-FFF2-40B4-BE49-F238E27FC236}">
                <a16:creationId xmlns:a16="http://schemas.microsoft.com/office/drawing/2014/main" id="{2E350D7E-0287-4932-587B-3AA29436BBB6}"/>
              </a:ext>
            </a:extLst>
          </p:cNvPr>
          <p:cNvSpPr/>
          <p:nvPr/>
        </p:nvSpPr>
        <p:spPr>
          <a:xfrm>
            <a:off x="8206859" y="2924681"/>
            <a:ext cx="4531281" cy="312027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C07E04D7-19AF-4D4D-873E-5AE6C13D914F}"/>
              </a:ext>
            </a:extLst>
          </p:cNvPr>
          <p:cNvSpPr/>
          <p:nvPr/>
        </p:nvSpPr>
        <p:spPr>
          <a:xfrm>
            <a:off x="8206859" y="3221148"/>
            <a:ext cx="4659950" cy="2134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프로그램으로 만들어서 </a:t>
            </a:r>
            <a:endParaRPr lang="en-US" altLang="ko-KR" sz="240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highlight>
                  <a:srgbClr val="FFFF00"/>
                </a:highlight>
                <a:latin typeface="+mn-ea"/>
                <a:cs typeface="Roboto" pitchFamily="34" charset="-120"/>
              </a:rPr>
              <a:t>유지</a:t>
            </a:r>
            <a:r>
              <a:rPr lang="en-US" altLang="ko-KR" sz="2400" dirty="0">
                <a:solidFill>
                  <a:srgbClr val="15213F"/>
                </a:solidFill>
                <a:highlight>
                  <a:srgbClr val="FFFF00"/>
                </a:highlight>
                <a:latin typeface="+mn-ea"/>
                <a:cs typeface="Roboto" pitchFamily="34" charset="-120"/>
              </a:rPr>
              <a:t> </a:t>
            </a:r>
            <a:r>
              <a:rPr lang="ko-KR" altLang="en-US" sz="2400" dirty="0">
                <a:solidFill>
                  <a:srgbClr val="15213F"/>
                </a:solidFill>
                <a:highlight>
                  <a:srgbClr val="FFFF00"/>
                </a:highlight>
                <a:latin typeface="+mn-ea"/>
                <a:cs typeface="Roboto" pitchFamily="34" charset="-120"/>
              </a:rPr>
              <a:t>관리</a:t>
            </a: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도 쉽게 하고</a:t>
            </a:r>
            <a:r>
              <a:rPr lang="en-US" altLang="ko-KR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, 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따로 관리하던</a:t>
            </a:r>
            <a:r>
              <a:rPr lang="en-US" altLang="ko-KR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 </a:t>
            </a: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여러 자료를 한곳에 통합하여 </a:t>
            </a:r>
            <a:endParaRPr lang="en-US" altLang="ko-KR" sz="240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highlight>
                  <a:srgbClr val="FFFF00"/>
                </a:highlight>
                <a:latin typeface="+mn-ea"/>
                <a:cs typeface="Roboto" pitchFamily="34" charset="-120"/>
              </a:rPr>
              <a:t>통계나 검색 </a:t>
            </a: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등 유용한 기능을 </a:t>
            </a:r>
            <a:endParaRPr lang="en-US" altLang="ko-KR" sz="240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사용할</a:t>
            </a:r>
            <a:r>
              <a:rPr lang="en-US" altLang="ko-KR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 </a:t>
            </a:r>
            <a:r>
              <a:rPr lang="ko-KR" altLang="en-US" sz="240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수 있게 하자</a:t>
            </a:r>
            <a:endParaRPr lang="en-US" altLang="ko-KR" sz="240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498038-CF13-2A52-32C8-4CCC2A98CAE5}"/>
              </a:ext>
            </a:extLst>
          </p:cNvPr>
          <p:cNvCxnSpPr>
            <a:cxnSpLocks/>
          </p:cNvCxnSpPr>
          <p:nvPr/>
        </p:nvCxnSpPr>
        <p:spPr>
          <a:xfrm>
            <a:off x="1575333" y="3476596"/>
            <a:ext cx="36957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 2">
            <a:extLst>
              <a:ext uri="{FF2B5EF4-FFF2-40B4-BE49-F238E27FC236}">
                <a16:creationId xmlns:a16="http://schemas.microsoft.com/office/drawing/2014/main" id="{26E52F7D-C8E9-97EB-7C5E-1F44565EE8CD}"/>
              </a:ext>
            </a:extLst>
          </p:cNvPr>
          <p:cNvSpPr/>
          <p:nvPr/>
        </p:nvSpPr>
        <p:spPr>
          <a:xfrm>
            <a:off x="908650" y="783811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개발 동기</a:t>
            </a:r>
            <a:endParaRPr lang="en-US" sz="6000" dirty="0">
              <a:latin typeface="+mn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8ED833-459A-DAB9-9916-D058B1C6AAE8}"/>
              </a:ext>
            </a:extLst>
          </p:cNvPr>
          <p:cNvCxnSpPr/>
          <p:nvPr/>
        </p:nvCxnSpPr>
        <p:spPr>
          <a:xfrm>
            <a:off x="1104900" y="1562100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D631A4E9-8BF4-A8BB-2366-BF3AB64A3BD5}"/>
              </a:ext>
            </a:extLst>
          </p:cNvPr>
          <p:cNvSpPr/>
          <p:nvPr/>
        </p:nvSpPr>
        <p:spPr>
          <a:xfrm>
            <a:off x="687170" y="3115273"/>
            <a:ext cx="4173260" cy="309776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6" name="Text 3"/>
          <p:cNvSpPr/>
          <p:nvPr/>
        </p:nvSpPr>
        <p:spPr>
          <a:xfrm>
            <a:off x="833199" y="2384822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376839" y="3235291"/>
            <a:ext cx="2793921" cy="499943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1440658" y="3284342"/>
            <a:ext cx="267462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b="1" dirty="0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유저 인터페이스</a:t>
            </a:r>
            <a:endParaRPr lang="en-US" sz="2187" b="1" dirty="0">
              <a:latin typeface="+mj-ea"/>
              <a:ea typeface="+mj-ea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9893" y="3955497"/>
            <a:ext cx="4047814" cy="2037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객실 정보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기능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로그영역으로 구분해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ts val="3149"/>
              </a:lnSpc>
            </a:pP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    3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가지 영역으로 나누어  레이아웃 설계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예약 및 객실 관리에 필요한 입력 필드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버튼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등의 요소 정의</a:t>
            </a:r>
            <a:endParaRPr lang="en-US" sz="1750" dirty="0">
              <a:solidFill>
                <a:srgbClr val="15213F"/>
              </a:solidFill>
              <a:latin typeface="바탕" panose="02030600000101010101" pitchFamily="18" charset="-127"/>
              <a:ea typeface="바탕" panose="02030600000101010101" pitchFamily="18" charset="-127"/>
              <a:cs typeface="Roboto" pitchFamily="34" charset="-120"/>
            </a:endParaRP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A7DA7D03-FB3F-573C-4B54-F0D6852AABAC}"/>
              </a:ext>
            </a:extLst>
          </p:cNvPr>
          <p:cNvSpPr/>
          <p:nvPr/>
        </p:nvSpPr>
        <p:spPr>
          <a:xfrm>
            <a:off x="5277088" y="3109678"/>
            <a:ext cx="4173260" cy="309776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0B327792-E19A-F4D8-C008-1BC8DD2CE0E4}"/>
              </a:ext>
            </a:extLst>
          </p:cNvPr>
          <p:cNvSpPr/>
          <p:nvPr/>
        </p:nvSpPr>
        <p:spPr>
          <a:xfrm>
            <a:off x="5966757" y="3229696"/>
            <a:ext cx="2793921" cy="499943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090FFCA1-BB29-A023-F903-4463F0CF266C}"/>
              </a:ext>
            </a:extLst>
          </p:cNvPr>
          <p:cNvSpPr/>
          <p:nvPr/>
        </p:nvSpPr>
        <p:spPr>
          <a:xfrm>
            <a:off x="6029206" y="3278747"/>
            <a:ext cx="273147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b="1" dirty="0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데이터 베이스</a:t>
            </a:r>
            <a:endParaRPr lang="en-US" sz="2187" b="1" dirty="0">
              <a:latin typeface="+mj-ea"/>
              <a:ea typeface="+mj-ea"/>
            </a:endParaRP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1D551CF7-7347-4325-CC10-A4AF6CB92429}"/>
              </a:ext>
            </a:extLst>
          </p:cNvPr>
          <p:cNvSpPr/>
          <p:nvPr/>
        </p:nvSpPr>
        <p:spPr>
          <a:xfrm>
            <a:off x="5339811" y="3949902"/>
            <a:ext cx="4047814" cy="20372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예약 데이터 테이블에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이름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결제 정보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숙박 기간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 등의 데이터 항목 정의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체크아웃 시간과 같은 프로그램 설정을 저장할 테이블 구성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783811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설계</a:t>
            </a:r>
            <a:endParaRPr lang="en-US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562100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hape 3">
            <a:extLst>
              <a:ext uri="{FF2B5EF4-FFF2-40B4-BE49-F238E27FC236}">
                <a16:creationId xmlns:a16="http://schemas.microsoft.com/office/drawing/2014/main" id="{61BB8B48-4003-1D9E-D9F5-56B9560702F1}"/>
              </a:ext>
            </a:extLst>
          </p:cNvPr>
          <p:cNvSpPr/>
          <p:nvPr/>
        </p:nvSpPr>
        <p:spPr>
          <a:xfrm>
            <a:off x="9867006" y="3109678"/>
            <a:ext cx="4173260" cy="309776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0" name="Shape 4">
            <a:extLst>
              <a:ext uri="{FF2B5EF4-FFF2-40B4-BE49-F238E27FC236}">
                <a16:creationId xmlns:a16="http://schemas.microsoft.com/office/drawing/2014/main" id="{44F788EB-A018-D62C-7552-0517796B7900}"/>
              </a:ext>
            </a:extLst>
          </p:cNvPr>
          <p:cNvSpPr/>
          <p:nvPr/>
        </p:nvSpPr>
        <p:spPr>
          <a:xfrm>
            <a:off x="10553996" y="3229696"/>
            <a:ext cx="2793921" cy="499943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BD6D44C9-698F-0BB3-3853-CC85973EE5AA}"/>
              </a:ext>
            </a:extLst>
          </p:cNvPr>
          <p:cNvSpPr/>
          <p:nvPr/>
        </p:nvSpPr>
        <p:spPr>
          <a:xfrm>
            <a:off x="10616445" y="3278747"/>
            <a:ext cx="273147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b="1" dirty="0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프로그램 로직</a:t>
            </a:r>
            <a:endParaRPr lang="en-US" sz="2187" b="1" dirty="0">
              <a:latin typeface="+mj-ea"/>
              <a:ea typeface="+mj-ea"/>
            </a:endParaRPr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63154369-9E47-AAB2-10AF-3674FB2E18C1}"/>
              </a:ext>
            </a:extLst>
          </p:cNvPr>
          <p:cNvSpPr/>
          <p:nvPr/>
        </p:nvSpPr>
        <p:spPr>
          <a:xfrm>
            <a:off x="9864326" y="4272110"/>
            <a:ext cx="4173260" cy="1229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체크아웃 시간 이전이면 전날 숙박고객의 정보가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체크아웃 시간 이후면 오늘 숙박할 고객의 정보가 표시 되도록 구성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1951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 3"/>
          <p:cNvSpPr/>
          <p:nvPr/>
        </p:nvSpPr>
        <p:spPr>
          <a:xfrm>
            <a:off x="833199" y="2384822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783811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6000">
                <a:solidFill>
                  <a:srgbClr val="476FD6"/>
                </a:solidFill>
                <a:latin typeface="+mn-ea"/>
                <a:cs typeface="Roboto Slab" pitchFamily="34" charset="-120"/>
              </a:rPr>
              <a:t>기술 스택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562100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348BE2C0-243D-20CB-1B9E-FB5FB0FB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55" y="2607529"/>
            <a:ext cx="2888575" cy="2888575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B2F9B275-8A54-F43A-2838-6971F6ECEB4A}"/>
              </a:ext>
            </a:extLst>
          </p:cNvPr>
          <p:cNvSpPr/>
          <p:nvPr/>
        </p:nvSpPr>
        <p:spPr>
          <a:xfrm>
            <a:off x="4197311" y="571827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dirty="0">
                <a:solidFill>
                  <a:srgbClr val="476FD6"/>
                </a:solidFill>
                <a:latin typeface="+mn-ea"/>
                <a:cs typeface="Roboto Slab" pitchFamily="34" charset="-120"/>
              </a:rPr>
              <a:t>기술 스택</a:t>
            </a:r>
            <a:endParaRPr lang="en-US" sz="2187" dirty="0">
              <a:latin typeface="+mn-ea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92CAE1A8-CD80-E5CB-8B05-10603F79F9E2}"/>
              </a:ext>
            </a:extLst>
          </p:cNvPr>
          <p:cNvSpPr/>
          <p:nvPr/>
        </p:nvSpPr>
        <p:spPr>
          <a:xfrm>
            <a:off x="3221712" y="6301442"/>
            <a:ext cx="4173260" cy="8827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latin typeface="+mn-ea"/>
              </a:rPr>
              <a:t>Swing</a:t>
            </a:r>
            <a:r>
              <a:rPr lang="ko-KR" altLang="en-US" sz="1750" dirty="0">
                <a:latin typeface="+mn-ea"/>
              </a:rPr>
              <a:t>기반의 </a:t>
            </a:r>
            <a:r>
              <a:rPr lang="en-US" altLang="ko-KR" sz="1750" dirty="0">
                <a:latin typeface="+mn-ea"/>
              </a:rPr>
              <a:t>GUI </a:t>
            </a:r>
            <a:r>
              <a:rPr lang="ko-KR" altLang="en-US" sz="1750" dirty="0">
                <a:latin typeface="+mn-ea"/>
              </a:rPr>
              <a:t>개발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en-US" altLang="ko-KR" sz="1750" dirty="0">
                <a:latin typeface="+mn-ea"/>
              </a:rPr>
              <a:t>MySQL</a:t>
            </a:r>
            <a:r>
              <a:rPr lang="ko-KR" altLang="en-US" sz="1750" dirty="0">
                <a:latin typeface="+mn-ea"/>
              </a:rPr>
              <a:t> 데이터베이스와 연동</a:t>
            </a:r>
            <a:endParaRPr lang="en-US" altLang="ko-KR" sz="1750" dirty="0">
              <a:latin typeface="+mn-ea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86BCC8C0-1A68-C359-DD2C-CBE1E7B39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485" y="2607529"/>
            <a:ext cx="2888575" cy="2888575"/>
          </a:xfrm>
          <a:prstGeom prst="rect">
            <a:avLst/>
          </a:prstGeom>
        </p:spPr>
      </p:pic>
      <p:sp>
        <p:nvSpPr>
          <p:cNvPr id="17" name="Text 5">
            <a:extLst>
              <a:ext uri="{FF2B5EF4-FFF2-40B4-BE49-F238E27FC236}">
                <a16:creationId xmlns:a16="http://schemas.microsoft.com/office/drawing/2014/main" id="{34D4C90F-CE67-EC72-BE1C-06C6DA8E17C1}"/>
              </a:ext>
            </a:extLst>
          </p:cNvPr>
          <p:cNvSpPr/>
          <p:nvPr/>
        </p:nvSpPr>
        <p:spPr>
          <a:xfrm>
            <a:off x="8592741" y="5718275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dirty="0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사용한 프로그램</a:t>
            </a:r>
            <a:endParaRPr lang="en-US" sz="2187" dirty="0">
              <a:latin typeface="+mj-ea"/>
              <a:ea typeface="+mj-ea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DE1AE21-26DF-1142-6578-AEF51758871F}"/>
              </a:ext>
            </a:extLst>
          </p:cNvPr>
          <p:cNvSpPr/>
          <p:nvPr/>
        </p:nvSpPr>
        <p:spPr>
          <a:xfrm>
            <a:off x="7617143" y="6301443"/>
            <a:ext cx="4173260" cy="5489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Eclipse IDE, MySQL</a:t>
            </a:r>
            <a:endParaRPr lang="en-US" sz="17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51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7" name="Shape 3">
            <a:extLst>
              <a:ext uri="{FF2B5EF4-FFF2-40B4-BE49-F238E27FC236}">
                <a16:creationId xmlns:a16="http://schemas.microsoft.com/office/drawing/2014/main" id="{260F07D5-1FE3-777D-EEF0-E1C6E97F4336}"/>
              </a:ext>
            </a:extLst>
          </p:cNvPr>
          <p:cNvSpPr/>
          <p:nvPr/>
        </p:nvSpPr>
        <p:spPr>
          <a:xfrm>
            <a:off x="809090" y="2720945"/>
            <a:ext cx="4173260" cy="309776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8" name="Shape 4">
            <a:extLst>
              <a:ext uri="{FF2B5EF4-FFF2-40B4-BE49-F238E27FC236}">
                <a16:creationId xmlns:a16="http://schemas.microsoft.com/office/drawing/2014/main" id="{760E03BA-9281-45FA-3924-AD8852C26839}"/>
              </a:ext>
            </a:extLst>
          </p:cNvPr>
          <p:cNvSpPr/>
          <p:nvPr/>
        </p:nvSpPr>
        <p:spPr>
          <a:xfrm>
            <a:off x="873586" y="2958902"/>
            <a:ext cx="4108764" cy="499943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2">
            <a:extLst>
              <a:ext uri="{FF2B5EF4-FFF2-40B4-BE49-F238E27FC236}">
                <a16:creationId xmlns:a16="http://schemas.microsoft.com/office/drawing/2014/main" id="{9D032E7C-2E12-DA2B-5841-E5042FD7A5ED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클래스</a:t>
            </a:r>
            <a:endParaRPr lang="en-US" altLang="ko-KR" sz="6000" dirty="0">
              <a:latin typeface="+mn-ea"/>
            </a:endParaRPr>
          </a:p>
          <a:p>
            <a:pPr marL="0" indent="0">
              <a:lnSpc>
                <a:spcPts val="4549"/>
              </a:lnSpc>
              <a:buNone/>
            </a:pPr>
            <a:endParaRPr lang="en-US" sz="6000" dirty="0">
              <a:latin typeface="+mn-ea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5EFDEF99-B217-8EEE-F389-0B918340EB91}"/>
              </a:ext>
            </a:extLst>
          </p:cNvPr>
          <p:cNvSpPr/>
          <p:nvPr/>
        </p:nvSpPr>
        <p:spPr>
          <a:xfrm>
            <a:off x="976164" y="2930985"/>
            <a:ext cx="3905673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400" dirty="0" err="1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MotelReservationProgram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36" name="Text 8">
            <a:extLst>
              <a:ext uri="{FF2B5EF4-FFF2-40B4-BE49-F238E27FC236}">
                <a16:creationId xmlns:a16="http://schemas.microsoft.com/office/drawing/2014/main" id="{BF227077-2140-C211-B945-56413F551F8F}"/>
              </a:ext>
            </a:extLst>
          </p:cNvPr>
          <p:cNvSpPr/>
          <p:nvPr/>
        </p:nvSpPr>
        <p:spPr>
          <a:xfrm>
            <a:off x="873586" y="3470772"/>
            <a:ext cx="4108764" cy="2284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endParaRPr lang="en-US" sz="1750" dirty="0"/>
          </a:p>
          <a:p>
            <a:pPr marL="0" indent="0" algn="ctr">
              <a:lnSpc>
                <a:spcPts val="3149"/>
              </a:lnSpc>
              <a:buNone/>
            </a:pPr>
            <a:r>
              <a:rPr lang="en-US" sz="1750" dirty="0"/>
              <a:t>GUI</a:t>
            </a:r>
            <a:r>
              <a:rPr lang="ko-KR" altLang="en-US" sz="1750" dirty="0"/>
              <a:t>를 구성하는 클래스입니다</a:t>
            </a:r>
            <a:r>
              <a:rPr lang="en-US" altLang="ko-KR" sz="1750" dirty="0"/>
              <a:t>.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패널과 필드</a:t>
            </a:r>
            <a:r>
              <a:rPr lang="en-US" altLang="ko-KR" sz="1750" dirty="0"/>
              <a:t>,</a:t>
            </a:r>
            <a:r>
              <a:rPr lang="ko-KR" altLang="en-US" sz="1750" dirty="0"/>
              <a:t> 버튼 등 </a:t>
            </a:r>
            <a:r>
              <a:rPr lang="en-US" altLang="ko-KR" sz="1750" dirty="0"/>
              <a:t>UI</a:t>
            </a:r>
            <a:r>
              <a:rPr lang="ko-KR" altLang="en-US" sz="1750" dirty="0"/>
              <a:t>에 </a:t>
            </a:r>
            <a:endParaRPr lang="en-US" altLang="ko-KR" sz="1750" dirty="0"/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관련된 것 들을 관리합니다</a:t>
            </a:r>
            <a:r>
              <a:rPr lang="en-US" altLang="ko-KR" sz="1750" dirty="0"/>
              <a:t>.</a:t>
            </a:r>
            <a:r>
              <a:rPr lang="ko-KR" altLang="en-US" sz="1750" dirty="0"/>
              <a:t> </a:t>
            </a:r>
            <a:endParaRPr lang="en-US" sz="1750" dirty="0"/>
          </a:p>
        </p:txBody>
      </p:sp>
      <p:sp>
        <p:nvSpPr>
          <p:cNvPr id="43" name="Shape 3">
            <a:extLst>
              <a:ext uri="{FF2B5EF4-FFF2-40B4-BE49-F238E27FC236}">
                <a16:creationId xmlns:a16="http://schemas.microsoft.com/office/drawing/2014/main" id="{DFCC5E19-532C-6E24-F431-98CEF5B72CE8}"/>
              </a:ext>
            </a:extLst>
          </p:cNvPr>
          <p:cNvSpPr/>
          <p:nvPr/>
        </p:nvSpPr>
        <p:spPr>
          <a:xfrm>
            <a:off x="5501404" y="2705481"/>
            <a:ext cx="3490306" cy="309776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44" name="Shape 4">
            <a:extLst>
              <a:ext uri="{FF2B5EF4-FFF2-40B4-BE49-F238E27FC236}">
                <a16:creationId xmlns:a16="http://schemas.microsoft.com/office/drawing/2014/main" id="{B2515AEF-CE88-E8F3-614E-5651350ADF81}"/>
              </a:ext>
            </a:extLst>
          </p:cNvPr>
          <p:cNvSpPr/>
          <p:nvPr/>
        </p:nvSpPr>
        <p:spPr>
          <a:xfrm>
            <a:off x="5565900" y="2943438"/>
            <a:ext cx="3436365" cy="499943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5" name="Text 5">
            <a:extLst>
              <a:ext uri="{FF2B5EF4-FFF2-40B4-BE49-F238E27FC236}">
                <a16:creationId xmlns:a16="http://schemas.microsoft.com/office/drawing/2014/main" id="{1F2E69DA-A4E0-7B69-D15E-0F152CA5F0C3}"/>
              </a:ext>
            </a:extLst>
          </p:cNvPr>
          <p:cNvSpPr/>
          <p:nvPr/>
        </p:nvSpPr>
        <p:spPr>
          <a:xfrm>
            <a:off x="5616587" y="2956400"/>
            <a:ext cx="333499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3200" dirty="0" err="1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ReservationDB</a:t>
            </a:r>
            <a:endParaRPr lang="en-US" sz="3200" dirty="0">
              <a:latin typeface="+mj-ea"/>
              <a:ea typeface="+mj-ea"/>
            </a:endParaRPr>
          </a:p>
        </p:txBody>
      </p:sp>
      <p:sp>
        <p:nvSpPr>
          <p:cNvPr id="46" name="Text 6">
            <a:extLst>
              <a:ext uri="{FF2B5EF4-FFF2-40B4-BE49-F238E27FC236}">
                <a16:creationId xmlns:a16="http://schemas.microsoft.com/office/drawing/2014/main" id="{4D6E8192-5014-48B4-8EA5-FB13323E7479}"/>
              </a:ext>
            </a:extLst>
          </p:cNvPr>
          <p:cNvSpPr/>
          <p:nvPr/>
        </p:nvSpPr>
        <p:spPr>
          <a:xfrm>
            <a:off x="5501404" y="3550943"/>
            <a:ext cx="3436365" cy="20972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데이터베이스와 관련된</a:t>
            </a:r>
            <a:endParaRPr lang="en-US" altLang="ko-KR" sz="175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함수를 모아 놓은 클래스입니다</a:t>
            </a:r>
            <a:r>
              <a:rPr lang="en-US" altLang="ko-KR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.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쿼리를 실행해 데이터를 추가하거나 제거하는 등 관리를 담당합니다 </a:t>
            </a:r>
            <a:endParaRPr lang="en-US" sz="1750" dirty="0">
              <a:latin typeface="+mn-ea"/>
            </a:endParaRPr>
          </a:p>
        </p:txBody>
      </p:sp>
      <p:sp>
        <p:nvSpPr>
          <p:cNvPr id="47" name="Shape 3">
            <a:extLst>
              <a:ext uri="{FF2B5EF4-FFF2-40B4-BE49-F238E27FC236}">
                <a16:creationId xmlns:a16="http://schemas.microsoft.com/office/drawing/2014/main" id="{6803ABFB-7890-B313-0450-D9FEA2C76C96}"/>
              </a:ext>
            </a:extLst>
          </p:cNvPr>
          <p:cNvSpPr/>
          <p:nvPr/>
        </p:nvSpPr>
        <p:spPr>
          <a:xfrm>
            <a:off x="9521320" y="2710050"/>
            <a:ext cx="3490306" cy="3097769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48" name="Shape 4">
            <a:extLst>
              <a:ext uri="{FF2B5EF4-FFF2-40B4-BE49-F238E27FC236}">
                <a16:creationId xmlns:a16="http://schemas.microsoft.com/office/drawing/2014/main" id="{DE7FF23E-5261-8A30-CA41-43BF0DF29103}"/>
              </a:ext>
            </a:extLst>
          </p:cNvPr>
          <p:cNvSpPr/>
          <p:nvPr/>
        </p:nvSpPr>
        <p:spPr>
          <a:xfrm>
            <a:off x="9585816" y="2948007"/>
            <a:ext cx="3436365" cy="499943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9" name="Text 5">
            <a:extLst>
              <a:ext uri="{FF2B5EF4-FFF2-40B4-BE49-F238E27FC236}">
                <a16:creationId xmlns:a16="http://schemas.microsoft.com/office/drawing/2014/main" id="{0C10EC14-B5A9-D7AB-7AA2-3D3470D5BA0E}"/>
              </a:ext>
            </a:extLst>
          </p:cNvPr>
          <p:cNvSpPr/>
          <p:nvPr/>
        </p:nvSpPr>
        <p:spPr>
          <a:xfrm>
            <a:off x="9636503" y="2958902"/>
            <a:ext cx="333499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altLang="ko-KR" sz="3200" dirty="0" err="1">
                <a:solidFill>
                  <a:srgbClr val="476FD6"/>
                </a:solidFill>
                <a:latin typeface="+mj-ea"/>
                <a:ea typeface="+mj-ea"/>
                <a:cs typeface="Roboto Slab" pitchFamily="34" charset="-120"/>
              </a:rPr>
              <a:t>ReservationInfo</a:t>
            </a:r>
            <a:endParaRPr lang="en-US" altLang="ko-KR" sz="3200" dirty="0">
              <a:latin typeface="+mj-ea"/>
              <a:ea typeface="+mj-ea"/>
            </a:endParaRPr>
          </a:p>
        </p:txBody>
      </p:sp>
      <p:sp>
        <p:nvSpPr>
          <p:cNvPr id="50" name="Text 6">
            <a:extLst>
              <a:ext uri="{FF2B5EF4-FFF2-40B4-BE49-F238E27FC236}">
                <a16:creationId xmlns:a16="http://schemas.microsoft.com/office/drawing/2014/main" id="{BC216EF8-4C27-4ABA-2FEE-CECBEFFA9930}"/>
              </a:ext>
            </a:extLst>
          </p:cNvPr>
          <p:cNvSpPr/>
          <p:nvPr/>
        </p:nvSpPr>
        <p:spPr>
          <a:xfrm>
            <a:off x="9548290" y="3707514"/>
            <a:ext cx="3436365" cy="20972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고객 정보를 담는 클래스 입니다</a:t>
            </a:r>
            <a:r>
              <a:rPr lang="en-US" altLang="ko-KR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.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객실번호</a:t>
            </a:r>
            <a:r>
              <a:rPr lang="en-US" altLang="ko-KR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, </a:t>
            </a: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이름</a:t>
            </a:r>
            <a:r>
              <a:rPr lang="en-US" altLang="ko-KR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, </a:t>
            </a: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숙박 날짜 등</a:t>
            </a:r>
            <a:endParaRPr lang="en-US" altLang="ko-KR" sz="1750" dirty="0">
              <a:solidFill>
                <a:srgbClr val="15213F"/>
              </a:solidFill>
              <a:latin typeface="+mn-ea"/>
              <a:cs typeface="Roboto" pitchFamily="34" charset="-120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예약에 관한 정보들을 담을 수 있게 양식화 되어 있습니다</a:t>
            </a:r>
            <a:r>
              <a:rPr lang="en-US" altLang="ko-KR" sz="1750" dirty="0">
                <a:solidFill>
                  <a:srgbClr val="15213F"/>
                </a:solidFill>
                <a:latin typeface="+mn-ea"/>
                <a:cs typeface="Roboto" pitchFamily="34" charset="-120"/>
              </a:rPr>
              <a:t>.</a:t>
            </a:r>
          </a:p>
          <a:p>
            <a:pPr marL="0" indent="0" algn="ctr">
              <a:lnSpc>
                <a:spcPts val="3149"/>
              </a:lnSpc>
              <a:buNone/>
            </a:pPr>
            <a:endParaRPr lang="en-US" sz="17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3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43E73E-B881-326C-FA5C-C76FF4BE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3" y="1629474"/>
            <a:ext cx="11631981" cy="62900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2384822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33027B-8745-A43C-177B-67FC47FBC0AC}"/>
              </a:ext>
            </a:extLst>
          </p:cNvPr>
          <p:cNvSpPr/>
          <p:nvPr/>
        </p:nvSpPr>
        <p:spPr>
          <a:xfrm>
            <a:off x="410293" y="1629474"/>
            <a:ext cx="5723807" cy="64096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A57346B4-57B5-136B-BA2C-ED85F9899556}"/>
              </a:ext>
            </a:extLst>
          </p:cNvPr>
          <p:cNvSpPr/>
          <p:nvPr/>
        </p:nvSpPr>
        <p:spPr>
          <a:xfrm>
            <a:off x="2541273" y="1261669"/>
            <a:ext cx="1678348" cy="40241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E2FD8300-D6F0-98E4-9384-44FF6A7683BD}"/>
              </a:ext>
            </a:extLst>
          </p:cNvPr>
          <p:cNvSpPr/>
          <p:nvPr/>
        </p:nvSpPr>
        <p:spPr>
          <a:xfrm>
            <a:off x="2595290" y="1203794"/>
            <a:ext cx="1570315" cy="518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예약정보 영역</a:t>
            </a:r>
            <a:endParaRPr lang="en-US" altLang="ko-KR" sz="175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A91F6-2D16-C274-B22B-633CC1C59714}"/>
              </a:ext>
            </a:extLst>
          </p:cNvPr>
          <p:cNvSpPr/>
          <p:nvPr/>
        </p:nvSpPr>
        <p:spPr>
          <a:xfrm>
            <a:off x="6228785" y="1650920"/>
            <a:ext cx="2785538" cy="64096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6422B610-D75C-F1F1-36FD-FAD25B461171}"/>
              </a:ext>
            </a:extLst>
          </p:cNvPr>
          <p:cNvSpPr/>
          <p:nvPr/>
        </p:nvSpPr>
        <p:spPr>
          <a:xfrm>
            <a:off x="6821734" y="1236349"/>
            <a:ext cx="1678348" cy="40241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6DC6C205-5F7A-D026-6229-AF4086C11BA7}"/>
              </a:ext>
            </a:extLst>
          </p:cNvPr>
          <p:cNvSpPr/>
          <p:nvPr/>
        </p:nvSpPr>
        <p:spPr>
          <a:xfrm>
            <a:off x="6875751" y="1178474"/>
            <a:ext cx="1570315" cy="518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기능 영역</a:t>
            </a:r>
            <a:endParaRPr lang="en-US" altLang="ko-KR" sz="175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17619A-F951-9D42-E051-1B0384202AA5}"/>
              </a:ext>
            </a:extLst>
          </p:cNvPr>
          <p:cNvSpPr/>
          <p:nvPr/>
        </p:nvSpPr>
        <p:spPr>
          <a:xfrm>
            <a:off x="9129262" y="1664079"/>
            <a:ext cx="2785538" cy="64096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9CE5125E-E17F-5B0A-5012-EBCA22BBDBED}"/>
              </a:ext>
            </a:extLst>
          </p:cNvPr>
          <p:cNvSpPr/>
          <p:nvPr/>
        </p:nvSpPr>
        <p:spPr>
          <a:xfrm>
            <a:off x="9764011" y="1272372"/>
            <a:ext cx="1678348" cy="40241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6C8B5A85-F54E-1AA7-A6F2-0118E4248406}"/>
              </a:ext>
            </a:extLst>
          </p:cNvPr>
          <p:cNvSpPr/>
          <p:nvPr/>
        </p:nvSpPr>
        <p:spPr>
          <a:xfrm>
            <a:off x="9818028" y="1214497"/>
            <a:ext cx="1570315" cy="518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로그 영역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9D032E7C-2E12-DA2B-5841-E5042FD7A5ED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 err="1">
                <a:latin typeface="+mn-ea"/>
              </a:rPr>
              <a:t>전체매뉴</a:t>
            </a:r>
            <a:endParaRPr lang="en-US" sz="6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50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143007" y="2593755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0A3009-431D-580A-0F90-40C9A8BD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07" y="2132667"/>
            <a:ext cx="3953427" cy="336279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7CE9956-E5B3-DF30-F494-5E8EC8EADF8D}"/>
              </a:ext>
            </a:extLst>
          </p:cNvPr>
          <p:cNvSpPr/>
          <p:nvPr/>
        </p:nvSpPr>
        <p:spPr>
          <a:xfrm>
            <a:off x="4111938" y="3066433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96B1AC-DD3D-2D36-7A69-6ECC8A0C6853}"/>
              </a:ext>
            </a:extLst>
          </p:cNvPr>
          <p:cNvSpPr/>
          <p:nvPr/>
        </p:nvSpPr>
        <p:spPr>
          <a:xfrm>
            <a:off x="3143007" y="3072428"/>
            <a:ext cx="1254681" cy="243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예약</a:t>
            </a:r>
            <a:endParaRPr lang="en-US" sz="6000" dirty="0">
              <a:latin typeface="+mn-ea"/>
            </a:endParaRP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E869AB99-8EFC-0348-4185-2F0E24C85DB5}"/>
              </a:ext>
            </a:extLst>
          </p:cNvPr>
          <p:cNvSpPr/>
          <p:nvPr/>
        </p:nvSpPr>
        <p:spPr>
          <a:xfrm>
            <a:off x="3414708" y="5847904"/>
            <a:ext cx="3656334" cy="402410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0740388B-548B-3D07-7F1B-A215172ACD53}"/>
              </a:ext>
            </a:extLst>
          </p:cNvPr>
          <p:cNvSpPr/>
          <p:nvPr/>
        </p:nvSpPr>
        <p:spPr>
          <a:xfrm>
            <a:off x="3373245" y="5767167"/>
            <a:ext cx="3739261" cy="518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입력한 정보가 데이터베이스에 저장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054D54C-75EF-E302-B977-AFA7EBBC3BE6}"/>
              </a:ext>
            </a:extLst>
          </p:cNvPr>
          <p:cNvSpPr/>
          <p:nvPr/>
        </p:nvSpPr>
        <p:spPr>
          <a:xfrm>
            <a:off x="7257743" y="3773561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B9F883B8-7F13-6D66-D500-273C0C51D26B}"/>
              </a:ext>
            </a:extLst>
          </p:cNvPr>
          <p:cNvSpPr/>
          <p:nvPr/>
        </p:nvSpPr>
        <p:spPr>
          <a:xfrm>
            <a:off x="7586896" y="4596275"/>
            <a:ext cx="4100706" cy="808837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3B258A37-D0F3-9DDE-A2AF-0C6CF5611C39}"/>
              </a:ext>
            </a:extLst>
          </p:cNvPr>
          <p:cNvSpPr/>
          <p:nvPr/>
        </p:nvSpPr>
        <p:spPr>
          <a:xfrm>
            <a:off x="7795652" y="4544475"/>
            <a:ext cx="3739261" cy="912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체크인 날짜와 체크아웃 날짜가 겹치면</a:t>
            </a:r>
            <a:br>
              <a:rPr lang="en-US" altLang="ko-KR" sz="1750" dirty="0">
                <a:latin typeface="+mn-ea"/>
              </a:rPr>
            </a:br>
            <a:r>
              <a:rPr lang="ko-KR" altLang="en-US" sz="1750" dirty="0">
                <a:latin typeface="+mn-ea"/>
              </a:rPr>
              <a:t>에러박스를 출력하며 저장하지 않는다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6EC875-2917-126D-2A7E-9F346F6C8CAB}"/>
              </a:ext>
            </a:extLst>
          </p:cNvPr>
          <p:cNvSpPr/>
          <p:nvPr/>
        </p:nvSpPr>
        <p:spPr>
          <a:xfrm>
            <a:off x="5893931" y="3697996"/>
            <a:ext cx="1177111" cy="3631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0D44207-CAB1-47FB-9534-A3E6EC84EACE}"/>
              </a:ext>
            </a:extLst>
          </p:cNvPr>
          <p:cNvSpPr/>
          <p:nvPr/>
        </p:nvSpPr>
        <p:spPr>
          <a:xfrm rot="5400000">
            <a:off x="5352743" y="5498396"/>
            <a:ext cx="449580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56C296-EC73-D6F3-A8FB-999243A5582D}"/>
              </a:ext>
            </a:extLst>
          </p:cNvPr>
          <p:cNvSpPr/>
          <p:nvPr/>
        </p:nvSpPr>
        <p:spPr>
          <a:xfrm>
            <a:off x="5305375" y="5151968"/>
            <a:ext cx="524873" cy="2113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9DBB9F3-663E-ADC7-FF28-DE926113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278" y="2935901"/>
            <a:ext cx="2962310" cy="1235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549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>
            <a:extLst>
              <a:ext uri="{FF2B5EF4-FFF2-40B4-BE49-F238E27FC236}">
                <a16:creationId xmlns:a16="http://schemas.microsoft.com/office/drawing/2014/main" id="{BAF2D185-B059-82EA-BFF2-99E484C7E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D8D8D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2A40FD-F106-5C52-E6A8-A0A78983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81" y="1801166"/>
            <a:ext cx="4231683" cy="55210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43007" y="2593755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endParaRPr lang="en-US" sz="4374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57613504-F385-D5D9-4D22-1DDBCF2AC403}"/>
              </a:ext>
            </a:extLst>
          </p:cNvPr>
          <p:cNvSpPr/>
          <p:nvPr/>
        </p:nvSpPr>
        <p:spPr>
          <a:xfrm>
            <a:off x="908650" y="458577"/>
            <a:ext cx="362712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ko-KR" altLang="en-US" sz="6000" dirty="0">
                <a:latin typeface="+mn-ea"/>
              </a:rPr>
              <a:t>프로젝트 결과</a:t>
            </a:r>
            <a:endParaRPr lang="en-US" altLang="ko-KR" sz="6000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B58C6B-E1A0-993B-C7F7-874212FCA729}"/>
              </a:ext>
            </a:extLst>
          </p:cNvPr>
          <p:cNvCxnSpPr/>
          <p:nvPr/>
        </p:nvCxnSpPr>
        <p:spPr>
          <a:xfrm>
            <a:off x="1104900" y="1178474"/>
            <a:ext cx="1216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2">
            <a:extLst>
              <a:ext uri="{FF2B5EF4-FFF2-40B4-BE49-F238E27FC236}">
                <a16:creationId xmlns:a16="http://schemas.microsoft.com/office/drawing/2014/main" id="{8A91F01F-3692-45E4-98D6-C57A492C36F9}"/>
              </a:ext>
            </a:extLst>
          </p:cNvPr>
          <p:cNvSpPr/>
          <p:nvPr/>
        </p:nvSpPr>
        <p:spPr>
          <a:xfrm>
            <a:off x="6052150" y="452334"/>
            <a:ext cx="4585370" cy="5775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6000" dirty="0">
                <a:latin typeface="+mn-ea"/>
              </a:rPr>
              <a:t>- </a:t>
            </a:r>
            <a:r>
              <a:rPr lang="ko-KR" altLang="en-US" sz="6000" dirty="0">
                <a:latin typeface="+mn-ea"/>
              </a:rPr>
              <a:t>객실관리 </a:t>
            </a:r>
            <a:r>
              <a:rPr lang="en-US" altLang="ko-KR" sz="6000" dirty="0">
                <a:latin typeface="+mn-ea"/>
              </a:rPr>
              <a:t>(</a:t>
            </a:r>
            <a:r>
              <a:rPr lang="ko-KR" altLang="en-US" sz="6000" dirty="0">
                <a:solidFill>
                  <a:srgbClr val="FF0000"/>
                </a:solidFill>
                <a:latin typeface="+mn-ea"/>
              </a:rPr>
              <a:t>체크아웃 전</a:t>
            </a:r>
            <a:r>
              <a:rPr lang="en-US" altLang="ko-KR" sz="6000" dirty="0">
                <a:latin typeface="+mn-ea"/>
              </a:rPr>
              <a:t>)</a:t>
            </a:r>
            <a:endParaRPr lang="en-US" sz="6000" dirty="0">
              <a:latin typeface="+mn-ea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054D54C-75EF-E302-B977-AFA7EBBC3BE6}"/>
              </a:ext>
            </a:extLst>
          </p:cNvPr>
          <p:cNvSpPr/>
          <p:nvPr/>
        </p:nvSpPr>
        <p:spPr>
          <a:xfrm>
            <a:off x="3756660" y="2107513"/>
            <a:ext cx="1966012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B9F883B8-7F13-6D66-D500-273C0C51D26B}"/>
              </a:ext>
            </a:extLst>
          </p:cNvPr>
          <p:cNvSpPr/>
          <p:nvPr/>
        </p:nvSpPr>
        <p:spPr>
          <a:xfrm>
            <a:off x="5845178" y="1888318"/>
            <a:ext cx="4853302" cy="808837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3B258A37-D0F3-9DDE-A2AF-0C6CF5611C39}"/>
              </a:ext>
            </a:extLst>
          </p:cNvPr>
          <p:cNvSpPr/>
          <p:nvPr/>
        </p:nvSpPr>
        <p:spPr>
          <a:xfrm>
            <a:off x="6376151" y="1801166"/>
            <a:ext cx="3739261" cy="912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현재 시간이 체크아웃 시간을 넘지 않았을 경우</a:t>
            </a:r>
            <a:endParaRPr lang="en-US" altLang="ko-KR" sz="1750" dirty="0">
              <a:latin typeface="+mn-ea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오늘 들어올 손님은 입실예정으로 처리한다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6EC875-2917-126D-2A7E-9F346F6C8CAB}"/>
              </a:ext>
            </a:extLst>
          </p:cNvPr>
          <p:cNvSpPr/>
          <p:nvPr/>
        </p:nvSpPr>
        <p:spPr>
          <a:xfrm>
            <a:off x="2927547" y="2106667"/>
            <a:ext cx="707194" cy="2502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8A83D4-839D-70E4-4C82-AA0E228F0D35}"/>
              </a:ext>
            </a:extLst>
          </p:cNvPr>
          <p:cNvSpPr/>
          <p:nvPr/>
        </p:nvSpPr>
        <p:spPr>
          <a:xfrm>
            <a:off x="1548327" y="4382592"/>
            <a:ext cx="707194" cy="2502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E7603-4BF5-F540-D967-662551A697F6}"/>
              </a:ext>
            </a:extLst>
          </p:cNvPr>
          <p:cNvSpPr/>
          <p:nvPr/>
        </p:nvSpPr>
        <p:spPr>
          <a:xfrm>
            <a:off x="3925766" y="4257450"/>
            <a:ext cx="1393097" cy="8784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2C9A0C7-17CA-CD26-2A77-C60E68A36F61}"/>
              </a:ext>
            </a:extLst>
          </p:cNvPr>
          <p:cNvSpPr/>
          <p:nvPr/>
        </p:nvSpPr>
        <p:spPr>
          <a:xfrm>
            <a:off x="5393145" y="4548727"/>
            <a:ext cx="779055" cy="24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943FDEDF-D0D8-C7B8-CB55-E0B44289B14C}"/>
              </a:ext>
            </a:extLst>
          </p:cNvPr>
          <p:cNvSpPr/>
          <p:nvPr/>
        </p:nvSpPr>
        <p:spPr>
          <a:xfrm>
            <a:off x="6273391" y="3838952"/>
            <a:ext cx="4425089" cy="2264668"/>
          </a:xfrm>
          <a:prstGeom prst="roundRect">
            <a:avLst>
              <a:gd name="adj" fmla="val 9341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15D71179-D041-C337-B87B-76422B5FFAF8}"/>
              </a:ext>
            </a:extLst>
          </p:cNvPr>
          <p:cNvSpPr/>
          <p:nvPr/>
        </p:nvSpPr>
        <p:spPr>
          <a:xfrm>
            <a:off x="6287817" y="4051514"/>
            <a:ext cx="4349703" cy="19606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한 사람의 퇴실 날짜와</a:t>
            </a:r>
            <a:endParaRPr lang="en-US" altLang="ko-KR" sz="1750" dirty="0">
              <a:latin typeface="+mn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또 다른 한사람의 입실 날짜가 겹친다면</a:t>
            </a:r>
            <a:endParaRPr lang="en-US" altLang="ko-KR" sz="1750" dirty="0">
              <a:latin typeface="+mn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>
                <a:latin typeface="+mn-ea"/>
              </a:rPr>
              <a:t>체크아웃 시간 전 일 때 두 사람 모두 표시</a:t>
            </a:r>
            <a:endParaRPr lang="en-US" altLang="ko-KR" sz="1750" dirty="0">
              <a:latin typeface="+mn-ea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en-US" altLang="ko-KR" sz="1750" dirty="0">
                <a:latin typeface="+mn-ea"/>
              </a:rPr>
              <a:t>(</a:t>
            </a:r>
            <a:r>
              <a:rPr lang="ko-KR" altLang="en-US" sz="1750" dirty="0">
                <a:latin typeface="+mn-ea"/>
              </a:rPr>
              <a:t>아직 방에 이전 손님이 머물고 있으니</a:t>
            </a:r>
            <a:r>
              <a:rPr lang="en-US" altLang="ko-KR" sz="175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6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519</Words>
  <Application>Microsoft Office PowerPoint</Application>
  <PresentationFormat>사용자 지정</PresentationFormat>
  <Paragraphs>132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Söhne</vt:lpstr>
      <vt:lpstr>맑은 고딕</vt:lpstr>
      <vt:lpstr>바탕</vt:lpstr>
      <vt:lpstr>Arial</vt:lpstr>
      <vt:lpstr>Calibri</vt:lpstr>
      <vt:lpstr>Consolas</vt:lpstr>
      <vt:lpstr>Roboto Slab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지호</cp:lastModifiedBy>
  <cp:revision>11</cp:revision>
  <dcterms:created xsi:type="dcterms:W3CDTF">2023-06-17T17:24:42Z</dcterms:created>
  <dcterms:modified xsi:type="dcterms:W3CDTF">2023-06-18T13:59:29Z</dcterms:modified>
</cp:coreProperties>
</file>