
<file path=[Content_Types].xml><?xml version="1.0" encoding="utf-8"?>
<Types xmlns="http://schemas.openxmlformats.org/package/2006/content-types">
  <Default Extension="fntdata" ContentType="application/x-fontdata"/>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6"/>
  </p:notesMasterIdLst>
  <p:sldIdLst>
    <p:sldId id="256" r:id="rId2"/>
    <p:sldId id="260" r:id="rId3"/>
    <p:sldId id="292" r:id="rId4"/>
    <p:sldId id="291" r:id="rId5"/>
    <p:sldId id="293" r:id="rId6"/>
    <p:sldId id="294" r:id="rId7"/>
    <p:sldId id="257" r:id="rId8"/>
    <p:sldId id="295" r:id="rId9"/>
    <p:sldId id="296" r:id="rId10"/>
    <p:sldId id="298" r:id="rId11"/>
    <p:sldId id="297" r:id="rId12"/>
    <p:sldId id="299" r:id="rId13"/>
    <p:sldId id="301" r:id="rId14"/>
    <p:sldId id="300" r:id="rId15"/>
  </p:sldIdLst>
  <p:sldSz cx="9144000" cy="5143500" type="screen16x9"/>
  <p:notesSz cx="6858000" cy="9144000"/>
  <p:embeddedFontLst>
    <p:embeddedFont>
      <p:font typeface="Fira Sans Extra Condensed" panose="020B0503050000020004" pitchFamily="34" charset="0"/>
      <p:regular r:id="rId17"/>
      <p:bold r:id="rId18"/>
      <p:italic r:id="rId19"/>
      <p:boldItalic r:id="rId20"/>
    </p:embeddedFont>
    <p:embeddedFont>
      <p:font typeface="Fira Sans Extra Condensed SemiBold" panose="02010600030101010101"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3D607C-09DB-41C7-A52F-04ABE6E2D338}">
  <a:tblStyle styleId="{FF3D607C-09DB-41C7-A52F-04ABE6E2D3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6"/>
  </p:normalViewPr>
  <p:slideViewPr>
    <p:cSldViewPr snapToGrid="0">
      <p:cViewPr>
        <p:scale>
          <a:sx n="100" d="100"/>
          <a:sy n="100" d="100"/>
        </p:scale>
        <p:origin x="946" y="17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08f046be04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08f046be04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c1d423937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c1d423937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680875" y="1205850"/>
            <a:ext cx="4370400" cy="2380200"/>
          </a:xfrm>
          <a:prstGeom prst="rect">
            <a:avLst/>
          </a:prstGeom>
        </p:spPr>
        <p:txBody>
          <a:bodyPr spcFirstLastPara="1" wrap="square" lIns="91425" tIns="91425" rIns="91425" bIns="91425" anchor="t" anchorCtr="0">
            <a:normAutofit/>
          </a:bodyPr>
          <a:lstStyle>
            <a:lvl1pPr lvl="0">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680968" y="3586050"/>
            <a:ext cx="4370400" cy="351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800"/>
              <a:buNone/>
              <a:defRPr sz="16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3680875" y="1205850"/>
            <a:ext cx="4370400" cy="238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Heroin overdose prediction for Mesa</a:t>
            </a:r>
            <a:endParaRPr dirty="0"/>
          </a:p>
        </p:txBody>
      </p:sp>
      <p:sp>
        <p:nvSpPr>
          <p:cNvPr id="47" name="Google Shape;47;p15"/>
          <p:cNvSpPr txBox="1">
            <a:spLocks noGrp="1"/>
          </p:cNvSpPr>
          <p:nvPr>
            <p:ph type="subTitle" idx="1"/>
          </p:nvPr>
        </p:nvSpPr>
        <p:spPr>
          <a:xfrm>
            <a:off x="3680968" y="3586050"/>
            <a:ext cx="4370400" cy="351600"/>
          </a:xfrm>
          <a:prstGeom prst="rect">
            <a:avLst/>
          </a:prstGeom>
        </p:spPr>
        <p:txBody>
          <a:bodyPr spcFirstLastPara="1" wrap="square" lIns="91425" tIns="91425" rIns="91425" bIns="91425" anchor="t" anchorCtr="0">
            <a:noAutofit/>
          </a:bodyPr>
          <a:lstStyle/>
          <a:p>
            <a:pPr marL="0" indent="0"/>
            <a:r>
              <a:rPr lang="en-US" altLang="zh-CN" dirty="0"/>
              <a:t>APP</a:t>
            </a:r>
            <a:r>
              <a:rPr lang="zh-CN" altLang="en-US" dirty="0"/>
              <a:t> </a:t>
            </a:r>
            <a:r>
              <a:rPr lang="en-US" altLang="zh-CN" dirty="0"/>
              <a:t>designed</a:t>
            </a:r>
            <a:r>
              <a:rPr lang="zh-CN" altLang="en-US" dirty="0"/>
              <a:t> </a:t>
            </a:r>
            <a:r>
              <a:rPr lang="en-US" altLang="zh-CN" dirty="0"/>
              <a:t>for</a:t>
            </a:r>
            <a:r>
              <a:rPr lang="zh-CN" altLang="en-US" dirty="0"/>
              <a:t> </a:t>
            </a:r>
            <a:r>
              <a:rPr lang="en-US" altLang="zh-CN" dirty="0"/>
              <a:t>Naloxone Distribution </a:t>
            </a:r>
            <a:endParaRPr dirty="0"/>
          </a:p>
        </p:txBody>
      </p:sp>
      <p:grpSp>
        <p:nvGrpSpPr>
          <p:cNvPr id="48" name="Google Shape;48;p15"/>
          <p:cNvGrpSpPr/>
          <p:nvPr/>
        </p:nvGrpSpPr>
        <p:grpSpPr>
          <a:xfrm>
            <a:off x="1245038" y="1064895"/>
            <a:ext cx="2073000" cy="3133605"/>
            <a:chOff x="997225" y="1064895"/>
            <a:chExt cx="2073000" cy="3133605"/>
          </a:xfrm>
        </p:grpSpPr>
        <p:sp>
          <p:nvSpPr>
            <p:cNvPr id="49" name="Google Shape;49;p15"/>
            <p:cNvSpPr/>
            <p:nvPr/>
          </p:nvSpPr>
          <p:spPr>
            <a:xfrm>
              <a:off x="997225" y="3325200"/>
              <a:ext cx="2073000" cy="8733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15"/>
            <p:cNvGrpSpPr/>
            <p:nvPr/>
          </p:nvGrpSpPr>
          <p:grpSpPr>
            <a:xfrm>
              <a:off x="1340446" y="1064895"/>
              <a:ext cx="1524229" cy="3013867"/>
              <a:chOff x="2485275" y="238125"/>
              <a:chExt cx="2649450" cy="5238775"/>
            </a:xfrm>
          </p:grpSpPr>
          <p:sp>
            <p:nvSpPr>
              <p:cNvPr id="51" name="Google Shape;51;p15"/>
              <p:cNvSpPr/>
              <p:nvPr/>
            </p:nvSpPr>
            <p:spPr>
              <a:xfrm>
                <a:off x="2485275" y="971975"/>
                <a:ext cx="2649450" cy="4504900"/>
              </a:xfrm>
              <a:custGeom>
                <a:avLst/>
                <a:gdLst/>
                <a:ahLst/>
                <a:cxnLst/>
                <a:rect l="l" t="t" r="r" b="b"/>
                <a:pathLst>
                  <a:path w="105978" h="180196" extrusionOk="0">
                    <a:moveTo>
                      <a:pt x="52989" y="0"/>
                    </a:moveTo>
                    <a:lnTo>
                      <a:pt x="51950" y="13"/>
                    </a:lnTo>
                    <a:lnTo>
                      <a:pt x="50899" y="25"/>
                    </a:lnTo>
                    <a:lnTo>
                      <a:pt x="49861" y="61"/>
                    </a:lnTo>
                    <a:lnTo>
                      <a:pt x="48822" y="98"/>
                    </a:lnTo>
                    <a:lnTo>
                      <a:pt x="47783" y="159"/>
                    </a:lnTo>
                    <a:lnTo>
                      <a:pt x="46744" y="220"/>
                    </a:lnTo>
                    <a:lnTo>
                      <a:pt x="45705" y="306"/>
                    </a:lnTo>
                    <a:lnTo>
                      <a:pt x="44667" y="391"/>
                    </a:lnTo>
                    <a:lnTo>
                      <a:pt x="43640" y="501"/>
                    </a:lnTo>
                    <a:lnTo>
                      <a:pt x="42614" y="611"/>
                    </a:lnTo>
                    <a:lnTo>
                      <a:pt x="41587" y="746"/>
                    </a:lnTo>
                    <a:lnTo>
                      <a:pt x="40561" y="880"/>
                    </a:lnTo>
                    <a:lnTo>
                      <a:pt x="39546" y="1039"/>
                    </a:lnTo>
                    <a:lnTo>
                      <a:pt x="38532" y="1198"/>
                    </a:lnTo>
                    <a:lnTo>
                      <a:pt x="37518" y="1381"/>
                    </a:lnTo>
                    <a:lnTo>
                      <a:pt x="36515" y="1565"/>
                    </a:lnTo>
                    <a:lnTo>
                      <a:pt x="35513" y="1772"/>
                    </a:lnTo>
                    <a:lnTo>
                      <a:pt x="34524" y="1980"/>
                    </a:lnTo>
                    <a:lnTo>
                      <a:pt x="33534" y="2212"/>
                    </a:lnTo>
                    <a:lnTo>
                      <a:pt x="32556" y="2445"/>
                    </a:lnTo>
                    <a:lnTo>
                      <a:pt x="31578" y="2701"/>
                    </a:lnTo>
                    <a:lnTo>
                      <a:pt x="30613" y="2958"/>
                    </a:lnTo>
                    <a:lnTo>
                      <a:pt x="29647" y="3239"/>
                    </a:lnTo>
                    <a:lnTo>
                      <a:pt x="28694" y="3520"/>
                    </a:lnTo>
                    <a:lnTo>
                      <a:pt x="27753" y="3825"/>
                    </a:lnTo>
                    <a:lnTo>
                      <a:pt x="26812" y="4131"/>
                    </a:lnTo>
                    <a:lnTo>
                      <a:pt x="25883" y="4461"/>
                    </a:lnTo>
                    <a:lnTo>
                      <a:pt x="24967" y="4791"/>
                    </a:lnTo>
                    <a:lnTo>
                      <a:pt x="24050" y="5145"/>
                    </a:lnTo>
                    <a:lnTo>
                      <a:pt x="23146" y="5500"/>
                    </a:lnTo>
                    <a:lnTo>
                      <a:pt x="22254" y="5879"/>
                    </a:lnTo>
                    <a:lnTo>
                      <a:pt x="21374" y="6257"/>
                    </a:lnTo>
                    <a:lnTo>
                      <a:pt x="21582" y="6820"/>
                    </a:lnTo>
                    <a:lnTo>
                      <a:pt x="21826" y="7406"/>
                    </a:lnTo>
                    <a:lnTo>
                      <a:pt x="22107" y="7993"/>
                    </a:lnTo>
                    <a:lnTo>
                      <a:pt x="22266" y="8298"/>
                    </a:lnTo>
                    <a:lnTo>
                      <a:pt x="22425" y="8604"/>
                    </a:lnTo>
                    <a:lnTo>
                      <a:pt x="22608" y="8909"/>
                    </a:lnTo>
                    <a:lnTo>
                      <a:pt x="22792" y="9215"/>
                    </a:lnTo>
                    <a:lnTo>
                      <a:pt x="22987" y="9520"/>
                    </a:lnTo>
                    <a:lnTo>
                      <a:pt x="23195" y="9838"/>
                    </a:lnTo>
                    <a:lnTo>
                      <a:pt x="23403" y="10156"/>
                    </a:lnTo>
                    <a:lnTo>
                      <a:pt x="23635" y="10474"/>
                    </a:lnTo>
                    <a:lnTo>
                      <a:pt x="23867" y="10791"/>
                    </a:lnTo>
                    <a:lnTo>
                      <a:pt x="24111" y="11109"/>
                    </a:lnTo>
                    <a:lnTo>
                      <a:pt x="24368" y="11427"/>
                    </a:lnTo>
                    <a:lnTo>
                      <a:pt x="24637" y="11745"/>
                    </a:lnTo>
                    <a:lnTo>
                      <a:pt x="24918" y="12062"/>
                    </a:lnTo>
                    <a:lnTo>
                      <a:pt x="25211" y="12380"/>
                    </a:lnTo>
                    <a:lnTo>
                      <a:pt x="25517" y="12698"/>
                    </a:lnTo>
                    <a:lnTo>
                      <a:pt x="25835" y="13016"/>
                    </a:lnTo>
                    <a:lnTo>
                      <a:pt x="26152" y="13333"/>
                    </a:lnTo>
                    <a:lnTo>
                      <a:pt x="26495" y="13651"/>
                    </a:lnTo>
                    <a:lnTo>
                      <a:pt x="26837" y="13957"/>
                    </a:lnTo>
                    <a:lnTo>
                      <a:pt x="27203" y="14262"/>
                    </a:lnTo>
                    <a:lnTo>
                      <a:pt x="27570" y="14580"/>
                    </a:lnTo>
                    <a:lnTo>
                      <a:pt x="27961" y="14885"/>
                    </a:lnTo>
                    <a:lnTo>
                      <a:pt x="28352" y="15191"/>
                    </a:lnTo>
                    <a:lnTo>
                      <a:pt x="28768" y="15484"/>
                    </a:lnTo>
                    <a:lnTo>
                      <a:pt x="29183" y="15777"/>
                    </a:lnTo>
                    <a:lnTo>
                      <a:pt x="29623" y="16071"/>
                    </a:lnTo>
                    <a:lnTo>
                      <a:pt x="30063" y="16364"/>
                    </a:lnTo>
                    <a:lnTo>
                      <a:pt x="30527" y="16645"/>
                    </a:lnTo>
                    <a:lnTo>
                      <a:pt x="31004" y="16926"/>
                    </a:lnTo>
                    <a:lnTo>
                      <a:pt x="31481" y="17207"/>
                    </a:lnTo>
                    <a:lnTo>
                      <a:pt x="31982" y="17476"/>
                    </a:lnTo>
                    <a:lnTo>
                      <a:pt x="32495" y="17733"/>
                    </a:lnTo>
                    <a:lnTo>
                      <a:pt x="33020" y="18002"/>
                    </a:lnTo>
                    <a:lnTo>
                      <a:pt x="33558" y="18246"/>
                    </a:lnTo>
                    <a:lnTo>
                      <a:pt x="34108" y="18503"/>
                    </a:lnTo>
                    <a:lnTo>
                      <a:pt x="34670" y="18735"/>
                    </a:lnTo>
                    <a:lnTo>
                      <a:pt x="35257" y="18979"/>
                    </a:lnTo>
                    <a:lnTo>
                      <a:pt x="35843" y="19199"/>
                    </a:lnTo>
                    <a:lnTo>
                      <a:pt x="36454" y="19419"/>
                    </a:lnTo>
                    <a:lnTo>
                      <a:pt x="37078" y="19639"/>
                    </a:lnTo>
                    <a:lnTo>
                      <a:pt x="37713" y="19835"/>
                    </a:lnTo>
                    <a:lnTo>
                      <a:pt x="38361" y="20030"/>
                    </a:lnTo>
                    <a:lnTo>
                      <a:pt x="39021" y="20226"/>
                    </a:lnTo>
                    <a:lnTo>
                      <a:pt x="39705" y="20397"/>
                    </a:lnTo>
                    <a:lnTo>
                      <a:pt x="40402" y="20568"/>
                    </a:lnTo>
                    <a:lnTo>
                      <a:pt x="41110" y="20739"/>
                    </a:lnTo>
                    <a:lnTo>
                      <a:pt x="41831" y="20886"/>
                    </a:lnTo>
                    <a:lnTo>
                      <a:pt x="42565" y="21032"/>
                    </a:lnTo>
                    <a:lnTo>
                      <a:pt x="43322" y="21167"/>
                    </a:lnTo>
                    <a:lnTo>
                      <a:pt x="44092" y="21289"/>
                    </a:lnTo>
                    <a:lnTo>
                      <a:pt x="44874" y="21399"/>
                    </a:lnTo>
                    <a:lnTo>
                      <a:pt x="45681" y="21497"/>
                    </a:lnTo>
                    <a:lnTo>
                      <a:pt x="46488" y="21582"/>
                    </a:lnTo>
                    <a:lnTo>
                      <a:pt x="47319" y="21668"/>
                    </a:lnTo>
                    <a:lnTo>
                      <a:pt x="48174" y="21729"/>
                    </a:lnTo>
                    <a:lnTo>
                      <a:pt x="49029" y="21778"/>
                    </a:lnTo>
                    <a:lnTo>
                      <a:pt x="49909" y="21827"/>
                    </a:lnTo>
                    <a:lnTo>
                      <a:pt x="50802" y="21851"/>
                    </a:lnTo>
                    <a:lnTo>
                      <a:pt x="51217" y="21876"/>
                    </a:lnTo>
                    <a:lnTo>
                      <a:pt x="51645" y="21888"/>
                    </a:lnTo>
                    <a:lnTo>
                      <a:pt x="53588" y="21888"/>
                    </a:lnTo>
                    <a:lnTo>
                      <a:pt x="54639" y="21863"/>
                    </a:lnTo>
                    <a:lnTo>
                      <a:pt x="55678" y="21827"/>
                    </a:lnTo>
                    <a:lnTo>
                      <a:pt x="56692" y="21778"/>
                    </a:lnTo>
                    <a:lnTo>
                      <a:pt x="57682" y="21704"/>
                    </a:lnTo>
                    <a:lnTo>
                      <a:pt x="58647" y="21631"/>
                    </a:lnTo>
                    <a:lnTo>
                      <a:pt x="59600" y="21546"/>
                    </a:lnTo>
                    <a:lnTo>
                      <a:pt x="60517" y="21436"/>
                    </a:lnTo>
                    <a:lnTo>
                      <a:pt x="61421" y="21326"/>
                    </a:lnTo>
                    <a:lnTo>
                      <a:pt x="62301" y="21191"/>
                    </a:lnTo>
                    <a:lnTo>
                      <a:pt x="63157" y="21057"/>
                    </a:lnTo>
                    <a:lnTo>
                      <a:pt x="64000" y="20898"/>
                    </a:lnTo>
                    <a:lnTo>
                      <a:pt x="64806" y="20739"/>
                    </a:lnTo>
                    <a:lnTo>
                      <a:pt x="65613" y="20568"/>
                    </a:lnTo>
                    <a:lnTo>
                      <a:pt x="66383" y="20385"/>
                    </a:lnTo>
                    <a:lnTo>
                      <a:pt x="67141" y="20189"/>
                    </a:lnTo>
                    <a:lnTo>
                      <a:pt x="67874" y="19994"/>
                    </a:lnTo>
                    <a:lnTo>
                      <a:pt x="68583" y="19774"/>
                    </a:lnTo>
                    <a:lnTo>
                      <a:pt x="69279" y="19554"/>
                    </a:lnTo>
                    <a:lnTo>
                      <a:pt x="69951" y="19321"/>
                    </a:lnTo>
                    <a:lnTo>
                      <a:pt x="70611" y="19089"/>
                    </a:lnTo>
                    <a:lnTo>
                      <a:pt x="71247" y="18845"/>
                    </a:lnTo>
                    <a:lnTo>
                      <a:pt x="71870" y="18588"/>
                    </a:lnTo>
                    <a:lnTo>
                      <a:pt x="72469" y="18332"/>
                    </a:lnTo>
                    <a:lnTo>
                      <a:pt x="73055" y="18063"/>
                    </a:lnTo>
                    <a:lnTo>
                      <a:pt x="73630" y="17782"/>
                    </a:lnTo>
                    <a:lnTo>
                      <a:pt x="74167" y="17501"/>
                    </a:lnTo>
                    <a:lnTo>
                      <a:pt x="74705" y="17219"/>
                    </a:lnTo>
                    <a:lnTo>
                      <a:pt x="75218" y="16926"/>
                    </a:lnTo>
                    <a:lnTo>
                      <a:pt x="75720" y="16621"/>
                    </a:lnTo>
                    <a:lnTo>
                      <a:pt x="76196" y="16315"/>
                    </a:lnTo>
                    <a:lnTo>
                      <a:pt x="76661" y="16010"/>
                    </a:lnTo>
                    <a:lnTo>
                      <a:pt x="77100" y="15716"/>
                    </a:lnTo>
                    <a:lnTo>
                      <a:pt x="77516" y="15411"/>
                    </a:lnTo>
                    <a:lnTo>
                      <a:pt x="77919" y="15105"/>
                    </a:lnTo>
                    <a:lnTo>
                      <a:pt x="78310" y="14800"/>
                    </a:lnTo>
                    <a:lnTo>
                      <a:pt x="78677" y="14482"/>
                    </a:lnTo>
                    <a:lnTo>
                      <a:pt x="79044" y="14176"/>
                    </a:lnTo>
                    <a:lnTo>
                      <a:pt x="79386" y="13859"/>
                    </a:lnTo>
                    <a:lnTo>
                      <a:pt x="79728" y="13541"/>
                    </a:lnTo>
                    <a:lnTo>
                      <a:pt x="80046" y="13223"/>
                    </a:lnTo>
                    <a:lnTo>
                      <a:pt x="80351" y="12893"/>
                    </a:lnTo>
                    <a:lnTo>
                      <a:pt x="80644" y="12576"/>
                    </a:lnTo>
                    <a:lnTo>
                      <a:pt x="80938" y="12258"/>
                    </a:lnTo>
                    <a:lnTo>
                      <a:pt x="81207" y="11928"/>
                    </a:lnTo>
                    <a:lnTo>
                      <a:pt x="81463" y="11610"/>
                    </a:lnTo>
                    <a:lnTo>
                      <a:pt x="81708" y="11292"/>
                    </a:lnTo>
                    <a:lnTo>
                      <a:pt x="81940" y="10962"/>
                    </a:lnTo>
                    <a:lnTo>
                      <a:pt x="82172" y="10645"/>
                    </a:lnTo>
                    <a:lnTo>
                      <a:pt x="82380" y="10327"/>
                    </a:lnTo>
                    <a:lnTo>
                      <a:pt x="82588" y="10009"/>
                    </a:lnTo>
                    <a:lnTo>
                      <a:pt x="82771" y="9691"/>
                    </a:lnTo>
                    <a:lnTo>
                      <a:pt x="82954" y="9374"/>
                    </a:lnTo>
                    <a:lnTo>
                      <a:pt x="83125" y="9068"/>
                    </a:lnTo>
                    <a:lnTo>
                      <a:pt x="83284" y="8750"/>
                    </a:lnTo>
                    <a:lnTo>
                      <a:pt x="83443" y="8445"/>
                    </a:lnTo>
                    <a:lnTo>
                      <a:pt x="83712" y="7846"/>
                    </a:lnTo>
                    <a:lnTo>
                      <a:pt x="83944" y="7260"/>
                    </a:lnTo>
                    <a:lnTo>
                      <a:pt x="84152" y="6685"/>
                    </a:lnTo>
                    <a:lnTo>
                      <a:pt x="84311" y="6147"/>
                    </a:lnTo>
                    <a:lnTo>
                      <a:pt x="83443" y="5769"/>
                    </a:lnTo>
                    <a:lnTo>
                      <a:pt x="82551" y="5402"/>
                    </a:lnTo>
                    <a:lnTo>
                      <a:pt x="81659" y="5048"/>
                    </a:lnTo>
                    <a:lnTo>
                      <a:pt x="80754" y="4705"/>
                    </a:lnTo>
                    <a:lnTo>
                      <a:pt x="79838" y="4375"/>
                    </a:lnTo>
                    <a:lnTo>
                      <a:pt x="78921" y="4058"/>
                    </a:lnTo>
                    <a:lnTo>
                      <a:pt x="77993" y="3752"/>
                    </a:lnTo>
                    <a:lnTo>
                      <a:pt x="77052" y="3459"/>
                    </a:lnTo>
                    <a:lnTo>
                      <a:pt x="76098" y="3178"/>
                    </a:lnTo>
                    <a:lnTo>
                      <a:pt x="75157" y="2909"/>
                    </a:lnTo>
                    <a:lnTo>
                      <a:pt x="74192" y="2652"/>
                    </a:lnTo>
                    <a:lnTo>
                      <a:pt x="73227" y="2396"/>
                    </a:lnTo>
                    <a:lnTo>
                      <a:pt x="72249" y="2163"/>
                    </a:lnTo>
                    <a:lnTo>
                      <a:pt x="71271" y="1943"/>
                    </a:lnTo>
                    <a:lnTo>
                      <a:pt x="70294" y="1736"/>
                    </a:lnTo>
                    <a:lnTo>
                      <a:pt x="69304" y="1540"/>
                    </a:lnTo>
                    <a:lnTo>
                      <a:pt x="68302" y="1357"/>
                    </a:lnTo>
                    <a:lnTo>
                      <a:pt x="67299" y="1174"/>
                    </a:lnTo>
                    <a:lnTo>
                      <a:pt x="66297" y="1015"/>
                    </a:lnTo>
                    <a:lnTo>
                      <a:pt x="65295" y="868"/>
                    </a:lnTo>
                    <a:lnTo>
                      <a:pt x="64281" y="734"/>
                    </a:lnTo>
                    <a:lnTo>
                      <a:pt x="63267" y="599"/>
                    </a:lnTo>
                    <a:lnTo>
                      <a:pt x="62252" y="489"/>
                    </a:lnTo>
                    <a:lnTo>
                      <a:pt x="61226" y="391"/>
                    </a:lnTo>
                    <a:lnTo>
                      <a:pt x="60199" y="294"/>
                    </a:lnTo>
                    <a:lnTo>
                      <a:pt x="59173" y="220"/>
                    </a:lnTo>
                    <a:lnTo>
                      <a:pt x="58146" y="159"/>
                    </a:lnTo>
                    <a:lnTo>
                      <a:pt x="57120" y="98"/>
                    </a:lnTo>
                    <a:lnTo>
                      <a:pt x="56081" y="61"/>
                    </a:lnTo>
                    <a:lnTo>
                      <a:pt x="55054" y="25"/>
                    </a:lnTo>
                    <a:lnTo>
                      <a:pt x="54016" y="13"/>
                    </a:lnTo>
                    <a:lnTo>
                      <a:pt x="52989" y="0"/>
                    </a:lnTo>
                    <a:close/>
                    <a:moveTo>
                      <a:pt x="84714" y="6319"/>
                    </a:moveTo>
                    <a:lnTo>
                      <a:pt x="84714" y="17146"/>
                    </a:lnTo>
                    <a:lnTo>
                      <a:pt x="84714" y="17183"/>
                    </a:lnTo>
                    <a:lnTo>
                      <a:pt x="84714" y="17672"/>
                    </a:lnTo>
                    <a:lnTo>
                      <a:pt x="84690" y="17672"/>
                    </a:lnTo>
                    <a:lnTo>
                      <a:pt x="84653" y="18063"/>
                    </a:lnTo>
                    <a:lnTo>
                      <a:pt x="84616" y="18454"/>
                    </a:lnTo>
                    <a:lnTo>
                      <a:pt x="84567" y="18845"/>
                    </a:lnTo>
                    <a:lnTo>
                      <a:pt x="84494" y="19236"/>
                    </a:lnTo>
                    <a:lnTo>
                      <a:pt x="84408" y="19627"/>
                    </a:lnTo>
                    <a:lnTo>
                      <a:pt x="84311" y="20018"/>
                    </a:lnTo>
                    <a:lnTo>
                      <a:pt x="84201" y="20409"/>
                    </a:lnTo>
                    <a:lnTo>
                      <a:pt x="84066" y="20800"/>
                    </a:lnTo>
                    <a:lnTo>
                      <a:pt x="83932" y="21179"/>
                    </a:lnTo>
                    <a:lnTo>
                      <a:pt x="83773" y="21570"/>
                    </a:lnTo>
                    <a:lnTo>
                      <a:pt x="83602" y="21949"/>
                    </a:lnTo>
                    <a:lnTo>
                      <a:pt x="83419" y="22328"/>
                    </a:lnTo>
                    <a:lnTo>
                      <a:pt x="83223" y="22719"/>
                    </a:lnTo>
                    <a:lnTo>
                      <a:pt x="83003" y="23098"/>
                    </a:lnTo>
                    <a:lnTo>
                      <a:pt x="82771" y="23464"/>
                    </a:lnTo>
                    <a:lnTo>
                      <a:pt x="82539" y="23843"/>
                    </a:lnTo>
                    <a:lnTo>
                      <a:pt x="82282" y="24210"/>
                    </a:lnTo>
                    <a:lnTo>
                      <a:pt x="82001" y="24589"/>
                    </a:lnTo>
                    <a:lnTo>
                      <a:pt x="81720" y="24955"/>
                    </a:lnTo>
                    <a:lnTo>
                      <a:pt x="81414" y="25310"/>
                    </a:lnTo>
                    <a:lnTo>
                      <a:pt x="81097" y="25676"/>
                    </a:lnTo>
                    <a:lnTo>
                      <a:pt x="80767" y="26031"/>
                    </a:lnTo>
                    <a:lnTo>
                      <a:pt x="80425" y="26385"/>
                    </a:lnTo>
                    <a:lnTo>
                      <a:pt x="80070" y="26739"/>
                    </a:lnTo>
                    <a:lnTo>
                      <a:pt x="79691" y="27082"/>
                    </a:lnTo>
                    <a:lnTo>
                      <a:pt x="79300" y="27424"/>
                    </a:lnTo>
                    <a:lnTo>
                      <a:pt x="78897" y="27766"/>
                    </a:lnTo>
                    <a:lnTo>
                      <a:pt x="78481" y="28096"/>
                    </a:lnTo>
                    <a:lnTo>
                      <a:pt x="78054" y="28426"/>
                    </a:lnTo>
                    <a:lnTo>
                      <a:pt x="77602" y="28756"/>
                    </a:lnTo>
                    <a:lnTo>
                      <a:pt x="77137" y="29074"/>
                    </a:lnTo>
                    <a:lnTo>
                      <a:pt x="76661" y="29391"/>
                    </a:lnTo>
                    <a:lnTo>
                      <a:pt x="76343" y="29611"/>
                    </a:lnTo>
                    <a:lnTo>
                      <a:pt x="76025" y="29807"/>
                    </a:lnTo>
                    <a:lnTo>
                      <a:pt x="75365" y="30198"/>
                    </a:lnTo>
                    <a:lnTo>
                      <a:pt x="74766" y="30528"/>
                    </a:lnTo>
                    <a:lnTo>
                      <a:pt x="74167" y="30846"/>
                    </a:lnTo>
                    <a:lnTo>
                      <a:pt x="73556" y="31163"/>
                    </a:lnTo>
                    <a:lnTo>
                      <a:pt x="72933" y="31457"/>
                    </a:lnTo>
                    <a:lnTo>
                      <a:pt x="72310" y="31738"/>
                    </a:lnTo>
                    <a:lnTo>
                      <a:pt x="71662" y="32019"/>
                    </a:lnTo>
                    <a:lnTo>
                      <a:pt x="71015" y="32288"/>
                    </a:lnTo>
                    <a:lnTo>
                      <a:pt x="70355" y="32544"/>
                    </a:lnTo>
                    <a:lnTo>
                      <a:pt x="69682" y="32789"/>
                    </a:lnTo>
                    <a:lnTo>
                      <a:pt x="69010" y="33021"/>
                    </a:lnTo>
                    <a:lnTo>
                      <a:pt x="68326" y="33253"/>
                    </a:lnTo>
                    <a:lnTo>
                      <a:pt x="67642" y="33473"/>
                    </a:lnTo>
                    <a:lnTo>
                      <a:pt x="66945" y="33669"/>
                    </a:lnTo>
                    <a:lnTo>
                      <a:pt x="66236" y="33864"/>
                    </a:lnTo>
                    <a:lnTo>
                      <a:pt x="65527" y="34047"/>
                    </a:lnTo>
                    <a:lnTo>
                      <a:pt x="64819" y="34219"/>
                    </a:lnTo>
                    <a:lnTo>
                      <a:pt x="64098" y="34390"/>
                    </a:lnTo>
                    <a:lnTo>
                      <a:pt x="63364" y="34536"/>
                    </a:lnTo>
                    <a:lnTo>
                      <a:pt x="62631" y="34683"/>
                    </a:lnTo>
                    <a:lnTo>
                      <a:pt x="61898" y="34817"/>
                    </a:lnTo>
                    <a:lnTo>
                      <a:pt x="61152" y="34927"/>
                    </a:lnTo>
                    <a:lnTo>
                      <a:pt x="60419" y="35037"/>
                    </a:lnTo>
                    <a:lnTo>
                      <a:pt x="59662" y="35147"/>
                    </a:lnTo>
                    <a:lnTo>
                      <a:pt x="58916" y="35233"/>
                    </a:lnTo>
                    <a:lnTo>
                      <a:pt x="58158" y="35306"/>
                    </a:lnTo>
                    <a:lnTo>
                      <a:pt x="57401" y="35380"/>
                    </a:lnTo>
                    <a:lnTo>
                      <a:pt x="56643" y="35441"/>
                    </a:lnTo>
                    <a:lnTo>
                      <a:pt x="55885" y="35490"/>
                    </a:lnTo>
                    <a:lnTo>
                      <a:pt x="55128" y="35526"/>
                    </a:lnTo>
                    <a:lnTo>
                      <a:pt x="54370" y="35551"/>
                    </a:lnTo>
                    <a:lnTo>
                      <a:pt x="53600" y="35563"/>
                    </a:lnTo>
                    <a:lnTo>
                      <a:pt x="52842" y="35575"/>
                    </a:lnTo>
                    <a:lnTo>
                      <a:pt x="51828" y="35563"/>
                    </a:lnTo>
                    <a:lnTo>
                      <a:pt x="50802" y="35538"/>
                    </a:lnTo>
                    <a:lnTo>
                      <a:pt x="50105" y="35502"/>
                    </a:lnTo>
                    <a:lnTo>
                      <a:pt x="49408" y="35477"/>
                    </a:lnTo>
                    <a:lnTo>
                      <a:pt x="48712" y="35428"/>
                    </a:lnTo>
                    <a:lnTo>
                      <a:pt x="48015" y="35380"/>
                    </a:lnTo>
                    <a:lnTo>
                      <a:pt x="47319" y="35306"/>
                    </a:lnTo>
                    <a:lnTo>
                      <a:pt x="46622" y="35245"/>
                    </a:lnTo>
                    <a:lnTo>
                      <a:pt x="45938" y="35160"/>
                    </a:lnTo>
                    <a:lnTo>
                      <a:pt x="45241" y="35074"/>
                    </a:lnTo>
                    <a:lnTo>
                      <a:pt x="44557" y="34964"/>
                    </a:lnTo>
                    <a:lnTo>
                      <a:pt x="43872" y="34866"/>
                    </a:lnTo>
                    <a:lnTo>
                      <a:pt x="43200" y="34744"/>
                    </a:lnTo>
                    <a:lnTo>
                      <a:pt x="42516" y="34622"/>
                    </a:lnTo>
                    <a:lnTo>
                      <a:pt x="41844" y="34487"/>
                    </a:lnTo>
                    <a:lnTo>
                      <a:pt x="41184" y="34341"/>
                    </a:lnTo>
                    <a:lnTo>
                      <a:pt x="40512" y="34182"/>
                    </a:lnTo>
                    <a:lnTo>
                      <a:pt x="39852" y="34023"/>
                    </a:lnTo>
                    <a:lnTo>
                      <a:pt x="39204" y="33852"/>
                    </a:lnTo>
                    <a:lnTo>
                      <a:pt x="38556" y="33669"/>
                    </a:lnTo>
                    <a:lnTo>
                      <a:pt x="37909" y="33485"/>
                    </a:lnTo>
                    <a:lnTo>
                      <a:pt x="37273" y="33278"/>
                    </a:lnTo>
                    <a:lnTo>
                      <a:pt x="36650" y="33070"/>
                    </a:lnTo>
                    <a:lnTo>
                      <a:pt x="36027" y="32862"/>
                    </a:lnTo>
                    <a:lnTo>
                      <a:pt x="35403" y="32630"/>
                    </a:lnTo>
                    <a:lnTo>
                      <a:pt x="34792" y="32398"/>
                    </a:lnTo>
                    <a:lnTo>
                      <a:pt x="34194" y="32153"/>
                    </a:lnTo>
                    <a:lnTo>
                      <a:pt x="33595" y="31897"/>
                    </a:lnTo>
                    <a:lnTo>
                      <a:pt x="33020" y="31640"/>
                    </a:lnTo>
                    <a:lnTo>
                      <a:pt x="32434" y="31371"/>
                    </a:lnTo>
                    <a:lnTo>
                      <a:pt x="31872" y="31090"/>
                    </a:lnTo>
                    <a:lnTo>
                      <a:pt x="31309" y="30809"/>
                    </a:lnTo>
                    <a:lnTo>
                      <a:pt x="30760" y="30503"/>
                    </a:lnTo>
                    <a:lnTo>
                      <a:pt x="30222" y="30198"/>
                    </a:lnTo>
                    <a:lnTo>
                      <a:pt x="29660" y="29868"/>
                    </a:lnTo>
                    <a:lnTo>
                      <a:pt x="29122" y="29538"/>
                    </a:lnTo>
                    <a:lnTo>
                      <a:pt x="28609" y="29196"/>
                    </a:lnTo>
                    <a:lnTo>
                      <a:pt x="28108" y="28854"/>
                    </a:lnTo>
                    <a:lnTo>
                      <a:pt x="27619" y="28499"/>
                    </a:lnTo>
                    <a:lnTo>
                      <a:pt x="27142" y="28145"/>
                    </a:lnTo>
                    <a:lnTo>
                      <a:pt x="26690" y="27778"/>
                    </a:lnTo>
                    <a:lnTo>
                      <a:pt x="26262" y="27412"/>
                    </a:lnTo>
                    <a:lnTo>
                      <a:pt x="25847" y="27045"/>
                    </a:lnTo>
                    <a:lnTo>
                      <a:pt x="25444" y="26666"/>
                    </a:lnTo>
                    <a:lnTo>
                      <a:pt x="25052" y="26287"/>
                    </a:lnTo>
                    <a:lnTo>
                      <a:pt x="24686" y="25908"/>
                    </a:lnTo>
                    <a:lnTo>
                      <a:pt x="24344" y="25517"/>
                    </a:lnTo>
                    <a:lnTo>
                      <a:pt x="24014" y="25126"/>
                    </a:lnTo>
                    <a:lnTo>
                      <a:pt x="23696" y="24735"/>
                    </a:lnTo>
                    <a:lnTo>
                      <a:pt x="23390" y="24332"/>
                    </a:lnTo>
                    <a:lnTo>
                      <a:pt x="23109" y="23941"/>
                    </a:lnTo>
                    <a:lnTo>
                      <a:pt x="22841" y="23538"/>
                    </a:lnTo>
                    <a:lnTo>
                      <a:pt x="22596" y="23122"/>
                    </a:lnTo>
                    <a:lnTo>
                      <a:pt x="22364" y="22719"/>
                    </a:lnTo>
                    <a:lnTo>
                      <a:pt x="22156" y="22303"/>
                    </a:lnTo>
                    <a:lnTo>
                      <a:pt x="21948" y="21888"/>
                    </a:lnTo>
                    <a:lnTo>
                      <a:pt x="21777" y="21472"/>
                    </a:lnTo>
                    <a:lnTo>
                      <a:pt x="21606" y="21057"/>
                    </a:lnTo>
                    <a:lnTo>
                      <a:pt x="21460" y="20641"/>
                    </a:lnTo>
                    <a:lnTo>
                      <a:pt x="21325" y="20214"/>
                    </a:lnTo>
                    <a:lnTo>
                      <a:pt x="21215" y="19798"/>
                    </a:lnTo>
                    <a:lnTo>
                      <a:pt x="21117" y="19370"/>
                    </a:lnTo>
                    <a:lnTo>
                      <a:pt x="21044" y="18943"/>
                    </a:lnTo>
                    <a:lnTo>
                      <a:pt x="20971" y="18515"/>
                    </a:lnTo>
                    <a:lnTo>
                      <a:pt x="20934" y="18099"/>
                    </a:lnTo>
                    <a:lnTo>
                      <a:pt x="20897" y="17672"/>
                    </a:lnTo>
                    <a:lnTo>
                      <a:pt x="20861" y="17672"/>
                    </a:lnTo>
                    <a:lnTo>
                      <a:pt x="20861" y="6502"/>
                    </a:lnTo>
                    <a:lnTo>
                      <a:pt x="20164" y="6820"/>
                    </a:lnTo>
                    <a:lnTo>
                      <a:pt x="19480" y="7150"/>
                    </a:lnTo>
                    <a:lnTo>
                      <a:pt x="18795" y="7492"/>
                    </a:lnTo>
                    <a:lnTo>
                      <a:pt x="18123" y="7834"/>
                    </a:lnTo>
                    <a:lnTo>
                      <a:pt x="17463" y="8188"/>
                    </a:lnTo>
                    <a:lnTo>
                      <a:pt x="16803" y="8555"/>
                    </a:lnTo>
                    <a:lnTo>
                      <a:pt x="16156" y="8922"/>
                    </a:lnTo>
                    <a:lnTo>
                      <a:pt x="15508" y="9300"/>
                    </a:lnTo>
                    <a:lnTo>
                      <a:pt x="14579" y="9875"/>
                    </a:lnTo>
                    <a:lnTo>
                      <a:pt x="13675" y="10461"/>
                    </a:lnTo>
                    <a:lnTo>
                      <a:pt x="12807" y="11048"/>
                    </a:lnTo>
                    <a:lnTo>
                      <a:pt x="11964" y="11659"/>
                    </a:lnTo>
                    <a:lnTo>
                      <a:pt x="11145" y="12270"/>
                    </a:lnTo>
                    <a:lnTo>
                      <a:pt x="10363" y="12893"/>
                    </a:lnTo>
                    <a:lnTo>
                      <a:pt x="9605" y="13517"/>
                    </a:lnTo>
                    <a:lnTo>
                      <a:pt x="8872" y="14164"/>
                    </a:lnTo>
                    <a:lnTo>
                      <a:pt x="8176" y="14812"/>
                    </a:lnTo>
                    <a:lnTo>
                      <a:pt x="7504" y="15460"/>
                    </a:lnTo>
                    <a:lnTo>
                      <a:pt x="6856" y="16120"/>
                    </a:lnTo>
                    <a:lnTo>
                      <a:pt x="6245" y="16792"/>
                    </a:lnTo>
                    <a:lnTo>
                      <a:pt x="5658" y="17476"/>
                    </a:lnTo>
                    <a:lnTo>
                      <a:pt x="5108" y="18160"/>
                    </a:lnTo>
                    <a:lnTo>
                      <a:pt x="4571" y="18845"/>
                    </a:lnTo>
                    <a:lnTo>
                      <a:pt x="4082" y="19541"/>
                    </a:lnTo>
                    <a:lnTo>
                      <a:pt x="3605" y="20238"/>
                    </a:lnTo>
                    <a:lnTo>
                      <a:pt x="3165" y="20947"/>
                    </a:lnTo>
                    <a:lnTo>
                      <a:pt x="2762" y="21656"/>
                    </a:lnTo>
                    <a:lnTo>
                      <a:pt x="2371" y="22364"/>
                    </a:lnTo>
                    <a:lnTo>
                      <a:pt x="2016" y="23085"/>
                    </a:lnTo>
                    <a:lnTo>
                      <a:pt x="1699" y="23819"/>
                    </a:lnTo>
                    <a:lnTo>
                      <a:pt x="1393" y="24540"/>
                    </a:lnTo>
                    <a:lnTo>
                      <a:pt x="1124" y="25273"/>
                    </a:lnTo>
                    <a:lnTo>
                      <a:pt x="892" y="26006"/>
                    </a:lnTo>
                    <a:lnTo>
                      <a:pt x="684" y="26739"/>
                    </a:lnTo>
                    <a:lnTo>
                      <a:pt x="501" y="27473"/>
                    </a:lnTo>
                    <a:lnTo>
                      <a:pt x="342" y="28218"/>
                    </a:lnTo>
                    <a:lnTo>
                      <a:pt x="220" y="28951"/>
                    </a:lnTo>
                    <a:lnTo>
                      <a:pt x="122" y="29697"/>
                    </a:lnTo>
                    <a:lnTo>
                      <a:pt x="61" y="30442"/>
                    </a:lnTo>
                    <a:lnTo>
                      <a:pt x="24" y="31188"/>
                    </a:lnTo>
                    <a:lnTo>
                      <a:pt x="12" y="31188"/>
                    </a:lnTo>
                    <a:lnTo>
                      <a:pt x="12" y="31567"/>
                    </a:lnTo>
                    <a:lnTo>
                      <a:pt x="12" y="32007"/>
                    </a:lnTo>
                    <a:lnTo>
                      <a:pt x="12" y="118933"/>
                    </a:lnTo>
                    <a:lnTo>
                      <a:pt x="37" y="118933"/>
                    </a:lnTo>
                    <a:lnTo>
                      <a:pt x="24" y="119092"/>
                    </a:lnTo>
                    <a:lnTo>
                      <a:pt x="12" y="119251"/>
                    </a:lnTo>
                    <a:lnTo>
                      <a:pt x="12" y="119556"/>
                    </a:lnTo>
                    <a:lnTo>
                      <a:pt x="12" y="148178"/>
                    </a:lnTo>
                    <a:lnTo>
                      <a:pt x="0" y="148556"/>
                    </a:lnTo>
                    <a:lnTo>
                      <a:pt x="12" y="148947"/>
                    </a:lnTo>
                    <a:lnTo>
                      <a:pt x="24" y="149326"/>
                    </a:lnTo>
                    <a:lnTo>
                      <a:pt x="49" y="149717"/>
                    </a:lnTo>
                    <a:lnTo>
                      <a:pt x="86" y="150096"/>
                    </a:lnTo>
                    <a:lnTo>
                      <a:pt x="122" y="150475"/>
                    </a:lnTo>
                    <a:lnTo>
                      <a:pt x="159" y="150866"/>
                    </a:lnTo>
                    <a:lnTo>
                      <a:pt x="220" y="151245"/>
                    </a:lnTo>
                    <a:lnTo>
                      <a:pt x="281" y="151636"/>
                    </a:lnTo>
                    <a:lnTo>
                      <a:pt x="342" y="152015"/>
                    </a:lnTo>
                    <a:lnTo>
                      <a:pt x="428" y="152394"/>
                    </a:lnTo>
                    <a:lnTo>
                      <a:pt x="513" y="152785"/>
                    </a:lnTo>
                    <a:lnTo>
                      <a:pt x="599" y="153164"/>
                    </a:lnTo>
                    <a:lnTo>
                      <a:pt x="697" y="153542"/>
                    </a:lnTo>
                    <a:lnTo>
                      <a:pt x="807" y="153921"/>
                    </a:lnTo>
                    <a:lnTo>
                      <a:pt x="917" y="154300"/>
                    </a:lnTo>
                    <a:lnTo>
                      <a:pt x="1039" y="154679"/>
                    </a:lnTo>
                    <a:lnTo>
                      <a:pt x="1173" y="155058"/>
                    </a:lnTo>
                    <a:lnTo>
                      <a:pt x="1308" y="155437"/>
                    </a:lnTo>
                    <a:lnTo>
                      <a:pt x="1454" y="155816"/>
                    </a:lnTo>
                    <a:lnTo>
                      <a:pt x="1613" y="156194"/>
                    </a:lnTo>
                    <a:lnTo>
                      <a:pt x="1772" y="156561"/>
                    </a:lnTo>
                    <a:lnTo>
                      <a:pt x="1943" y="156940"/>
                    </a:lnTo>
                    <a:lnTo>
                      <a:pt x="2114" y="157306"/>
                    </a:lnTo>
                    <a:lnTo>
                      <a:pt x="2297" y="157685"/>
                    </a:lnTo>
                    <a:lnTo>
                      <a:pt x="2493" y="158052"/>
                    </a:lnTo>
                    <a:lnTo>
                      <a:pt x="2701" y="158431"/>
                    </a:lnTo>
                    <a:lnTo>
                      <a:pt x="2909" y="158797"/>
                    </a:lnTo>
                    <a:lnTo>
                      <a:pt x="3336" y="159531"/>
                    </a:lnTo>
                    <a:lnTo>
                      <a:pt x="3813" y="160252"/>
                    </a:lnTo>
                    <a:lnTo>
                      <a:pt x="4314" y="160973"/>
                    </a:lnTo>
                    <a:lnTo>
                      <a:pt x="4839" y="161694"/>
                    </a:lnTo>
                    <a:lnTo>
                      <a:pt x="5402" y="162403"/>
                    </a:lnTo>
                    <a:lnTo>
                      <a:pt x="6000" y="163111"/>
                    </a:lnTo>
                    <a:lnTo>
                      <a:pt x="6624" y="163808"/>
                    </a:lnTo>
                    <a:lnTo>
                      <a:pt x="7271" y="164492"/>
                    </a:lnTo>
                    <a:lnTo>
                      <a:pt x="7956" y="165177"/>
                    </a:lnTo>
                    <a:lnTo>
                      <a:pt x="8677" y="165849"/>
                    </a:lnTo>
                    <a:lnTo>
                      <a:pt x="9422" y="166509"/>
                    </a:lnTo>
                    <a:lnTo>
                      <a:pt x="10204" y="167169"/>
                    </a:lnTo>
                    <a:lnTo>
                      <a:pt x="11011" y="167816"/>
                    </a:lnTo>
                    <a:lnTo>
                      <a:pt x="11842" y="168452"/>
                    </a:lnTo>
                    <a:lnTo>
                      <a:pt x="12722" y="169075"/>
                    </a:lnTo>
                    <a:lnTo>
                      <a:pt x="13614" y="169686"/>
                    </a:lnTo>
                    <a:lnTo>
                      <a:pt x="14555" y="170297"/>
                    </a:lnTo>
                    <a:lnTo>
                      <a:pt x="15508" y="170884"/>
                    </a:lnTo>
                    <a:lnTo>
                      <a:pt x="16498" y="171458"/>
                    </a:lnTo>
                    <a:lnTo>
                      <a:pt x="17488" y="172020"/>
                    </a:lnTo>
                    <a:lnTo>
                      <a:pt x="18502" y="172546"/>
                    </a:lnTo>
                    <a:lnTo>
                      <a:pt x="19541" y="173071"/>
                    </a:lnTo>
                    <a:lnTo>
                      <a:pt x="20592" y="173572"/>
                    </a:lnTo>
                    <a:lnTo>
                      <a:pt x="21655" y="174049"/>
                    </a:lnTo>
                    <a:lnTo>
                      <a:pt x="22731" y="174513"/>
                    </a:lnTo>
                    <a:lnTo>
                      <a:pt x="23830" y="174953"/>
                    </a:lnTo>
                    <a:lnTo>
                      <a:pt x="24930" y="175381"/>
                    </a:lnTo>
                    <a:lnTo>
                      <a:pt x="26055" y="175797"/>
                    </a:lnTo>
                    <a:lnTo>
                      <a:pt x="27191" y="176188"/>
                    </a:lnTo>
                    <a:lnTo>
                      <a:pt x="28340" y="176554"/>
                    </a:lnTo>
                    <a:lnTo>
                      <a:pt x="29501" y="176909"/>
                    </a:lnTo>
                    <a:lnTo>
                      <a:pt x="30674" y="177251"/>
                    </a:lnTo>
                    <a:lnTo>
                      <a:pt x="31859" y="177569"/>
                    </a:lnTo>
                    <a:lnTo>
                      <a:pt x="33045" y="177862"/>
                    </a:lnTo>
                    <a:lnTo>
                      <a:pt x="34242" y="178143"/>
                    </a:lnTo>
                    <a:lnTo>
                      <a:pt x="35452" y="178412"/>
                    </a:lnTo>
                    <a:lnTo>
                      <a:pt x="36674" y="178656"/>
                    </a:lnTo>
                    <a:lnTo>
                      <a:pt x="37896" y="178888"/>
                    </a:lnTo>
                    <a:lnTo>
                      <a:pt x="39131" y="179096"/>
                    </a:lnTo>
                    <a:lnTo>
                      <a:pt x="40365" y="179279"/>
                    </a:lnTo>
                    <a:lnTo>
                      <a:pt x="41612" y="179451"/>
                    </a:lnTo>
                    <a:lnTo>
                      <a:pt x="42870" y="179609"/>
                    </a:lnTo>
                    <a:lnTo>
                      <a:pt x="44117" y="179744"/>
                    </a:lnTo>
                    <a:lnTo>
                      <a:pt x="45376" y="179866"/>
                    </a:lnTo>
                    <a:lnTo>
                      <a:pt x="46646" y="179964"/>
                    </a:lnTo>
                    <a:lnTo>
                      <a:pt x="47905" y="180049"/>
                    </a:lnTo>
                    <a:lnTo>
                      <a:pt x="49176" y="180110"/>
                    </a:lnTo>
                    <a:lnTo>
                      <a:pt x="50447" y="180159"/>
                    </a:lnTo>
                    <a:lnTo>
                      <a:pt x="51718" y="180184"/>
                    </a:lnTo>
                    <a:lnTo>
                      <a:pt x="52989" y="180196"/>
                    </a:lnTo>
                    <a:lnTo>
                      <a:pt x="54260" y="180184"/>
                    </a:lnTo>
                    <a:lnTo>
                      <a:pt x="55531" y="180159"/>
                    </a:lnTo>
                    <a:lnTo>
                      <a:pt x="56802" y="180110"/>
                    </a:lnTo>
                    <a:lnTo>
                      <a:pt x="58073" y="180049"/>
                    </a:lnTo>
                    <a:lnTo>
                      <a:pt x="59332" y="179964"/>
                    </a:lnTo>
                    <a:lnTo>
                      <a:pt x="60590" y="179866"/>
                    </a:lnTo>
                    <a:lnTo>
                      <a:pt x="61849" y="179744"/>
                    </a:lnTo>
                    <a:lnTo>
                      <a:pt x="63108" y="179609"/>
                    </a:lnTo>
                    <a:lnTo>
                      <a:pt x="64354" y="179451"/>
                    </a:lnTo>
                    <a:lnTo>
                      <a:pt x="65601" y="179279"/>
                    </a:lnTo>
                    <a:lnTo>
                      <a:pt x="66847" y="179096"/>
                    </a:lnTo>
                    <a:lnTo>
                      <a:pt x="68069" y="178888"/>
                    </a:lnTo>
                    <a:lnTo>
                      <a:pt x="69304" y="178656"/>
                    </a:lnTo>
                    <a:lnTo>
                      <a:pt x="70514" y="178412"/>
                    </a:lnTo>
                    <a:lnTo>
                      <a:pt x="71723" y="178143"/>
                    </a:lnTo>
                    <a:lnTo>
                      <a:pt x="72921" y="177862"/>
                    </a:lnTo>
                    <a:lnTo>
                      <a:pt x="74119" y="177569"/>
                    </a:lnTo>
                    <a:lnTo>
                      <a:pt x="75304" y="177251"/>
                    </a:lnTo>
                    <a:lnTo>
                      <a:pt x="76465" y="176909"/>
                    </a:lnTo>
                    <a:lnTo>
                      <a:pt x="77626" y="176554"/>
                    </a:lnTo>
                    <a:lnTo>
                      <a:pt x="78775" y="176188"/>
                    </a:lnTo>
                    <a:lnTo>
                      <a:pt x="79911" y="175797"/>
                    </a:lnTo>
                    <a:lnTo>
                      <a:pt x="81036" y="175381"/>
                    </a:lnTo>
                    <a:lnTo>
                      <a:pt x="82135" y="174953"/>
                    </a:lnTo>
                    <a:lnTo>
                      <a:pt x="83235" y="174513"/>
                    </a:lnTo>
                    <a:lnTo>
                      <a:pt x="84311" y="174049"/>
                    </a:lnTo>
                    <a:lnTo>
                      <a:pt x="85374" y="173572"/>
                    </a:lnTo>
                    <a:lnTo>
                      <a:pt x="86425" y="173071"/>
                    </a:lnTo>
                    <a:lnTo>
                      <a:pt x="87464" y="172546"/>
                    </a:lnTo>
                    <a:lnTo>
                      <a:pt x="88478" y="172020"/>
                    </a:lnTo>
                    <a:lnTo>
                      <a:pt x="89468" y="171458"/>
                    </a:lnTo>
                    <a:lnTo>
                      <a:pt x="90445" y="170884"/>
                    </a:lnTo>
                    <a:lnTo>
                      <a:pt x="91399" y="170297"/>
                    </a:lnTo>
                    <a:lnTo>
                      <a:pt x="92327" y="169698"/>
                    </a:lnTo>
                    <a:lnTo>
                      <a:pt x="93220" y="169087"/>
                    </a:lnTo>
                    <a:lnTo>
                      <a:pt x="94087" y="168476"/>
                    </a:lnTo>
                    <a:lnTo>
                      <a:pt x="94918" y="167841"/>
                    </a:lnTo>
                    <a:lnTo>
                      <a:pt x="95725" y="167205"/>
                    </a:lnTo>
                    <a:lnTo>
                      <a:pt x="96495" y="166558"/>
                    </a:lnTo>
                    <a:lnTo>
                      <a:pt x="97240" y="165898"/>
                    </a:lnTo>
                    <a:lnTo>
                      <a:pt x="97949" y="165226"/>
                    </a:lnTo>
                    <a:lnTo>
                      <a:pt x="98633" y="164553"/>
                    </a:lnTo>
                    <a:lnTo>
                      <a:pt x="99281" y="163881"/>
                    </a:lnTo>
                    <a:lnTo>
                      <a:pt x="99904" y="163185"/>
                    </a:lnTo>
                    <a:lnTo>
                      <a:pt x="100503" y="162488"/>
                    </a:lnTo>
                    <a:lnTo>
                      <a:pt x="101065" y="161791"/>
                    </a:lnTo>
                    <a:lnTo>
                      <a:pt x="101591" y="161083"/>
                    </a:lnTo>
                    <a:lnTo>
                      <a:pt x="102092" y="160362"/>
                    </a:lnTo>
                    <a:lnTo>
                      <a:pt x="102556" y="159641"/>
                    </a:lnTo>
                    <a:lnTo>
                      <a:pt x="102996" y="158920"/>
                    </a:lnTo>
                    <a:lnTo>
                      <a:pt x="103412" y="158186"/>
                    </a:lnTo>
                    <a:lnTo>
                      <a:pt x="103791" y="157453"/>
                    </a:lnTo>
                    <a:lnTo>
                      <a:pt x="104145" y="156720"/>
                    </a:lnTo>
                    <a:lnTo>
                      <a:pt x="104463" y="155974"/>
                    </a:lnTo>
                    <a:lnTo>
                      <a:pt x="104609" y="155596"/>
                    </a:lnTo>
                    <a:lnTo>
                      <a:pt x="104744" y="155229"/>
                    </a:lnTo>
                    <a:lnTo>
                      <a:pt x="104878" y="154850"/>
                    </a:lnTo>
                    <a:lnTo>
                      <a:pt x="105000" y="154471"/>
                    </a:lnTo>
                    <a:lnTo>
                      <a:pt x="105123" y="154105"/>
                    </a:lnTo>
                    <a:lnTo>
                      <a:pt x="105233" y="153726"/>
                    </a:lnTo>
                    <a:lnTo>
                      <a:pt x="105330" y="153347"/>
                    </a:lnTo>
                    <a:lnTo>
                      <a:pt x="105428" y="152968"/>
                    </a:lnTo>
                    <a:lnTo>
                      <a:pt x="105514" y="152589"/>
                    </a:lnTo>
                    <a:lnTo>
                      <a:pt x="105599" y="152210"/>
                    </a:lnTo>
                    <a:lnTo>
                      <a:pt x="105672" y="151832"/>
                    </a:lnTo>
                    <a:lnTo>
                      <a:pt x="105734" y="151453"/>
                    </a:lnTo>
                    <a:lnTo>
                      <a:pt x="105795" y="151074"/>
                    </a:lnTo>
                    <a:lnTo>
                      <a:pt x="105844" y="150695"/>
                    </a:lnTo>
                    <a:lnTo>
                      <a:pt x="105880" y="150316"/>
                    </a:lnTo>
                    <a:lnTo>
                      <a:pt x="105917" y="149937"/>
                    </a:lnTo>
                    <a:lnTo>
                      <a:pt x="105941" y="149558"/>
                    </a:lnTo>
                    <a:lnTo>
                      <a:pt x="105966" y="149167"/>
                    </a:lnTo>
                    <a:lnTo>
                      <a:pt x="105978" y="148789"/>
                    </a:lnTo>
                    <a:lnTo>
                      <a:pt x="105978" y="148410"/>
                    </a:lnTo>
                    <a:lnTo>
                      <a:pt x="105978" y="148397"/>
                    </a:lnTo>
                    <a:lnTo>
                      <a:pt x="105978" y="119251"/>
                    </a:lnTo>
                    <a:lnTo>
                      <a:pt x="105966" y="119092"/>
                    </a:lnTo>
                    <a:lnTo>
                      <a:pt x="105941" y="118933"/>
                    </a:lnTo>
                    <a:lnTo>
                      <a:pt x="105978" y="118933"/>
                    </a:lnTo>
                    <a:lnTo>
                      <a:pt x="105978" y="31787"/>
                    </a:lnTo>
                    <a:lnTo>
                      <a:pt x="105978" y="31188"/>
                    </a:lnTo>
                    <a:lnTo>
                      <a:pt x="105954" y="31188"/>
                    </a:lnTo>
                    <a:lnTo>
                      <a:pt x="105917" y="30442"/>
                    </a:lnTo>
                    <a:lnTo>
                      <a:pt x="105856" y="29697"/>
                    </a:lnTo>
                    <a:lnTo>
                      <a:pt x="105758" y="28951"/>
                    </a:lnTo>
                    <a:lnTo>
                      <a:pt x="105636" y="28218"/>
                    </a:lnTo>
                    <a:lnTo>
                      <a:pt x="105477" y="27473"/>
                    </a:lnTo>
                    <a:lnTo>
                      <a:pt x="105294" y="26739"/>
                    </a:lnTo>
                    <a:lnTo>
                      <a:pt x="105086" y="26006"/>
                    </a:lnTo>
                    <a:lnTo>
                      <a:pt x="104841" y="25273"/>
                    </a:lnTo>
                    <a:lnTo>
                      <a:pt x="104573" y="24540"/>
                    </a:lnTo>
                    <a:lnTo>
                      <a:pt x="104279" y="23819"/>
                    </a:lnTo>
                    <a:lnTo>
                      <a:pt x="103962" y="23085"/>
                    </a:lnTo>
                    <a:lnTo>
                      <a:pt x="103607" y="22364"/>
                    </a:lnTo>
                    <a:lnTo>
                      <a:pt x="103216" y="21656"/>
                    </a:lnTo>
                    <a:lnTo>
                      <a:pt x="102801" y="20947"/>
                    </a:lnTo>
                    <a:lnTo>
                      <a:pt x="102361" y="20238"/>
                    </a:lnTo>
                    <a:lnTo>
                      <a:pt x="101896" y="19541"/>
                    </a:lnTo>
                    <a:lnTo>
                      <a:pt x="101395" y="18845"/>
                    </a:lnTo>
                    <a:lnTo>
                      <a:pt x="100870" y="18160"/>
                    </a:lnTo>
                    <a:lnTo>
                      <a:pt x="100308" y="17476"/>
                    </a:lnTo>
                    <a:lnTo>
                      <a:pt x="99721" y="16792"/>
                    </a:lnTo>
                    <a:lnTo>
                      <a:pt x="99110" y="16120"/>
                    </a:lnTo>
                    <a:lnTo>
                      <a:pt x="98474" y="15460"/>
                    </a:lnTo>
                    <a:lnTo>
                      <a:pt x="97802" y="14812"/>
                    </a:lnTo>
                    <a:lnTo>
                      <a:pt x="97094" y="14164"/>
                    </a:lnTo>
                    <a:lnTo>
                      <a:pt x="96360" y="13517"/>
                    </a:lnTo>
                    <a:lnTo>
                      <a:pt x="95603" y="12893"/>
                    </a:lnTo>
                    <a:lnTo>
                      <a:pt x="94820" y="12270"/>
                    </a:lnTo>
                    <a:lnTo>
                      <a:pt x="94002" y="11659"/>
                    </a:lnTo>
                    <a:lnTo>
                      <a:pt x="93158" y="11048"/>
                    </a:lnTo>
                    <a:lnTo>
                      <a:pt x="92279" y="10461"/>
                    </a:lnTo>
                    <a:lnTo>
                      <a:pt x="91374" y="9875"/>
                    </a:lnTo>
                    <a:lnTo>
                      <a:pt x="90445" y="9300"/>
                    </a:lnTo>
                    <a:lnTo>
                      <a:pt x="89761" y="8897"/>
                    </a:lnTo>
                    <a:lnTo>
                      <a:pt x="89065" y="8506"/>
                    </a:lnTo>
                    <a:lnTo>
                      <a:pt x="88368" y="8115"/>
                    </a:lnTo>
                    <a:lnTo>
                      <a:pt x="87647" y="7736"/>
                    </a:lnTo>
                    <a:lnTo>
                      <a:pt x="86926" y="7369"/>
                    </a:lnTo>
                    <a:lnTo>
                      <a:pt x="86205" y="7015"/>
                    </a:lnTo>
                    <a:lnTo>
                      <a:pt x="85459" y="6661"/>
                    </a:lnTo>
                    <a:lnTo>
                      <a:pt x="84714" y="6319"/>
                    </a:lnTo>
                    <a:close/>
                  </a:path>
                </a:pathLst>
              </a:custGeom>
              <a:solidFill>
                <a:srgbClr val="7ECFE2">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5133800" y="3945300"/>
                <a:ext cx="925" cy="15600"/>
              </a:xfrm>
              <a:custGeom>
                <a:avLst/>
                <a:gdLst/>
                <a:ahLst/>
                <a:cxnLst/>
                <a:rect l="l" t="t" r="r" b="b"/>
                <a:pathLst>
                  <a:path w="37" h="624" fill="none" extrusionOk="0">
                    <a:moveTo>
                      <a:pt x="37" y="623"/>
                    </a:moveTo>
                    <a:lnTo>
                      <a:pt x="37" y="623"/>
                    </a:lnTo>
                    <a:lnTo>
                      <a:pt x="37" y="318"/>
                    </a:lnTo>
                    <a:lnTo>
                      <a:pt x="25" y="159"/>
                    </a:lnTo>
                    <a:lnTo>
                      <a:pt x="0" y="0"/>
                    </a:lnTo>
                    <a:lnTo>
                      <a:pt x="37" y="0"/>
                    </a:lnTo>
                    <a:lnTo>
                      <a:pt x="37" y="6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2485275" y="1129925"/>
                <a:ext cx="2649450" cy="4346975"/>
              </a:xfrm>
              <a:custGeom>
                <a:avLst/>
                <a:gdLst/>
                <a:ahLst/>
                <a:cxnLst/>
                <a:rect l="l" t="t" r="r" b="b"/>
                <a:pathLst>
                  <a:path w="105978" h="173879" fill="none" extrusionOk="0">
                    <a:moveTo>
                      <a:pt x="84714" y="1"/>
                    </a:moveTo>
                    <a:lnTo>
                      <a:pt x="84714" y="10828"/>
                    </a:lnTo>
                    <a:lnTo>
                      <a:pt x="84714" y="10828"/>
                    </a:lnTo>
                    <a:lnTo>
                      <a:pt x="84714" y="10865"/>
                    </a:lnTo>
                    <a:lnTo>
                      <a:pt x="84714" y="11354"/>
                    </a:lnTo>
                    <a:lnTo>
                      <a:pt x="84690" y="11354"/>
                    </a:lnTo>
                    <a:lnTo>
                      <a:pt x="84690" y="11354"/>
                    </a:lnTo>
                    <a:lnTo>
                      <a:pt x="84653" y="11745"/>
                    </a:lnTo>
                    <a:lnTo>
                      <a:pt x="84616" y="12136"/>
                    </a:lnTo>
                    <a:lnTo>
                      <a:pt x="84567" y="12527"/>
                    </a:lnTo>
                    <a:lnTo>
                      <a:pt x="84494" y="12918"/>
                    </a:lnTo>
                    <a:lnTo>
                      <a:pt x="84408" y="13309"/>
                    </a:lnTo>
                    <a:lnTo>
                      <a:pt x="84311" y="13700"/>
                    </a:lnTo>
                    <a:lnTo>
                      <a:pt x="84201" y="14091"/>
                    </a:lnTo>
                    <a:lnTo>
                      <a:pt x="84066" y="14482"/>
                    </a:lnTo>
                    <a:lnTo>
                      <a:pt x="83932" y="14861"/>
                    </a:lnTo>
                    <a:lnTo>
                      <a:pt x="83773" y="15252"/>
                    </a:lnTo>
                    <a:lnTo>
                      <a:pt x="83602" y="15631"/>
                    </a:lnTo>
                    <a:lnTo>
                      <a:pt x="83419" y="16010"/>
                    </a:lnTo>
                    <a:lnTo>
                      <a:pt x="83223" y="16401"/>
                    </a:lnTo>
                    <a:lnTo>
                      <a:pt x="83003" y="16780"/>
                    </a:lnTo>
                    <a:lnTo>
                      <a:pt x="82771" y="17146"/>
                    </a:lnTo>
                    <a:lnTo>
                      <a:pt x="82539" y="17525"/>
                    </a:lnTo>
                    <a:lnTo>
                      <a:pt x="82282" y="17892"/>
                    </a:lnTo>
                    <a:lnTo>
                      <a:pt x="82001" y="18271"/>
                    </a:lnTo>
                    <a:lnTo>
                      <a:pt x="81720" y="18637"/>
                    </a:lnTo>
                    <a:lnTo>
                      <a:pt x="81414" y="18992"/>
                    </a:lnTo>
                    <a:lnTo>
                      <a:pt x="81097" y="19358"/>
                    </a:lnTo>
                    <a:lnTo>
                      <a:pt x="80767" y="19713"/>
                    </a:lnTo>
                    <a:lnTo>
                      <a:pt x="80425" y="20067"/>
                    </a:lnTo>
                    <a:lnTo>
                      <a:pt x="80070" y="20421"/>
                    </a:lnTo>
                    <a:lnTo>
                      <a:pt x="79691" y="20764"/>
                    </a:lnTo>
                    <a:lnTo>
                      <a:pt x="79300" y="21106"/>
                    </a:lnTo>
                    <a:lnTo>
                      <a:pt x="78897" y="21448"/>
                    </a:lnTo>
                    <a:lnTo>
                      <a:pt x="78481" y="21778"/>
                    </a:lnTo>
                    <a:lnTo>
                      <a:pt x="78054" y="22108"/>
                    </a:lnTo>
                    <a:lnTo>
                      <a:pt x="77602" y="22438"/>
                    </a:lnTo>
                    <a:lnTo>
                      <a:pt x="77137" y="22756"/>
                    </a:lnTo>
                    <a:lnTo>
                      <a:pt x="76661" y="23073"/>
                    </a:lnTo>
                    <a:lnTo>
                      <a:pt x="76661" y="23073"/>
                    </a:lnTo>
                    <a:lnTo>
                      <a:pt x="76343" y="23293"/>
                    </a:lnTo>
                    <a:lnTo>
                      <a:pt x="76025" y="23489"/>
                    </a:lnTo>
                    <a:lnTo>
                      <a:pt x="75365" y="23880"/>
                    </a:lnTo>
                    <a:lnTo>
                      <a:pt x="75365" y="23880"/>
                    </a:lnTo>
                    <a:lnTo>
                      <a:pt x="74766" y="24210"/>
                    </a:lnTo>
                    <a:lnTo>
                      <a:pt x="74167" y="24528"/>
                    </a:lnTo>
                    <a:lnTo>
                      <a:pt x="73556" y="24845"/>
                    </a:lnTo>
                    <a:lnTo>
                      <a:pt x="72933" y="25139"/>
                    </a:lnTo>
                    <a:lnTo>
                      <a:pt x="72310" y="25420"/>
                    </a:lnTo>
                    <a:lnTo>
                      <a:pt x="71662" y="25701"/>
                    </a:lnTo>
                    <a:lnTo>
                      <a:pt x="71015" y="25970"/>
                    </a:lnTo>
                    <a:lnTo>
                      <a:pt x="70355" y="26226"/>
                    </a:lnTo>
                    <a:lnTo>
                      <a:pt x="69682" y="26471"/>
                    </a:lnTo>
                    <a:lnTo>
                      <a:pt x="69010" y="26703"/>
                    </a:lnTo>
                    <a:lnTo>
                      <a:pt x="68326" y="26935"/>
                    </a:lnTo>
                    <a:lnTo>
                      <a:pt x="67642" y="27155"/>
                    </a:lnTo>
                    <a:lnTo>
                      <a:pt x="66945" y="27351"/>
                    </a:lnTo>
                    <a:lnTo>
                      <a:pt x="66236" y="27546"/>
                    </a:lnTo>
                    <a:lnTo>
                      <a:pt x="65527" y="27729"/>
                    </a:lnTo>
                    <a:lnTo>
                      <a:pt x="64819" y="27901"/>
                    </a:lnTo>
                    <a:lnTo>
                      <a:pt x="64098" y="28072"/>
                    </a:lnTo>
                    <a:lnTo>
                      <a:pt x="63364" y="28218"/>
                    </a:lnTo>
                    <a:lnTo>
                      <a:pt x="62631" y="28365"/>
                    </a:lnTo>
                    <a:lnTo>
                      <a:pt x="61898" y="28499"/>
                    </a:lnTo>
                    <a:lnTo>
                      <a:pt x="61152" y="28609"/>
                    </a:lnTo>
                    <a:lnTo>
                      <a:pt x="60419" y="28719"/>
                    </a:lnTo>
                    <a:lnTo>
                      <a:pt x="59662" y="28829"/>
                    </a:lnTo>
                    <a:lnTo>
                      <a:pt x="58916" y="28915"/>
                    </a:lnTo>
                    <a:lnTo>
                      <a:pt x="58158" y="28988"/>
                    </a:lnTo>
                    <a:lnTo>
                      <a:pt x="57401" y="29062"/>
                    </a:lnTo>
                    <a:lnTo>
                      <a:pt x="56643" y="29123"/>
                    </a:lnTo>
                    <a:lnTo>
                      <a:pt x="55885" y="29172"/>
                    </a:lnTo>
                    <a:lnTo>
                      <a:pt x="55128" y="29208"/>
                    </a:lnTo>
                    <a:lnTo>
                      <a:pt x="54370" y="29233"/>
                    </a:lnTo>
                    <a:lnTo>
                      <a:pt x="53600" y="29245"/>
                    </a:lnTo>
                    <a:lnTo>
                      <a:pt x="52842" y="29257"/>
                    </a:lnTo>
                    <a:lnTo>
                      <a:pt x="52842" y="29257"/>
                    </a:lnTo>
                    <a:lnTo>
                      <a:pt x="51828" y="29245"/>
                    </a:lnTo>
                    <a:lnTo>
                      <a:pt x="50802" y="29220"/>
                    </a:lnTo>
                    <a:lnTo>
                      <a:pt x="50802" y="29220"/>
                    </a:lnTo>
                    <a:lnTo>
                      <a:pt x="50105" y="29184"/>
                    </a:lnTo>
                    <a:lnTo>
                      <a:pt x="49408" y="29159"/>
                    </a:lnTo>
                    <a:lnTo>
                      <a:pt x="48712" y="29110"/>
                    </a:lnTo>
                    <a:lnTo>
                      <a:pt x="48015" y="29062"/>
                    </a:lnTo>
                    <a:lnTo>
                      <a:pt x="47319" y="28988"/>
                    </a:lnTo>
                    <a:lnTo>
                      <a:pt x="46622" y="28927"/>
                    </a:lnTo>
                    <a:lnTo>
                      <a:pt x="45938" y="28842"/>
                    </a:lnTo>
                    <a:lnTo>
                      <a:pt x="45241" y="28756"/>
                    </a:lnTo>
                    <a:lnTo>
                      <a:pt x="44557" y="28646"/>
                    </a:lnTo>
                    <a:lnTo>
                      <a:pt x="43872" y="28548"/>
                    </a:lnTo>
                    <a:lnTo>
                      <a:pt x="43200" y="28426"/>
                    </a:lnTo>
                    <a:lnTo>
                      <a:pt x="42516" y="28304"/>
                    </a:lnTo>
                    <a:lnTo>
                      <a:pt x="41844" y="28169"/>
                    </a:lnTo>
                    <a:lnTo>
                      <a:pt x="41184" y="28023"/>
                    </a:lnTo>
                    <a:lnTo>
                      <a:pt x="40512" y="27864"/>
                    </a:lnTo>
                    <a:lnTo>
                      <a:pt x="39852" y="27705"/>
                    </a:lnTo>
                    <a:lnTo>
                      <a:pt x="39204" y="27534"/>
                    </a:lnTo>
                    <a:lnTo>
                      <a:pt x="38556" y="27351"/>
                    </a:lnTo>
                    <a:lnTo>
                      <a:pt x="37909" y="27167"/>
                    </a:lnTo>
                    <a:lnTo>
                      <a:pt x="37273" y="26960"/>
                    </a:lnTo>
                    <a:lnTo>
                      <a:pt x="36650" y="26752"/>
                    </a:lnTo>
                    <a:lnTo>
                      <a:pt x="36027" y="26544"/>
                    </a:lnTo>
                    <a:lnTo>
                      <a:pt x="35403" y="26312"/>
                    </a:lnTo>
                    <a:lnTo>
                      <a:pt x="34792" y="26080"/>
                    </a:lnTo>
                    <a:lnTo>
                      <a:pt x="34194" y="25835"/>
                    </a:lnTo>
                    <a:lnTo>
                      <a:pt x="33595" y="25579"/>
                    </a:lnTo>
                    <a:lnTo>
                      <a:pt x="33020" y="25322"/>
                    </a:lnTo>
                    <a:lnTo>
                      <a:pt x="32434" y="25053"/>
                    </a:lnTo>
                    <a:lnTo>
                      <a:pt x="31872" y="24772"/>
                    </a:lnTo>
                    <a:lnTo>
                      <a:pt x="31309" y="24491"/>
                    </a:lnTo>
                    <a:lnTo>
                      <a:pt x="30760" y="24185"/>
                    </a:lnTo>
                    <a:lnTo>
                      <a:pt x="30222" y="23880"/>
                    </a:lnTo>
                    <a:lnTo>
                      <a:pt x="30222" y="23880"/>
                    </a:lnTo>
                    <a:lnTo>
                      <a:pt x="29660" y="23550"/>
                    </a:lnTo>
                    <a:lnTo>
                      <a:pt x="29122" y="23220"/>
                    </a:lnTo>
                    <a:lnTo>
                      <a:pt x="28609" y="22878"/>
                    </a:lnTo>
                    <a:lnTo>
                      <a:pt x="28108" y="22536"/>
                    </a:lnTo>
                    <a:lnTo>
                      <a:pt x="27619" y="22181"/>
                    </a:lnTo>
                    <a:lnTo>
                      <a:pt x="27142" y="21827"/>
                    </a:lnTo>
                    <a:lnTo>
                      <a:pt x="26690" y="21460"/>
                    </a:lnTo>
                    <a:lnTo>
                      <a:pt x="26262" y="21094"/>
                    </a:lnTo>
                    <a:lnTo>
                      <a:pt x="25847" y="20727"/>
                    </a:lnTo>
                    <a:lnTo>
                      <a:pt x="25444" y="20348"/>
                    </a:lnTo>
                    <a:lnTo>
                      <a:pt x="25052" y="19969"/>
                    </a:lnTo>
                    <a:lnTo>
                      <a:pt x="24686" y="19590"/>
                    </a:lnTo>
                    <a:lnTo>
                      <a:pt x="24344" y="19199"/>
                    </a:lnTo>
                    <a:lnTo>
                      <a:pt x="24014" y="18808"/>
                    </a:lnTo>
                    <a:lnTo>
                      <a:pt x="23696" y="18417"/>
                    </a:lnTo>
                    <a:lnTo>
                      <a:pt x="23390" y="18014"/>
                    </a:lnTo>
                    <a:lnTo>
                      <a:pt x="23109" y="17623"/>
                    </a:lnTo>
                    <a:lnTo>
                      <a:pt x="22841" y="17220"/>
                    </a:lnTo>
                    <a:lnTo>
                      <a:pt x="22596" y="16804"/>
                    </a:lnTo>
                    <a:lnTo>
                      <a:pt x="22364" y="16401"/>
                    </a:lnTo>
                    <a:lnTo>
                      <a:pt x="22156" y="15985"/>
                    </a:lnTo>
                    <a:lnTo>
                      <a:pt x="21948" y="15570"/>
                    </a:lnTo>
                    <a:lnTo>
                      <a:pt x="21777" y="15154"/>
                    </a:lnTo>
                    <a:lnTo>
                      <a:pt x="21606" y="14739"/>
                    </a:lnTo>
                    <a:lnTo>
                      <a:pt x="21460" y="14323"/>
                    </a:lnTo>
                    <a:lnTo>
                      <a:pt x="21325" y="13896"/>
                    </a:lnTo>
                    <a:lnTo>
                      <a:pt x="21215" y="13480"/>
                    </a:lnTo>
                    <a:lnTo>
                      <a:pt x="21117" y="13052"/>
                    </a:lnTo>
                    <a:lnTo>
                      <a:pt x="21044" y="12625"/>
                    </a:lnTo>
                    <a:lnTo>
                      <a:pt x="20971" y="12197"/>
                    </a:lnTo>
                    <a:lnTo>
                      <a:pt x="20934" y="11781"/>
                    </a:lnTo>
                    <a:lnTo>
                      <a:pt x="20897" y="11354"/>
                    </a:lnTo>
                    <a:lnTo>
                      <a:pt x="20861" y="11354"/>
                    </a:lnTo>
                    <a:lnTo>
                      <a:pt x="20861" y="11354"/>
                    </a:lnTo>
                    <a:lnTo>
                      <a:pt x="20861" y="184"/>
                    </a:lnTo>
                    <a:lnTo>
                      <a:pt x="20861" y="184"/>
                    </a:lnTo>
                    <a:lnTo>
                      <a:pt x="20164" y="502"/>
                    </a:lnTo>
                    <a:lnTo>
                      <a:pt x="19480" y="832"/>
                    </a:lnTo>
                    <a:lnTo>
                      <a:pt x="18795" y="1174"/>
                    </a:lnTo>
                    <a:lnTo>
                      <a:pt x="18123" y="1516"/>
                    </a:lnTo>
                    <a:lnTo>
                      <a:pt x="17463" y="1870"/>
                    </a:lnTo>
                    <a:lnTo>
                      <a:pt x="16803" y="2237"/>
                    </a:lnTo>
                    <a:lnTo>
                      <a:pt x="16156" y="2604"/>
                    </a:lnTo>
                    <a:lnTo>
                      <a:pt x="15508" y="2982"/>
                    </a:lnTo>
                    <a:lnTo>
                      <a:pt x="15508" y="2982"/>
                    </a:lnTo>
                    <a:lnTo>
                      <a:pt x="14579" y="3557"/>
                    </a:lnTo>
                    <a:lnTo>
                      <a:pt x="13675" y="4143"/>
                    </a:lnTo>
                    <a:lnTo>
                      <a:pt x="12807" y="4730"/>
                    </a:lnTo>
                    <a:lnTo>
                      <a:pt x="11964" y="5341"/>
                    </a:lnTo>
                    <a:lnTo>
                      <a:pt x="11145" y="5952"/>
                    </a:lnTo>
                    <a:lnTo>
                      <a:pt x="10363" y="6575"/>
                    </a:lnTo>
                    <a:lnTo>
                      <a:pt x="9605" y="7199"/>
                    </a:lnTo>
                    <a:lnTo>
                      <a:pt x="8872" y="7846"/>
                    </a:lnTo>
                    <a:lnTo>
                      <a:pt x="8176" y="8494"/>
                    </a:lnTo>
                    <a:lnTo>
                      <a:pt x="7504" y="9142"/>
                    </a:lnTo>
                    <a:lnTo>
                      <a:pt x="6856" y="9802"/>
                    </a:lnTo>
                    <a:lnTo>
                      <a:pt x="6245" y="10474"/>
                    </a:lnTo>
                    <a:lnTo>
                      <a:pt x="5658" y="11158"/>
                    </a:lnTo>
                    <a:lnTo>
                      <a:pt x="5108" y="11842"/>
                    </a:lnTo>
                    <a:lnTo>
                      <a:pt x="4571" y="12527"/>
                    </a:lnTo>
                    <a:lnTo>
                      <a:pt x="4082" y="13223"/>
                    </a:lnTo>
                    <a:lnTo>
                      <a:pt x="3605" y="13920"/>
                    </a:lnTo>
                    <a:lnTo>
                      <a:pt x="3165" y="14629"/>
                    </a:lnTo>
                    <a:lnTo>
                      <a:pt x="2762" y="15338"/>
                    </a:lnTo>
                    <a:lnTo>
                      <a:pt x="2371" y="16046"/>
                    </a:lnTo>
                    <a:lnTo>
                      <a:pt x="2016" y="16767"/>
                    </a:lnTo>
                    <a:lnTo>
                      <a:pt x="1699" y="17501"/>
                    </a:lnTo>
                    <a:lnTo>
                      <a:pt x="1393" y="18222"/>
                    </a:lnTo>
                    <a:lnTo>
                      <a:pt x="1124" y="18955"/>
                    </a:lnTo>
                    <a:lnTo>
                      <a:pt x="892" y="19688"/>
                    </a:lnTo>
                    <a:lnTo>
                      <a:pt x="684" y="20421"/>
                    </a:lnTo>
                    <a:lnTo>
                      <a:pt x="501" y="21155"/>
                    </a:lnTo>
                    <a:lnTo>
                      <a:pt x="342" y="21900"/>
                    </a:lnTo>
                    <a:lnTo>
                      <a:pt x="220" y="22633"/>
                    </a:lnTo>
                    <a:lnTo>
                      <a:pt x="122" y="23379"/>
                    </a:lnTo>
                    <a:lnTo>
                      <a:pt x="61" y="24124"/>
                    </a:lnTo>
                    <a:lnTo>
                      <a:pt x="24" y="24870"/>
                    </a:lnTo>
                    <a:lnTo>
                      <a:pt x="12" y="24870"/>
                    </a:lnTo>
                    <a:lnTo>
                      <a:pt x="12" y="25249"/>
                    </a:lnTo>
                    <a:lnTo>
                      <a:pt x="12" y="25249"/>
                    </a:lnTo>
                    <a:lnTo>
                      <a:pt x="12" y="25689"/>
                    </a:lnTo>
                    <a:lnTo>
                      <a:pt x="12" y="112615"/>
                    </a:lnTo>
                    <a:lnTo>
                      <a:pt x="37" y="112615"/>
                    </a:lnTo>
                    <a:lnTo>
                      <a:pt x="37" y="112615"/>
                    </a:lnTo>
                    <a:lnTo>
                      <a:pt x="37" y="112615"/>
                    </a:lnTo>
                    <a:lnTo>
                      <a:pt x="24" y="112774"/>
                    </a:lnTo>
                    <a:lnTo>
                      <a:pt x="12" y="112933"/>
                    </a:lnTo>
                    <a:lnTo>
                      <a:pt x="12" y="113238"/>
                    </a:lnTo>
                    <a:lnTo>
                      <a:pt x="12" y="141860"/>
                    </a:lnTo>
                    <a:lnTo>
                      <a:pt x="12" y="141860"/>
                    </a:lnTo>
                    <a:lnTo>
                      <a:pt x="0" y="142238"/>
                    </a:lnTo>
                    <a:lnTo>
                      <a:pt x="12" y="142629"/>
                    </a:lnTo>
                    <a:lnTo>
                      <a:pt x="24" y="143008"/>
                    </a:lnTo>
                    <a:lnTo>
                      <a:pt x="49" y="143399"/>
                    </a:lnTo>
                    <a:lnTo>
                      <a:pt x="86" y="143778"/>
                    </a:lnTo>
                    <a:lnTo>
                      <a:pt x="122" y="144157"/>
                    </a:lnTo>
                    <a:lnTo>
                      <a:pt x="159" y="144548"/>
                    </a:lnTo>
                    <a:lnTo>
                      <a:pt x="220" y="144927"/>
                    </a:lnTo>
                    <a:lnTo>
                      <a:pt x="281" y="145318"/>
                    </a:lnTo>
                    <a:lnTo>
                      <a:pt x="342" y="145697"/>
                    </a:lnTo>
                    <a:lnTo>
                      <a:pt x="428" y="146076"/>
                    </a:lnTo>
                    <a:lnTo>
                      <a:pt x="513" y="146467"/>
                    </a:lnTo>
                    <a:lnTo>
                      <a:pt x="599" y="146846"/>
                    </a:lnTo>
                    <a:lnTo>
                      <a:pt x="697" y="147224"/>
                    </a:lnTo>
                    <a:lnTo>
                      <a:pt x="807" y="147603"/>
                    </a:lnTo>
                    <a:lnTo>
                      <a:pt x="917" y="147982"/>
                    </a:lnTo>
                    <a:lnTo>
                      <a:pt x="1039" y="148361"/>
                    </a:lnTo>
                    <a:lnTo>
                      <a:pt x="1173" y="148740"/>
                    </a:lnTo>
                    <a:lnTo>
                      <a:pt x="1308" y="149119"/>
                    </a:lnTo>
                    <a:lnTo>
                      <a:pt x="1454" y="149498"/>
                    </a:lnTo>
                    <a:lnTo>
                      <a:pt x="1613" y="149876"/>
                    </a:lnTo>
                    <a:lnTo>
                      <a:pt x="1772" y="150243"/>
                    </a:lnTo>
                    <a:lnTo>
                      <a:pt x="1943" y="150622"/>
                    </a:lnTo>
                    <a:lnTo>
                      <a:pt x="2114" y="150988"/>
                    </a:lnTo>
                    <a:lnTo>
                      <a:pt x="2297" y="151367"/>
                    </a:lnTo>
                    <a:lnTo>
                      <a:pt x="2493" y="151734"/>
                    </a:lnTo>
                    <a:lnTo>
                      <a:pt x="2701" y="152113"/>
                    </a:lnTo>
                    <a:lnTo>
                      <a:pt x="2909" y="152479"/>
                    </a:lnTo>
                    <a:lnTo>
                      <a:pt x="3336" y="153213"/>
                    </a:lnTo>
                    <a:lnTo>
                      <a:pt x="3813" y="153934"/>
                    </a:lnTo>
                    <a:lnTo>
                      <a:pt x="4314" y="154655"/>
                    </a:lnTo>
                    <a:lnTo>
                      <a:pt x="4839" y="155376"/>
                    </a:lnTo>
                    <a:lnTo>
                      <a:pt x="5402" y="156085"/>
                    </a:lnTo>
                    <a:lnTo>
                      <a:pt x="6000" y="156793"/>
                    </a:lnTo>
                    <a:lnTo>
                      <a:pt x="6624" y="157490"/>
                    </a:lnTo>
                    <a:lnTo>
                      <a:pt x="7271" y="158174"/>
                    </a:lnTo>
                    <a:lnTo>
                      <a:pt x="7956" y="158859"/>
                    </a:lnTo>
                    <a:lnTo>
                      <a:pt x="8677" y="159531"/>
                    </a:lnTo>
                    <a:lnTo>
                      <a:pt x="9422" y="160191"/>
                    </a:lnTo>
                    <a:lnTo>
                      <a:pt x="10204" y="160851"/>
                    </a:lnTo>
                    <a:lnTo>
                      <a:pt x="11011" y="161498"/>
                    </a:lnTo>
                    <a:lnTo>
                      <a:pt x="11842" y="162134"/>
                    </a:lnTo>
                    <a:lnTo>
                      <a:pt x="12722" y="162757"/>
                    </a:lnTo>
                    <a:lnTo>
                      <a:pt x="13614" y="163368"/>
                    </a:lnTo>
                    <a:lnTo>
                      <a:pt x="14555" y="163979"/>
                    </a:lnTo>
                    <a:lnTo>
                      <a:pt x="15508" y="164566"/>
                    </a:lnTo>
                    <a:lnTo>
                      <a:pt x="15508" y="164566"/>
                    </a:lnTo>
                    <a:lnTo>
                      <a:pt x="16498" y="165140"/>
                    </a:lnTo>
                    <a:lnTo>
                      <a:pt x="17488" y="165702"/>
                    </a:lnTo>
                    <a:lnTo>
                      <a:pt x="18502" y="166228"/>
                    </a:lnTo>
                    <a:lnTo>
                      <a:pt x="19541" y="166753"/>
                    </a:lnTo>
                    <a:lnTo>
                      <a:pt x="20592" y="167254"/>
                    </a:lnTo>
                    <a:lnTo>
                      <a:pt x="21655" y="167731"/>
                    </a:lnTo>
                    <a:lnTo>
                      <a:pt x="22731" y="168195"/>
                    </a:lnTo>
                    <a:lnTo>
                      <a:pt x="23830" y="168635"/>
                    </a:lnTo>
                    <a:lnTo>
                      <a:pt x="24930" y="169063"/>
                    </a:lnTo>
                    <a:lnTo>
                      <a:pt x="26055" y="169479"/>
                    </a:lnTo>
                    <a:lnTo>
                      <a:pt x="27191" y="169870"/>
                    </a:lnTo>
                    <a:lnTo>
                      <a:pt x="28340" y="170236"/>
                    </a:lnTo>
                    <a:lnTo>
                      <a:pt x="29501" y="170591"/>
                    </a:lnTo>
                    <a:lnTo>
                      <a:pt x="30674" y="170933"/>
                    </a:lnTo>
                    <a:lnTo>
                      <a:pt x="31859" y="171251"/>
                    </a:lnTo>
                    <a:lnTo>
                      <a:pt x="33045" y="171544"/>
                    </a:lnTo>
                    <a:lnTo>
                      <a:pt x="34242" y="171825"/>
                    </a:lnTo>
                    <a:lnTo>
                      <a:pt x="35452" y="172094"/>
                    </a:lnTo>
                    <a:lnTo>
                      <a:pt x="36674" y="172338"/>
                    </a:lnTo>
                    <a:lnTo>
                      <a:pt x="37896" y="172570"/>
                    </a:lnTo>
                    <a:lnTo>
                      <a:pt x="39131" y="172778"/>
                    </a:lnTo>
                    <a:lnTo>
                      <a:pt x="40365" y="172961"/>
                    </a:lnTo>
                    <a:lnTo>
                      <a:pt x="41612" y="173133"/>
                    </a:lnTo>
                    <a:lnTo>
                      <a:pt x="42870" y="173291"/>
                    </a:lnTo>
                    <a:lnTo>
                      <a:pt x="44117" y="173426"/>
                    </a:lnTo>
                    <a:lnTo>
                      <a:pt x="45376" y="173548"/>
                    </a:lnTo>
                    <a:lnTo>
                      <a:pt x="46646" y="173646"/>
                    </a:lnTo>
                    <a:lnTo>
                      <a:pt x="47905" y="173731"/>
                    </a:lnTo>
                    <a:lnTo>
                      <a:pt x="49176" y="173792"/>
                    </a:lnTo>
                    <a:lnTo>
                      <a:pt x="50447" y="173841"/>
                    </a:lnTo>
                    <a:lnTo>
                      <a:pt x="51718" y="173866"/>
                    </a:lnTo>
                    <a:lnTo>
                      <a:pt x="52989" y="173878"/>
                    </a:lnTo>
                    <a:lnTo>
                      <a:pt x="52989" y="173878"/>
                    </a:lnTo>
                    <a:lnTo>
                      <a:pt x="54260" y="173866"/>
                    </a:lnTo>
                    <a:lnTo>
                      <a:pt x="55531" y="173841"/>
                    </a:lnTo>
                    <a:lnTo>
                      <a:pt x="56802" y="173792"/>
                    </a:lnTo>
                    <a:lnTo>
                      <a:pt x="58073" y="173731"/>
                    </a:lnTo>
                    <a:lnTo>
                      <a:pt x="59332" y="173646"/>
                    </a:lnTo>
                    <a:lnTo>
                      <a:pt x="60590" y="173548"/>
                    </a:lnTo>
                    <a:lnTo>
                      <a:pt x="61849" y="173426"/>
                    </a:lnTo>
                    <a:lnTo>
                      <a:pt x="63108" y="173291"/>
                    </a:lnTo>
                    <a:lnTo>
                      <a:pt x="64354" y="173133"/>
                    </a:lnTo>
                    <a:lnTo>
                      <a:pt x="65601" y="172961"/>
                    </a:lnTo>
                    <a:lnTo>
                      <a:pt x="66847" y="172778"/>
                    </a:lnTo>
                    <a:lnTo>
                      <a:pt x="68069" y="172570"/>
                    </a:lnTo>
                    <a:lnTo>
                      <a:pt x="69304" y="172338"/>
                    </a:lnTo>
                    <a:lnTo>
                      <a:pt x="70514" y="172094"/>
                    </a:lnTo>
                    <a:lnTo>
                      <a:pt x="71723" y="171825"/>
                    </a:lnTo>
                    <a:lnTo>
                      <a:pt x="72921" y="171544"/>
                    </a:lnTo>
                    <a:lnTo>
                      <a:pt x="74119" y="171251"/>
                    </a:lnTo>
                    <a:lnTo>
                      <a:pt x="75304" y="170933"/>
                    </a:lnTo>
                    <a:lnTo>
                      <a:pt x="76465" y="170591"/>
                    </a:lnTo>
                    <a:lnTo>
                      <a:pt x="77626" y="170236"/>
                    </a:lnTo>
                    <a:lnTo>
                      <a:pt x="78775" y="169870"/>
                    </a:lnTo>
                    <a:lnTo>
                      <a:pt x="79911" y="169479"/>
                    </a:lnTo>
                    <a:lnTo>
                      <a:pt x="81036" y="169063"/>
                    </a:lnTo>
                    <a:lnTo>
                      <a:pt x="82135" y="168635"/>
                    </a:lnTo>
                    <a:lnTo>
                      <a:pt x="83235" y="168195"/>
                    </a:lnTo>
                    <a:lnTo>
                      <a:pt x="84311" y="167731"/>
                    </a:lnTo>
                    <a:lnTo>
                      <a:pt x="85374" y="167254"/>
                    </a:lnTo>
                    <a:lnTo>
                      <a:pt x="86425" y="166753"/>
                    </a:lnTo>
                    <a:lnTo>
                      <a:pt x="87464" y="166228"/>
                    </a:lnTo>
                    <a:lnTo>
                      <a:pt x="88478" y="165702"/>
                    </a:lnTo>
                    <a:lnTo>
                      <a:pt x="89468" y="165140"/>
                    </a:lnTo>
                    <a:lnTo>
                      <a:pt x="90445" y="164566"/>
                    </a:lnTo>
                    <a:lnTo>
                      <a:pt x="90445" y="164566"/>
                    </a:lnTo>
                    <a:lnTo>
                      <a:pt x="91399" y="163979"/>
                    </a:lnTo>
                    <a:lnTo>
                      <a:pt x="92327" y="163380"/>
                    </a:lnTo>
                    <a:lnTo>
                      <a:pt x="93220" y="162769"/>
                    </a:lnTo>
                    <a:lnTo>
                      <a:pt x="94087" y="162158"/>
                    </a:lnTo>
                    <a:lnTo>
                      <a:pt x="94918" y="161523"/>
                    </a:lnTo>
                    <a:lnTo>
                      <a:pt x="95725" y="160887"/>
                    </a:lnTo>
                    <a:lnTo>
                      <a:pt x="96495" y="160240"/>
                    </a:lnTo>
                    <a:lnTo>
                      <a:pt x="97240" y="159580"/>
                    </a:lnTo>
                    <a:lnTo>
                      <a:pt x="97949" y="158908"/>
                    </a:lnTo>
                    <a:lnTo>
                      <a:pt x="98633" y="158235"/>
                    </a:lnTo>
                    <a:lnTo>
                      <a:pt x="99281" y="157563"/>
                    </a:lnTo>
                    <a:lnTo>
                      <a:pt x="99904" y="156867"/>
                    </a:lnTo>
                    <a:lnTo>
                      <a:pt x="100503" y="156170"/>
                    </a:lnTo>
                    <a:lnTo>
                      <a:pt x="101065" y="155473"/>
                    </a:lnTo>
                    <a:lnTo>
                      <a:pt x="101591" y="154765"/>
                    </a:lnTo>
                    <a:lnTo>
                      <a:pt x="102092" y="154044"/>
                    </a:lnTo>
                    <a:lnTo>
                      <a:pt x="102556" y="153323"/>
                    </a:lnTo>
                    <a:lnTo>
                      <a:pt x="102996" y="152602"/>
                    </a:lnTo>
                    <a:lnTo>
                      <a:pt x="103412" y="151868"/>
                    </a:lnTo>
                    <a:lnTo>
                      <a:pt x="103791" y="151135"/>
                    </a:lnTo>
                    <a:lnTo>
                      <a:pt x="104145" y="150402"/>
                    </a:lnTo>
                    <a:lnTo>
                      <a:pt x="104463" y="149656"/>
                    </a:lnTo>
                    <a:lnTo>
                      <a:pt x="104609" y="149278"/>
                    </a:lnTo>
                    <a:lnTo>
                      <a:pt x="104744" y="148911"/>
                    </a:lnTo>
                    <a:lnTo>
                      <a:pt x="104878" y="148532"/>
                    </a:lnTo>
                    <a:lnTo>
                      <a:pt x="105000" y="148153"/>
                    </a:lnTo>
                    <a:lnTo>
                      <a:pt x="105123" y="147787"/>
                    </a:lnTo>
                    <a:lnTo>
                      <a:pt x="105233" y="147408"/>
                    </a:lnTo>
                    <a:lnTo>
                      <a:pt x="105330" y="147029"/>
                    </a:lnTo>
                    <a:lnTo>
                      <a:pt x="105428" y="146650"/>
                    </a:lnTo>
                    <a:lnTo>
                      <a:pt x="105514" y="146271"/>
                    </a:lnTo>
                    <a:lnTo>
                      <a:pt x="105599" y="145892"/>
                    </a:lnTo>
                    <a:lnTo>
                      <a:pt x="105672" y="145514"/>
                    </a:lnTo>
                    <a:lnTo>
                      <a:pt x="105734" y="145135"/>
                    </a:lnTo>
                    <a:lnTo>
                      <a:pt x="105795" y="144756"/>
                    </a:lnTo>
                    <a:lnTo>
                      <a:pt x="105844" y="144377"/>
                    </a:lnTo>
                    <a:lnTo>
                      <a:pt x="105880" y="143998"/>
                    </a:lnTo>
                    <a:lnTo>
                      <a:pt x="105917" y="143619"/>
                    </a:lnTo>
                    <a:lnTo>
                      <a:pt x="105941" y="143240"/>
                    </a:lnTo>
                    <a:lnTo>
                      <a:pt x="105966" y="142849"/>
                    </a:lnTo>
                    <a:lnTo>
                      <a:pt x="105978" y="142471"/>
                    </a:lnTo>
                    <a:lnTo>
                      <a:pt x="105978" y="142092"/>
                    </a:lnTo>
                    <a:lnTo>
                      <a:pt x="105978" y="142092"/>
                    </a:lnTo>
                    <a:lnTo>
                      <a:pt x="105978" y="142079"/>
                    </a:lnTo>
                    <a:lnTo>
                      <a:pt x="105978" y="142079"/>
                    </a:lnTo>
                    <a:lnTo>
                      <a:pt x="105978" y="25469"/>
                    </a:lnTo>
                    <a:lnTo>
                      <a:pt x="105978" y="25469"/>
                    </a:lnTo>
                    <a:lnTo>
                      <a:pt x="105978" y="24870"/>
                    </a:lnTo>
                    <a:lnTo>
                      <a:pt x="105954" y="24870"/>
                    </a:lnTo>
                    <a:lnTo>
                      <a:pt x="105954" y="24870"/>
                    </a:lnTo>
                    <a:lnTo>
                      <a:pt x="105917" y="24124"/>
                    </a:lnTo>
                    <a:lnTo>
                      <a:pt x="105856" y="23379"/>
                    </a:lnTo>
                    <a:lnTo>
                      <a:pt x="105758" y="22633"/>
                    </a:lnTo>
                    <a:lnTo>
                      <a:pt x="105636" y="21900"/>
                    </a:lnTo>
                    <a:lnTo>
                      <a:pt x="105477" y="21155"/>
                    </a:lnTo>
                    <a:lnTo>
                      <a:pt x="105294" y="20421"/>
                    </a:lnTo>
                    <a:lnTo>
                      <a:pt x="105086" y="19688"/>
                    </a:lnTo>
                    <a:lnTo>
                      <a:pt x="104841" y="18955"/>
                    </a:lnTo>
                    <a:lnTo>
                      <a:pt x="104573" y="18222"/>
                    </a:lnTo>
                    <a:lnTo>
                      <a:pt x="104279" y="17501"/>
                    </a:lnTo>
                    <a:lnTo>
                      <a:pt x="103962" y="16767"/>
                    </a:lnTo>
                    <a:lnTo>
                      <a:pt x="103607" y="16046"/>
                    </a:lnTo>
                    <a:lnTo>
                      <a:pt x="103216" y="15338"/>
                    </a:lnTo>
                    <a:lnTo>
                      <a:pt x="102801" y="14629"/>
                    </a:lnTo>
                    <a:lnTo>
                      <a:pt x="102361" y="13920"/>
                    </a:lnTo>
                    <a:lnTo>
                      <a:pt x="101896" y="13223"/>
                    </a:lnTo>
                    <a:lnTo>
                      <a:pt x="101395" y="12527"/>
                    </a:lnTo>
                    <a:lnTo>
                      <a:pt x="100870" y="11842"/>
                    </a:lnTo>
                    <a:lnTo>
                      <a:pt x="100308" y="11158"/>
                    </a:lnTo>
                    <a:lnTo>
                      <a:pt x="99721" y="10474"/>
                    </a:lnTo>
                    <a:lnTo>
                      <a:pt x="99110" y="9802"/>
                    </a:lnTo>
                    <a:lnTo>
                      <a:pt x="98474" y="9142"/>
                    </a:lnTo>
                    <a:lnTo>
                      <a:pt x="97802" y="8494"/>
                    </a:lnTo>
                    <a:lnTo>
                      <a:pt x="97094" y="7846"/>
                    </a:lnTo>
                    <a:lnTo>
                      <a:pt x="96360" y="7199"/>
                    </a:lnTo>
                    <a:lnTo>
                      <a:pt x="95603" y="6575"/>
                    </a:lnTo>
                    <a:lnTo>
                      <a:pt x="94820" y="5952"/>
                    </a:lnTo>
                    <a:lnTo>
                      <a:pt x="94002" y="5341"/>
                    </a:lnTo>
                    <a:lnTo>
                      <a:pt x="93158" y="4730"/>
                    </a:lnTo>
                    <a:lnTo>
                      <a:pt x="92279" y="4143"/>
                    </a:lnTo>
                    <a:lnTo>
                      <a:pt x="91374" y="3557"/>
                    </a:lnTo>
                    <a:lnTo>
                      <a:pt x="90445" y="2982"/>
                    </a:lnTo>
                    <a:lnTo>
                      <a:pt x="90445" y="2982"/>
                    </a:lnTo>
                    <a:lnTo>
                      <a:pt x="89761" y="2579"/>
                    </a:lnTo>
                    <a:lnTo>
                      <a:pt x="89065" y="2188"/>
                    </a:lnTo>
                    <a:lnTo>
                      <a:pt x="88368" y="1797"/>
                    </a:lnTo>
                    <a:lnTo>
                      <a:pt x="87647" y="1418"/>
                    </a:lnTo>
                    <a:lnTo>
                      <a:pt x="86926" y="1051"/>
                    </a:lnTo>
                    <a:lnTo>
                      <a:pt x="86205" y="697"/>
                    </a:lnTo>
                    <a:lnTo>
                      <a:pt x="85459" y="343"/>
                    </a:lnTo>
                    <a:lnTo>
                      <a:pt x="8471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3019625" y="971975"/>
                <a:ext cx="1573425" cy="547200"/>
              </a:xfrm>
              <a:custGeom>
                <a:avLst/>
                <a:gdLst/>
                <a:ahLst/>
                <a:cxnLst/>
                <a:rect l="l" t="t" r="r" b="b"/>
                <a:pathLst>
                  <a:path w="62937" h="21888" fill="none" extrusionOk="0">
                    <a:moveTo>
                      <a:pt x="31615" y="0"/>
                    </a:moveTo>
                    <a:lnTo>
                      <a:pt x="31615" y="0"/>
                    </a:lnTo>
                    <a:lnTo>
                      <a:pt x="30576" y="13"/>
                    </a:lnTo>
                    <a:lnTo>
                      <a:pt x="29525" y="25"/>
                    </a:lnTo>
                    <a:lnTo>
                      <a:pt x="28487" y="61"/>
                    </a:lnTo>
                    <a:lnTo>
                      <a:pt x="27448" y="98"/>
                    </a:lnTo>
                    <a:lnTo>
                      <a:pt x="26409" y="159"/>
                    </a:lnTo>
                    <a:lnTo>
                      <a:pt x="25370" y="220"/>
                    </a:lnTo>
                    <a:lnTo>
                      <a:pt x="24331" y="306"/>
                    </a:lnTo>
                    <a:lnTo>
                      <a:pt x="23293" y="391"/>
                    </a:lnTo>
                    <a:lnTo>
                      <a:pt x="22266" y="501"/>
                    </a:lnTo>
                    <a:lnTo>
                      <a:pt x="21240" y="611"/>
                    </a:lnTo>
                    <a:lnTo>
                      <a:pt x="20213" y="746"/>
                    </a:lnTo>
                    <a:lnTo>
                      <a:pt x="19187" y="880"/>
                    </a:lnTo>
                    <a:lnTo>
                      <a:pt x="18172" y="1039"/>
                    </a:lnTo>
                    <a:lnTo>
                      <a:pt x="17158" y="1198"/>
                    </a:lnTo>
                    <a:lnTo>
                      <a:pt x="16144" y="1381"/>
                    </a:lnTo>
                    <a:lnTo>
                      <a:pt x="15141" y="1565"/>
                    </a:lnTo>
                    <a:lnTo>
                      <a:pt x="14139" y="1772"/>
                    </a:lnTo>
                    <a:lnTo>
                      <a:pt x="13150" y="1980"/>
                    </a:lnTo>
                    <a:lnTo>
                      <a:pt x="12160" y="2212"/>
                    </a:lnTo>
                    <a:lnTo>
                      <a:pt x="11182" y="2445"/>
                    </a:lnTo>
                    <a:lnTo>
                      <a:pt x="10204" y="2701"/>
                    </a:lnTo>
                    <a:lnTo>
                      <a:pt x="9239" y="2958"/>
                    </a:lnTo>
                    <a:lnTo>
                      <a:pt x="8273" y="3239"/>
                    </a:lnTo>
                    <a:lnTo>
                      <a:pt x="7320" y="3520"/>
                    </a:lnTo>
                    <a:lnTo>
                      <a:pt x="6379" y="3825"/>
                    </a:lnTo>
                    <a:lnTo>
                      <a:pt x="5438" y="4131"/>
                    </a:lnTo>
                    <a:lnTo>
                      <a:pt x="4509" y="4461"/>
                    </a:lnTo>
                    <a:lnTo>
                      <a:pt x="3593" y="4791"/>
                    </a:lnTo>
                    <a:lnTo>
                      <a:pt x="2676" y="5145"/>
                    </a:lnTo>
                    <a:lnTo>
                      <a:pt x="1772" y="5500"/>
                    </a:lnTo>
                    <a:lnTo>
                      <a:pt x="880" y="5879"/>
                    </a:lnTo>
                    <a:lnTo>
                      <a:pt x="0" y="6257"/>
                    </a:lnTo>
                    <a:lnTo>
                      <a:pt x="0" y="6257"/>
                    </a:lnTo>
                    <a:lnTo>
                      <a:pt x="208" y="6820"/>
                    </a:lnTo>
                    <a:lnTo>
                      <a:pt x="452" y="7406"/>
                    </a:lnTo>
                    <a:lnTo>
                      <a:pt x="733" y="7993"/>
                    </a:lnTo>
                    <a:lnTo>
                      <a:pt x="892" y="8298"/>
                    </a:lnTo>
                    <a:lnTo>
                      <a:pt x="1051" y="8604"/>
                    </a:lnTo>
                    <a:lnTo>
                      <a:pt x="1234" y="8909"/>
                    </a:lnTo>
                    <a:lnTo>
                      <a:pt x="1418" y="9215"/>
                    </a:lnTo>
                    <a:lnTo>
                      <a:pt x="1613" y="9520"/>
                    </a:lnTo>
                    <a:lnTo>
                      <a:pt x="1821" y="9838"/>
                    </a:lnTo>
                    <a:lnTo>
                      <a:pt x="2029" y="10156"/>
                    </a:lnTo>
                    <a:lnTo>
                      <a:pt x="2261" y="10474"/>
                    </a:lnTo>
                    <a:lnTo>
                      <a:pt x="2493" y="10791"/>
                    </a:lnTo>
                    <a:lnTo>
                      <a:pt x="2737" y="11109"/>
                    </a:lnTo>
                    <a:lnTo>
                      <a:pt x="2994" y="11427"/>
                    </a:lnTo>
                    <a:lnTo>
                      <a:pt x="3263" y="11745"/>
                    </a:lnTo>
                    <a:lnTo>
                      <a:pt x="3544" y="12062"/>
                    </a:lnTo>
                    <a:lnTo>
                      <a:pt x="3837" y="12380"/>
                    </a:lnTo>
                    <a:lnTo>
                      <a:pt x="4143" y="12698"/>
                    </a:lnTo>
                    <a:lnTo>
                      <a:pt x="4461" y="13016"/>
                    </a:lnTo>
                    <a:lnTo>
                      <a:pt x="4778" y="13333"/>
                    </a:lnTo>
                    <a:lnTo>
                      <a:pt x="5121" y="13651"/>
                    </a:lnTo>
                    <a:lnTo>
                      <a:pt x="5463" y="13957"/>
                    </a:lnTo>
                    <a:lnTo>
                      <a:pt x="5829" y="14262"/>
                    </a:lnTo>
                    <a:lnTo>
                      <a:pt x="6196" y="14580"/>
                    </a:lnTo>
                    <a:lnTo>
                      <a:pt x="6587" y="14885"/>
                    </a:lnTo>
                    <a:lnTo>
                      <a:pt x="6978" y="15191"/>
                    </a:lnTo>
                    <a:lnTo>
                      <a:pt x="7394" y="15484"/>
                    </a:lnTo>
                    <a:lnTo>
                      <a:pt x="7809" y="15777"/>
                    </a:lnTo>
                    <a:lnTo>
                      <a:pt x="8249" y="16071"/>
                    </a:lnTo>
                    <a:lnTo>
                      <a:pt x="8689" y="16364"/>
                    </a:lnTo>
                    <a:lnTo>
                      <a:pt x="9153" y="16645"/>
                    </a:lnTo>
                    <a:lnTo>
                      <a:pt x="9630" y="16926"/>
                    </a:lnTo>
                    <a:lnTo>
                      <a:pt x="10107" y="17207"/>
                    </a:lnTo>
                    <a:lnTo>
                      <a:pt x="10608" y="17476"/>
                    </a:lnTo>
                    <a:lnTo>
                      <a:pt x="11121" y="17733"/>
                    </a:lnTo>
                    <a:lnTo>
                      <a:pt x="11646" y="18002"/>
                    </a:lnTo>
                    <a:lnTo>
                      <a:pt x="12184" y="18246"/>
                    </a:lnTo>
                    <a:lnTo>
                      <a:pt x="12734" y="18503"/>
                    </a:lnTo>
                    <a:lnTo>
                      <a:pt x="13296" y="18735"/>
                    </a:lnTo>
                    <a:lnTo>
                      <a:pt x="13883" y="18979"/>
                    </a:lnTo>
                    <a:lnTo>
                      <a:pt x="14469" y="19199"/>
                    </a:lnTo>
                    <a:lnTo>
                      <a:pt x="15080" y="19419"/>
                    </a:lnTo>
                    <a:lnTo>
                      <a:pt x="15704" y="19639"/>
                    </a:lnTo>
                    <a:lnTo>
                      <a:pt x="16339" y="19835"/>
                    </a:lnTo>
                    <a:lnTo>
                      <a:pt x="16987" y="20030"/>
                    </a:lnTo>
                    <a:lnTo>
                      <a:pt x="17647" y="20226"/>
                    </a:lnTo>
                    <a:lnTo>
                      <a:pt x="18331" y="20397"/>
                    </a:lnTo>
                    <a:lnTo>
                      <a:pt x="19028" y="20568"/>
                    </a:lnTo>
                    <a:lnTo>
                      <a:pt x="19736" y="20739"/>
                    </a:lnTo>
                    <a:lnTo>
                      <a:pt x="20457" y="20886"/>
                    </a:lnTo>
                    <a:lnTo>
                      <a:pt x="21191" y="21032"/>
                    </a:lnTo>
                    <a:lnTo>
                      <a:pt x="21948" y="21167"/>
                    </a:lnTo>
                    <a:lnTo>
                      <a:pt x="22718" y="21289"/>
                    </a:lnTo>
                    <a:lnTo>
                      <a:pt x="23500" y="21399"/>
                    </a:lnTo>
                    <a:lnTo>
                      <a:pt x="24307" y="21497"/>
                    </a:lnTo>
                    <a:lnTo>
                      <a:pt x="25114" y="21582"/>
                    </a:lnTo>
                    <a:lnTo>
                      <a:pt x="25945" y="21668"/>
                    </a:lnTo>
                    <a:lnTo>
                      <a:pt x="26800" y="21729"/>
                    </a:lnTo>
                    <a:lnTo>
                      <a:pt x="27655" y="21778"/>
                    </a:lnTo>
                    <a:lnTo>
                      <a:pt x="28535" y="21827"/>
                    </a:lnTo>
                    <a:lnTo>
                      <a:pt x="29428" y="21851"/>
                    </a:lnTo>
                    <a:lnTo>
                      <a:pt x="29428" y="21851"/>
                    </a:lnTo>
                    <a:lnTo>
                      <a:pt x="29843" y="21876"/>
                    </a:lnTo>
                    <a:lnTo>
                      <a:pt x="30271" y="21888"/>
                    </a:lnTo>
                    <a:lnTo>
                      <a:pt x="31126" y="21888"/>
                    </a:lnTo>
                    <a:lnTo>
                      <a:pt x="31126" y="21888"/>
                    </a:lnTo>
                    <a:lnTo>
                      <a:pt x="32214" y="21888"/>
                    </a:lnTo>
                    <a:lnTo>
                      <a:pt x="33265" y="21863"/>
                    </a:lnTo>
                    <a:lnTo>
                      <a:pt x="34304" y="21827"/>
                    </a:lnTo>
                    <a:lnTo>
                      <a:pt x="35318" y="21778"/>
                    </a:lnTo>
                    <a:lnTo>
                      <a:pt x="36308" y="21704"/>
                    </a:lnTo>
                    <a:lnTo>
                      <a:pt x="37273" y="21631"/>
                    </a:lnTo>
                    <a:lnTo>
                      <a:pt x="38226" y="21546"/>
                    </a:lnTo>
                    <a:lnTo>
                      <a:pt x="39143" y="21436"/>
                    </a:lnTo>
                    <a:lnTo>
                      <a:pt x="40047" y="21326"/>
                    </a:lnTo>
                    <a:lnTo>
                      <a:pt x="40927" y="21191"/>
                    </a:lnTo>
                    <a:lnTo>
                      <a:pt x="41783" y="21057"/>
                    </a:lnTo>
                    <a:lnTo>
                      <a:pt x="42626" y="20898"/>
                    </a:lnTo>
                    <a:lnTo>
                      <a:pt x="43432" y="20739"/>
                    </a:lnTo>
                    <a:lnTo>
                      <a:pt x="44239" y="20568"/>
                    </a:lnTo>
                    <a:lnTo>
                      <a:pt x="45009" y="20385"/>
                    </a:lnTo>
                    <a:lnTo>
                      <a:pt x="45767" y="20189"/>
                    </a:lnTo>
                    <a:lnTo>
                      <a:pt x="46500" y="19994"/>
                    </a:lnTo>
                    <a:lnTo>
                      <a:pt x="47209" y="19774"/>
                    </a:lnTo>
                    <a:lnTo>
                      <a:pt x="47905" y="19554"/>
                    </a:lnTo>
                    <a:lnTo>
                      <a:pt x="48577" y="19321"/>
                    </a:lnTo>
                    <a:lnTo>
                      <a:pt x="49237" y="19089"/>
                    </a:lnTo>
                    <a:lnTo>
                      <a:pt x="49873" y="18845"/>
                    </a:lnTo>
                    <a:lnTo>
                      <a:pt x="50496" y="18588"/>
                    </a:lnTo>
                    <a:lnTo>
                      <a:pt x="51095" y="18332"/>
                    </a:lnTo>
                    <a:lnTo>
                      <a:pt x="51681" y="18063"/>
                    </a:lnTo>
                    <a:lnTo>
                      <a:pt x="52256" y="17782"/>
                    </a:lnTo>
                    <a:lnTo>
                      <a:pt x="52793" y="17501"/>
                    </a:lnTo>
                    <a:lnTo>
                      <a:pt x="53331" y="17219"/>
                    </a:lnTo>
                    <a:lnTo>
                      <a:pt x="53844" y="16926"/>
                    </a:lnTo>
                    <a:lnTo>
                      <a:pt x="54346" y="16621"/>
                    </a:lnTo>
                    <a:lnTo>
                      <a:pt x="54822" y="16315"/>
                    </a:lnTo>
                    <a:lnTo>
                      <a:pt x="55287" y="16010"/>
                    </a:lnTo>
                    <a:lnTo>
                      <a:pt x="55287" y="16010"/>
                    </a:lnTo>
                    <a:lnTo>
                      <a:pt x="55726" y="15716"/>
                    </a:lnTo>
                    <a:lnTo>
                      <a:pt x="56142" y="15411"/>
                    </a:lnTo>
                    <a:lnTo>
                      <a:pt x="56545" y="15105"/>
                    </a:lnTo>
                    <a:lnTo>
                      <a:pt x="56936" y="14800"/>
                    </a:lnTo>
                    <a:lnTo>
                      <a:pt x="57303" y="14482"/>
                    </a:lnTo>
                    <a:lnTo>
                      <a:pt x="57670" y="14176"/>
                    </a:lnTo>
                    <a:lnTo>
                      <a:pt x="58012" y="13859"/>
                    </a:lnTo>
                    <a:lnTo>
                      <a:pt x="58354" y="13541"/>
                    </a:lnTo>
                    <a:lnTo>
                      <a:pt x="58672" y="13223"/>
                    </a:lnTo>
                    <a:lnTo>
                      <a:pt x="58977" y="12893"/>
                    </a:lnTo>
                    <a:lnTo>
                      <a:pt x="59270" y="12576"/>
                    </a:lnTo>
                    <a:lnTo>
                      <a:pt x="59564" y="12258"/>
                    </a:lnTo>
                    <a:lnTo>
                      <a:pt x="59833" y="11928"/>
                    </a:lnTo>
                    <a:lnTo>
                      <a:pt x="60089" y="11610"/>
                    </a:lnTo>
                    <a:lnTo>
                      <a:pt x="60334" y="11292"/>
                    </a:lnTo>
                    <a:lnTo>
                      <a:pt x="60566" y="10962"/>
                    </a:lnTo>
                    <a:lnTo>
                      <a:pt x="60798" y="10645"/>
                    </a:lnTo>
                    <a:lnTo>
                      <a:pt x="61006" y="10327"/>
                    </a:lnTo>
                    <a:lnTo>
                      <a:pt x="61214" y="10009"/>
                    </a:lnTo>
                    <a:lnTo>
                      <a:pt x="61397" y="9691"/>
                    </a:lnTo>
                    <a:lnTo>
                      <a:pt x="61580" y="9374"/>
                    </a:lnTo>
                    <a:lnTo>
                      <a:pt x="61751" y="9068"/>
                    </a:lnTo>
                    <a:lnTo>
                      <a:pt x="61910" y="8750"/>
                    </a:lnTo>
                    <a:lnTo>
                      <a:pt x="62069" y="8445"/>
                    </a:lnTo>
                    <a:lnTo>
                      <a:pt x="62338" y="7846"/>
                    </a:lnTo>
                    <a:lnTo>
                      <a:pt x="62570" y="7260"/>
                    </a:lnTo>
                    <a:lnTo>
                      <a:pt x="62778" y="6685"/>
                    </a:lnTo>
                    <a:lnTo>
                      <a:pt x="62937" y="6147"/>
                    </a:lnTo>
                    <a:lnTo>
                      <a:pt x="62937" y="6147"/>
                    </a:lnTo>
                    <a:lnTo>
                      <a:pt x="62069" y="5769"/>
                    </a:lnTo>
                    <a:lnTo>
                      <a:pt x="61177" y="5402"/>
                    </a:lnTo>
                    <a:lnTo>
                      <a:pt x="60285" y="5048"/>
                    </a:lnTo>
                    <a:lnTo>
                      <a:pt x="59380" y="4705"/>
                    </a:lnTo>
                    <a:lnTo>
                      <a:pt x="58464" y="4375"/>
                    </a:lnTo>
                    <a:lnTo>
                      <a:pt x="57547" y="4058"/>
                    </a:lnTo>
                    <a:lnTo>
                      <a:pt x="56619" y="3752"/>
                    </a:lnTo>
                    <a:lnTo>
                      <a:pt x="55678" y="3459"/>
                    </a:lnTo>
                    <a:lnTo>
                      <a:pt x="54724" y="3178"/>
                    </a:lnTo>
                    <a:lnTo>
                      <a:pt x="53783" y="2909"/>
                    </a:lnTo>
                    <a:lnTo>
                      <a:pt x="52818" y="2652"/>
                    </a:lnTo>
                    <a:lnTo>
                      <a:pt x="51853" y="2396"/>
                    </a:lnTo>
                    <a:lnTo>
                      <a:pt x="50875" y="2163"/>
                    </a:lnTo>
                    <a:lnTo>
                      <a:pt x="49897" y="1943"/>
                    </a:lnTo>
                    <a:lnTo>
                      <a:pt x="48920" y="1736"/>
                    </a:lnTo>
                    <a:lnTo>
                      <a:pt x="47930" y="1540"/>
                    </a:lnTo>
                    <a:lnTo>
                      <a:pt x="46928" y="1357"/>
                    </a:lnTo>
                    <a:lnTo>
                      <a:pt x="45925" y="1174"/>
                    </a:lnTo>
                    <a:lnTo>
                      <a:pt x="44923" y="1015"/>
                    </a:lnTo>
                    <a:lnTo>
                      <a:pt x="43921" y="868"/>
                    </a:lnTo>
                    <a:lnTo>
                      <a:pt x="42907" y="734"/>
                    </a:lnTo>
                    <a:lnTo>
                      <a:pt x="41893" y="599"/>
                    </a:lnTo>
                    <a:lnTo>
                      <a:pt x="40878" y="489"/>
                    </a:lnTo>
                    <a:lnTo>
                      <a:pt x="39852" y="391"/>
                    </a:lnTo>
                    <a:lnTo>
                      <a:pt x="38825" y="294"/>
                    </a:lnTo>
                    <a:lnTo>
                      <a:pt x="37799" y="220"/>
                    </a:lnTo>
                    <a:lnTo>
                      <a:pt x="36772" y="159"/>
                    </a:lnTo>
                    <a:lnTo>
                      <a:pt x="35746" y="98"/>
                    </a:lnTo>
                    <a:lnTo>
                      <a:pt x="34707" y="61"/>
                    </a:lnTo>
                    <a:lnTo>
                      <a:pt x="33680" y="25"/>
                    </a:lnTo>
                    <a:lnTo>
                      <a:pt x="32642" y="13"/>
                    </a:lnTo>
                    <a:lnTo>
                      <a:pt x="316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3305575" y="1855525"/>
                <a:ext cx="156150" cy="283550"/>
              </a:xfrm>
              <a:custGeom>
                <a:avLst/>
                <a:gdLst/>
                <a:ahLst/>
                <a:cxnLst/>
                <a:rect l="l" t="t" r="r" b="b"/>
                <a:pathLst>
                  <a:path w="6246" h="11342" extrusionOk="0">
                    <a:moveTo>
                      <a:pt x="3117" y="1"/>
                    </a:moveTo>
                    <a:lnTo>
                      <a:pt x="3007" y="50"/>
                    </a:lnTo>
                    <a:lnTo>
                      <a:pt x="2921" y="111"/>
                    </a:lnTo>
                    <a:lnTo>
                      <a:pt x="2836" y="172"/>
                    </a:lnTo>
                    <a:lnTo>
                      <a:pt x="2762" y="258"/>
                    </a:lnTo>
                    <a:lnTo>
                      <a:pt x="2689" y="343"/>
                    </a:lnTo>
                    <a:lnTo>
                      <a:pt x="2628" y="441"/>
                    </a:lnTo>
                    <a:lnTo>
                      <a:pt x="2518" y="624"/>
                    </a:lnTo>
                    <a:lnTo>
                      <a:pt x="2433" y="795"/>
                    </a:lnTo>
                    <a:lnTo>
                      <a:pt x="2347" y="966"/>
                    </a:lnTo>
                    <a:lnTo>
                      <a:pt x="2347" y="783"/>
                    </a:lnTo>
                    <a:lnTo>
                      <a:pt x="2335" y="612"/>
                    </a:lnTo>
                    <a:lnTo>
                      <a:pt x="2323" y="526"/>
                    </a:lnTo>
                    <a:lnTo>
                      <a:pt x="2298" y="441"/>
                    </a:lnTo>
                    <a:lnTo>
                      <a:pt x="2261" y="355"/>
                    </a:lnTo>
                    <a:lnTo>
                      <a:pt x="2225" y="282"/>
                    </a:lnTo>
                    <a:lnTo>
                      <a:pt x="2164" y="294"/>
                    </a:lnTo>
                    <a:lnTo>
                      <a:pt x="2103" y="319"/>
                    </a:lnTo>
                    <a:lnTo>
                      <a:pt x="2054" y="343"/>
                    </a:lnTo>
                    <a:lnTo>
                      <a:pt x="2005" y="380"/>
                    </a:lnTo>
                    <a:lnTo>
                      <a:pt x="1919" y="478"/>
                    </a:lnTo>
                    <a:lnTo>
                      <a:pt x="1846" y="600"/>
                    </a:lnTo>
                    <a:lnTo>
                      <a:pt x="1773" y="734"/>
                    </a:lnTo>
                    <a:lnTo>
                      <a:pt x="1712" y="869"/>
                    </a:lnTo>
                    <a:lnTo>
                      <a:pt x="1614" y="1125"/>
                    </a:lnTo>
                    <a:lnTo>
                      <a:pt x="1504" y="1357"/>
                    </a:lnTo>
                    <a:lnTo>
                      <a:pt x="1406" y="1602"/>
                    </a:lnTo>
                    <a:lnTo>
                      <a:pt x="1308" y="1846"/>
                    </a:lnTo>
                    <a:lnTo>
                      <a:pt x="1223" y="2091"/>
                    </a:lnTo>
                    <a:lnTo>
                      <a:pt x="1076" y="2579"/>
                    </a:lnTo>
                    <a:lnTo>
                      <a:pt x="954" y="3081"/>
                    </a:lnTo>
                    <a:lnTo>
                      <a:pt x="929" y="3154"/>
                    </a:lnTo>
                    <a:lnTo>
                      <a:pt x="905" y="3337"/>
                    </a:lnTo>
                    <a:lnTo>
                      <a:pt x="868" y="3533"/>
                    </a:lnTo>
                    <a:lnTo>
                      <a:pt x="856" y="3594"/>
                    </a:lnTo>
                    <a:lnTo>
                      <a:pt x="795" y="3276"/>
                    </a:lnTo>
                    <a:lnTo>
                      <a:pt x="758" y="2946"/>
                    </a:lnTo>
                    <a:lnTo>
                      <a:pt x="697" y="2616"/>
                    </a:lnTo>
                    <a:lnTo>
                      <a:pt x="661" y="2457"/>
                    </a:lnTo>
                    <a:lnTo>
                      <a:pt x="612" y="2286"/>
                    </a:lnTo>
                    <a:lnTo>
                      <a:pt x="563" y="2164"/>
                    </a:lnTo>
                    <a:lnTo>
                      <a:pt x="502" y="2030"/>
                    </a:lnTo>
                    <a:lnTo>
                      <a:pt x="465" y="1956"/>
                    </a:lnTo>
                    <a:lnTo>
                      <a:pt x="416" y="1907"/>
                    </a:lnTo>
                    <a:lnTo>
                      <a:pt x="355" y="1871"/>
                    </a:lnTo>
                    <a:lnTo>
                      <a:pt x="331" y="1858"/>
                    </a:lnTo>
                    <a:lnTo>
                      <a:pt x="294" y="1858"/>
                    </a:lnTo>
                    <a:lnTo>
                      <a:pt x="257" y="1871"/>
                    </a:lnTo>
                    <a:lnTo>
                      <a:pt x="221" y="1883"/>
                    </a:lnTo>
                    <a:lnTo>
                      <a:pt x="172" y="1944"/>
                    </a:lnTo>
                    <a:lnTo>
                      <a:pt x="123" y="2017"/>
                    </a:lnTo>
                    <a:lnTo>
                      <a:pt x="86" y="2103"/>
                    </a:lnTo>
                    <a:lnTo>
                      <a:pt x="62" y="2201"/>
                    </a:lnTo>
                    <a:lnTo>
                      <a:pt x="49" y="2298"/>
                    </a:lnTo>
                    <a:lnTo>
                      <a:pt x="25" y="2445"/>
                    </a:lnTo>
                    <a:lnTo>
                      <a:pt x="1" y="2641"/>
                    </a:lnTo>
                    <a:lnTo>
                      <a:pt x="1" y="2836"/>
                    </a:lnTo>
                    <a:lnTo>
                      <a:pt x="1" y="3227"/>
                    </a:lnTo>
                    <a:lnTo>
                      <a:pt x="13" y="3630"/>
                    </a:lnTo>
                    <a:lnTo>
                      <a:pt x="13" y="4022"/>
                    </a:lnTo>
                    <a:lnTo>
                      <a:pt x="49" y="4413"/>
                    </a:lnTo>
                    <a:lnTo>
                      <a:pt x="123" y="5085"/>
                    </a:lnTo>
                    <a:lnTo>
                      <a:pt x="233" y="5989"/>
                    </a:lnTo>
                    <a:lnTo>
                      <a:pt x="379" y="7028"/>
                    </a:lnTo>
                    <a:lnTo>
                      <a:pt x="465" y="7578"/>
                    </a:lnTo>
                    <a:lnTo>
                      <a:pt x="563" y="8128"/>
                    </a:lnTo>
                    <a:lnTo>
                      <a:pt x="685" y="8690"/>
                    </a:lnTo>
                    <a:lnTo>
                      <a:pt x="807" y="9240"/>
                    </a:lnTo>
                    <a:lnTo>
                      <a:pt x="942" y="9765"/>
                    </a:lnTo>
                    <a:lnTo>
                      <a:pt x="1088" y="10266"/>
                    </a:lnTo>
                    <a:lnTo>
                      <a:pt x="1247" y="10731"/>
                    </a:lnTo>
                    <a:lnTo>
                      <a:pt x="1333" y="10939"/>
                    </a:lnTo>
                    <a:lnTo>
                      <a:pt x="1418" y="11146"/>
                    </a:lnTo>
                    <a:lnTo>
                      <a:pt x="1443" y="11171"/>
                    </a:lnTo>
                    <a:lnTo>
                      <a:pt x="1467" y="11195"/>
                    </a:lnTo>
                    <a:lnTo>
                      <a:pt x="1540" y="11232"/>
                    </a:lnTo>
                    <a:lnTo>
                      <a:pt x="1638" y="11281"/>
                    </a:lnTo>
                    <a:lnTo>
                      <a:pt x="1760" y="11305"/>
                    </a:lnTo>
                    <a:lnTo>
                      <a:pt x="1907" y="11330"/>
                    </a:lnTo>
                    <a:lnTo>
                      <a:pt x="2078" y="11342"/>
                    </a:lnTo>
                    <a:lnTo>
                      <a:pt x="2249" y="11342"/>
                    </a:lnTo>
                    <a:lnTo>
                      <a:pt x="2433" y="11330"/>
                    </a:lnTo>
                    <a:lnTo>
                      <a:pt x="2616" y="11305"/>
                    </a:lnTo>
                    <a:lnTo>
                      <a:pt x="2799" y="11268"/>
                    </a:lnTo>
                    <a:lnTo>
                      <a:pt x="2982" y="11220"/>
                    </a:lnTo>
                    <a:lnTo>
                      <a:pt x="3141" y="11146"/>
                    </a:lnTo>
                    <a:lnTo>
                      <a:pt x="3300" y="11061"/>
                    </a:lnTo>
                    <a:lnTo>
                      <a:pt x="3435" y="10951"/>
                    </a:lnTo>
                    <a:lnTo>
                      <a:pt x="3496" y="10890"/>
                    </a:lnTo>
                    <a:lnTo>
                      <a:pt x="3545" y="10816"/>
                    </a:lnTo>
                    <a:lnTo>
                      <a:pt x="3594" y="10743"/>
                    </a:lnTo>
                    <a:lnTo>
                      <a:pt x="3630" y="10670"/>
                    </a:lnTo>
                    <a:lnTo>
                      <a:pt x="3972" y="10254"/>
                    </a:lnTo>
                    <a:lnTo>
                      <a:pt x="4253" y="9936"/>
                    </a:lnTo>
                    <a:lnTo>
                      <a:pt x="4486" y="9655"/>
                    </a:lnTo>
                    <a:lnTo>
                      <a:pt x="4681" y="9399"/>
                    </a:lnTo>
                    <a:lnTo>
                      <a:pt x="4852" y="9154"/>
                    </a:lnTo>
                    <a:lnTo>
                      <a:pt x="5011" y="8873"/>
                    </a:lnTo>
                    <a:lnTo>
                      <a:pt x="5170" y="8555"/>
                    </a:lnTo>
                    <a:lnTo>
                      <a:pt x="5329" y="8152"/>
                    </a:lnTo>
                    <a:lnTo>
                      <a:pt x="5512" y="7688"/>
                    </a:lnTo>
                    <a:lnTo>
                      <a:pt x="5695" y="7187"/>
                    </a:lnTo>
                    <a:lnTo>
                      <a:pt x="5781" y="6930"/>
                    </a:lnTo>
                    <a:lnTo>
                      <a:pt x="5867" y="6661"/>
                    </a:lnTo>
                    <a:lnTo>
                      <a:pt x="5915" y="6405"/>
                    </a:lnTo>
                    <a:lnTo>
                      <a:pt x="5952" y="6148"/>
                    </a:lnTo>
                    <a:lnTo>
                      <a:pt x="5989" y="5916"/>
                    </a:lnTo>
                    <a:lnTo>
                      <a:pt x="6038" y="5684"/>
                    </a:lnTo>
                    <a:lnTo>
                      <a:pt x="6160" y="5195"/>
                    </a:lnTo>
                    <a:lnTo>
                      <a:pt x="6209" y="4963"/>
                    </a:lnTo>
                    <a:lnTo>
                      <a:pt x="6233" y="4767"/>
                    </a:lnTo>
                    <a:lnTo>
                      <a:pt x="6245" y="4694"/>
                    </a:lnTo>
                    <a:lnTo>
                      <a:pt x="6245" y="4620"/>
                    </a:lnTo>
                    <a:lnTo>
                      <a:pt x="6233" y="4559"/>
                    </a:lnTo>
                    <a:lnTo>
                      <a:pt x="6209" y="4510"/>
                    </a:lnTo>
                    <a:lnTo>
                      <a:pt x="6135" y="4486"/>
                    </a:lnTo>
                    <a:lnTo>
                      <a:pt x="6050" y="4461"/>
                    </a:lnTo>
                    <a:lnTo>
                      <a:pt x="5964" y="4449"/>
                    </a:lnTo>
                    <a:lnTo>
                      <a:pt x="5879" y="4461"/>
                    </a:lnTo>
                    <a:lnTo>
                      <a:pt x="5781" y="4486"/>
                    </a:lnTo>
                    <a:lnTo>
                      <a:pt x="5695" y="4523"/>
                    </a:lnTo>
                    <a:lnTo>
                      <a:pt x="5610" y="4559"/>
                    </a:lnTo>
                    <a:lnTo>
                      <a:pt x="5524" y="4620"/>
                    </a:lnTo>
                    <a:lnTo>
                      <a:pt x="5451" y="4681"/>
                    </a:lnTo>
                    <a:lnTo>
                      <a:pt x="5378" y="4743"/>
                    </a:lnTo>
                    <a:lnTo>
                      <a:pt x="5304" y="4816"/>
                    </a:lnTo>
                    <a:lnTo>
                      <a:pt x="5243" y="4901"/>
                    </a:lnTo>
                    <a:lnTo>
                      <a:pt x="5182" y="4975"/>
                    </a:lnTo>
                    <a:lnTo>
                      <a:pt x="5146" y="5060"/>
                    </a:lnTo>
                    <a:lnTo>
                      <a:pt x="5109" y="5146"/>
                    </a:lnTo>
                    <a:lnTo>
                      <a:pt x="5084" y="5244"/>
                    </a:lnTo>
                    <a:lnTo>
                      <a:pt x="5023" y="5537"/>
                    </a:lnTo>
                    <a:lnTo>
                      <a:pt x="4950" y="5781"/>
                    </a:lnTo>
                    <a:lnTo>
                      <a:pt x="4852" y="5989"/>
                    </a:lnTo>
                    <a:lnTo>
                      <a:pt x="4767" y="6160"/>
                    </a:lnTo>
                    <a:lnTo>
                      <a:pt x="4657" y="6295"/>
                    </a:lnTo>
                    <a:lnTo>
                      <a:pt x="4559" y="6392"/>
                    </a:lnTo>
                    <a:lnTo>
                      <a:pt x="4449" y="6466"/>
                    </a:lnTo>
                    <a:lnTo>
                      <a:pt x="4351" y="6502"/>
                    </a:lnTo>
                    <a:lnTo>
                      <a:pt x="4253" y="6527"/>
                    </a:lnTo>
                    <a:lnTo>
                      <a:pt x="4156" y="6527"/>
                    </a:lnTo>
                    <a:lnTo>
                      <a:pt x="4070" y="6502"/>
                    </a:lnTo>
                    <a:lnTo>
                      <a:pt x="3997" y="6466"/>
                    </a:lnTo>
                    <a:lnTo>
                      <a:pt x="3936" y="6417"/>
                    </a:lnTo>
                    <a:lnTo>
                      <a:pt x="3887" y="6368"/>
                    </a:lnTo>
                    <a:lnTo>
                      <a:pt x="3862" y="6307"/>
                    </a:lnTo>
                    <a:lnTo>
                      <a:pt x="3850" y="6234"/>
                    </a:lnTo>
                    <a:lnTo>
                      <a:pt x="3813" y="6087"/>
                    </a:lnTo>
                    <a:lnTo>
                      <a:pt x="3777" y="5928"/>
                    </a:lnTo>
                    <a:lnTo>
                      <a:pt x="3752" y="5769"/>
                    </a:lnTo>
                    <a:lnTo>
                      <a:pt x="3740" y="5622"/>
                    </a:lnTo>
                    <a:lnTo>
                      <a:pt x="3728" y="5305"/>
                    </a:lnTo>
                    <a:lnTo>
                      <a:pt x="3752" y="4999"/>
                    </a:lnTo>
                    <a:lnTo>
                      <a:pt x="3777" y="4706"/>
                    </a:lnTo>
                    <a:lnTo>
                      <a:pt x="3826" y="4437"/>
                    </a:lnTo>
                    <a:lnTo>
                      <a:pt x="3911" y="4009"/>
                    </a:lnTo>
                    <a:lnTo>
                      <a:pt x="3960" y="3838"/>
                    </a:lnTo>
                    <a:lnTo>
                      <a:pt x="4021" y="3655"/>
                    </a:lnTo>
                    <a:lnTo>
                      <a:pt x="4107" y="3447"/>
                    </a:lnTo>
                    <a:lnTo>
                      <a:pt x="4205" y="3252"/>
                    </a:lnTo>
                    <a:lnTo>
                      <a:pt x="4400" y="2848"/>
                    </a:lnTo>
                    <a:lnTo>
                      <a:pt x="4486" y="2665"/>
                    </a:lnTo>
                    <a:lnTo>
                      <a:pt x="4559" y="2506"/>
                    </a:lnTo>
                    <a:lnTo>
                      <a:pt x="4596" y="2396"/>
                    </a:lnTo>
                    <a:lnTo>
                      <a:pt x="4644" y="2250"/>
                    </a:lnTo>
                    <a:lnTo>
                      <a:pt x="4693" y="2066"/>
                    </a:lnTo>
                    <a:lnTo>
                      <a:pt x="4730" y="1871"/>
                    </a:lnTo>
                    <a:lnTo>
                      <a:pt x="4742" y="1675"/>
                    </a:lnTo>
                    <a:lnTo>
                      <a:pt x="4742" y="1590"/>
                    </a:lnTo>
                    <a:lnTo>
                      <a:pt x="4730" y="1504"/>
                    </a:lnTo>
                    <a:lnTo>
                      <a:pt x="4718" y="1431"/>
                    </a:lnTo>
                    <a:lnTo>
                      <a:pt x="4681" y="1370"/>
                    </a:lnTo>
                    <a:lnTo>
                      <a:pt x="4644" y="1321"/>
                    </a:lnTo>
                    <a:lnTo>
                      <a:pt x="4583" y="1284"/>
                    </a:lnTo>
                    <a:lnTo>
                      <a:pt x="4522" y="1284"/>
                    </a:lnTo>
                    <a:lnTo>
                      <a:pt x="4437" y="1309"/>
                    </a:lnTo>
                    <a:lnTo>
                      <a:pt x="4363" y="1357"/>
                    </a:lnTo>
                    <a:lnTo>
                      <a:pt x="4278" y="1431"/>
                    </a:lnTo>
                    <a:lnTo>
                      <a:pt x="4119" y="1590"/>
                    </a:lnTo>
                    <a:lnTo>
                      <a:pt x="4021" y="1724"/>
                    </a:lnTo>
                    <a:lnTo>
                      <a:pt x="3850" y="1944"/>
                    </a:lnTo>
                    <a:lnTo>
                      <a:pt x="3691" y="2164"/>
                    </a:lnTo>
                    <a:lnTo>
                      <a:pt x="3532" y="2384"/>
                    </a:lnTo>
                    <a:lnTo>
                      <a:pt x="3361" y="2604"/>
                    </a:lnTo>
                    <a:lnTo>
                      <a:pt x="3300" y="2677"/>
                    </a:lnTo>
                    <a:lnTo>
                      <a:pt x="3239" y="2812"/>
                    </a:lnTo>
                    <a:lnTo>
                      <a:pt x="3044" y="3191"/>
                    </a:lnTo>
                    <a:lnTo>
                      <a:pt x="3166" y="1284"/>
                    </a:lnTo>
                    <a:lnTo>
                      <a:pt x="3190" y="1137"/>
                    </a:lnTo>
                    <a:lnTo>
                      <a:pt x="3215" y="979"/>
                    </a:lnTo>
                    <a:lnTo>
                      <a:pt x="3239" y="795"/>
                    </a:lnTo>
                    <a:lnTo>
                      <a:pt x="3264" y="612"/>
                    </a:lnTo>
                    <a:lnTo>
                      <a:pt x="3264" y="429"/>
                    </a:lnTo>
                    <a:lnTo>
                      <a:pt x="3264" y="343"/>
                    </a:lnTo>
                    <a:lnTo>
                      <a:pt x="3251" y="270"/>
                    </a:lnTo>
                    <a:lnTo>
                      <a:pt x="3227" y="184"/>
                    </a:lnTo>
                    <a:lnTo>
                      <a:pt x="3202" y="123"/>
                    </a:lnTo>
                    <a:lnTo>
                      <a:pt x="3166" y="62"/>
                    </a:lnTo>
                    <a:lnTo>
                      <a:pt x="3117" y="1"/>
                    </a:lnTo>
                    <a:close/>
                  </a:path>
                </a:pathLst>
              </a:custGeom>
              <a:solidFill>
                <a:srgbClr val="EFB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3272875" y="2093225"/>
                <a:ext cx="371550" cy="752825"/>
              </a:xfrm>
              <a:custGeom>
                <a:avLst/>
                <a:gdLst/>
                <a:ahLst/>
                <a:cxnLst/>
                <a:rect l="l" t="t" r="r" b="b"/>
                <a:pathLst>
                  <a:path w="14862" h="30113" extrusionOk="0">
                    <a:moveTo>
                      <a:pt x="3753" y="1"/>
                    </a:moveTo>
                    <a:lnTo>
                      <a:pt x="3569" y="13"/>
                    </a:lnTo>
                    <a:lnTo>
                      <a:pt x="3386" y="25"/>
                    </a:lnTo>
                    <a:lnTo>
                      <a:pt x="3215" y="74"/>
                    </a:lnTo>
                    <a:lnTo>
                      <a:pt x="3044" y="135"/>
                    </a:lnTo>
                    <a:lnTo>
                      <a:pt x="2873" y="208"/>
                    </a:lnTo>
                    <a:lnTo>
                      <a:pt x="2714" y="294"/>
                    </a:lnTo>
                    <a:lnTo>
                      <a:pt x="2567" y="404"/>
                    </a:lnTo>
                    <a:lnTo>
                      <a:pt x="2433" y="526"/>
                    </a:lnTo>
                    <a:lnTo>
                      <a:pt x="2298" y="673"/>
                    </a:lnTo>
                    <a:lnTo>
                      <a:pt x="2189" y="819"/>
                    </a:lnTo>
                    <a:lnTo>
                      <a:pt x="2079" y="991"/>
                    </a:lnTo>
                    <a:lnTo>
                      <a:pt x="1993" y="1162"/>
                    </a:lnTo>
                    <a:lnTo>
                      <a:pt x="1920" y="1357"/>
                    </a:lnTo>
                    <a:lnTo>
                      <a:pt x="1822" y="1675"/>
                    </a:lnTo>
                    <a:lnTo>
                      <a:pt x="1663" y="2188"/>
                    </a:lnTo>
                    <a:lnTo>
                      <a:pt x="1504" y="2714"/>
                    </a:lnTo>
                    <a:lnTo>
                      <a:pt x="1223" y="3752"/>
                    </a:lnTo>
                    <a:lnTo>
                      <a:pt x="942" y="4803"/>
                    </a:lnTo>
                    <a:lnTo>
                      <a:pt x="685" y="5867"/>
                    </a:lnTo>
                    <a:lnTo>
                      <a:pt x="563" y="6392"/>
                    </a:lnTo>
                    <a:lnTo>
                      <a:pt x="441" y="6930"/>
                    </a:lnTo>
                    <a:lnTo>
                      <a:pt x="319" y="7504"/>
                    </a:lnTo>
                    <a:lnTo>
                      <a:pt x="221" y="8091"/>
                    </a:lnTo>
                    <a:lnTo>
                      <a:pt x="135" y="8690"/>
                    </a:lnTo>
                    <a:lnTo>
                      <a:pt x="50" y="9313"/>
                    </a:lnTo>
                    <a:lnTo>
                      <a:pt x="25" y="9631"/>
                    </a:lnTo>
                    <a:lnTo>
                      <a:pt x="13" y="9961"/>
                    </a:lnTo>
                    <a:lnTo>
                      <a:pt x="1" y="10291"/>
                    </a:lnTo>
                    <a:lnTo>
                      <a:pt x="1" y="10621"/>
                    </a:lnTo>
                    <a:lnTo>
                      <a:pt x="25" y="11708"/>
                    </a:lnTo>
                    <a:lnTo>
                      <a:pt x="50" y="12796"/>
                    </a:lnTo>
                    <a:lnTo>
                      <a:pt x="62" y="13334"/>
                    </a:lnTo>
                    <a:lnTo>
                      <a:pt x="99" y="13871"/>
                    </a:lnTo>
                    <a:lnTo>
                      <a:pt x="135" y="14397"/>
                    </a:lnTo>
                    <a:lnTo>
                      <a:pt x="197" y="14934"/>
                    </a:lnTo>
                    <a:lnTo>
                      <a:pt x="258" y="15460"/>
                    </a:lnTo>
                    <a:lnTo>
                      <a:pt x="343" y="15985"/>
                    </a:lnTo>
                    <a:lnTo>
                      <a:pt x="453" y="16511"/>
                    </a:lnTo>
                    <a:lnTo>
                      <a:pt x="575" y="17036"/>
                    </a:lnTo>
                    <a:lnTo>
                      <a:pt x="722" y="17550"/>
                    </a:lnTo>
                    <a:lnTo>
                      <a:pt x="905" y="18063"/>
                    </a:lnTo>
                    <a:lnTo>
                      <a:pt x="1101" y="18564"/>
                    </a:lnTo>
                    <a:lnTo>
                      <a:pt x="1211" y="18821"/>
                    </a:lnTo>
                    <a:lnTo>
                      <a:pt x="1333" y="19077"/>
                    </a:lnTo>
                    <a:lnTo>
                      <a:pt x="1651" y="19688"/>
                    </a:lnTo>
                    <a:lnTo>
                      <a:pt x="1969" y="20287"/>
                    </a:lnTo>
                    <a:lnTo>
                      <a:pt x="2286" y="20874"/>
                    </a:lnTo>
                    <a:lnTo>
                      <a:pt x="2628" y="21448"/>
                    </a:lnTo>
                    <a:lnTo>
                      <a:pt x="2958" y="22010"/>
                    </a:lnTo>
                    <a:lnTo>
                      <a:pt x="3313" y="22560"/>
                    </a:lnTo>
                    <a:lnTo>
                      <a:pt x="3679" y="23098"/>
                    </a:lnTo>
                    <a:lnTo>
                      <a:pt x="4046" y="23636"/>
                    </a:lnTo>
                    <a:lnTo>
                      <a:pt x="4437" y="24149"/>
                    </a:lnTo>
                    <a:lnTo>
                      <a:pt x="4840" y="24662"/>
                    </a:lnTo>
                    <a:lnTo>
                      <a:pt x="5244" y="25176"/>
                    </a:lnTo>
                    <a:lnTo>
                      <a:pt x="5671" y="25664"/>
                    </a:lnTo>
                    <a:lnTo>
                      <a:pt x="6111" y="26141"/>
                    </a:lnTo>
                    <a:lnTo>
                      <a:pt x="6576" y="26618"/>
                    </a:lnTo>
                    <a:lnTo>
                      <a:pt x="7003" y="27021"/>
                    </a:lnTo>
                    <a:lnTo>
                      <a:pt x="7529" y="27497"/>
                    </a:lnTo>
                    <a:lnTo>
                      <a:pt x="8116" y="27999"/>
                    </a:lnTo>
                    <a:lnTo>
                      <a:pt x="8446" y="28255"/>
                    </a:lnTo>
                    <a:lnTo>
                      <a:pt x="8775" y="28512"/>
                    </a:lnTo>
                    <a:lnTo>
                      <a:pt x="9105" y="28756"/>
                    </a:lnTo>
                    <a:lnTo>
                      <a:pt x="9460" y="29001"/>
                    </a:lnTo>
                    <a:lnTo>
                      <a:pt x="9802" y="29221"/>
                    </a:lnTo>
                    <a:lnTo>
                      <a:pt x="10144" y="29441"/>
                    </a:lnTo>
                    <a:lnTo>
                      <a:pt x="10486" y="29624"/>
                    </a:lnTo>
                    <a:lnTo>
                      <a:pt x="10829" y="29795"/>
                    </a:lnTo>
                    <a:lnTo>
                      <a:pt x="11159" y="29942"/>
                    </a:lnTo>
                    <a:lnTo>
                      <a:pt x="11476" y="30052"/>
                    </a:lnTo>
                    <a:lnTo>
                      <a:pt x="11574" y="30088"/>
                    </a:lnTo>
                    <a:lnTo>
                      <a:pt x="11672" y="30101"/>
                    </a:lnTo>
                    <a:lnTo>
                      <a:pt x="11782" y="30113"/>
                    </a:lnTo>
                    <a:lnTo>
                      <a:pt x="11880" y="30113"/>
                    </a:lnTo>
                    <a:lnTo>
                      <a:pt x="12087" y="30101"/>
                    </a:lnTo>
                    <a:lnTo>
                      <a:pt x="12307" y="30064"/>
                    </a:lnTo>
                    <a:lnTo>
                      <a:pt x="12515" y="30003"/>
                    </a:lnTo>
                    <a:lnTo>
                      <a:pt x="12735" y="29917"/>
                    </a:lnTo>
                    <a:lnTo>
                      <a:pt x="12943" y="29807"/>
                    </a:lnTo>
                    <a:lnTo>
                      <a:pt x="13138" y="29685"/>
                    </a:lnTo>
                    <a:lnTo>
                      <a:pt x="13334" y="29563"/>
                    </a:lnTo>
                    <a:lnTo>
                      <a:pt x="13529" y="29416"/>
                    </a:lnTo>
                    <a:lnTo>
                      <a:pt x="13700" y="29257"/>
                    </a:lnTo>
                    <a:lnTo>
                      <a:pt x="13859" y="29098"/>
                    </a:lnTo>
                    <a:lnTo>
                      <a:pt x="14018" y="28940"/>
                    </a:lnTo>
                    <a:lnTo>
                      <a:pt x="14153" y="28768"/>
                    </a:lnTo>
                    <a:lnTo>
                      <a:pt x="14263" y="28610"/>
                    </a:lnTo>
                    <a:lnTo>
                      <a:pt x="14360" y="28451"/>
                    </a:lnTo>
                    <a:lnTo>
                      <a:pt x="14458" y="28267"/>
                    </a:lnTo>
                    <a:lnTo>
                      <a:pt x="14544" y="28096"/>
                    </a:lnTo>
                    <a:lnTo>
                      <a:pt x="14617" y="27913"/>
                    </a:lnTo>
                    <a:lnTo>
                      <a:pt x="14678" y="27730"/>
                    </a:lnTo>
                    <a:lnTo>
                      <a:pt x="14739" y="27559"/>
                    </a:lnTo>
                    <a:lnTo>
                      <a:pt x="14776" y="27375"/>
                    </a:lnTo>
                    <a:lnTo>
                      <a:pt x="14812" y="27192"/>
                    </a:lnTo>
                    <a:lnTo>
                      <a:pt x="14837" y="27021"/>
                    </a:lnTo>
                    <a:lnTo>
                      <a:pt x="14849" y="26838"/>
                    </a:lnTo>
                    <a:lnTo>
                      <a:pt x="14861" y="26666"/>
                    </a:lnTo>
                    <a:lnTo>
                      <a:pt x="14861" y="26495"/>
                    </a:lnTo>
                    <a:lnTo>
                      <a:pt x="14849" y="26312"/>
                    </a:lnTo>
                    <a:lnTo>
                      <a:pt x="14837" y="26141"/>
                    </a:lnTo>
                    <a:lnTo>
                      <a:pt x="14812" y="25970"/>
                    </a:lnTo>
                    <a:lnTo>
                      <a:pt x="14776" y="25799"/>
                    </a:lnTo>
                    <a:lnTo>
                      <a:pt x="14739" y="25628"/>
                    </a:lnTo>
                    <a:lnTo>
                      <a:pt x="14629" y="25286"/>
                    </a:lnTo>
                    <a:lnTo>
                      <a:pt x="14507" y="24943"/>
                    </a:lnTo>
                    <a:lnTo>
                      <a:pt x="14348" y="24613"/>
                    </a:lnTo>
                    <a:lnTo>
                      <a:pt x="14177" y="24283"/>
                    </a:lnTo>
                    <a:lnTo>
                      <a:pt x="13981" y="23953"/>
                    </a:lnTo>
                    <a:lnTo>
                      <a:pt x="13774" y="23623"/>
                    </a:lnTo>
                    <a:lnTo>
                      <a:pt x="13542" y="23306"/>
                    </a:lnTo>
                    <a:lnTo>
                      <a:pt x="13297" y="22988"/>
                    </a:lnTo>
                    <a:lnTo>
                      <a:pt x="13040" y="22682"/>
                    </a:lnTo>
                    <a:lnTo>
                      <a:pt x="12772" y="22377"/>
                    </a:lnTo>
                    <a:lnTo>
                      <a:pt x="12491" y="22071"/>
                    </a:lnTo>
                    <a:lnTo>
                      <a:pt x="12209" y="21766"/>
                    </a:lnTo>
                    <a:lnTo>
                      <a:pt x="11635" y="21179"/>
                    </a:lnTo>
                    <a:lnTo>
                      <a:pt x="11061" y="20617"/>
                    </a:lnTo>
                    <a:lnTo>
                      <a:pt x="10499" y="20079"/>
                    </a:lnTo>
                    <a:lnTo>
                      <a:pt x="9961" y="19554"/>
                    </a:lnTo>
                    <a:lnTo>
                      <a:pt x="9460" y="19053"/>
                    </a:lnTo>
                    <a:lnTo>
                      <a:pt x="9240" y="18808"/>
                    </a:lnTo>
                    <a:lnTo>
                      <a:pt x="9032" y="18564"/>
                    </a:lnTo>
                    <a:lnTo>
                      <a:pt x="7480" y="16755"/>
                    </a:lnTo>
                    <a:lnTo>
                      <a:pt x="7089" y="16303"/>
                    </a:lnTo>
                    <a:lnTo>
                      <a:pt x="6698" y="15839"/>
                    </a:lnTo>
                    <a:lnTo>
                      <a:pt x="6307" y="15350"/>
                    </a:lnTo>
                    <a:lnTo>
                      <a:pt x="5928" y="14849"/>
                    </a:lnTo>
                    <a:lnTo>
                      <a:pt x="5928" y="14873"/>
                    </a:lnTo>
                    <a:lnTo>
                      <a:pt x="5940" y="14898"/>
                    </a:lnTo>
                    <a:lnTo>
                      <a:pt x="5940" y="14922"/>
                    </a:lnTo>
                    <a:lnTo>
                      <a:pt x="5940" y="14947"/>
                    </a:lnTo>
                    <a:lnTo>
                      <a:pt x="5806" y="14592"/>
                    </a:lnTo>
                    <a:lnTo>
                      <a:pt x="5684" y="14238"/>
                    </a:lnTo>
                    <a:lnTo>
                      <a:pt x="5586" y="13884"/>
                    </a:lnTo>
                    <a:lnTo>
                      <a:pt x="5513" y="13517"/>
                    </a:lnTo>
                    <a:lnTo>
                      <a:pt x="5451" y="13162"/>
                    </a:lnTo>
                    <a:lnTo>
                      <a:pt x="5403" y="12796"/>
                    </a:lnTo>
                    <a:lnTo>
                      <a:pt x="5378" y="12417"/>
                    </a:lnTo>
                    <a:lnTo>
                      <a:pt x="5378" y="12038"/>
                    </a:lnTo>
                    <a:lnTo>
                      <a:pt x="5390" y="11733"/>
                    </a:lnTo>
                    <a:lnTo>
                      <a:pt x="5403" y="11415"/>
                    </a:lnTo>
                    <a:lnTo>
                      <a:pt x="5464" y="10792"/>
                    </a:lnTo>
                    <a:lnTo>
                      <a:pt x="5500" y="10205"/>
                    </a:lnTo>
                    <a:lnTo>
                      <a:pt x="5513" y="9912"/>
                    </a:lnTo>
                    <a:lnTo>
                      <a:pt x="5525" y="9618"/>
                    </a:lnTo>
                    <a:lnTo>
                      <a:pt x="5513" y="8995"/>
                    </a:lnTo>
                    <a:lnTo>
                      <a:pt x="5500" y="8384"/>
                    </a:lnTo>
                    <a:lnTo>
                      <a:pt x="5464" y="7138"/>
                    </a:lnTo>
                    <a:lnTo>
                      <a:pt x="5439" y="5879"/>
                    </a:lnTo>
                    <a:lnTo>
                      <a:pt x="5427" y="5256"/>
                    </a:lnTo>
                    <a:lnTo>
                      <a:pt x="5439" y="4632"/>
                    </a:lnTo>
                    <a:lnTo>
                      <a:pt x="5451" y="3899"/>
                    </a:lnTo>
                    <a:lnTo>
                      <a:pt x="5476" y="3276"/>
                    </a:lnTo>
                    <a:lnTo>
                      <a:pt x="5513" y="2396"/>
                    </a:lnTo>
                    <a:lnTo>
                      <a:pt x="5537" y="2090"/>
                    </a:lnTo>
                    <a:lnTo>
                      <a:pt x="5537" y="2029"/>
                    </a:lnTo>
                    <a:lnTo>
                      <a:pt x="5537" y="1883"/>
                    </a:lnTo>
                    <a:lnTo>
                      <a:pt x="5525" y="1724"/>
                    </a:lnTo>
                    <a:lnTo>
                      <a:pt x="5500" y="1577"/>
                    </a:lnTo>
                    <a:lnTo>
                      <a:pt x="5476" y="1418"/>
                    </a:lnTo>
                    <a:lnTo>
                      <a:pt x="5427" y="1272"/>
                    </a:lnTo>
                    <a:lnTo>
                      <a:pt x="5366" y="1137"/>
                    </a:lnTo>
                    <a:lnTo>
                      <a:pt x="5305" y="1003"/>
                    </a:lnTo>
                    <a:lnTo>
                      <a:pt x="5231" y="868"/>
                    </a:lnTo>
                    <a:lnTo>
                      <a:pt x="5146" y="746"/>
                    </a:lnTo>
                    <a:lnTo>
                      <a:pt x="5048" y="624"/>
                    </a:lnTo>
                    <a:lnTo>
                      <a:pt x="4950" y="514"/>
                    </a:lnTo>
                    <a:lnTo>
                      <a:pt x="4828" y="416"/>
                    </a:lnTo>
                    <a:lnTo>
                      <a:pt x="4706" y="318"/>
                    </a:lnTo>
                    <a:lnTo>
                      <a:pt x="4584" y="245"/>
                    </a:lnTo>
                    <a:lnTo>
                      <a:pt x="4437" y="172"/>
                    </a:lnTo>
                    <a:lnTo>
                      <a:pt x="4290" y="111"/>
                    </a:lnTo>
                    <a:lnTo>
                      <a:pt x="4107" y="50"/>
                    </a:lnTo>
                    <a:lnTo>
                      <a:pt x="3936" y="13"/>
                    </a:lnTo>
                    <a:lnTo>
                      <a:pt x="37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3672800" y="4512650"/>
                <a:ext cx="292100" cy="333650"/>
              </a:xfrm>
              <a:custGeom>
                <a:avLst/>
                <a:gdLst/>
                <a:ahLst/>
                <a:cxnLst/>
                <a:rect l="l" t="t" r="r" b="b"/>
                <a:pathLst>
                  <a:path w="11684" h="13346" extrusionOk="0">
                    <a:moveTo>
                      <a:pt x="9558" y="0"/>
                    </a:moveTo>
                    <a:lnTo>
                      <a:pt x="5415" y="709"/>
                    </a:lnTo>
                    <a:lnTo>
                      <a:pt x="5427" y="1014"/>
                    </a:lnTo>
                    <a:lnTo>
                      <a:pt x="5439" y="1320"/>
                    </a:lnTo>
                    <a:lnTo>
                      <a:pt x="5427" y="1626"/>
                    </a:lnTo>
                    <a:lnTo>
                      <a:pt x="5415" y="1931"/>
                    </a:lnTo>
                    <a:lnTo>
                      <a:pt x="5390" y="2237"/>
                    </a:lnTo>
                    <a:lnTo>
                      <a:pt x="5366" y="2542"/>
                    </a:lnTo>
                    <a:lnTo>
                      <a:pt x="5317" y="2848"/>
                    </a:lnTo>
                    <a:lnTo>
                      <a:pt x="5268" y="3153"/>
                    </a:lnTo>
                    <a:lnTo>
                      <a:pt x="5207" y="3459"/>
                    </a:lnTo>
                    <a:lnTo>
                      <a:pt x="5146" y="3764"/>
                    </a:lnTo>
                    <a:lnTo>
                      <a:pt x="4987" y="4363"/>
                    </a:lnTo>
                    <a:lnTo>
                      <a:pt x="4816" y="4950"/>
                    </a:lnTo>
                    <a:lnTo>
                      <a:pt x="4608" y="5524"/>
                    </a:lnTo>
                    <a:lnTo>
                      <a:pt x="4364" y="6208"/>
                    </a:lnTo>
                    <a:lnTo>
                      <a:pt x="4107" y="6807"/>
                    </a:lnTo>
                    <a:lnTo>
                      <a:pt x="3985" y="7076"/>
                    </a:lnTo>
                    <a:lnTo>
                      <a:pt x="3863" y="7345"/>
                    </a:lnTo>
                    <a:lnTo>
                      <a:pt x="3728" y="7589"/>
                    </a:lnTo>
                    <a:lnTo>
                      <a:pt x="3594" y="7821"/>
                    </a:lnTo>
                    <a:lnTo>
                      <a:pt x="3459" y="8029"/>
                    </a:lnTo>
                    <a:lnTo>
                      <a:pt x="3325" y="8237"/>
                    </a:lnTo>
                    <a:lnTo>
                      <a:pt x="3178" y="8445"/>
                    </a:lnTo>
                    <a:lnTo>
                      <a:pt x="3019" y="8628"/>
                    </a:lnTo>
                    <a:lnTo>
                      <a:pt x="2861" y="8799"/>
                    </a:lnTo>
                    <a:lnTo>
                      <a:pt x="2689" y="8970"/>
                    </a:lnTo>
                    <a:lnTo>
                      <a:pt x="2506" y="9141"/>
                    </a:lnTo>
                    <a:lnTo>
                      <a:pt x="2311" y="9300"/>
                    </a:lnTo>
                    <a:lnTo>
                      <a:pt x="2298" y="9312"/>
                    </a:lnTo>
                    <a:lnTo>
                      <a:pt x="1761" y="9691"/>
                    </a:lnTo>
                    <a:lnTo>
                      <a:pt x="1199" y="10119"/>
                    </a:lnTo>
                    <a:lnTo>
                      <a:pt x="1052" y="10241"/>
                    </a:lnTo>
                    <a:lnTo>
                      <a:pt x="905" y="10388"/>
                    </a:lnTo>
                    <a:lnTo>
                      <a:pt x="746" y="10559"/>
                    </a:lnTo>
                    <a:lnTo>
                      <a:pt x="600" y="10742"/>
                    </a:lnTo>
                    <a:lnTo>
                      <a:pt x="453" y="10938"/>
                    </a:lnTo>
                    <a:lnTo>
                      <a:pt x="331" y="11133"/>
                    </a:lnTo>
                    <a:lnTo>
                      <a:pt x="209" y="11329"/>
                    </a:lnTo>
                    <a:lnTo>
                      <a:pt x="123" y="11500"/>
                    </a:lnTo>
                    <a:lnTo>
                      <a:pt x="62" y="11671"/>
                    </a:lnTo>
                    <a:lnTo>
                      <a:pt x="25" y="11818"/>
                    </a:lnTo>
                    <a:lnTo>
                      <a:pt x="1" y="12013"/>
                    </a:lnTo>
                    <a:lnTo>
                      <a:pt x="13" y="12209"/>
                    </a:lnTo>
                    <a:lnTo>
                      <a:pt x="25" y="12294"/>
                    </a:lnTo>
                    <a:lnTo>
                      <a:pt x="50" y="12380"/>
                    </a:lnTo>
                    <a:lnTo>
                      <a:pt x="74" y="12465"/>
                    </a:lnTo>
                    <a:lnTo>
                      <a:pt x="111" y="12539"/>
                    </a:lnTo>
                    <a:lnTo>
                      <a:pt x="148" y="12612"/>
                    </a:lnTo>
                    <a:lnTo>
                      <a:pt x="196" y="12685"/>
                    </a:lnTo>
                    <a:lnTo>
                      <a:pt x="306" y="12820"/>
                    </a:lnTo>
                    <a:lnTo>
                      <a:pt x="441" y="12942"/>
                    </a:lnTo>
                    <a:lnTo>
                      <a:pt x="612" y="13040"/>
                    </a:lnTo>
                    <a:lnTo>
                      <a:pt x="795" y="13125"/>
                    </a:lnTo>
                    <a:lnTo>
                      <a:pt x="991" y="13199"/>
                    </a:lnTo>
                    <a:lnTo>
                      <a:pt x="1223" y="13260"/>
                    </a:lnTo>
                    <a:lnTo>
                      <a:pt x="1467" y="13296"/>
                    </a:lnTo>
                    <a:lnTo>
                      <a:pt x="1736" y="13333"/>
                    </a:lnTo>
                    <a:lnTo>
                      <a:pt x="2017" y="13345"/>
                    </a:lnTo>
                    <a:lnTo>
                      <a:pt x="2323" y="13345"/>
                    </a:lnTo>
                    <a:lnTo>
                      <a:pt x="2641" y="13321"/>
                    </a:lnTo>
                    <a:lnTo>
                      <a:pt x="2958" y="13296"/>
                    </a:lnTo>
                    <a:lnTo>
                      <a:pt x="3288" y="13260"/>
                    </a:lnTo>
                    <a:lnTo>
                      <a:pt x="3630" y="13211"/>
                    </a:lnTo>
                    <a:lnTo>
                      <a:pt x="3985" y="13150"/>
                    </a:lnTo>
                    <a:lnTo>
                      <a:pt x="4351" y="13064"/>
                    </a:lnTo>
                    <a:lnTo>
                      <a:pt x="4730" y="12966"/>
                    </a:lnTo>
                    <a:lnTo>
                      <a:pt x="5109" y="12844"/>
                    </a:lnTo>
                    <a:lnTo>
                      <a:pt x="5488" y="12685"/>
                    </a:lnTo>
                    <a:lnTo>
                      <a:pt x="5708" y="12588"/>
                    </a:lnTo>
                    <a:lnTo>
                      <a:pt x="5904" y="12478"/>
                    </a:lnTo>
                    <a:lnTo>
                      <a:pt x="6062" y="12368"/>
                    </a:lnTo>
                    <a:lnTo>
                      <a:pt x="6209" y="12258"/>
                    </a:lnTo>
                    <a:lnTo>
                      <a:pt x="6331" y="12148"/>
                    </a:lnTo>
                    <a:lnTo>
                      <a:pt x="6441" y="12025"/>
                    </a:lnTo>
                    <a:lnTo>
                      <a:pt x="6539" y="11915"/>
                    </a:lnTo>
                    <a:lnTo>
                      <a:pt x="6625" y="11793"/>
                    </a:lnTo>
                    <a:lnTo>
                      <a:pt x="6783" y="11537"/>
                    </a:lnTo>
                    <a:lnTo>
                      <a:pt x="6930" y="11268"/>
                    </a:lnTo>
                    <a:lnTo>
                      <a:pt x="7101" y="10987"/>
                    </a:lnTo>
                    <a:lnTo>
                      <a:pt x="7187" y="10840"/>
                    </a:lnTo>
                    <a:lnTo>
                      <a:pt x="7297" y="10693"/>
                    </a:lnTo>
                    <a:lnTo>
                      <a:pt x="7443" y="10510"/>
                    </a:lnTo>
                    <a:lnTo>
                      <a:pt x="7590" y="10339"/>
                    </a:lnTo>
                    <a:lnTo>
                      <a:pt x="7932" y="9972"/>
                    </a:lnTo>
                    <a:lnTo>
                      <a:pt x="8299" y="9618"/>
                    </a:lnTo>
                    <a:lnTo>
                      <a:pt x="8678" y="9264"/>
                    </a:lnTo>
                    <a:lnTo>
                      <a:pt x="9081" y="8934"/>
                    </a:lnTo>
                    <a:lnTo>
                      <a:pt x="9472" y="8616"/>
                    </a:lnTo>
                    <a:lnTo>
                      <a:pt x="9863" y="8335"/>
                    </a:lnTo>
                    <a:lnTo>
                      <a:pt x="10217" y="8090"/>
                    </a:lnTo>
                    <a:lnTo>
                      <a:pt x="10352" y="7993"/>
                    </a:lnTo>
                    <a:lnTo>
                      <a:pt x="10486" y="7883"/>
                    </a:lnTo>
                    <a:lnTo>
                      <a:pt x="10608" y="7785"/>
                    </a:lnTo>
                    <a:lnTo>
                      <a:pt x="10718" y="7675"/>
                    </a:lnTo>
                    <a:lnTo>
                      <a:pt x="10828" y="7553"/>
                    </a:lnTo>
                    <a:lnTo>
                      <a:pt x="10926" y="7443"/>
                    </a:lnTo>
                    <a:lnTo>
                      <a:pt x="11097" y="7198"/>
                    </a:lnTo>
                    <a:lnTo>
                      <a:pt x="11256" y="6942"/>
                    </a:lnTo>
                    <a:lnTo>
                      <a:pt x="11378" y="6685"/>
                    </a:lnTo>
                    <a:lnTo>
                      <a:pt x="11476" y="6428"/>
                    </a:lnTo>
                    <a:lnTo>
                      <a:pt x="11562" y="6172"/>
                    </a:lnTo>
                    <a:lnTo>
                      <a:pt x="11623" y="5915"/>
                    </a:lnTo>
                    <a:lnTo>
                      <a:pt x="11659" y="5671"/>
                    </a:lnTo>
                    <a:lnTo>
                      <a:pt x="11684" y="5438"/>
                    </a:lnTo>
                    <a:lnTo>
                      <a:pt x="11684" y="5218"/>
                    </a:lnTo>
                    <a:lnTo>
                      <a:pt x="11672" y="5011"/>
                    </a:lnTo>
                    <a:lnTo>
                      <a:pt x="11647" y="4827"/>
                    </a:lnTo>
                    <a:lnTo>
                      <a:pt x="11611" y="4669"/>
                    </a:lnTo>
                    <a:lnTo>
                      <a:pt x="11562" y="4546"/>
                    </a:lnTo>
                    <a:lnTo>
                      <a:pt x="11562" y="4534"/>
                    </a:lnTo>
                    <a:lnTo>
                      <a:pt x="11562" y="4522"/>
                    </a:lnTo>
                    <a:lnTo>
                      <a:pt x="10523" y="2224"/>
                    </a:lnTo>
                    <a:lnTo>
                      <a:pt x="9863" y="746"/>
                    </a:lnTo>
                    <a:lnTo>
                      <a:pt x="9643" y="232"/>
                    </a:lnTo>
                    <a:lnTo>
                      <a:pt x="9558" y="0"/>
                    </a:lnTo>
                    <a:close/>
                  </a:path>
                </a:pathLst>
              </a:custGeom>
              <a:solidFill>
                <a:srgbClr val="B9B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672800" y="4498900"/>
                <a:ext cx="292100" cy="333350"/>
              </a:xfrm>
              <a:custGeom>
                <a:avLst/>
                <a:gdLst/>
                <a:ahLst/>
                <a:cxnLst/>
                <a:rect l="l" t="t" r="r" b="b"/>
                <a:pathLst>
                  <a:path w="11684" h="13334" extrusionOk="0">
                    <a:moveTo>
                      <a:pt x="9558" y="0"/>
                    </a:moveTo>
                    <a:lnTo>
                      <a:pt x="5415" y="709"/>
                    </a:lnTo>
                    <a:lnTo>
                      <a:pt x="5427" y="1015"/>
                    </a:lnTo>
                    <a:lnTo>
                      <a:pt x="5427" y="1308"/>
                    </a:lnTo>
                    <a:lnTo>
                      <a:pt x="5427" y="1613"/>
                    </a:lnTo>
                    <a:lnTo>
                      <a:pt x="5415" y="1919"/>
                    </a:lnTo>
                    <a:lnTo>
                      <a:pt x="5390" y="2224"/>
                    </a:lnTo>
                    <a:lnTo>
                      <a:pt x="5354" y="2530"/>
                    </a:lnTo>
                    <a:lnTo>
                      <a:pt x="5317" y="2835"/>
                    </a:lnTo>
                    <a:lnTo>
                      <a:pt x="5268" y="3141"/>
                    </a:lnTo>
                    <a:lnTo>
                      <a:pt x="5207" y="3447"/>
                    </a:lnTo>
                    <a:lnTo>
                      <a:pt x="5134" y="3752"/>
                    </a:lnTo>
                    <a:lnTo>
                      <a:pt x="4987" y="4351"/>
                    </a:lnTo>
                    <a:lnTo>
                      <a:pt x="4804" y="4937"/>
                    </a:lnTo>
                    <a:lnTo>
                      <a:pt x="4608" y="5524"/>
                    </a:lnTo>
                    <a:lnTo>
                      <a:pt x="4351" y="6196"/>
                    </a:lnTo>
                    <a:lnTo>
                      <a:pt x="4107" y="6795"/>
                    </a:lnTo>
                    <a:lnTo>
                      <a:pt x="3985" y="7076"/>
                    </a:lnTo>
                    <a:lnTo>
                      <a:pt x="3850" y="7333"/>
                    </a:lnTo>
                    <a:lnTo>
                      <a:pt x="3728" y="7577"/>
                    </a:lnTo>
                    <a:lnTo>
                      <a:pt x="3594" y="7809"/>
                    </a:lnTo>
                    <a:lnTo>
                      <a:pt x="3459" y="8029"/>
                    </a:lnTo>
                    <a:lnTo>
                      <a:pt x="3313" y="8237"/>
                    </a:lnTo>
                    <a:lnTo>
                      <a:pt x="3166" y="8433"/>
                    </a:lnTo>
                    <a:lnTo>
                      <a:pt x="3019" y="8616"/>
                    </a:lnTo>
                    <a:lnTo>
                      <a:pt x="2848" y="8799"/>
                    </a:lnTo>
                    <a:lnTo>
                      <a:pt x="2677" y="8970"/>
                    </a:lnTo>
                    <a:lnTo>
                      <a:pt x="2494" y="9129"/>
                    </a:lnTo>
                    <a:lnTo>
                      <a:pt x="2311" y="9288"/>
                    </a:lnTo>
                    <a:lnTo>
                      <a:pt x="2286" y="9300"/>
                    </a:lnTo>
                    <a:lnTo>
                      <a:pt x="1748" y="9691"/>
                    </a:lnTo>
                    <a:lnTo>
                      <a:pt x="1199" y="10119"/>
                    </a:lnTo>
                    <a:lnTo>
                      <a:pt x="1186" y="10119"/>
                    </a:lnTo>
                    <a:lnTo>
                      <a:pt x="1040" y="10241"/>
                    </a:lnTo>
                    <a:lnTo>
                      <a:pt x="905" y="10376"/>
                    </a:lnTo>
                    <a:lnTo>
                      <a:pt x="746" y="10547"/>
                    </a:lnTo>
                    <a:lnTo>
                      <a:pt x="588" y="10742"/>
                    </a:lnTo>
                    <a:lnTo>
                      <a:pt x="453" y="10926"/>
                    </a:lnTo>
                    <a:lnTo>
                      <a:pt x="319" y="11121"/>
                    </a:lnTo>
                    <a:lnTo>
                      <a:pt x="209" y="11317"/>
                    </a:lnTo>
                    <a:lnTo>
                      <a:pt x="123" y="11500"/>
                    </a:lnTo>
                    <a:lnTo>
                      <a:pt x="50" y="11659"/>
                    </a:lnTo>
                    <a:lnTo>
                      <a:pt x="13" y="11806"/>
                    </a:lnTo>
                    <a:lnTo>
                      <a:pt x="1" y="12013"/>
                    </a:lnTo>
                    <a:lnTo>
                      <a:pt x="1" y="12197"/>
                    </a:lnTo>
                    <a:lnTo>
                      <a:pt x="13" y="12294"/>
                    </a:lnTo>
                    <a:lnTo>
                      <a:pt x="38" y="12380"/>
                    </a:lnTo>
                    <a:lnTo>
                      <a:pt x="62" y="12453"/>
                    </a:lnTo>
                    <a:lnTo>
                      <a:pt x="99" y="12539"/>
                    </a:lnTo>
                    <a:lnTo>
                      <a:pt x="148" y="12612"/>
                    </a:lnTo>
                    <a:lnTo>
                      <a:pt x="196" y="12685"/>
                    </a:lnTo>
                    <a:lnTo>
                      <a:pt x="306" y="12820"/>
                    </a:lnTo>
                    <a:lnTo>
                      <a:pt x="441" y="12930"/>
                    </a:lnTo>
                    <a:lnTo>
                      <a:pt x="600" y="13040"/>
                    </a:lnTo>
                    <a:lnTo>
                      <a:pt x="783" y="13125"/>
                    </a:lnTo>
                    <a:lnTo>
                      <a:pt x="991" y="13199"/>
                    </a:lnTo>
                    <a:lnTo>
                      <a:pt x="1223" y="13248"/>
                    </a:lnTo>
                    <a:lnTo>
                      <a:pt x="1467" y="13296"/>
                    </a:lnTo>
                    <a:lnTo>
                      <a:pt x="1736" y="13321"/>
                    </a:lnTo>
                    <a:lnTo>
                      <a:pt x="2017" y="13333"/>
                    </a:lnTo>
                    <a:lnTo>
                      <a:pt x="2323" y="13333"/>
                    </a:lnTo>
                    <a:lnTo>
                      <a:pt x="2641" y="13321"/>
                    </a:lnTo>
                    <a:lnTo>
                      <a:pt x="2958" y="13284"/>
                    </a:lnTo>
                    <a:lnTo>
                      <a:pt x="3288" y="13260"/>
                    </a:lnTo>
                    <a:lnTo>
                      <a:pt x="3630" y="13211"/>
                    </a:lnTo>
                    <a:lnTo>
                      <a:pt x="3985" y="13150"/>
                    </a:lnTo>
                    <a:lnTo>
                      <a:pt x="4351" y="13064"/>
                    </a:lnTo>
                    <a:lnTo>
                      <a:pt x="4718" y="12967"/>
                    </a:lnTo>
                    <a:lnTo>
                      <a:pt x="5109" y="12832"/>
                    </a:lnTo>
                    <a:lnTo>
                      <a:pt x="5488" y="12685"/>
                    </a:lnTo>
                    <a:lnTo>
                      <a:pt x="5708" y="12575"/>
                    </a:lnTo>
                    <a:lnTo>
                      <a:pt x="5891" y="12465"/>
                    </a:lnTo>
                    <a:lnTo>
                      <a:pt x="6062" y="12368"/>
                    </a:lnTo>
                    <a:lnTo>
                      <a:pt x="6209" y="12258"/>
                    </a:lnTo>
                    <a:lnTo>
                      <a:pt x="6331" y="12135"/>
                    </a:lnTo>
                    <a:lnTo>
                      <a:pt x="6441" y="12026"/>
                    </a:lnTo>
                    <a:lnTo>
                      <a:pt x="6539" y="11903"/>
                    </a:lnTo>
                    <a:lnTo>
                      <a:pt x="6625" y="11781"/>
                    </a:lnTo>
                    <a:lnTo>
                      <a:pt x="6783" y="11537"/>
                    </a:lnTo>
                    <a:lnTo>
                      <a:pt x="6930" y="11268"/>
                    </a:lnTo>
                    <a:lnTo>
                      <a:pt x="7089" y="10987"/>
                    </a:lnTo>
                    <a:lnTo>
                      <a:pt x="7187" y="10840"/>
                    </a:lnTo>
                    <a:lnTo>
                      <a:pt x="7297" y="10681"/>
                    </a:lnTo>
                    <a:lnTo>
                      <a:pt x="7431" y="10510"/>
                    </a:lnTo>
                    <a:lnTo>
                      <a:pt x="7590" y="10327"/>
                    </a:lnTo>
                    <a:lnTo>
                      <a:pt x="7920" y="9960"/>
                    </a:lnTo>
                    <a:lnTo>
                      <a:pt x="8287" y="9606"/>
                    </a:lnTo>
                    <a:lnTo>
                      <a:pt x="8678" y="9264"/>
                    </a:lnTo>
                    <a:lnTo>
                      <a:pt x="9069" y="8921"/>
                    </a:lnTo>
                    <a:lnTo>
                      <a:pt x="9472" y="8616"/>
                    </a:lnTo>
                    <a:lnTo>
                      <a:pt x="9851" y="8335"/>
                    </a:lnTo>
                    <a:lnTo>
                      <a:pt x="10217" y="8078"/>
                    </a:lnTo>
                    <a:lnTo>
                      <a:pt x="10352" y="7980"/>
                    </a:lnTo>
                    <a:lnTo>
                      <a:pt x="10486" y="7883"/>
                    </a:lnTo>
                    <a:lnTo>
                      <a:pt x="10608" y="7773"/>
                    </a:lnTo>
                    <a:lnTo>
                      <a:pt x="10718" y="7663"/>
                    </a:lnTo>
                    <a:lnTo>
                      <a:pt x="10828" y="7553"/>
                    </a:lnTo>
                    <a:lnTo>
                      <a:pt x="10926" y="7430"/>
                    </a:lnTo>
                    <a:lnTo>
                      <a:pt x="11097" y="7198"/>
                    </a:lnTo>
                    <a:lnTo>
                      <a:pt x="11244" y="6942"/>
                    </a:lnTo>
                    <a:lnTo>
                      <a:pt x="11378" y="6685"/>
                    </a:lnTo>
                    <a:lnTo>
                      <a:pt x="11476" y="6428"/>
                    </a:lnTo>
                    <a:lnTo>
                      <a:pt x="11549" y="6172"/>
                    </a:lnTo>
                    <a:lnTo>
                      <a:pt x="11611" y="5915"/>
                    </a:lnTo>
                    <a:lnTo>
                      <a:pt x="11647" y="5671"/>
                    </a:lnTo>
                    <a:lnTo>
                      <a:pt x="11672" y="5426"/>
                    </a:lnTo>
                    <a:lnTo>
                      <a:pt x="11684" y="5206"/>
                    </a:lnTo>
                    <a:lnTo>
                      <a:pt x="11672" y="5011"/>
                    </a:lnTo>
                    <a:lnTo>
                      <a:pt x="11647" y="4827"/>
                    </a:lnTo>
                    <a:lnTo>
                      <a:pt x="11611" y="4669"/>
                    </a:lnTo>
                    <a:lnTo>
                      <a:pt x="11562" y="4534"/>
                    </a:lnTo>
                    <a:lnTo>
                      <a:pt x="11562" y="4522"/>
                    </a:lnTo>
                    <a:lnTo>
                      <a:pt x="10523" y="2224"/>
                    </a:lnTo>
                    <a:lnTo>
                      <a:pt x="9863" y="733"/>
                    </a:lnTo>
                    <a:lnTo>
                      <a:pt x="9643" y="232"/>
                    </a:lnTo>
                    <a:lnTo>
                      <a:pt x="9558" y="0"/>
                    </a:lnTo>
                    <a:close/>
                  </a:path>
                </a:pathLst>
              </a:custGeom>
              <a:solidFill>
                <a:srgbClr val="0A3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3528300" y="3214800"/>
                <a:ext cx="408500" cy="1418250"/>
              </a:xfrm>
              <a:custGeom>
                <a:avLst/>
                <a:gdLst/>
                <a:ahLst/>
                <a:cxnLst/>
                <a:rect l="l" t="t" r="r" b="b"/>
                <a:pathLst>
                  <a:path w="16340" h="56730" extrusionOk="0">
                    <a:moveTo>
                      <a:pt x="5805" y="0"/>
                    </a:moveTo>
                    <a:lnTo>
                      <a:pt x="5573" y="12"/>
                    </a:lnTo>
                    <a:lnTo>
                      <a:pt x="5341" y="37"/>
                    </a:lnTo>
                    <a:lnTo>
                      <a:pt x="5121" y="61"/>
                    </a:lnTo>
                    <a:lnTo>
                      <a:pt x="4901" y="110"/>
                    </a:lnTo>
                    <a:lnTo>
                      <a:pt x="4681" y="159"/>
                    </a:lnTo>
                    <a:lnTo>
                      <a:pt x="4461" y="220"/>
                    </a:lnTo>
                    <a:lnTo>
                      <a:pt x="4253" y="294"/>
                    </a:lnTo>
                    <a:lnTo>
                      <a:pt x="4033" y="379"/>
                    </a:lnTo>
                    <a:lnTo>
                      <a:pt x="3838" y="477"/>
                    </a:lnTo>
                    <a:lnTo>
                      <a:pt x="3630" y="575"/>
                    </a:lnTo>
                    <a:lnTo>
                      <a:pt x="3447" y="685"/>
                    </a:lnTo>
                    <a:lnTo>
                      <a:pt x="3251" y="807"/>
                    </a:lnTo>
                    <a:lnTo>
                      <a:pt x="3068" y="941"/>
                    </a:lnTo>
                    <a:lnTo>
                      <a:pt x="2897" y="1076"/>
                    </a:lnTo>
                    <a:lnTo>
                      <a:pt x="2726" y="1222"/>
                    </a:lnTo>
                    <a:lnTo>
                      <a:pt x="2555" y="1381"/>
                    </a:lnTo>
                    <a:lnTo>
                      <a:pt x="2408" y="1552"/>
                    </a:lnTo>
                    <a:lnTo>
                      <a:pt x="2249" y="1723"/>
                    </a:lnTo>
                    <a:lnTo>
                      <a:pt x="2115" y="1894"/>
                    </a:lnTo>
                    <a:lnTo>
                      <a:pt x="1980" y="2090"/>
                    </a:lnTo>
                    <a:lnTo>
                      <a:pt x="1858" y="2286"/>
                    </a:lnTo>
                    <a:lnTo>
                      <a:pt x="1748" y="2481"/>
                    </a:lnTo>
                    <a:lnTo>
                      <a:pt x="1638" y="2689"/>
                    </a:lnTo>
                    <a:lnTo>
                      <a:pt x="1540" y="2909"/>
                    </a:lnTo>
                    <a:lnTo>
                      <a:pt x="1455" y="3129"/>
                    </a:lnTo>
                    <a:lnTo>
                      <a:pt x="1381" y="3361"/>
                    </a:lnTo>
                    <a:lnTo>
                      <a:pt x="1271" y="3764"/>
                    </a:lnTo>
                    <a:lnTo>
                      <a:pt x="1161" y="4180"/>
                    </a:lnTo>
                    <a:lnTo>
                      <a:pt x="966" y="4986"/>
                    </a:lnTo>
                    <a:lnTo>
                      <a:pt x="868" y="5402"/>
                    </a:lnTo>
                    <a:lnTo>
                      <a:pt x="832" y="5610"/>
                    </a:lnTo>
                    <a:lnTo>
                      <a:pt x="783" y="5830"/>
                    </a:lnTo>
                    <a:lnTo>
                      <a:pt x="624" y="6722"/>
                    </a:lnTo>
                    <a:lnTo>
                      <a:pt x="477" y="7614"/>
                    </a:lnTo>
                    <a:lnTo>
                      <a:pt x="416" y="8066"/>
                    </a:lnTo>
                    <a:lnTo>
                      <a:pt x="355" y="8506"/>
                    </a:lnTo>
                    <a:lnTo>
                      <a:pt x="257" y="9386"/>
                    </a:lnTo>
                    <a:lnTo>
                      <a:pt x="172" y="10266"/>
                    </a:lnTo>
                    <a:lnTo>
                      <a:pt x="110" y="11146"/>
                    </a:lnTo>
                    <a:lnTo>
                      <a:pt x="49" y="12025"/>
                    </a:lnTo>
                    <a:lnTo>
                      <a:pt x="37" y="12465"/>
                    </a:lnTo>
                    <a:lnTo>
                      <a:pt x="25" y="12918"/>
                    </a:lnTo>
                    <a:lnTo>
                      <a:pt x="1" y="13798"/>
                    </a:lnTo>
                    <a:lnTo>
                      <a:pt x="1" y="14237"/>
                    </a:lnTo>
                    <a:lnTo>
                      <a:pt x="1" y="14677"/>
                    </a:lnTo>
                    <a:lnTo>
                      <a:pt x="13" y="15557"/>
                    </a:lnTo>
                    <a:lnTo>
                      <a:pt x="25" y="16009"/>
                    </a:lnTo>
                    <a:lnTo>
                      <a:pt x="49" y="16449"/>
                    </a:lnTo>
                    <a:lnTo>
                      <a:pt x="98" y="17329"/>
                    </a:lnTo>
                    <a:lnTo>
                      <a:pt x="159" y="18197"/>
                    </a:lnTo>
                    <a:lnTo>
                      <a:pt x="245" y="19077"/>
                    </a:lnTo>
                    <a:lnTo>
                      <a:pt x="330" y="19945"/>
                    </a:lnTo>
                    <a:lnTo>
                      <a:pt x="428" y="20812"/>
                    </a:lnTo>
                    <a:lnTo>
                      <a:pt x="538" y="21680"/>
                    </a:lnTo>
                    <a:lnTo>
                      <a:pt x="660" y="22535"/>
                    </a:lnTo>
                    <a:lnTo>
                      <a:pt x="783" y="23379"/>
                    </a:lnTo>
                    <a:lnTo>
                      <a:pt x="905" y="24234"/>
                    </a:lnTo>
                    <a:lnTo>
                      <a:pt x="1027" y="25077"/>
                    </a:lnTo>
                    <a:lnTo>
                      <a:pt x="1137" y="25908"/>
                    </a:lnTo>
                    <a:lnTo>
                      <a:pt x="1247" y="26739"/>
                    </a:lnTo>
                    <a:lnTo>
                      <a:pt x="1333" y="27558"/>
                    </a:lnTo>
                    <a:lnTo>
                      <a:pt x="1418" y="28377"/>
                    </a:lnTo>
                    <a:lnTo>
                      <a:pt x="1455" y="28780"/>
                    </a:lnTo>
                    <a:lnTo>
                      <a:pt x="1479" y="29171"/>
                    </a:lnTo>
                    <a:lnTo>
                      <a:pt x="1504" y="29575"/>
                    </a:lnTo>
                    <a:lnTo>
                      <a:pt x="1528" y="29966"/>
                    </a:lnTo>
                    <a:lnTo>
                      <a:pt x="1553" y="30760"/>
                    </a:lnTo>
                    <a:lnTo>
                      <a:pt x="1565" y="31102"/>
                    </a:lnTo>
                    <a:lnTo>
                      <a:pt x="1601" y="31420"/>
                    </a:lnTo>
                    <a:lnTo>
                      <a:pt x="1650" y="31713"/>
                    </a:lnTo>
                    <a:lnTo>
                      <a:pt x="1699" y="32006"/>
                    </a:lnTo>
                    <a:lnTo>
                      <a:pt x="1760" y="32275"/>
                    </a:lnTo>
                    <a:lnTo>
                      <a:pt x="1895" y="32789"/>
                    </a:lnTo>
                    <a:lnTo>
                      <a:pt x="2017" y="33265"/>
                    </a:lnTo>
                    <a:lnTo>
                      <a:pt x="2090" y="33485"/>
                    </a:lnTo>
                    <a:lnTo>
                      <a:pt x="2249" y="33876"/>
                    </a:lnTo>
                    <a:lnTo>
                      <a:pt x="2750" y="35086"/>
                    </a:lnTo>
                    <a:lnTo>
                      <a:pt x="4204" y="38496"/>
                    </a:lnTo>
                    <a:lnTo>
                      <a:pt x="5610" y="41783"/>
                    </a:lnTo>
                    <a:lnTo>
                      <a:pt x="6258" y="43262"/>
                    </a:lnTo>
                    <a:lnTo>
                      <a:pt x="6893" y="44533"/>
                    </a:lnTo>
                    <a:lnTo>
                      <a:pt x="7516" y="45804"/>
                    </a:lnTo>
                    <a:lnTo>
                      <a:pt x="7822" y="46439"/>
                    </a:lnTo>
                    <a:lnTo>
                      <a:pt x="8115" y="47075"/>
                    </a:lnTo>
                    <a:lnTo>
                      <a:pt x="8408" y="47722"/>
                    </a:lnTo>
                    <a:lnTo>
                      <a:pt x="8689" y="48358"/>
                    </a:lnTo>
                    <a:lnTo>
                      <a:pt x="8971" y="49006"/>
                    </a:lnTo>
                    <a:lnTo>
                      <a:pt x="9239" y="49653"/>
                    </a:lnTo>
                    <a:lnTo>
                      <a:pt x="9496" y="50313"/>
                    </a:lnTo>
                    <a:lnTo>
                      <a:pt x="9753" y="50961"/>
                    </a:lnTo>
                    <a:lnTo>
                      <a:pt x="10217" y="52183"/>
                    </a:lnTo>
                    <a:lnTo>
                      <a:pt x="10156" y="52819"/>
                    </a:lnTo>
                    <a:lnTo>
                      <a:pt x="10095" y="53442"/>
                    </a:lnTo>
                    <a:lnTo>
                      <a:pt x="10070" y="53760"/>
                    </a:lnTo>
                    <a:lnTo>
                      <a:pt x="10058" y="54077"/>
                    </a:lnTo>
                    <a:lnTo>
                      <a:pt x="10058" y="54383"/>
                    </a:lnTo>
                    <a:lnTo>
                      <a:pt x="10070" y="54676"/>
                    </a:lnTo>
                    <a:lnTo>
                      <a:pt x="10107" y="54957"/>
                    </a:lnTo>
                    <a:lnTo>
                      <a:pt x="10156" y="55226"/>
                    </a:lnTo>
                    <a:lnTo>
                      <a:pt x="10193" y="55360"/>
                    </a:lnTo>
                    <a:lnTo>
                      <a:pt x="10241" y="55483"/>
                    </a:lnTo>
                    <a:lnTo>
                      <a:pt x="10290" y="55617"/>
                    </a:lnTo>
                    <a:lnTo>
                      <a:pt x="10351" y="55727"/>
                    </a:lnTo>
                    <a:lnTo>
                      <a:pt x="10425" y="55837"/>
                    </a:lnTo>
                    <a:lnTo>
                      <a:pt x="10510" y="55947"/>
                    </a:lnTo>
                    <a:lnTo>
                      <a:pt x="10596" y="56057"/>
                    </a:lnTo>
                    <a:lnTo>
                      <a:pt x="10694" y="56155"/>
                    </a:lnTo>
                    <a:lnTo>
                      <a:pt x="10804" y="56240"/>
                    </a:lnTo>
                    <a:lnTo>
                      <a:pt x="10914" y="56326"/>
                    </a:lnTo>
                    <a:lnTo>
                      <a:pt x="11048" y="56399"/>
                    </a:lnTo>
                    <a:lnTo>
                      <a:pt x="11182" y="56473"/>
                    </a:lnTo>
                    <a:lnTo>
                      <a:pt x="11439" y="56570"/>
                    </a:lnTo>
                    <a:lnTo>
                      <a:pt x="11696" y="56644"/>
                    </a:lnTo>
                    <a:lnTo>
                      <a:pt x="11965" y="56705"/>
                    </a:lnTo>
                    <a:lnTo>
                      <a:pt x="12246" y="56729"/>
                    </a:lnTo>
                    <a:lnTo>
                      <a:pt x="12527" y="56729"/>
                    </a:lnTo>
                    <a:lnTo>
                      <a:pt x="12820" y="56705"/>
                    </a:lnTo>
                    <a:lnTo>
                      <a:pt x="13101" y="56668"/>
                    </a:lnTo>
                    <a:lnTo>
                      <a:pt x="13394" y="56607"/>
                    </a:lnTo>
                    <a:lnTo>
                      <a:pt x="13675" y="56521"/>
                    </a:lnTo>
                    <a:lnTo>
                      <a:pt x="13944" y="56411"/>
                    </a:lnTo>
                    <a:lnTo>
                      <a:pt x="14213" y="56289"/>
                    </a:lnTo>
                    <a:lnTo>
                      <a:pt x="14470" y="56143"/>
                    </a:lnTo>
                    <a:lnTo>
                      <a:pt x="14714" y="55984"/>
                    </a:lnTo>
                    <a:lnTo>
                      <a:pt x="14934" y="55800"/>
                    </a:lnTo>
                    <a:lnTo>
                      <a:pt x="15142" y="55605"/>
                    </a:lnTo>
                    <a:lnTo>
                      <a:pt x="15325" y="55385"/>
                    </a:lnTo>
                    <a:lnTo>
                      <a:pt x="15460" y="55189"/>
                    </a:lnTo>
                    <a:lnTo>
                      <a:pt x="15606" y="54945"/>
                    </a:lnTo>
                    <a:lnTo>
                      <a:pt x="15753" y="54664"/>
                    </a:lnTo>
                    <a:lnTo>
                      <a:pt x="15900" y="54371"/>
                    </a:lnTo>
                    <a:lnTo>
                      <a:pt x="16046" y="54065"/>
                    </a:lnTo>
                    <a:lnTo>
                      <a:pt x="16156" y="53772"/>
                    </a:lnTo>
                    <a:lnTo>
                      <a:pt x="16254" y="53515"/>
                    </a:lnTo>
                    <a:lnTo>
                      <a:pt x="16303" y="53295"/>
                    </a:lnTo>
                    <a:lnTo>
                      <a:pt x="16340" y="53075"/>
                    </a:lnTo>
                    <a:lnTo>
                      <a:pt x="16340" y="52855"/>
                    </a:lnTo>
                    <a:lnTo>
                      <a:pt x="16327" y="52623"/>
                    </a:lnTo>
                    <a:lnTo>
                      <a:pt x="16291" y="52379"/>
                    </a:lnTo>
                    <a:lnTo>
                      <a:pt x="16242" y="52134"/>
                    </a:lnTo>
                    <a:lnTo>
                      <a:pt x="16181" y="51878"/>
                    </a:lnTo>
                    <a:lnTo>
                      <a:pt x="16107" y="51633"/>
                    </a:lnTo>
                    <a:lnTo>
                      <a:pt x="16022" y="51376"/>
                    </a:lnTo>
                    <a:lnTo>
                      <a:pt x="15839" y="50875"/>
                    </a:lnTo>
                    <a:lnTo>
                      <a:pt x="15643" y="50374"/>
                    </a:lnTo>
                    <a:lnTo>
                      <a:pt x="15460" y="49910"/>
                    </a:lnTo>
                    <a:lnTo>
                      <a:pt x="15301" y="49482"/>
                    </a:lnTo>
                    <a:lnTo>
                      <a:pt x="15081" y="48822"/>
                    </a:lnTo>
                    <a:lnTo>
                      <a:pt x="15008" y="48407"/>
                    </a:lnTo>
                    <a:lnTo>
                      <a:pt x="14922" y="47979"/>
                    </a:lnTo>
                    <a:lnTo>
                      <a:pt x="14751" y="47197"/>
                    </a:lnTo>
                    <a:lnTo>
                      <a:pt x="14580" y="46415"/>
                    </a:lnTo>
                    <a:lnTo>
                      <a:pt x="14372" y="45645"/>
                    </a:lnTo>
                    <a:lnTo>
                      <a:pt x="14164" y="44875"/>
                    </a:lnTo>
                    <a:lnTo>
                      <a:pt x="13944" y="44117"/>
                    </a:lnTo>
                    <a:lnTo>
                      <a:pt x="13700" y="43360"/>
                    </a:lnTo>
                    <a:lnTo>
                      <a:pt x="13443" y="42602"/>
                    </a:lnTo>
                    <a:lnTo>
                      <a:pt x="13187" y="41856"/>
                    </a:lnTo>
                    <a:lnTo>
                      <a:pt x="12918" y="41123"/>
                    </a:lnTo>
                    <a:lnTo>
                      <a:pt x="12625" y="40390"/>
                    </a:lnTo>
                    <a:lnTo>
                      <a:pt x="12331" y="39657"/>
                    </a:lnTo>
                    <a:lnTo>
                      <a:pt x="12038" y="38936"/>
                    </a:lnTo>
                    <a:lnTo>
                      <a:pt x="11415" y="37530"/>
                    </a:lnTo>
                    <a:lnTo>
                      <a:pt x="11048" y="36712"/>
                    </a:lnTo>
                    <a:lnTo>
                      <a:pt x="10791" y="36149"/>
                    </a:lnTo>
                    <a:lnTo>
                      <a:pt x="10449" y="35477"/>
                    </a:lnTo>
                    <a:lnTo>
                      <a:pt x="10266" y="35159"/>
                    </a:lnTo>
                    <a:lnTo>
                      <a:pt x="10083" y="34842"/>
                    </a:lnTo>
                    <a:lnTo>
                      <a:pt x="9704" y="34218"/>
                    </a:lnTo>
                    <a:lnTo>
                      <a:pt x="9325" y="33607"/>
                    </a:lnTo>
                    <a:lnTo>
                      <a:pt x="8946" y="33021"/>
                    </a:lnTo>
                    <a:lnTo>
                      <a:pt x="8604" y="32446"/>
                    </a:lnTo>
                    <a:lnTo>
                      <a:pt x="8457" y="32165"/>
                    </a:lnTo>
                    <a:lnTo>
                      <a:pt x="8311" y="31897"/>
                    </a:lnTo>
                    <a:lnTo>
                      <a:pt x="8188" y="31628"/>
                    </a:lnTo>
                    <a:lnTo>
                      <a:pt x="8091" y="31371"/>
                    </a:lnTo>
                    <a:lnTo>
                      <a:pt x="8030" y="31224"/>
                    </a:lnTo>
                    <a:lnTo>
                      <a:pt x="7993" y="31078"/>
                    </a:lnTo>
                    <a:lnTo>
                      <a:pt x="7944" y="30821"/>
                    </a:lnTo>
                    <a:lnTo>
                      <a:pt x="8164" y="27448"/>
                    </a:lnTo>
                    <a:lnTo>
                      <a:pt x="8225" y="26593"/>
                    </a:lnTo>
                    <a:lnTo>
                      <a:pt x="8298" y="25737"/>
                    </a:lnTo>
                    <a:lnTo>
                      <a:pt x="8359" y="24894"/>
                    </a:lnTo>
                    <a:lnTo>
                      <a:pt x="8445" y="24063"/>
                    </a:lnTo>
                    <a:lnTo>
                      <a:pt x="8531" y="23232"/>
                    </a:lnTo>
                    <a:lnTo>
                      <a:pt x="8628" y="22401"/>
                    </a:lnTo>
                    <a:lnTo>
                      <a:pt x="8714" y="21594"/>
                    </a:lnTo>
                    <a:lnTo>
                      <a:pt x="8824" y="20776"/>
                    </a:lnTo>
                    <a:lnTo>
                      <a:pt x="8922" y="19957"/>
                    </a:lnTo>
                    <a:lnTo>
                      <a:pt x="9019" y="19162"/>
                    </a:lnTo>
                    <a:lnTo>
                      <a:pt x="9215" y="17549"/>
                    </a:lnTo>
                    <a:lnTo>
                      <a:pt x="9410" y="15961"/>
                    </a:lnTo>
                    <a:lnTo>
                      <a:pt x="9496" y="15166"/>
                    </a:lnTo>
                    <a:lnTo>
                      <a:pt x="9545" y="14775"/>
                    </a:lnTo>
                    <a:lnTo>
                      <a:pt x="9594" y="14384"/>
                    </a:lnTo>
                    <a:lnTo>
                      <a:pt x="9777" y="12795"/>
                    </a:lnTo>
                    <a:lnTo>
                      <a:pt x="9875" y="12013"/>
                    </a:lnTo>
                    <a:lnTo>
                      <a:pt x="9960" y="11219"/>
                    </a:lnTo>
                    <a:lnTo>
                      <a:pt x="10046" y="10437"/>
                    </a:lnTo>
                    <a:lnTo>
                      <a:pt x="10131" y="9655"/>
                    </a:lnTo>
                    <a:lnTo>
                      <a:pt x="10217" y="8873"/>
                    </a:lnTo>
                    <a:lnTo>
                      <a:pt x="10290" y="8103"/>
                    </a:lnTo>
                    <a:lnTo>
                      <a:pt x="10437" y="6514"/>
                    </a:lnTo>
                    <a:lnTo>
                      <a:pt x="10498" y="5683"/>
                    </a:lnTo>
                    <a:lnTo>
                      <a:pt x="10535" y="5255"/>
                    </a:lnTo>
                    <a:lnTo>
                      <a:pt x="10547" y="4840"/>
                    </a:lnTo>
                    <a:lnTo>
                      <a:pt x="10547" y="4644"/>
                    </a:lnTo>
                    <a:lnTo>
                      <a:pt x="10547" y="4449"/>
                    </a:lnTo>
                    <a:lnTo>
                      <a:pt x="10535" y="4253"/>
                    </a:lnTo>
                    <a:lnTo>
                      <a:pt x="10510" y="4070"/>
                    </a:lnTo>
                    <a:lnTo>
                      <a:pt x="10474" y="3874"/>
                    </a:lnTo>
                    <a:lnTo>
                      <a:pt x="10437" y="3691"/>
                    </a:lnTo>
                    <a:lnTo>
                      <a:pt x="10400" y="3508"/>
                    </a:lnTo>
                    <a:lnTo>
                      <a:pt x="10351" y="3324"/>
                    </a:lnTo>
                    <a:lnTo>
                      <a:pt x="10290" y="3141"/>
                    </a:lnTo>
                    <a:lnTo>
                      <a:pt x="10217" y="2958"/>
                    </a:lnTo>
                    <a:lnTo>
                      <a:pt x="10144" y="2787"/>
                    </a:lnTo>
                    <a:lnTo>
                      <a:pt x="10070" y="2615"/>
                    </a:lnTo>
                    <a:lnTo>
                      <a:pt x="9985" y="2444"/>
                    </a:lnTo>
                    <a:lnTo>
                      <a:pt x="9887" y="2286"/>
                    </a:lnTo>
                    <a:lnTo>
                      <a:pt x="9789" y="2127"/>
                    </a:lnTo>
                    <a:lnTo>
                      <a:pt x="9679" y="1968"/>
                    </a:lnTo>
                    <a:lnTo>
                      <a:pt x="9569" y="1809"/>
                    </a:lnTo>
                    <a:lnTo>
                      <a:pt x="9447" y="1662"/>
                    </a:lnTo>
                    <a:lnTo>
                      <a:pt x="9325" y="1528"/>
                    </a:lnTo>
                    <a:lnTo>
                      <a:pt x="9190" y="1381"/>
                    </a:lnTo>
                    <a:lnTo>
                      <a:pt x="9056" y="1247"/>
                    </a:lnTo>
                    <a:lnTo>
                      <a:pt x="8909" y="1125"/>
                    </a:lnTo>
                    <a:lnTo>
                      <a:pt x="8763" y="1002"/>
                    </a:lnTo>
                    <a:lnTo>
                      <a:pt x="8604" y="892"/>
                    </a:lnTo>
                    <a:lnTo>
                      <a:pt x="8445" y="782"/>
                    </a:lnTo>
                    <a:lnTo>
                      <a:pt x="8286" y="672"/>
                    </a:lnTo>
                    <a:lnTo>
                      <a:pt x="8115" y="575"/>
                    </a:lnTo>
                    <a:lnTo>
                      <a:pt x="7944" y="489"/>
                    </a:lnTo>
                    <a:lnTo>
                      <a:pt x="7761" y="404"/>
                    </a:lnTo>
                    <a:lnTo>
                      <a:pt x="7577" y="330"/>
                    </a:lnTo>
                    <a:lnTo>
                      <a:pt x="7382" y="257"/>
                    </a:lnTo>
                    <a:lnTo>
                      <a:pt x="7186" y="196"/>
                    </a:lnTo>
                    <a:lnTo>
                      <a:pt x="6954" y="135"/>
                    </a:lnTo>
                    <a:lnTo>
                      <a:pt x="6722" y="86"/>
                    </a:lnTo>
                    <a:lnTo>
                      <a:pt x="6490" y="49"/>
                    </a:lnTo>
                    <a:lnTo>
                      <a:pt x="6258" y="25"/>
                    </a:lnTo>
                    <a:lnTo>
                      <a:pt x="60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3559150" y="4783325"/>
                <a:ext cx="329675" cy="168975"/>
              </a:xfrm>
              <a:custGeom>
                <a:avLst/>
                <a:gdLst/>
                <a:ahLst/>
                <a:cxnLst/>
                <a:rect l="l" t="t" r="r" b="b"/>
                <a:pathLst>
                  <a:path w="13187" h="6759" extrusionOk="0">
                    <a:moveTo>
                      <a:pt x="12539" y="1"/>
                    </a:moveTo>
                    <a:lnTo>
                      <a:pt x="12393" y="25"/>
                    </a:lnTo>
                    <a:lnTo>
                      <a:pt x="12222" y="62"/>
                    </a:lnTo>
                    <a:lnTo>
                      <a:pt x="12050" y="123"/>
                    </a:lnTo>
                    <a:lnTo>
                      <a:pt x="11867" y="209"/>
                    </a:lnTo>
                    <a:lnTo>
                      <a:pt x="11672" y="306"/>
                    </a:lnTo>
                    <a:lnTo>
                      <a:pt x="11464" y="416"/>
                    </a:lnTo>
                    <a:lnTo>
                      <a:pt x="11036" y="673"/>
                    </a:lnTo>
                    <a:lnTo>
                      <a:pt x="10572" y="954"/>
                    </a:lnTo>
                    <a:lnTo>
                      <a:pt x="10095" y="1235"/>
                    </a:lnTo>
                    <a:lnTo>
                      <a:pt x="9606" y="1516"/>
                    </a:lnTo>
                    <a:lnTo>
                      <a:pt x="9362" y="1638"/>
                    </a:lnTo>
                    <a:lnTo>
                      <a:pt x="9105" y="1761"/>
                    </a:lnTo>
                    <a:lnTo>
                      <a:pt x="8861" y="1871"/>
                    </a:lnTo>
                    <a:lnTo>
                      <a:pt x="8604" y="1968"/>
                    </a:lnTo>
                    <a:lnTo>
                      <a:pt x="8348" y="2042"/>
                    </a:lnTo>
                    <a:lnTo>
                      <a:pt x="8103" y="2103"/>
                    </a:lnTo>
                    <a:lnTo>
                      <a:pt x="7847" y="2152"/>
                    </a:lnTo>
                    <a:lnTo>
                      <a:pt x="7602" y="2164"/>
                    </a:lnTo>
                    <a:lnTo>
                      <a:pt x="7358" y="2164"/>
                    </a:lnTo>
                    <a:lnTo>
                      <a:pt x="7113" y="2127"/>
                    </a:lnTo>
                    <a:lnTo>
                      <a:pt x="7003" y="2103"/>
                    </a:lnTo>
                    <a:lnTo>
                      <a:pt x="6881" y="2066"/>
                    </a:lnTo>
                    <a:lnTo>
                      <a:pt x="6771" y="2017"/>
                    </a:lnTo>
                    <a:lnTo>
                      <a:pt x="6649" y="1968"/>
                    </a:lnTo>
                    <a:lnTo>
                      <a:pt x="6392" y="1858"/>
                    </a:lnTo>
                    <a:lnTo>
                      <a:pt x="6123" y="1773"/>
                    </a:lnTo>
                    <a:lnTo>
                      <a:pt x="5867" y="1712"/>
                    </a:lnTo>
                    <a:lnTo>
                      <a:pt x="5598" y="1675"/>
                    </a:lnTo>
                    <a:lnTo>
                      <a:pt x="5341" y="1663"/>
                    </a:lnTo>
                    <a:lnTo>
                      <a:pt x="5072" y="1675"/>
                    </a:lnTo>
                    <a:lnTo>
                      <a:pt x="4816" y="1712"/>
                    </a:lnTo>
                    <a:lnTo>
                      <a:pt x="4547" y="1761"/>
                    </a:lnTo>
                    <a:lnTo>
                      <a:pt x="4290" y="1834"/>
                    </a:lnTo>
                    <a:lnTo>
                      <a:pt x="4021" y="1919"/>
                    </a:lnTo>
                    <a:lnTo>
                      <a:pt x="3765" y="2029"/>
                    </a:lnTo>
                    <a:lnTo>
                      <a:pt x="3508" y="2139"/>
                    </a:lnTo>
                    <a:lnTo>
                      <a:pt x="3239" y="2274"/>
                    </a:lnTo>
                    <a:lnTo>
                      <a:pt x="2983" y="2408"/>
                    </a:lnTo>
                    <a:lnTo>
                      <a:pt x="2469" y="2714"/>
                    </a:lnTo>
                    <a:lnTo>
                      <a:pt x="2445" y="2726"/>
                    </a:lnTo>
                    <a:lnTo>
                      <a:pt x="1871" y="3093"/>
                    </a:lnTo>
                    <a:lnTo>
                      <a:pt x="1308" y="3472"/>
                    </a:lnTo>
                    <a:lnTo>
                      <a:pt x="1150" y="3581"/>
                    </a:lnTo>
                    <a:lnTo>
                      <a:pt x="1003" y="3716"/>
                    </a:lnTo>
                    <a:lnTo>
                      <a:pt x="832" y="3887"/>
                    </a:lnTo>
                    <a:lnTo>
                      <a:pt x="673" y="4058"/>
                    </a:lnTo>
                    <a:lnTo>
                      <a:pt x="526" y="4241"/>
                    </a:lnTo>
                    <a:lnTo>
                      <a:pt x="380" y="4437"/>
                    </a:lnTo>
                    <a:lnTo>
                      <a:pt x="257" y="4620"/>
                    </a:lnTo>
                    <a:lnTo>
                      <a:pt x="160" y="4791"/>
                    </a:lnTo>
                    <a:lnTo>
                      <a:pt x="86" y="4950"/>
                    </a:lnTo>
                    <a:lnTo>
                      <a:pt x="37" y="5097"/>
                    </a:lnTo>
                    <a:lnTo>
                      <a:pt x="13" y="5256"/>
                    </a:lnTo>
                    <a:lnTo>
                      <a:pt x="1" y="5402"/>
                    </a:lnTo>
                    <a:lnTo>
                      <a:pt x="13" y="5549"/>
                    </a:lnTo>
                    <a:lnTo>
                      <a:pt x="37" y="5683"/>
                    </a:lnTo>
                    <a:lnTo>
                      <a:pt x="74" y="5806"/>
                    </a:lnTo>
                    <a:lnTo>
                      <a:pt x="135" y="5928"/>
                    </a:lnTo>
                    <a:lnTo>
                      <a:pt x="209" y="6038"/>
                    </a:lnTo>
                    <a:lnTo>
                      <a:pt x="294" y="6136"/>
                    </a:lnTo>
                    <a:lnTo>
                      <a:pt x="392" y="6233"/>
                    </a:lnTo>
                    <a:lnTo>
                      <a:pt x="502" y="6319"/>
                    </a:lnTo>
                    <a:lnTo>
                      <a:pt x="636" y="6404"/>
                    </a:lnTo>
                    <a:lnTo>
                      <a:pt x="783" y="6478"/>
                    </a:lnTo>
                    <a:lnTo>
                      <a:pt x="942" y="6539"/>
                    </a:lnTo>
                    <a:lnTo>
                      <a:pt x="1113" y="6600"/>
                    </a:lnTo>
                    <a:lnTo>
                      <a:pt x="1296" y="6637"/>
                    </a:lnTo>
                    <a:lnTo>
                      <a:pt x="1492" y="6686"/>
                    </a:lnTo>
                    <a:lnTo>
                      <a:pt x="1687" y="6710"/>
                    </a:lnTo>
                    <a:lnTo>
                      <a:pt x="1907" y="6734"/>
                    </a:lnTo>
                    <a:lnTo>
                      <a:pt x="2139" y="6747"/>
                    </a:lnTo>
                    <a:lnTo>
                      <a:pt x="2384" y="6759"/>
                    </a:lnTo>
                    <a:lnTo>
                      <a:pt x="2628" y="6747"/>
                    </a:lnTo>
                    <a:lnTo>
                      <a:pt x="2885" y="6734"/>
                    </a:lnTo>
                    <a:lnTo>
                      <a:pt x="3154" y="6722"/>
                    </a:lnTo>
                    <a:lnTo>
                      <a:pt x="3435" y="6686"/>
                    </a:lnTo>
                    <a:lnTo>
                      <a:pt x="3728" y="6649"/>
                    </a:lnTo>
                    <a:lnTo>
                      <a:pt x="4021" y="6600"/>
                    </a:lnTo>
                    <a:lnTo>
                      <a:pt x="4327" y="6551"/>
                    </a:lnTo>
                    <a:lnTo>
                      <a:pt x="4645" y="6478"/>
                    </a:lnTo>
                    <a:lnTo>
                      <a:pt x="5280" y="6319"/>
                    </a:lnTo>
                    <a:lnTo>
                      <a:pt x="5952" y="6123"/>
                    </a:lnTo>
                    <a:lnTo>
                      <a:pt x="6490" y="5952"/>
                    </a:lnTo>
                    <a:lnTo>
                      <a:pt x="7028" y="5757"/>
                    </a:lnTo>
                    <a:lnTo>
                      <a:pt x="7565" y="5549"/>
                    </a:lnTo>
                    <a:lnTo>
                      <a:pt x="8103" y="5317"/>
                    </a:lnTo>
                    <a:lnTo>
                      <a:pt x="8629" y="5085"/>
                    </a:lnTo>
                    <a:lnTo>
                      <a:pt x="9130" y="4828"/>
                    </a:lnTo>
                    <a:lnTo>
                      <a:pt x="9631" y="4571"/>
                    </a:lnTo>
                    <a:lnTo>
                      <a:pt x="10107" y="4303"/>
                    </a:lnTo>
                    <a:lnTo>
                      <a:pt x="10572" y="4021"/>
                    </a:lnTo>
                    <a:lnTo>
                      <a:pt x="10999" y="3740"/>
                    </a:lnTo>
                    <a:lnTo>
                      <a:pt x="11403" y="3459"/>
                    </a:lnTo>
                    <a:lnTo>
                      <a:pt x="11782" y="3178"/>
                    </a:lnTo>
                    <a:lnTo>
                      <a:pt x="12124" y="2897"/>
                    </a:lnTo>
                    <a:lnTo>
                      <a:pt x="12429" y="2616"/>
                    </a:lnTo>
                    <a:lnTo>
                      <a:pt x="12686" y="2335"/>
                    </a:lnTo>
                    <a:lnTo>
                      <a:pt x="12808" y="2201"/>
                    </a:lnTo>
                    <a:lnTo>
                      <a:pt x="12906" y="2066"/>
                    </a:lnTo>
                    <a:lnTo>
                      <a:pt x="12955" y="1981"/>
                    </a:lnTo>
                    <a:lnTo>
                      <a:pt x="13004" y="1883"/>
                    </a:lnTo>
                    <a:lnTo>
                      <a:pt x="13040" y="1761"/>
                    </a:lnTo>
                    <a:lnTo>
                      <a:pt x="13077" y="1638"/>
                    </a:lnTo>
                    <a:lnTo>
                      <a:pt x="13126" y="1370"/>
                    </a:lnTo>
                    <a:lnTo>
                      <a:pt x="13150" y="1088"/>
                    </a:lnTo>
                    <a:lnTo>
                      <a:pt x="13163" y="844"/>
                    </a:lnTo>
                    <a:lnTo>
                      <a:pt x="13175" y="636"/>
                    </a:lnTo>
                    <a:lnTo>
                      <a:pt x="13187" y="502"/>
                    </a:lnTo>
                    <a:lnTo>
                      <a:pt x="13187" y="465"/>
                    </a:lnTo>
                    <a:lnTo>
                      <a:pt x="13150" y="380"/>
                    </a:lnTo>
                    <a:lnTo>
                      <a:pt x="13114" y="306"/>
                    </a:lnTo>
                    <a:lnTo>
                      <a:pt x="13077" y="233"/>
                    </a:lnTo>
                    <a:lnTo>
                      <a:pt x="13028" y="184"/>
                    </a:lnTo>
                    <a:lnTo>
                      <a:pt x="12979" y="135"/>
                    </a:lnTo>
                    <a:lnTo>
                      <a:pt x="12930" y="86"/>
                    </a:lnTo>
                    <a:lnTo>
                      <a:pt x="12869" y="62"/>
                    </a:lnTo>
                    <a:lnTo>
                      <a:pt x="12808" y="25"/>
                    </a:lnTo>
                    <a:lnTo>
                      <a:pt x="12747" y="13"/>
                    </a:lnTo>
                    <a:lnTo>
                      <a:pt x="12686" y="1"/>
                    </a:lnTo>
                    <a:close/>
                  </a:path>
                </a:pathLst>
              </a:custGeom>
              <a:solidFill>
                <a:srgbClr val="EA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3556725" y="4652575"/>
                <a:ext cx="332425" cy="289350"/>
              </a:xfrm>
              <a:custGeom>
                <a:avLst/>
                <a:gdLst/>
                <a:ahLst/>
                <a:cxnLst/>
                <a:rect l="l" t="t" r="r" b="b"/>
                <a:pathLst>
                  <a:path w="13297" h="11574" extrusionOk="0">
                    <a:moveTo>
                      <a:pt x="9153" y="0"/>
                    </a:moveTo>
                    <a:lnTo>
                      <a:pt x="9043" y="281"/>
                    </a:lnTo>
                    <a:lnTo>
                      <a:pt x="8933" y="562"/>
                    </a:lnTo>
                    <a:lnTo>
                      <a:pt x="8811" y="844"/>
                    </a:lnTo>
                    <a:lnTo>
                      <a:pt x="8677" y="1125"/>
                    </a:lnTo>
                    <a:lnTo>
                      <a:pt x="8530" y="1393"/>
                    </a:lnTo>
                    <a:lnTo>
                      <a:pt x="8371" y="1662"/>
                    </a:lnTo>
                    <a:lnTo>
                      <a:pt x="8212" y="1919"/>
                    </a:lnTo>
                    <a:lnTo>
                      <a:pt x="8053" y="2188"/>
                    </a:lnTo>
                    <a:lnTo>
                      <a:pt x="7882" y="2444"/>
                    </a:lnTo>
                    <a:lnTo>
                      <a:pt x="7699" y="2689"/>
                    </a:lnTo>
                    <a:lnTo>
                      <a:pt x="7320" y="3178"/>
                    </a:lnTo>
                    <a:lnTo>
                      <a:pt x="6917" y="3654"/>
                    </a:lnTo>
                    <a:lnTo>
                      <a:pt x="6514" y="4106"/>
                    </a:lnTo>
                    <a:lnTo>
                      <a:pt x="5976" y="4644"/>
                    </a:lnTo>
                    <a:lnTo>
                      <a:pt x="5450" y="5157"/>
                    </a:lnTo>
                    <a:lnTo>
                      <a:pt x="4913" y="5634"/>
                    </a:lnTo>
                    <a:lnTo>
                      <a:pt x="4387" y="6086"/>
                    </a:lnTo>
                    <a:lnTo>
                      <a:pt x="3862" y="6502"/>
                    </a:lnTo>
                    <a:lnTo>
                      <a:pt x="3373" y="6881"/>
                    </a:lnTo>
                    <a:lnTo>
                      <a:pt x="2909" y="7223"/>
                    </a:lnTo>
                    <a:lnTo>
                      <a:pt x="2469" y="7528"/>
                    </a:lnTo>
                    <a:lnTo>
                      <a:pt x="2456" y="7541"/>
                    </a:lnTo>
                    <a:lnTo>
                      <a:pt x="1882" y="7907"/>
                    </a:lnTo>
                    <a:lnTo>
                      <a:pt x="1308" y="8286"/>
                    </a:lnTo>
                    <a:lnTo>
                      <a:pt x="1308" y="8298"/>
                    </a:lnTo>
                    <a:lnTo>
                      <a:pt x="1161" y="8408"/>
                    </a:lnTo>
                    <a:lnTo>
                      <a:pt x="1002" y="8530"/>
                    </a:lnTo>
                    <a:lnTo>
                      <a:pt x="843" y="8702"/>
                    </a:lnTo>
                    <a:lnTo>
                      <a:pt x="672" y="8873"/>
                    </a:lnTo>
                    <a:lnTo>
                      <a:pt x="526" y="9068"/>
                    </a:lnTo>
                    <a:lnTo>
                      <a:pt x="391" y="9251"/>
                    </a:lnTo>
                    <a:lnTo>
                      <a:pt x="269" y="9435"/>
                    </a:lnTo>
                    <a:lnTo>
                      <a:pt x="159" y="9606"/>
                    </a:lnTo>
                    <a:lnTo>
                      <a:pt x="86" y="9777"/>
                    </a:lnTo>
                    <a:lnTo>
                      <a:pt x="49" y="9911"/>
                    </a:lnTo>
                    <a:lnTo>
                      <a:pt x="12" y="10070"/>
                    </a:lnTo>
                    <a:lnTo>
                      <a:pt x="0" y="10217"/>
                    </a:lnTo>
                    <a:lnTo>
                      <a:pt x="12" y="10364"/>
                    </a:lnTo>
                    <a:lnTo>
                      <a:pt x="37" y="10498"/>
                    </a:lnTo>
                    <a:lnTo>
                      <a:pt x="73" y="10620"/>
                    </a:lnTo>
                    <a:lnTo>
                      <a:pt x="134" y="10742"/>
                    </a:lnTo>
                    <a:lnTo>
                      <a:pt x="208" y="10852"/>
                    </a:lnTo>
                    <a:lnTo>
                      <a:pt x="293" y="10962"/>
                    </a:lnTo>
                    <a:lnTo>
                      <a:pt x="391" y="11048"/>
                    </a:lnTo>
                    <a:lnTo>
                      <a:pt x="513" y="11146"/>
                    </a:lnTo>
                    <a:lnTo>
                      <a:pt x="636" y="11219"/>
                    </a:lnTo>
                    <a:lnTo>
                      <a:pt x="782" y="11292"/>
                    </a:lnTo>
                    <a:lnTo>
                      <a:pt x="941" y="11353"/>
                    </a:lnTo>
                    <a:lnTo>
                      <a:pt x="1112" y="11415"/>
                    </a:lnTo>
                    <a:lnTo>
                      <a:pt x="1295" y="11463"/>
                    </a:lnTo>
                    <a:lnTo>
                      <a:pt x="1491" y="11500"/>
                    </a:lnTo>
                    <a:lnTo>
                      <a:pt x="1699" y="11525"/>
                    </a:lnTo>
                    <a:lnTo>
                      <a:pt x="1906" y="11549"/>
                    </a:lnTo>
                    <a:lnTo>
                      <a:pt x="2139" y="11561"/>
                    </a:lnTo>
                    <a:lnTo>
                      <a:pt x="2383" y="11573"/>
                    </a:lnTo>
                    <a:lnTo>
                      <a:pt x="2627" y="11573"/>
                    </a:lnTo>
                    <a:lnTo>
                      <a:pt x="2896" y="11561"/>
                    </a:lnTo>
                    <a:lnTo>
                      <a:pt x="3165" y="11537"/>
                    </a:lnTo>
                    <a:lnTo>
                      <a:pt x="3446" y="11500"/>
                    </a:lnTo>
                    <a:lnTo>
                      <a:pt x="3727" y="11463"/>
                    </a:lnTo>
                    <a:lnTo>
                      <a:pt x="4021" y="11415"/>
                    </a:lnTo>
                    <a:lnTo>
                      <a:pt x="4326" y="11366"/>
                    </a:lnTo>
                    <a:lnTo>
                      <a:pt x="4644" y="11305"/>
                    </a:lnTo>
                    <a:lnTo>
                      <a:pt x="5292" y="11146"/>
                    </a:lnTo>
                    <a:lnTo>
                      <a:pt x="5964" y="10950"/>
                    </a:lnTo>
                    <a:lnTo>
                      <a:pt x="6624" y="10730"/>
                    </a:lnTo>
                    <a:lnTo>
                      <a:pt x="7284" y="10474"/>
                    </a:lnTo>
                    <a:lnTo>
                      <a:pt x="7944" y="10205"/>
                    </a:lnTo>
                    <a:lnTo>
                      <a:pt x="8603" y="9911"/>
                    </a:lnTo>
                    <a:lnTo>
                      <a:pt x="9227" y="9594"/>
                    </a:lnTo>
                    <a:lnTo>
                      <a:pt x="9838" y="9276"/>
                    </a:lnTo>
                    <a:lnTo>
                      <a:pt x="10412" y="8934"/>
                    </a:lnTo>
                    <a:lnTo>
                      <a:pt x="10962" y="8592"/>
                    </a:lnTo>
                    <a:lnTo>
                      <a:pt x="11463" y="8237"/>
                    </a:lnTo>
                    <a:lnTo>
                      <a:pt x="11695" y="8066"/>
                    </a:lnTo>
                    <a:lnTo>
                      <a:pt x="11915" y="7895"/>
                    </a:lnTo>
                    <a:lnTo>
                      <a:pt x="12123" y="7712"/>
                    </a:lnTo>
                    <a:lnTo>
                      <a:pt x="12306" y="7541"/>
                    </a:lnTo>
                    <a:lnTo>
                      <a:pt x="12490" y="7369"/>
                    </a:lnTo>
                    <a:lnTo>
                      <a:pt x="12648" y="7198"/>
                    </a:lnTo>
                    <a:lnTo>
                      <a:pt x="12795" y="7027"/>
                    </a:lnTo>
                    <a:lnTo>
                      <a:pt x="12930" y="6868"/>
                    </a:lnTo>
                    <a:lnTo>
                      <a:pt x="13040" y="6697"/>
                    </a:lnTo>
                    <a:lnTo>
                      <a:pt x="13125" y="6538"/>
                    </a:lnTo>
                    <a:lnTo>
                      <a:pt x="13198" y="6392"/>
                    </a:lnTo>
                    <a:lnTo>
                      <a:pt x="13247" y="6233"/>
                    </a:lnTo>
                    <a:lnTo>
                      <a:pt x="13284" y="6086"/>
                    </a:lnTo>
                    <a:lnTo>
                      <a:pt x="13284" y="5952"/>
                    </a:lnTo>
                    <a:lnTo>
                      <a:pt x="13296" y="5952"/>
                    </a:lnTo>
                    <a:lnTo>
                      <a:pt x="13296" y="5940"/>
                    </a:lnTo>
                    <a:lnTo>
                      <a:pt x="13296" y="5927"/>
                    </a:lnTo>
                    <a:lnTo>
                      <a:pt x="13247" y="3410"/>
                    </a:lnTo>
                    <a:lnTo>
                      <a:pt x="13223" y="1785"/>
                    </a:lnTo>
                    <a:lnTo>
                      <a:pt x="13223" y="1235"/>
                    </a:lnTo>
                    <a:lnTo>
                      <a:pt x="13235" y="978"/>
                    </a:lnTo>
                    <a:lnTo>
                      <a:pt x="9153" y="0"/>
                    </a:lnTo>
                    <a:close/>
                  </a:path>
                </a:pathLst>
              </a:custGeom>
              <a:solidFill>
                <a:srgbClr val="0A3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3563125" y="3283225"/>
                <a:ext cx="366950" cy="253600"/>
              </a:xfrm>
              <a:custGeom>
                <a:avLst/>
                <a:gdLst/>
                <a:ahLst/>
                <a:cxnLst/>
                <a:rect l="l" t="t" r="r" b="b"/>
                <a:pathLst>
                  <a:path w="14678" h="10144" extrusionOk="0">
                    <a:moveTo>
                      <a:pt x="636" y="1"/>
                    </a:moveTo>
                    <a:lnTo>
                      <a:pt x="1" y="3105"/>
                    </a:lnTo>
                    <a:lnTo>
                      <a:pt x="6979" y="10144"/>
                    </a:lnTo>
                    <a:lnTo>
                      <a:pt x="14678" y="5109"/>
                    </a:lnTo>
                    <a:lnTo>
                      <a:pt x="636" y="1"/>
                    </a:lnTo>
                    <a:close/>
                  </a:path>
                </a:pathLst>
              </a:custGeom>
              <a:solidFill>
                <a:srgbClr val="197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3664250" y="3309500"/>
                <a:ext cx="272250" cy="1443000"/>
              </a:xfrm>
              <a:custGeom>
                <a:avLst/>
                <a:gdLst/>
                <a:ahLst/>
                <a:cxnLst/>
                <a:rect l="l" t="t" r="r" b="b"/>
                <a:pathLst>
                  <a:path w="10890" h="57720" extrusionOk="0">
                    <a:moveTo>
                      <a:pt x="5842" y="1"/>
                    </a:moveTo>
                    <a:lnTo>
                      <a:pt x="5610" y="13"/>
                    </a:lnTo>
                    <a:lnTo>
                      <a:pt x="5390" y="50"/>
                    </a:lnTo>
                    <a:lnTo>
                      <a:pt x="5158" y="86"/>
                    </a:lnTo>
                    <a:lnTo>
                      <a:pt x="4938" y="135"/>
                    </a:lnTo>
                    <a:lnTo>
                      <a:pt x="4718" y="196"/>
                    </a:lnTo>
                    <a:lnTo>
                      <a:pt x="4510" y="257"/>
                    </a:lnTo>
                    <a:lnTo>
                      <a:pt x="4302" y="343"/>
                    </a:lnTo>
                    <a:lnTo>
                      <a:pt x="4095" y="428"/>
                    </a:lnTo>
                    <a:lnTo>
                      <a:pt x="3887" y="526"/>
                    </a:lnTo>
                    <a:lnTo>
                      <a:pt x="3691" y="636"/>
                    </a:lnTo>
                    <a:lnTo>
                      <a:pt x="3508" y="758"/>
                    </a:lnTo>
                    <a:lnTo>
                      <a:pt x="3325" y="881"/>
                    </a:lnTo>
                    <a:lnTo>
                      <a:pt x="3141" y="1015"/>
                    </a:lnTo>
                    <a:lnTo>
                      <a:pt x="2970" y="1162"/>
                    </a:lnTo>
                    <a:lnTo>
                      <a:pt x="2799" y="1308"/>
                    </a:lnTo>
                    <a:lnTo>
                      <a:pt x="2640" y="1479"/>
                    </a:lnTo>
                    <a:lnTo>
                      <a:pt x="2494" y="1650"/>
                    </a:lnTo>
                    <a:lnTo>
                      <a:pt x="2347" y="1822"/>
                    </a:lnTo>
                    <a:lnTo>
                      <a:pt x="2213" y="2005"/>
                    </a:lnTo>
                    <a:lnTo>
                      <a:pt x="2078" y="2200"/>
                    </a:lnTo>
                    <a:lnTo>
                      <a:pt x="1968" y="2396"/>
                    </a:lnTo>
                    <a:lnTo>
                      <a:pt x="1858" y="2604"/>
                    </a:lnTo>
                    <a:lnTo>
                      <a:pt x="1761" y="2824"/>
                    </a:lnTo>
                    <a:lnTo>
                      <a:pt x="1675" y="3044"/>
                    </a:lnTo>
                    <a:lnTo>
                      <a:pt x="1589" y="3276"/>
                    </a:lnTo>
                    <a:lnTo>
                      <a:pt x="1431" y="3801"/>
                    </a:lnTo>
                    <a:lnTo>
                      <a:pt x="1284" y="4327"/>
                    </a:lnTo>
                    <a:lnTo>
                      <a:pt x="1149" y="4865"/>
                    </a:lnTo>
                    <a:lnTo>
                      <a:pt x="1015" y="5390"/>
                    </a:lnTo>
                    <a:lnTo>
                      <a:pt x="893" y="5928"/>
                    </a:lnTo>
                    <a:lnTo>
                      <a:pt x="783" y="6465"/>
                    </a:lnTo>
                    <a:lnTo>
                      <a:pt x="685" y="7003"/>
                    </a:lnTo>
                    <a:lnTo>
                      <a:pt x="587" y="7541"/>
                    </a:lnTo>
                    <a:lnTo>
                      <a:pt x="514" y="8091"/>
                    </a:lnTo>
                    <a:lnTo>
                      <a:pt x="428" y="8629"/>
                    </a:lnTo>
                    <a:lnTo>
                      <a:pt x="294" y="9728"/>
                    </a:lnTo>
                    <a:lnTo>
                      <a:pt x="184" y="10816"/>
                    </a:lnTo>
                    <a:lnTo>
                      <a:pt x="98" y="11916"/>
                    </a:lnTo>
                    <a:lnTo>
                      <a:pt x="62" y="12429"/>
                    </a:lnTo>
                    <a:lnTo>
                      <a:pt x="37" y="12943"/>
                    </a:lnTo>
                    <a:lnTo>
                      <a:pt x="1" y="13981"/>
                    </a:lnTo>
                    <a:lnTo>
                      <a:pt x="1" y="15008"/>
                    </a:lnTo>
                    <a:lnTo>
                      <a:pt x="25" y="16022"/>
                    </a:lnTo>
                    <a:lnTo>
                      <a:pt x="74" y="17049"/>
                    </a:lnTo>
                    <a:lnTo>
                      <a:pt x="135" y="18075"/>
                    </a:lnTo>
                    <a:lnTo>
                      <a:pt x="208" y="19090"/>
                    </a:lnTo>
                    <a:lnTo>
                      <a:pt x="306" y="20116"/>
                    </a:lnTo>
                    <a:lnTo>
                      <a:pt x="404" y="21130"/>
                    </a:lnTo>
                    <a:lnTo>
                      <a:pt x="514" y="22145"/>
                    </a:lnTo>
                    <a:lnTo>
                      <a:pt x="734" y="24186"/>
                    </a:lnTo>
                    <a:lnTo>
                      <a:pt x="954" y="26227"/>
                    </a:lnTo>
                    <a:lnTo>
                      <a:pt x="1052" y="27253"/>
                    </a:lnTo>
                    <a:lnTo>
                      <a:pt x="1149" y="28280"/>
                    </a:lnTo>
                    <a:lnTo>
                      <a:pt x="1186" y="29086"/>
                    </a:lnTo>
                    <a:lnTo>
                      <a:pt x="1296" y="30932"/>
                    </a:lnTo>
                    <a:lnTo>
                      <a:pt x="1357" y="31848"/>
                    </a:lnTo>
                    <a:lnTo>
                      <a:pt x="1394" y="32300"/>
                    </a:lnTo>
                    <a:lnTo>
                      <a:pt x="1443" y="32765"/>
                    </a:lnTo>
                    <a:lnTo>
                      <a:pt x="1528" y="33571"/>
                    </a:lnTo>
                    <a:lnTo>
                      <a:pt x="1602" y="34353"/>
                    </a:lnTo>
                    <a:lnTo>
                      <a:pt x="1687" y="35881"/>
                    </a:lnTo>
                    <a:lnTo>
                      <a:pt x="1748" y="36626"/>
                    </a:lnTo>
                    <a:lnTo>
                      <a:pt x="1809" y="37372"/>
                    </a:lnTo>
                    <a:lnTo>
                      <a:pt x="1907" y="38264"/>
                    </a:lnTo>
                    <a:lnTo>
                      <a:pt x="2017" y="39156"/>
                    </a:lnTo>
                    <a:lnTo>
                      <a:pt x="2139" y="40048"/>
                    </a:lnTo>
                    <a:lnTo>
                      <a:pt x="2262" y="40940"/>
                    </a:lnTo>
                    <a:lnTo>
                      <a:pt x="2530" y="42712"/>
                    </a:lnTo>
                    <a:lnTo>
                      <a:pt x="2811" y="44497"/>
                    </a:lnTo>
                    <a:lnTo>
                      <a:pt x="3093" y="46269"/>
                    </a:lnTo>
                    <a:lnTo>
                      <a:pt x="3361" y="48041"/>
                    </a:lnTo>
                    <a:lnTo>
                      <a:pt x="3484" y="48933"/>
                    </a:lnTo>
                    <a:lnTo>
                      <a:pt x="3606" y="49825"/>
                    </a:lnTo>
                    <a:lnTo>
                      <a:pt x="3716" y="50717"/>
                    </a:lnTo>
                    <a:lnTo>
                      <a:pt x="3814" y="51609"/>
                    </a:lnTo>
                    <a:lnTo>
                      <a:pt x="3752" y="52135"/>
                    </a:lnTo>
                    <a:lnTo>
                      <a:pt x="3679" y="52648"/>
                    </a:lnTo>
                    <a:lnTo>
                      <a:pt x="3520" y="53638"/>
                    </a:lnTo>
                    <a:lnTo>
                      <a:pt x="3484" y="53870"/>
                    </a:lnTo>
                    <a:lnTo>
                      <a:pt x="3447" y="54090"/>
                    </a:lnTo>
                    <a:lnTo>
                      <a:pt x="3361" y="54457"/>
                    </a:lnTo>
                    <a:lnTo>
                      <a:pt x="3276" y="54787"/>
                    </a:lnTo>
                    <a:lnTo>
                      <a:pt x="3251" y="54933"/>
                    </a:lnTo>
                    <a:lnTo>
                      <a:pt x="3227" y="55068"/>
                    </a:lnTo>
                    <a:lnTo>
                      <a:pt x="3215" y="55202"/>
                    </a:lnTo>
                    <a:lnTo>
                      <a:pt x="3215" y="55336"/>
                    </a:lnTo>
                    <a:lnTo>
                      <a:pt x="3239" y="55471"/>
                    </a:lnTo>
                    <a:lnTo>
                      <a:pt x="3264" y="55605"/>
                    </a:lnTo>
                    <a:lnTo>
                      <a:pt x="3325" y="55740"/>
                    </a:lnTo>
                    <a:lnTo>
                      <a:pt x="3398" y="55874"/>
                    </a:lnTo>
                    <a:lnTo>
                      <a:pt x="3484" y="56033"/>
                    </a:lnTo>
                    <a:lnTo>
                      <a:pt x="3606" y="56192"/>
                    </a:lnTo>
                    <a:lnTo>
                      <a:pt x="3777" y="56375"/>
                    </a:lnTo>
                    <a:lnTo>
                      <a:pt x="3936" y="56559"/>
                    </a:lnTo>
                    <a:lnTo>
                      <a:pt x="4107" y="56717"/>
                    </a:lnTo>
                    <a:lnTo>
                      <a:pt x="4290" y="56864"/>
                    </a:lnTo>
                    <a:lnTo>
                      <a:pt x="4461" y="56998"/>
                    </a:lnTo>
                    <a:lnTo>
                      <a:pt x="4645" y="57108"/>
                    </a:lnTo>
                    <a:lnTo>
                      <a:pt x="4828" y="57218"/>
                    </a:lnTo>
                    <a:lnTo>
                      <a:pt x="5011" y="57316"/>
                    </a:lnTo>
                    <a:lnTo>
                      <a:pt x="5195" y="57402"/>
                    </a:lnTo>
                    <a:lnTo>
                      <a:pt x="5390" y="57463"/>
                    </a:lnTo>
                    <a:lnTo>
                      <a:pt x="5586" y="57524"/>
                    </a:lnTo>
                    <a:lnTo>
                      <a:pt x="5781" y="57585"/>
                    </a:lnTo>
                    <a:lnTo>
                      <a:pt x="5977" y="57622"/>
                    </a:lnTo>
                    <a:lnTo>
                      <a:pt x="6184" y="57658"/>
                    </a:lnTo>
                    <a:lnTo>
                      <a:pt x="6392" y="57683"/>
                    </a:lnTo>
                    <a:lnTo>
                      <a:pt x="6588" y="57695"/>
                    </a:lnTo>
                    <a:lnTo>
                      <a:pt x="7015" y="57719"/>
                    </a:lnTo>
                    <a:lnTo>
                      <a:pt x="7443" y="57707"/>
                    </a:lnTo>
                    <a:lnTo>
                      <a:pt x="7871" y="57683"/>
                    </a:lnTo>
                    <a:lnTo>
                      <a:pt x="8311" y="57646"/>
                    </a:lnTo>
                    <a:lnTo>
                      <a:pt x="9203" y="57548"/>
                    </a:lnTo>
                    <a:lnTo>
                      <a:pt x="10119" y="57451"/>
                    </a:lnTo>
                    <a:lnTo>
                      <a:pt x="10119" y="56888"/>
                    </a:lnTo>
                    <a:lnTo>
                      <a:pt x="10107" y="56302"/>
                    </a:lnTo>
                    <a:lnTo>
                      <a:pt x="10083" y="55728"/>
                    </a:lnTo>
                    <a:lnTo>
                      <a:pt x="10046" y="55141"/>
                    </a:lnTo>
                    <a:lnTo>
                      <a:pt x="9961" y="53955"/>
                    </a:lnTo>
                    <a:lnTo>
                      <a:pt x="9875" y="52795"/>
                    </a:lnTo>
                    <a:lnTo>
                      <a:pt x="9826" y="52135"/>
                    </a:lnTo>
                    <a:lnTo>
                      <a:pt x="9777" y="51475"/>
                    </a:lnTo>
                    <a:lnTo>
                      <a:pt x="9643" y="50155"/>
                    </a:lnTo>
                    <a:lnTo>
                      <a:pt x="9741" y="49092"/>
                    </a:lnTo>
                    <a:lnTo>
                      <a:pt x="9814" y="48028"/>
                    </a:lnTo>
                    <a:lnTo>
                      <a:pt x="9863" y="46953"/>
                    </a:lnTo>
                    <a:lnTo>
                      <a:pt x="9875" y="45890"/>
                    </a:lnTo>
                    <a:lnTo>
                      <a:pt x="9875" y="44814"/>
                    </a:lnTo>
                    <a:lnTo>
                      <a:pt x="9838" y="43751"/>
                    </a:lnTo>
                    <a:lnTo>
                      <a:pt x="9777" y="42676"/>
                    </a:lnTo>
                    <a:lnTo>
                      <a:pt x="9680" y="41612"/>
                    </a:lnTo>
                    <a:lnTo>
                      <a:pt x="9570" y="40549"/>
                    </a:lnTo>
                    <a:lnTo>
                      <a:pt x="9435" y="39486"/>
                    </a:lnTo>
                    <a:lnTo>
                      <a:pt x="9264" y="38435"/>
                    </a:lnTo>
                    <a:lnTo>
                      <a:pt x="9081" y="37384"/>
                    </a:lnTo>
                    <a:lnTo>
                      <a:pt x="8861" y="36333"/>
                    </a:lnTo>
                    <a:lnTo>
                      <a:pt x="8616" y="35282"/>
                    </a:lnTo>
                    <a:lnTo>
                      <a:pt x="8360" y="34243"/>
                    </a:lnTo>
                    <a:lnTo>
                      <a:pt x="8066" y="33217"/>
                    </a:lnTo>
                    <a:lnTo>
                      <a:pt x="7993" y="32924"/>
                    </a:lnTo>
                    <a:lnTo>
                      <a:pt x="7932" y="32642"/>
                    </a:lnTo>
                    <a:lnTo>
                      <a:pt x="7834" y="32056"/>
                    </a:lnTo>
                    <a:lnTo>
                      <a:pt x="7736" y="31481"/>
                    </a:lnTo>
                    <a:lnTo>
                      <a:pt x="7675" y="31188"/>
                    </a:lnTo>
                    <a:lnTo>
                      <a:pt x="7614" y="30907"/>
                    </a:lnTo>
                    <a:lnTo>
                      <a:pt x="7614" y="30895"/>
                    </a:lnTo>
                    <a:lnTo>
                      <a:pt x="7688" y="30076"/>
                    </a:lnTo>
                    <a:lnTo>
                      <a:pt x="7761" y="29196"/>
                    </a:lnTo>
                    <a:lnTo>
                      <a:pt x="7834" y="28316"/>
                    </a:lnTo>
                    <a:lnTo>
                      <a:pt x="7908" y="27473"/>
                    </a:lnTo>
                    <a:lnTo>
                      <a:pt x="7981" y="26618"/>
                    </a:lnTo>
                    <a:lnTo>
                      <a:pt x="8066" y="25774"/>
                    </a:lnTo>
                    <a:lnTo>
                      <a:pt x="8152" y="24931"/>
                    </a:lnTo>
                    <a:lnTo>
                      <a:pt x="8250" y="24100"/>
                    </a:lnTo>
                    <a:lnTo>
                      <a:pt x="8506" y="22071"/>
                    </a:lnTo>
                    <a:lnTo>
                      <a:pt x="8787" y="20055"/>
                    </a:lnTo>
                    <a:lnTo>
                      <a:pt x="9068" y="18039"/>
                    </a:lnTo>
                    <a:lnTo>
                      <a:pt x="9374" y="16010"/>
                    </a:lnTo>
                    <a:lnTo>
                      <a:pt x="9655" y="14055"/>
                    </a:lnTo>
                    <a:lnTo>
                      <a:pt x="9924" y="12099"/>
                    </a:lnTo>
                    <a:lnTo>
                      <a:pt x="10181" y="10144"/>
                    </a:lnTo>
                    <a:lnTo>
                      <a:pt x="10413" y="8189"/>
                    </a:lnTo>
                    <a:lnTo>
                      <a:pt x="10584" y="6600"/>
                    </a:lnTo>
                    <a:lnTo>
                      <a:pt x="10682" y="5952"/>
                    </a:lnTo>
                    <a:lnTo>
                      <a:pt x="10755" y="5353"/>
                    </a:lnTo>
                    <a:lnTo>
                      <a:pt x="10816" y="4791"/>
                    </a:lnTo>
                    <a:lnTo>
                      <a:pt x="10853" y="4266"/>
                    </a:lnTo>
                    <a:lnTo>
                      <a:pt x="10877" y="3789"/>
                    </a:lnTo>
                    <a:lnTo>
                      <a:pt x="10889" y="3337"/>
                    </a:lnTo>
                    <a:lnTo>
                      <a:pt x="10877" y="2921"/>
                    </a:lnTo>
                    <a:lnTo>
                      <a:pt x="10865" y="2543"/>
                    </a:lnTo>
                    <a:lnTo>
                      <a:pt x="10853" y="2200"/>
                    </a:lnTo>
                    <a:lnTo>
                      <a:pt x="10828" y="1895"/>
                    </a:lnTo>
                    <a:lnTo>
                      <a:pt x="10767" y="1382"/>
                    </a:lnTo>
                    <a:lnTo>
                      <a:pt x="10731" y="991"/>
                    </a:lnTo>
                    <a:lnTo>
                      <a:pt x="10718" y="832"/>
                    </a:lnTo>
                    <a:lnTo>
                      <a:pt x="10718" y="722"/>
                    </a:lnTo>
                    <a:lnTo>
                      <a:pt x="10608" y="673"/>
                    </a:lnTo>
                    <a:lnTo>
                      <a:pt x="10486" y="636"/>
                    </a:lnTo>
                    <a:lnTo>
                      <a:pt x="10376" y="624"/>
                    </a:lnTo>
                    <a:lnTo>
                      <a:pt x="10242" y="612"/>
                    </a:lnTo>
                    <a:lnTo>
                      <a:pt x="9973" y="599"/>
                    </a:lnTo>
                    <a:lnTo>
                      <a:pt x="9643" y="599"/>
                    </a:lnTo>
                    <a:lnTo>
                      <a:pt x="9240" y="587"/>
                    </a:lnTo>
                    <a:lnTo>
                      <a:pt x="9007" y="563"/>
                    </a:lnTo>
                    <a:lnTo>
                      <a:pt x="8763" y="526"/>
                    </a:lnTo>
                    <a:lnTo>
                      <a:pt x="8482" y="477"/>
                    </a:lnTo>
                    <a:lnTo>
                      <a:pt x="8164" y="416"/>
                    </a:lnTo>
                    <a:lnTo>
                      <a:pt x="7834" y="318"/>
                    </a:lnTo>
                    <a:lnTo>
                      <a:pt x="7455" y="208"/>
                    </a:lnTo>
                    <a:lnTo>
                      <a:pt x="7223" y="147"/>
                    </a:lnTo>
                    <a:lnTo>
                      <a:pt x="6991" y="98"/>
                    </a:lnTo>
                    <a:lnTo>
                      <a:pt x="6759" y="50"/>
                    </a:lnTo>
                    <a:lnTo>
                      <a:pt x="6527" y="25"/>
                    </a:lnTo>
                    <a:lnTo>
                      <a:pt x="62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3527700" y="2660875"/>
                <a:ext cx="436900" cy="842650"/>
              </a:xfrm>
              <a:custGeom>
                <a:avLst/>
                <a:gdLst/>
                <a:ahLst/>
                <a:cxnLst/>
                <a:rect l="l" t="t" r="r" b="b"/>
                <a:pathLst>
                  <a:path w="17476" h="33706" extrusionOk="0">
                    <a:moveTo>
                      <a:pt x="7944" y="1"/>
                    </a:moveTo>
                    <a:lnTo>
                      <a:pt x="7442" y="13"/>
                    </a:lnTo>
                    <a:lnTo>
                      <a:pt x="6905" y="25"/>
                    </a:lnTo>
                    <a:lnTo>
                      <a:pt x="6343" y="62"/>
                    </a:lnTo>
                    <a:lnTo>
                      <a:pt x="5768" y="111"/>
                    </a:lnTo>
                    <a:lnTo>
                      <a:pt x="5218" y="160"/>
                    </a:lnTo>
                    <a:lnTo>
                      <a:pt x="4681" y="233"/>
                    </a:lnTo>
                    <a:lnTo>
                      <a:pt x="4180" y="306"/>
                    </a:lnTo>
                    <a:lnTo>
                      <a:pt x="3727" y="392"/>
                    </a:lnTo>
                    <a:lnTo>
                      <a:pt x="3324" y="490"/>
                    </a:lnTo>
                    <a:lnTo>
                      <a:pt x="3165" y="539"/>
                    </a:lnTo>
                    <a:lnTo>
                      <a:pt x="3006" y="588"/>
                    </a:lnTo>
                    <a:lnTo>
                      <a:pt x="2884" y="636"/>
                    </a:lnTo>
                    <a:lnTo>
                      <a:pt x="2786" y="685"/>
                    </a:lnTo>
                    <a:lnTo>
                      <a:pt x="2701" y="746"/>
                    </a:lnTo>
                    <a:lnTo>
                      <a:pt x="2652" y="795"/>
                    </a:lnTo>
                    <a:lnTo>
                      <a:pt x="2505" y="1027"/>
                    </a:lnTo>
                    <a:lnTo>
                      <a:pt x="2346" y="1309"/>
                    </a:lnTo>
                    <a:lnTo>
                      <a:pt x="2175" y="1614"/>
                    </a:lnTo>
                    <a:lnTo>
                      <a:pt x="2004" y="1944"/>
                    </a:lnTo>
                    <a:lnTo>
                      <a:pt x="1821" y="2298"/>
                    </a:lnTo>
                    <a:lnTo>
                      <a:pt x="1638" y="2689"/>
                    </a:lnTo>
                    <a:lnTo>
                      <a:pt x="1454" y="3081"/>
                    </a:lnTo>
                    <a:lnTo>
                      <a:pt x="1283" y="3496"/>
                    </a:lnTo>
                    <a:lnTo>
                      <a:pt x="1112" y="3912"/>
                    </a:lnTo>
                    <a:lnTo>
                      <a:pt x="953" y="4327"/>
                    </a:lnTo>
                    <a:lnTo>
                      <a:pt x="794" y="4755"/>
                    </a:lnTo>
                    <a:lnTo>
                      <a:pt x="660" y="5170"/>
                    </a:lnTo>
                    <a:lnTo>
                      <a:pt x="538" y="5586"/>
                    </a:lnTo>
                    <a:lnTo>
                      <a:pt x="428" y="5989"/>
                    </a:lnTo>
                    <a:lnTo>
                      <a:pt x="342" y="6368"/>
                    </a:lnTo>
                    <a:lnTo>
                      <a:pt x="281" y="6735"/>
                    </a:lnTo>
                    <a:lnTo>
                      <a:pt x="196" y="7407"/>
                    </a:lnTo>
                    <a:lnTo>
                      <a:pt x="134" y="8079"/>
                    </a:lnTo>
                    <a:lnTo>
                      <a:pt x="86" y="8775"/>
                    </a:lnTo>
                    <a:lnTo>
                      <a:pt x="37" y="9496"/>
                    </a:lnTo>
                    <a:lnTo>
                      <a:pt x="12" y="10169"/>
                    </a:lnTo>
                    <a:lnTo>
                      <a:pt x="0" y="10902"/>
                    </a:lnTo>
                    <a:lnTo>
                      <a:pt x="0" y="11598"/>
                    </a:lnTo>
                    <a:lnTo>
                      <a:pt x="0" y="12271"/>
                    </a:lnTo>
                    <a:lnTo>
                      <a:pt x="25" y="12931"/>
                    </a:lnTo>
                    <a:lnTo>
                      <a:pt x="49" y="13554"/>
                    </a:lnTo>
                    <a:lnTo>
                      <a:pt x="73" y="14165"/>
                    </a:lnTo>
                    <a:lnTo>
                      <a:pt x="122" y="14764"/>
                    </a:lnTo>
                    <a:lnTo>
                      <a:pt x="171" y="15338"/>
                    </a:lnTo>
                    <a:lnTo>
                      <a:pt x="269" y="16438"/>
                    </a:lnTo>
                    <a:lnTo>
                      <a:pt x="391" y="17489"/>
                    </a:lnTo>
                    <a:lnTo>
                      <a:pt x="648" y="19493"/>
                    </a:lnTo>
                    <a:lnTo>
                      <a:pt x="770" y="20459"/>
                    </a:lnTo>
                    <a:lnTo>
                      <a:pt x="880" y="21424"/>
                    </a:lnTo>
                    <a:lnTo>
                      <a:pt x="966" y="22402"/>
                    </a:lnTo>
                    <a:lnTo>
                      <a:pt x="1002" y="22890"/>
                    </a:lnTo>
                    <a:lnTo>
                      <a:pt x="1027" y="23392"/>
                    </a:lnTo>
                    <a:lnTo>
                      <a:pt x="1039" y="23893"/>
                    </a:lnTo>
                    <a:lnTo>
                      <a:pt x="1039" y="24406"/>
                    </a:lnTo>
                    <a:lnTo>
                      <a:pt x="1039" y="24931"/>
                    </a:lnTo>
                    <a:lnTo>
                      <a:pt x="1027" y="25469"/>
                    </a:lnTo>
                    <a:lnTo>
                      <a:pt x="990" y="26031"/>
                    </a:lnTo>
                    <a:lnTo>
                      <a:pt x="953" y="26593"/>
                    </a:lnTo>
                    <a:lnTo>
                      <a:pt x="892" y="27180"/>
                    </a:lnTo>
                    <a:lnTo>
                      <a:pt x="819" y="27779"/>
                    </a:lnTo>
                    <a:lnTo>
                      <a:pt x="807" y="27950"/>
                    </a:lnTo>
                    <a:lnTo>
                      <a:pt x="794" y="28121"/>
                    </a:lnTo>
                    <a:lnTo>
                      <a:pt x="794" y="28280"/>
                    </a:lnTo>
                    <a:lnTo>
                      <a:pt x="807" y="28451"/>
                    </a:lnTo>
                    <a:lnTo>
                      <a:pt x="819" y="28622"/>
                    </a:lnTo>
                    <a:lnTo>
                      <a:pt x="843" y="28781"/>
                    </a:lnTo>
                    <a:lnTo>
                      <a:pt x="880" y="28940"/>
                    </a:lnTo>
                    <a:lnTo>
                      <a:pt x="917" y="29099"/>
                    </a:lnTo>
                    <a:lnTo>
                      <a:pt x="966" y="29258"/>
                    </a:lnTo>
                    <a:lnTo>
                      <a:pt x="1027" y="29404"/>
                    </a:lnTo>
                    <a:lnTo>
                      <a:pt x="1149" y="29710"/>
                    </a:lnTo>
                    <a:lnTo>
                      <a:pt x="1308" y="30003"/>
                    </a:lnTo>
                    <a:lnTo>
                      <a:pt x="1491" y="30284"/>
                    </a:lnTo>
                    <a:lnTo>
                      <a:pt x="1711" y="30553"/>
                    </a:lnTo>
                    <a:lnTo>
                      <a:pt x="1943" y="30822"/>
                    </a:lnTo>
                    <a:lnTo>
                      <a:pt x="2188" y="31078"/>
                    </a:lnTo>
                    <a:lnTo>
                      <a:pt x="2456" y="31323"/>
                    </a:lnTo>
                    <a:lnTo>
                      <a:pt x="2750" y="31555"/>
                    </a:lnTo>
                    <a:lnTo>
                      <a:pt x="3055" y="31775"/>
                    </a:lnTo>
                    <a:lnTo>
                      <a:pt x="3385" y="31995"/>
                    </a:lnTo>
                    <a:lnTo>
                      <a:pt x="3715" y="32191"/>
                    </a:lnTo>
                    <a:lnTo>
                      <a:pt x="4070" y="32386"/>
                    </a:lnTo>
                    <a:lnTo>
                      <a:pt x="4424" y="32557"/>
                    </a:lnTo>
                    <a:lnTo>
                      <a:pt x="4791" y="32728"/>
                    </a:lnTo>
                    <a:lnTo>
                      <a:pt x="5169" y="32887"/>
                    </a:lnTo>
                    <a:lnTo>
                      <a:pt x="5548" y="33022"/>
                    </a:lnTo>
                    <a:lnTo>
                      <a:pt x="5927" y="33156"/>
                    </a:lnTo>
                    <a:lnTo>
                      <a:pt x="6318" y="33266"/>
                    </a:lnTo>
                    <a:lnTo>
                      <a:pt x="6709" y="33376"/>
                    </a:lnTo>
                    <a:lnTo>
                      <a:pt x="7100" y="33461"/>
                    </a:lnTo>
                    <a:lnTo>
                      <a:pt x="7479" y="33535"/>
                    </a:lnTo>
                    <a:lnTo>
                      <a:pt x="7870" y="33596"/>
                    </a:lnTo>
                    <a:lnTo>
                      <a:pt x="8249" y="33645"/>
                    </a:lnTo>
                    <a:lnTo>
                      <a:pt x="8616" y="33681"/>
                    </a:lnTo>
                    <a:lnTo>
                      <a:pt x="8982" y="33694"/>
                    </a:lnTo>
                    <a:lnTo>
                      <a:pt x="9349" y="33706"/>
                    </a:lnTo>
                    <a:lnTo>
                      <a:pt x="9691" y="33694"/>
                    </a:lnTo>
                    <a:lnTo>
                      <a:pt x="10241" y="33645"/>
                    </a:lnTo>
                    <a:lnTo>
                      <a:pt x="10840" y="33571"/>
                    </a:lnTo>
                    <a:lnTo>
                      <a:pt x="11451" y="33461"/>
                    </a:lnTo>
                    <a:lnTo>
                      <a:pt x="12086" y="33327"/>
                    </a:lnTo>
                    <a:lnTo>
                      <a:pt x="12404" y="33254"/>
                    </a:lnTo>
                    <a:lnTo>
                      <a:pt x="12722" y="33168"/>
                    </a:lnTo>
                    <a:lnTo>
                      <a:pt x="13027" y="33070"/>
                    </a:lnTo>
                    <a:lnTo>
                      <a:pt x="13345" y="32973"/>
                    </a:lnTo>
                    <a:lnTo>
                      <a:pt x="13651" y="32863"/>
                    </a:lnTo>
                    <a:lnTo>
                      <a:pt x="13944" y="32753"/>
                    </a:lnTo>
                    <a:lnTo>
                      <a:pt x="14237" y="32630"/>
                    </a:lnTo>
                    <a:lnTo>
                      <a:pt x="14518" y="32496"/>
                    </a:lnTo>
                    <a:lnTo>
                      <a:pt x="14787" y="32362"/>
                    </a:lnTo>
                    <a:lnTo>
                      <a:pt x="15056" y="32215"/>
                    </a:lnTo>
                    <a:lnTo>
                      <a:pt x="15300" y="32068"/>
                    </a:lnTo>
                    <a:lnTo>
                      <a:pt x="15533" y="31909"/>
                    </a:lnTo>
                    <a:lnTo>
                      <a:pt x="15740" y="31738"/>
                    </a:lnTo>
                    <a:lnTo>
                      <a:pt x="15948" y="31567"/>
                    </a:lnTo>
                    <a:lnTo>
                      <a:pt x="16119" y="31384"/>
                    </a:lnTo>
                    <a:lnTo>
                      <a:pt x="16278" y="31188"/>
                    </a:lnTo>
                    <a:lnTo>
                      <a:pt x="16425" y="30993"/>
                    </a:lnTo>
                    <a:lnTo>
                      <a:pt x="16535" y="30797"/>
                    </a:lnTo>
                    <a:lnTo>
                      <a:pt x="16620" y="30577"/>
                    </a:lnTo>
                    <a:lnTo>
                      <a:pt x="16694" y="30370"/>
                    </a:lnTo>
                    <a:lnTo>
                      <a:pt x="16730" y="30137"/>
                    </a:lnTo>
                    <a:lnTo>
                      <a:pt x="16730" y="30027"/>
                    </a:lnTo>
                    <a:lnTo>
                      <a:pt x="16742" y="29905"/>
                    </a:lnTo>
                    <a:lnTo>
                      <a:pt x="16730" y="29783"/>
                    </a:lnTo>
                    <a:lnTo>
                      <a:pt x="16718" y="29661"/>
                    </a:lnTo>
                    <a:lnTo>
                      <a:pt x="16694" y="29539"/>
                    </a:lnTo>
                    <a:lnTo>
                      <a:pt x="16669" y="29416"/>
                    </a:lnTo>
                    <a:lnTo>
                      <a:pt x="16596" y="28952"/>
                    </a:lnTo>
                    <a:lnTo>
                      <a:pt x="16547" y="28426"/>
                    </a:lnTo>
                    <a:lnTo>
                      <a:pt x="16510" y="27840"/>
                    </a:lnTo>
                    <a:lnTo>
                      <a:pt x="16474" y="27192"/>
                    </a:lnTo>
                    <a:lnTo>
                      <a:pt x="16461" y="26508"/>
                    </a:lnTo>
                    <a:lnTo>
                      <a:pt x="16449" y="25775"/>
                    </a:lnTo>
                    <a:lnTo>
                      <a:pt x="16449" y="24992"/>
                    </a:lnTo>
                    <a:lnTo>
                      <a:pt x="16461" y="24186"/>
                    </a:lnTo>
                    <a:lnTo>
                      <a:pt x="16510" y="22499"/>
                    </a:lnTo>
                    <a:lnTo>
                      <a:pt x="16584" y="20740"/>
                    </a:lnTo>
                    <a:lnTo>
                      <a:pt x="16669" y="18943"/>
                    </a:lnTo>
                    <a:lnTo>
                      <a:pt x="16779" y="17171"/>
                    </a:lnTo>
                    <a:lnTo>
                      <a:pt x="16889" y="15448"/>
                    </a:lnTo>
                    <a:lnTo>
                      <a:pt x="17011" y="13810"/>
                    </a:lnTo>
                    <a:lnTo>
                      <a:pt x="17231" y="11012"/>
                    </a:lnTo>
                    <a:lnTo>
                      <a:pt x="17402" y="9081"/>
                    </a:lnTo>
                    <a:lnTo>
                      <a:pt x="17476" y="8360"/>
                    </a:lnTo>
                    <a:lnTo>
                      <a:pt x="17427" y="8311"/>
                    </a:lnTo>
                    <a:lnTo>
                      <a:pt x="17378" y="8238"/>
                    </a:lnTo>
                    <a:lnTo>
                      <a:pt x="17292" y="8054"/>
                    </a:lnTo>
                    <a:lnTo>
                      <a:pt x="17195" y="7822"/>
                    </a:lnTo>
                    <a:lnTo>
                      <a:pt x="17109" y="7566"/>
                    </a:lnTo>
                    <a:lnTo>
                      <a:pt x="17036" y="7272"/>
                    </a:lnTo>
                    <a:lnTo>
                      <a:pt x="16950" y="6967"/>
                    </a:lnTo>
                    <a:lnTo>
                      <a:pt x="16779" y="6307"/>
                    </a:lnTo>
                    <a:lnTo>
                      <a:pt x="16620" y="5647"/>
                    </a:lnTo>
                    <a:lnTo>
                      <a:pt x="16547" y="5341"/>
                    </a:lnTo>
                    <a:lnTo>
                      <a:pt x="16461" y="5048"/>
                    </a:lnTo>
                    <a:lnTo>
                      <a:pt x="16376" y="4804"/>
                    </a:lnTo>
                    <a:lnTo>
                      <a:pt x="16290" y="4584"/>
                    </a:lnTo>
                    <a:lnTo>
                      <a:pt x="16205" y="4413"/>
                    </a:lnTo>
                    <a:lnTo>
                      <a:pt x="16168" y="4352"/>
                    </a:lnTo>
                    <a:lnTo>
                      <a:pt x="16119" y="4303"/>
                    </a:lnTo>
                    <a:lnTo>
                      <a:pt x="16046" y="4242"/>
                    </a:lnTo>
                    <a:lnTo>
                      <a:pt x="15973" y="4193"/>
                    </a:lnTo>
                    <a:lnTo>
                      <a:pt x="15814" y="4095"/>
                    </a:lnTo>
                    <a:lnTo>
                      <a:pt x="15740" y="4046"/>
                    </a:lnTo>
                    <a:lnTo>
                      <a:pt x="15679" y="3985"/>
                    </a:lnTo>
                    <a:lnTo>
                      <a:pt x="15643" y="3912"/>
                    </a:lnTo>
                    <a:lnTo>
                      <a:pt x="15643" y="3875"/>
                    </a:lnTo>
                    <a:lnTo>
                      <a:pt x="15643" y="3838"/>
                    </a:lnTo>
                    <a:lnTo>
                      <a:pt x="15643" y="3728"/>
                    </a:lnTo>
                    <a:lnTo>
                      <a:pt x="15630" y="3618"/>
                    </a:lnTo>
                    <a:lnTo>
                      <a:pt x="15618" y="3521"/>
                    </a:lnTo>
                    <a:lnTo>
                      <a:pt x="15606" y="3423"/>
                    </a:lnTo>
                    <a:lnTo>
                      <a:pt x="15569" y="3337"/>
                    </a:lnTo>
                    <a:lnTo>
                      <a:pt x="15533" y="3252"/>
                    </a:lnTo>
                    <a:lnTo>
                      <a:pt x="15496" y="3178"/>
                    </a:lnTo>
                    <a:lnTo>
                      <a:pt x="15447" y="3105"/>
                    </a:lnTo>
                    <a:lnTo>
                      <a:pt x="15386" y="3044"/>
                    </a:lnTo>
                    <a:lnTo>
                      <a:pt x="15325" y="2983"/>
                    </a:lnTo>
                    <a:lnTo>
                      <a:pt x="15190" y="2873"/>
                    </a:lnTo>
                    <a:lnTo>
                      <a:pt x="15044" y="2775"/>
                    </a:lnTo>
                    <a:lnTo>
                      <a:pt x="14873" y="2702"/>
                    </a:lnTo>
                    <a:lnTo>
                      <a:pt x="14689" y="2628"/>
                    </a:lnTo>
                    <a:lnTo>
                      <a:pt x="14506" y="2555"/>
                    </a:lnTo>
                    <a:lnTo>
                      <a:pt x="14139" y="2433"/>
                    </a:lnTo>
                    <a:lnTo>
                      <a:pt x="13956" y="2372"/>
                    </a:lnTo>
                    <a:lnTo>
                      <a:pt x="13785" y="2298"/>
                    </a:lnTo>
                    <a:lnTo>
                      <a:pt x="13614" y="2225"/>
                    </a:lnTo>
                    <a:lnTo>
                      <a:pt x="13467" y="2140"/>
                    </a:lnTo>
                    <a:lnTo>
                      <a:pt x="13027" y="1858"/>
                    </a:lnTo>
                    <a:lnTo>
                      <a:pt x="12575" y="1590"/>
                    </a:lnTo>
                    <a:lnTo>
                      <a:pt x="12099" y="1321"/>
                    </a:lnTo>
                    <a:lnTo>
                      <a:pt x="11610" y="1076"/>
                    </a:lnTo>
                    <a:lnTo>
                      <a:pt x="11084" y="832"/>
                    </a:lnTo>
                    <a:lnTo>
                      <a:pt x="10547" y="600"/>
                    </a:lnTo>
                    <a:lnTo>
                      <a:pt x="9984" y="368"/>
                    </a:lnTo>
                    <a:lnTo>
                      <a:pt x="9386" y="148"/>
                    </a:lnTo>
                    <a:lnTo>
                      <a:pt x="9276" y="111"/>
                    </a:lnTo>
                    <a:lnTo>
                      <a:pt x="9141" y="86"/>
                    </a:lnTo>
                    <a:lnTo>
                      <a:pt x="8811" y="38"/>
                    </a:lnTo>
                    <a:lnTo>
                      <a:pt x="8408" y="13"/>
                    </a:lnTo>
                    <a:lnTo>
                      <a:pt x="794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3694800" y="2487650"/>
                <a:ext cx="110325" cy="269800"/>
              </a:xfrm>
              <a:custGeom>
                <a:avLst/>
                <a:gdLst/>
                <a:ahLst/>
                <a:cxnLst/>
                <a:rect l="l" t="t" r="r" b="b"/>
                <a:pathLst>
                  <a:path w="4413" h="10792" extrusionOk="0">
                    <a:moveTo>
                      <a:pt x="2530" y="1"/>
                    </a:moveTo>
                    <a:lnTo>
                      <a:pt x="2359" y="25"/>
                    </a:lnTo>
                    <a:lnTo>
                      <a:pt x="2201" y="62"/>
                    </a:lnTo>
                    <a:lnTo>
                      <a:pt x="2042" y="111"/>
                    </a:lnTo>
                    <a:lnTo>
                      <a:pt x="1895" y="184"/>
                    </a:lnTo>
                    <a:lnTo>
                      <a:pt x="1748" y="257"/>
                    </a:lnTo>
                    <a:lnTo>
                      <a:pt x="1614" y="355"/>
                    </a:lnTo>
                    <a:lnTo>
                      <a:pt x="1492" y="453"/>
                    </a:lnTo>
                    <a:lnTo>
                      <a:pt x="1370" y="575"/>
                    </a:lnTo>
                    <a:lnTo>
                      <a:pt x="1272" y="710"/>
                    </a:lnTo>
                    <a:lnTo>
                      <a:pt x="1174" y="844"/>
                    </a:lnTo>
                    <a:lnTo>
                      <a:pt x="1101" y="991"/>
                    </a:lnTo>
                    <a:lnTo>
                      <a:pt x="1027" y="1149"/>
                    </a:lnTo>
                    <a:lnTo>
                      <a:pt x="978" y="1308"/>
                    </a:lnTo>
                    <a:lnTo>
                      <a:pt x="954" y="1492"/>
                    </a:lnTo>
                    <a:lnTo>
                      <a:pt x="25" y="8286"/>
                    </a:lnTo>
                    <a:lnTo>
                      <a:pt x="13" y="8445"/>
                    </a:lnTo>
                    <a:lnTo>
                      <a:pt x="1" y="8604"/>
                    </a:lnTo>
                    <a:lnTo>
                      <a:pt x="13" y="8824"/>
                    </a:lnTo>
                    <a:lnTo>
                      <a:pt x="50" y="9044"/>
                    </a:lnTo>
                    <a:lnTo>
                      <a:pt x="111" y="9264"/>
                    </a:lnTo>
                    <a:lnTo>
                      <a:pt x="184" y="9460"/>
                    </a:lnTo>
                    <a:lnTo>
                      <a:pt x="282" y="9655"/>
                    </a:lnTo>
                    <a:lnTo>
                      <a:pt x="392" y="9838"/>
                    </a:lnTo>
                    <a:lnTo>
                      <a:pt x="514" y="10010"/>
                    </a:lnTo>
                    <a:lnTo>
                      <a:pt x="661" y="10156"/>
                    </a:lnTo>
                    <a:lnTo>
                      <a:pt x="820" y="10303"/>
                    </a:lnTo>
                    <a:lnTo>
                      <a:pt x="991" y="10425"/>
                    </a:lnTo>
                    <a:lnTo>
                      <a:pt x="1174" y="10535"/>
                    </a:lnTo>
                    <a:lnTo>
                      <a:pt x="1370" y="10633"/>
                    </a:lnTo>
                    <a:lnTo>
                      <a:pt x="1577" y="10706"/>
                    </a:lnTo>
                    <a:lnTo>
                      <a:pt x="1785" y="10755"/>
                    </a:lnTo>
                    <a:lnTo>
                      <a:pt x="2005" y="10779"/>
                    </a:lnTo>
                    <a:lnTo>
                      <a:pt x="2225" y="10792"/>
                    </a:lnTo>
                    <a:lnTo>
                      <a:pt x="2457" y="10779"/>
                    </a:lnTo>
                    <a:lnTo>
                      <a:pt x="2677" y="10743"/>
                    </a:lnTo>
                    <a:lnTo>
                      <a:pt x="2885" y="10694"/>
                    </a:lnTo>
                    <a:lnTo>
                      <a:pt x="3080" y="10608"/>
                    </a:lnTo>
                    <a:lnTo>
                      <a:pt x="3276" y="10523"/>
                    </a:lnTo>
                    <a:lnTo>
                      <a:pt x="3459" y="10413"/>
                    </a:lnTo>
                    <a:lnTo>
                      <a:pt x="3630" y="10278"/>
                    </a:lnTo>
                    <a:lnTo>
                      <a:pt x="3789" y="10132"/>
                    </a:lnTo>
                    <a:lnTo>
                      <a:pt x="3924" y="9973"/>
                    </a:lnTo>
                    <a:lnTo>
                      <a:pt x="4046" y="9802"/>
                    </a:lnTo>
                    <a:lnTo>
                      <a:pt x="4156" y="9631"/>
                    </a:lnTo>
                    <a:lnTo>
                      <a:pt x="4254" y="9435"/>
                    </a:lnTo>
                    <a:lnTo>
                      <a:pt x="4327" y="9227"/>
                    </a:lnTo>
                    <a:lnTo>
                      <a:pt x="4376" y="9020"/>
                    </a:lnTo>
                    <a:lnTo>
                      <a:pt x="4412" y="8800"/>
                    </a:lnTo>
                    <a:lnTo>
                      <a:pt x="4412" y="8568"/>
                    </a:lnTo>
                    <a:lnTo>
                      <a:pt x="4364" y="1699"/>
                    </a:lnTo>
                    <a:lnTo>
                      <a:pt x="4351" y="1553"/>
                    </a:lnTo>
                    <a:lnTo>
                      <a:pt x="4339" y="1394"/>
                    </a:lnTo>
                    <a:lnTo>
                      <a:pt x="4302" y="1247"/>
                    </a:lnTo>
                    <a:lnTo>
                      <a:pt x="4254" y="1101"/>
                    </a:lnTo>
                    <a:lnTo>
                      <a:pt x="4193" y="966"/>
                    </a:lnTo>
                    <a:lnTo>
                      <a:pt x="4119" y="832"/>
                    </a:lnTo>
                    <a:lnTo>
                      <a:pt x="4034" y="710"/>
                    </a:lnTo>
                    <a:lnTo>
                      <a:pt x="3936" y="587"/>
                    </a:lnTo>
                    <a:lnTo>
                      <a:pt x="3838" y="477"/>
                    </a:lnTo>
                    <a:lnTo>
                      <a:pt x="3728" y="380"/>
                    </a:lnTo>
                    <a:lnTo>
                      <a:pt x="3606" y="294"/>
                    </a:lnTo>
                    <a:lnTo>
                      <a:pt x="3471" y="208"/>
                    </a:lnTo>
                    <a:lnTo>
                      <a:pt x="3337" y="147"/>
                    </a:lnTo>
                    <a:lnTo>
                      <a:pt x="3190" y="86"/>
                    </a:lnTo>
                    <a:lnTo>
                      <a:pt x="3032" y="50"/>
                    </a:lnTo>
                    <a:lnTo>
                      <a:pt x="2885" y="13"/>
                    </a:lnTo>
                    <a:lnTo>
                      <a:pt x="2702" y="1"/>
                    </a:lnTo>
                    <a:close/>
                  </a:path>
                </a:pathLst>
              </a:custGeom>
              <a:solidFill>
                <a:srgbClr val="ED9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3583300" y="2329700"/>
                <a:ext cx="348300" cy="344350"/>
              </a:xfrm>
              <a:custGeom>
                <a:avLst/>
                <a:gdLst/>
                <a:ahLst/>
                <a:cxnLst/>
                <a:rect l="l" t="t" r="r" b="b"/>
                <a:pathLst>
                  <a:path w="13932" h="13774" extrusionOk="0">
                    <a:moveTo>
                      <a:pt x="7638" y="1"/>
                    </a:moveTo>
                    <a:lnTo>
                      <a:pt x="7394" y="25"/>
                    </a:lnTo>
                    <a:lnTo>
                      <a:pt x="7162" y="49"/>
                    </a:lnTo>
                    <a:lnTo>
                      <a:pt x="6917" y="86"/>
                    </a:lnTo>
                    <a:lnTo>
                      <a:pt x="6685" y="135"/>
                    </a:lnTo>
                    <a:lnTo>
                      <a:pt x="6441" y="208"/>
                    </a:lnTo>
                    <a:lnTo>
                      <a:pt x="6196" y="294"/>
                    </a:lnTo>
                    <a:lnTo>
                      <a:pt x="5952" y="392"/>
                    </a:lnTo>
                    <a:lnTo>
                      <a:pt x="5707" y="502"/>
                    </a:lnTo>
                    <a:lnTo>
                      <a:pt x="5463" y="624"/>
                    </a:lnTo>
                    <a:lnTo>
                      <a:pt x="5206" y="770"/>
                    </a:lnTo>
                    <a:lnTo>
                      <a:pt x="4950" y="917"/>
                    </a:lnTo>
                    <a:lnTo>
                      <a:pt x="4693" y="1088"/>
                    </a:lnTo>
                    <a:lnTo>
                      <a:pt x="4424" y="1272"/>
                    </a:lnTo>
                    <a:lnTo>
                      <a:pt x="4009" y="1785"/>
                    </a:lnTo>
                    <a:lnTo>
                      <a:pt x="3520" y="2408"/>
                    </a:lnTo>
                    <a:lnTo>
                      <a:pt x="3263" y="2762"/>
                    </a:lnTo>
                    <a:lnTo>
                      <a:pt x="2994" y="3141"/>
                    </a:lnTo>
                    <a:lnTo>
                      <a:pt x="2725" y="3545"/>
                    </a:lnTo>
                    <a:lnTo>
                      <a:pt x="2444" y="3985"/>
                    </a:lnTo>
                    <a:lnTo>
                      <a:pt x="2176" y="4437"/>
                    </a:lnTo>
                    <a:lnTo>
                      <a:pt x="1907" y="4913"/>
                    </a:lnTo>
                    <a:lnTo>
                      <a:pt x="1650" y="5402"/>
                    </a:lnTo>
                    <a:lnTo>
                      <a:pt x="1406" y="5928"/>
                    </a:lnTo>
                    <a:lnTo>
                      <a:pt x="1173" y="6453"/>
                    </a:lnTo>
                    <a:lnTo>
                      <a:pt x="953" y="7003"/>
                    </a:lnTo>
                    <a:lnTo>
                      <a:pt x="758" y="7577"/>
                    </a:lnTo>
                    <a:lnTo>
                      <a:pt x="672" y="7871"/>
                    </a:lnTo>
                    <a:lnTo>
                      <a:pt x="587" y="8164"/>
                    </a:lnTo>
                    <a:lnTo>
                      <a:pt x="465" y="8653"/>
                    </a:lnTo>
                    <a:lnTo>
                      <a:pt x="342" y="9142"/>
                    </a:lnTo>
                    <a:lnTo>
                      <a:pt x="245" y="9618"/>
                    </a:lnTo>
                    <a:lnTo>
                      <a:pt x="159" y="10095"/>
                    </a:lnTo>
                    <a:lnTo>
                      <a:pt x="86" y="10572"/>
                    </a:lnTo>
                    <a:lnTo>
                      <a:pt x="37" y="11060"/>
                    </a:lnTo>
                    <a:lnTo>
                      <a:pt x="12" y="11561"/>
                    </a:lnTo>
                    <a:lnTo>
                      <a:pt x="0" y="12075"/>
                    </a:lnTo>
                    <a:lnTo>
                      <a:pt x="12" y="12185"/>
                    </a:lnTo>
                    <a:lnTo>
                      <a:pt x="37" y="12319"/>
                    </a:lnTo>
                    <a:lnTo>
                      <a:pt x="86" y="12454"/>
                    </a:lnTo>
                    <a:lnTo>
                      <a:pt x="147" y="12576"/>
                    </a:lnTo>
                    <a:lnTo>
                      <a:pt x="232" y="12710"/>
                    </a:lnTo>
                    <a:lnTo>
                      <a:pt x="330" y="12845"/>
                    </a:lnTo>
                    <a:lnTo>
                      <a:pt x="440" y="12979"/>
                    </a:lnTo>
                    <a:lnTo>
                      <a:pt x="562" y="13101"/>
                    </a:lnTo>
                    <a:lnTo>
                      <a:pt x="697" y="13223"/>
                    </a:lnTo>
                    <a:lnTo>
                      <a:pt x="843" y="13333"/>
                    </a:lnTo>
                    <a:lnTo>
                      <a:pt x="1002" y="13431"/>
                    </a:lnTo>
                    <a:lnTo>
                      <a:pt x="1173" y="13517"/>
                    </a:lnTo>
                    <a:lnTo>
                      <a:pt x="1357" y="13578"/>
                    </a:lnTo>
                    <a:lnTo>
                      <a:pt x="1540" y="13639"/>
                    </a:lnTo>
                    <a:lnTo>
                      <a:pt x="1736" y="13676"/>
                    </a:lnTo>
                    <a:lnTo>
                      <a:pt x="1931" y="13688"/>
                    </a:lnTo>
                    <a:lnTo>
                      <a:pt x="2188" y="13700"/>
                    </a:lnTo>
                    <a:lnTo>
                      <a:pt x="2505" y="13737"/>
                    </a:lnTo>
                    <a:lnTo>
                      <a:pt x="2884" y="13761"/>
                    </a:lnTo>
                    <a:lnTo>
                      <a:pt x="3324" y="13773"/>
                    </a:lnTo>
                    <a:lnTo>
                      <a:pt x="3556" y="13773"/>
                    </a:lnTo>
                    <a:lnTo>
                      <a:pt x="3813" y="13761"/>
                    </a:lnTo>
                    <a:lnTo>
                      <a:pt x="4082" y="13749"/>
                    </a:lnTo>
                    <a:lnTo>
                      <a:pt x="4363" y="13712"/>
                    </a:lnTo>
                    <a:lnTo>
                      <a:pt x="4669" y="13663"/>
                    </a:lnTo>
                    <a:lnTo>
                      <a:pt x="4986" y="13602"/>
                    </a:lnTo>
                    <a:lnTo>
                      <a:pt x="5316" y="13529"/>
                    </a:lnTo>
                    <a:lnTo>
                      <a:pt x="5671" y="13443"/>
                    </a:lnTo>
                    <a:lnTo>
                      <a:pt x="5927" y="13358"/>
                    </a:lnTo>
                    <a:lnTo>
                      <a:pt x="6159" y="13260"/>
                    </a:lnTo>
                    <a:lnTo>
                      <a:pt x="6367" y="13150"/>
                    </a:lnTo>
                    <a:lnTo>
                      <a:pt x="6563" y="13028"/>
                    </a:lnTo>
                    <a:lnTo>
                      <a:pt x="6746" y="12906"/>
                    </a:lnTo>
                    <a:lnTo>
                      <a:pt x="6905" y="12784"/>
                    </a:lnTo>
                    <a:lnTo>
                      <a:pt x="7064" y="12649"/>
                    </a:lnTo>
                    <a:lnTo>
                      <a:pt x="7198" y="12527"/>
                    </a:lnTo>
                    <a:lnTo>
                      <a:pt x="7455" y="12282"/>
                    </a:lnTo>
                    <a:lnTo>
                      <a:pt x="7687" y="12063"/>
                    </a:lnTo>
                    <a:lnTo>
                      <a:pt x="7797" y="11965"/>
                    </a:lnTo>
                    <a:lnTo>
                      <a:pt x="7919" y="11891"/>
                    </a:lnTo>
                    <a:lnTo>
                      <a:pt x="8029" y="11818"/>
                    </a:lnTo>
                    <a:lnTo>
                      <a:pt x="8151" y="11781"/>
                    </a:lnTo>
                    <a:lnTo>
                      <a:pt x="8628" y="11623"/>
                    </a:lnTo>
                    <a:lnTo>
                      <a:pt x="9092" y="11451"/>
                    </a:lnTo>
                    <a:lnTo>
                      <a:pt x="9545" y="11256"/>
                    </a:lnTo>
                    <a:lnTo>
                      <a:pt x="9972" y="11036"/>
                    </a:lnTo>
                    <a:lnTo>
                      <a:pt x="10376" y="10804"/>
                    </a:lnTo>
                    <a:lnTo>
                      <a:pt x="10767" y="10559"/>
                    </a:lnTo>
                    <a:lnTo>
                      <a:pt x="11133" y="10290"/>
                    </a:lnTo>
                    <a:lnTo>
                      <a:pt x="11488" y="10022"/>
                    </a:lnTo>
                    <a:lnTo>
                      <a:pt x="11818" y="9728"/>
                    </a:lnTo>
                    <a:lnTo>
                      <a:pt x="12123" y="9423"/>
                    </a:lnTo>
                    <a:lnTo>
                      <a:pt x="12404" y="9117"/>
                    </a:lnTo>
                    <a:lnTo>
                      <a:pt x="12673" y="8787"/>
                    </a:lnTo>
                    <a:lnTo>
                      <a:pt x="12905" y="8457"/>
                    </a:lnTo>
                    <a:lnTo>
                      <a:pt x="13125" y="8127"/>
                    </a:lnTo>
                    <a:lnTo>
                      <a:pt x="13321" y="7785"/>
                    </a:lnTo>
                    <a:lnTo>
                      <a:pt x="13480" y="7431"/>
                    </a:lnTo>
                    <a:lnTo>
                      <a:pt x="13626" y="7076"/>
                    </a:lnTo>
                    <a:lnTo>
                      <a:pt x="13736" y="6722"/>
                    </a:lnTo>
                    <a:lnTo>
                      <a:pt x="13822" y="6368"/>
                    </a:lnTo>
                    <a:lnTo>
                      <a:pt x="13895" y="6013"/>
                    </a:lnTo>
                    <a:lnTo>
                      <a:pt x="13920" y="5659"/>
                    </a:lnTo>
                    <a:lnTo>
                      <a:pt x="13932" y="5317"/>
                    </a:lnTo>
                    <a:lnTo>
                      <a:pt x="13907" y="4962"/>
                    </a:lnTo>
                    <a:lnTo>
                      <a:pt x="13895" y="4791"/>
                    </a:lnTo>
                    <a:lnTo>
                      <a:pt x="13859" y="4620"/>
                    </a:lnTo>
                    <a:lnTo>
                      <a:pt x="13822" y="4449"/>
                    </a:lnTo>
                    <a:lnTo>
                      <a:pt x="13785" y="4278"/>
                    </a:lnTo>
                    <a:lnTo>
                      <a:pt x="13736" y="4119"/>
                    </a:lnTo>
                    <a:lnTo>
                      <a:pt x="13675" y="3948"/>
                    </a:lnTo>
                    <a:lnTo>
                      <a:pt x="13602" y="3789"/>
                    </a:lnTo>
                    <a:lnTo>
                      <a:pt x="13529" y="3630"/>
                    </a:lnTo>
                    <a:lnTo>
                      <a:pt x="13455" y="3471"/>
                    </a:lnTo>
                    <a:lnTo>
                      <a:pt x="13357" y="3312"/>
                    </a:lnTo>
                    <a:lnTo>
                      <a:pt x="13260" y="3154"/>
                    </a:lnTo>
                    <a:lnTo>
                      <a:pt x="13162" y="3007"/>
                    </a:lnTo>
                    <a:lnTo>
                      <a:pt x="13040" y="2860"/>
                    </a:lnTo>
                    <a:lnTo>
                      <a:pt x="12930" y="2714"/>
                    </a:lnTo>
                    <a:lnTo>
                      <a:pt x="12795" y="2567"/>
                    </a:lnTo>
                    <a:lnTo>
                      <a:pt x="12661" y="2433"/>
                    </a:lnTo>
                    <a:lnTo>
                      <a:pt x="12514" y="2298"/>
                    </a:lnTo>
                    <a:lnTo>
                      <a:pt x="12355" y="2164"/>
                    </a:lnTo>
                    <a:lnTo>
                      <a:pt x="11818" y="1736"/>
                    </a:lnTo>
                    <a:lnTo>
                      <a:pt x="11280" y="1345"/>
                    </a:lnTo>
                    <a:lnTo>
                      <a:pt x="11023" y="1174"/>
                    </a:lnTo>
                    <a:lnTo>
                      <a:pt x="10767" y="1015"/>
                    </a:lnTo>
                    <a:lnTo>
                      <a:pt x="10522" y="856"/>
                    </a:lnTo>
                    <a:lnTo>
                      <a:pt x="10266" y="722"/>
                    </a:lnTo>
                    <a:lnTo>
                      <a:pt x="10021" y="587"/>
                    </a:lnTo>
                    <a:lnTo>
                      <a:pt x="9777" y="477"/>
                    </a:lnTo>
                    <a:lnTo>
                      <a:pt x="9532" y="367"/>
                    </a:lnTo>
                    <a:lnTo>
                      <a:pt x="9288" y="282"/>
                    </a:lnTo>
                    <a:lnTo>
                      <a:pt x="9056" y="208"/>
                    </a:lnTo>
                    <a:lnTo>
                      <a:pt x="8811" y="135"/>
                    </a:lnTo>
                    <a:lnTo>
                      <a:pt x="8579" y="86"/>
                    </a:lnTo>
                    <a:lnTo>
                      <a:pt x="8347" y="49"/>
                    </a:lnTo>
                    <a:lnTo>
                      <a:pt x="8103" y="25"/>
                    </a:lnTo>
                    <a:lnTo>
                      <a:pt x="7870" y="1"/>
                    </a:lnTo>
                    <a:close/>
                  </a:path>
                </a:pathLst>
              </a:custGeom>
              <a:solidFill>
                <a:srgbClr val="EFB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4286600" y="2065425"/>
                <a:ext cx="165600" cy="275000"/>
              </a:xfrm>
              <a:custGeom>
                <a:avLst/>
                <a:gdLst/>
                <a:ahLst/>
                <a:cxnLst/>
                <a:rect l="l" t="t" r="r" b="b"/>
                <a:pathLst>
                  <a:path w="6624" h="11000" extrusionOk="0">
                    <a:moveTo>
                      <a:pt x="4546" y="1"/>
                    </a:moveTo>
                    <a:lnTo>
                      <a:pt x="4485" y="25"/>
                    </a:lnTo>
                    <a:lnTo>
                      <a:pt x="4436" y="74"/>
                    </a:lnTo>
                    <a:lnTo>
                      <a:pt x="4388" y="123"/>
                    </a:lnTo>
                    <a:lnTo>
                      <a:pt x="4339" y="196"/>
                    </a:lnTo>
                    <a:lnTo>
                      <a:pt x="4302" y="257"/>
                    </a:lnTo>
                    <a:lnTo>
                      <a:pt x="4265" y="343"/>
                    </a:lnTo>
                    <a:lnTo>
                      <a:pt x="4216" y="514"/>
                    </a:lnTo>
                    <a:lnTo>
                      <a:pt x="4180" y="685"/>
                    </a:lnTo>
                    <a:lnTo>
                      <a:pt x="4143" y="856"/>
                    </a:lnTo>
                    <a:lnTo>
                      <a:pt x="4106" y="1027"/>
                    </a:lnTo>
                    <a:lnTo>
                      <a:pt x="4082" y="1162"/>
                    </a:lnTo>
                    <a:lnTo>
                      <a:pt x="3581" y="2958"/>
                    </a:lnTo>
                    <a:lnTo>
                      <a:pt x="3532" y="2543"/>
                    </a:lnTo>
                    <a:lnTo>
                      <a:pt x="3508" y="2396"/>
                    </a:lnTo>
                    <a:lnTo>
                      <a:pt x="3483" y="2310"/>
                    </a:lnTo>
                    <a:lnTo>
                      <a:pt x="3385" y="2054"/>
                    </a:lnTo>
                    <a:lnTo>
                      <a:pt x="3312" y="1809"/>
                    </a:lnTo>
                    <a:lnTo>
                      <a:pt x="3239" y="1553"/>
                    </a:lnTo>
                    <a:lnTo>
                      <a:pt x="3165" y="1284"/>
                    </a:lnTo>
                    <a:lnTo>
                      <a:pt x="3104" y="1125"/>
                    </a:lnTo>
                    <a:lnTo>
                      <a:pt x="3019" y="942"/>
                    </a:lnTo>
                    <a:lnTo>
                      <a:pt x="2958" y="844"/>
                    </a:lnTo>
                    <a:lnTo>
                      <a:pt x="2897" y="770"/>
                    </a:lnTo>
                    <a:lnTo>
                      <a:pt x="2836" y="722"/>
                    </a:lnTo>
                    <a:lnTo>
                      <a:pt x="2811" y="709"/>
                    </a:lnTo>
                    <a:lnTo>
                      <a:pt x="2774" y="709"/>
                    </a:lnTo>
                    <a:lnTo>
                      <a:pt x="2713" y="722"/>
                    </a:lnTo>
                    <a:lnTo>
                      <a:pt x="2652" y="746"/>
                    </a:lnTo>
                    <a:lnTo>
                      <a:pt x="2603" y="795"/>
                    </a:lnTo>
                    <a:lnTo>
                      <a:pt x="2567" y="856"/>
                    </a:lnTo>
                    <a:lnTo>
                      <a:pt x="2530" y="929"/>
                    </a:lnTo>
                    <a:lnTo>
                      <a:pt x="2506" y="1015"/>
                    </a:lnTo>
                    <a:lnTo>
                      <a:pt x="2457" y="1198"/>
                    </a:lnTo>
                    <a:lnTo>
                      <a:pt x="2420" y="1394"/>
                    </a:lnTo>
                    <a:lnTo>
                      <a:pt x="2408" y="1577"/>
                    </a:lnTo>
                    <a:lnTo>
                      <a:pt x="2408" y="1846"/>
                    </a:lnTo>
                    <a:lnTo>
                      <a:pt x="2420" y="2017"/>
                    </a:lnTo>
                    <a:lnTo>
                      <a:pt x="2444" y="2213"/>
                    </a:lnTo>
                    <a:lnTo>
                      <a:pt x="2493" y="2640"/>
                    </a:lnTo>
                    <a:lnTo>
                      <a:pt x="2518" y="2848"/>
                    </a:lnTo>
                    <a:lnTo>
                      <a:pt x="2530" y="3068"/>
                    </a:lnTo>
                    <a:lnTo>
                      <a:pt x="2530" y="3264"/>
                    </a:lnTo>
                    <a:lnTo>
                      <a:pt x="2518" y="3435"/>
                    </a:lnTo>
                    <a:lnTo>
                      <a:pt x="2469" y="3850"/>
                    </a:lnTo>
                    <a:lnTo>
                      <a:pt x="2420" y="4119"/>
                    </a:lnTo>
                    <a:lnTo>
                      <a:pt x="2347" y="4388"/>
                    </a:lnTo>
                    <a:lnTo>
                      <a:pt x="2273" y="4681"/>
                    </a:lnTo>
                    <a:lnTo>
                      <a:pt x="2163" y="4974"/>
                    </a:lnTo>
                    <a:lnTo>
                      <a:pt x="2102" y="5109"/>
                    </a:lnTo>
                    <a:lnTo>
                      <a:pt x="2029" y="5256"/>
                    </a:lnTo>
                    <a:lnTo>
                      <a:pt x="1943" y="5378"/>
                    </a:lnTo>
                    <a:lnTo>
                      <a:pt x="1858" y="5512"/>
                    </a:lnTo>
                    <a:lnTo>
                      <a:pt x="1833" y="5561"/>
                    </a:lnTo>
                    <a:lnTo>
                      <a:pt x="1797" y="5610"/>
                    </a:lnTo>
                    <a:lnTo>
                      <a:pt x="1760" y="5647"/>
                    </a:lnTo>
                    <a:lnTo>
                      <a:pt x="1711" y="5659"/>
                    </a:lnTo>
                    <a:lnTo>
                      <a:pt x="1662" y="5671"/>
                    </a:lnTo>
                    <a:lnTo>
                      <a:pt x="1613" y="5659"/>
                    </a:lnTo>
                    <a:lnTo>
                      <a:pt x="1565" y="5622"/>
                    </a:lnTo>
                    <a:lnTo>
                      <a:pt x="1516" y="5561"/>
                    </a:lnTo>
                    <a:lnTo>
                      <a:pt x="1467" y="5488"/>
                    </a:lnTo>
                    <a:lnTo>
                      <a:pt x="1430" y="5378"/>
                    </a:lnTo>
                    <a:lnTo>
                      <a:pt x="1406" y="5243"/>
                    </a:lnTo>
                    <a:lnTo>
                      <a:pt x="1381" y="5084"/>
                    </a:lnTo>
                    <a:lnTo>
                      <a:pt x="1381" y="4901"/>
                    </a:lnTo>
                    <a:lnTo>
                      <a:pt x="1381" y="4669"/>
                    </a:lnTo>
                    <a:lnTo>
                      <a:pt x="1406" y="4412"/>
                    </a:lnTo>
                    <a:lnTo>
                      <a:pt x="1442" y="4119"/>
                    </a:lnTo>
                    <a:lnTo>
                      <a:pt x="1455" y="4033"/>
                    </a:lnTo>
                    <a:lnTo>
                      <a:pt x="1455" y="3948"/>
                    </a:lnTo>
                    <a:lnTo>
                      <a:pt x="1442" y="3850"/>
                    </a:lnTo>
                    <a:lnTo>
                      <a:pt x="1418" y="3765"/>
                    </a:lnTo>
                    <a:lnTo>
                      <a:pt x="1381" y="3667"/>
                    </a:lnTo>
                    <a:lnTo>
                      <a:pt x="1345" y="3581"/>
                    </a:lnTo>
                    <a:lnTo>
                      <a:pt x="1296" y="3484"/>
                    </a:lnTo>
                    <a:lnTo>
                      <a:pt x="1247" y="3410"/>
                    </a:lnTo>
                    <a:lnTo>
                      <a:pt x="1186" y="3337"/>
                    </a:lnTo>
                    <a:lnTo>
                      <a:pt x="1112" y="3264"/>
                    </a:lnTo>
                    <a:lnTo>
                      <a:pt x="1039" y="3202"/>
                    </a:lnTo>
                    <a:lnTo>
                      <a:pt x="966" y="3154"/>
                    </a:lnTo>
                    <a:lnTo>
                      <a:pt x="892" y="3117"/>
                    </a:lnTo>
                    <a:lnTo>
                      <a:pt x="807" y="3092"/>
                    </a:lnTo>
                    <a:lnTo>
                      <a:pt x="636" y="3092"/>
                    </a:lnTo>
                    <a:lnTo>
                      <a:pt x="611" y="3129"/>
                    </a:lnTo>
                    <a:lnTo>
                      <a:pt x="575" y="3178"/>
                    </a:lnTo>
                    <a:lnTo>
                      <a:pt x="550" y="3239"/>
                    </a:lnTo>
                    <a:lnTo>
                      <a:pt x="538" y="3325"/>
                    </a:lnTo>
                    <a:lnTo>
                      <a:pt x="501" y="3508"/>
                    </a:lnTo>
                    <a:lnTo>
                      <a:pt x="477" y="3740"/>
                    </a:lnTo>
                    <a:lnTo>
                      <a:pt x="428" y="4229"/>
                    </a:lnTo>
                    <a:lnTo>
                      <a:pt x="404" y="4461"/>
                    </a:lnTo>
                    <a:lnTo>
                      <a:pt x="355" y="4681"/>
                    </a:lnTo>
                    <a:lnTo>
                      <a:pt x="233" y="5170"/>
                    </a:lnTo>
                    <a:lnTo>
                      <a:pt x="110" y="5683"/>
                    </a:lnTo>
                    <a:lnTo>
                      <a:pt x="61" y="5928"/>
                    </a:lnTo>
                    <a:lnTo>
                      <a:pt x="25" y="6172"/>
                    </a:lnTo>
                    <a:lnTo>
                      <a:pt x="13" y="6417"/>
                    </a:lnTo>
                    <a:lnTo>
                      <a:pt x="0" y="6636"/>
                    </a:lnTo>
                    <a:lnTo>
                      <a:pt x="25" y="7064"/>
                    </a:lnTo>
                    <a:lnTo>
                      <a:pt x="49" y="7443"/>
                    </a:lnTo>
                    <a:lnTo>
                      <a:pt x="86" y="7773"/>
                    </a:lnTo>
                    <a:lnTo>
                      <a:pt x="135" y="8079"/>
                    </a:lnTo>
                    <a:lnTo>
                      <a:pt x="220" y="8408"/>
                    </a:lnTo>
                    <a:lnTo>
                      <a:pt x="318" y="8763"/>
                    </a:lnTo>
                    <a:lnTo>
                      <a:pt x="465" y="9178"/>
                    </a:lnTo>
                    <a:lnTo>
                      <a:pt x="636" y="9667"/>
                    </a:lnTo>
                    <a:lnTo>
                      <a:pt x="660" y="9838"/>
                    </a:lnTo>
                    <a:lnTo>
                      <a:pt x="697" y="9997"/>
                    </a:lnTo>
                    <a:lnTo>
                      <a:pt x="758" y="10144"/>
                    </a:lnTo>
                    <a:lnTo>
                      <a:pt x="831" y="10290"/>
                    </a:lnTo>
                    <a:lnTo>
                      <a:pt x="929" y="10413"/>
                    </a:lnTo>
                    <a:lnTo>
                      <a:pt x="1015" y="10535"/>
                    </a:lnTo>
                    <a:lnTo>
                      <a:pt x="1125" y="10645"/>
                    </a:lnTo>
                    <a:lnTo>
                      <a:pt x="1235" y="10743"/>
                    </a:lnTo>
                    <a:lnTo>
                      <a:pt x="1345" y="10816"/>
                    </a:lnTo>
                    <a:lnTo>
                      <a:pt x="1442" y="10889"/>
                    </a:lnTo>
                    <a:lnTo>
                      <a:pt x="1552" y="10938"/>
                    </a:lnTo>
                    <a:lnTo>
                      <a:pt x="1650" y="10975"/>
                    </a:lnTo>
                    <a:lnTo>
                      <a:pt x="1736" y="10999"/>
                    </a:lnTo>
                    <a:lnTo>
                      <a:pt x="1821" y="10999"/>
                    </a:lnTo>
                    <a:lnTo>
                      <a:pt x="1882" y="10987"/>
                    </a:lnTo>
                    <a:lnTo>
                      <a:pt x="1931" y="10963"/>
                    </a:lnTo>
                    <a:lnTo>
                      <a:pt x="2212" y="10657"/>
                    </a:lnTo>
                    <a:lnTo>
                      <a:pt x="2493" y="10339"/>
                    </a:lnTo>
                    <a:lnTo>
                      <a:pt x="2762" y="10022"/>
                    </a:lnTo>
                    <a:lnTo>
                      <a:pt x="3019" y="9692"/>
                    </a:lnTo>
                    <a:lnTo>
                      <a:pt x="3263" y="9362"/>
                    </a:lnTo>
                    <a:lnTo>
                      <a:pt x="3495" y="9032"/>
                    </a:lnTo>
                    <a:lnTo>
                      <a:pt x="3728" y="8690"/>
                    </a:lnTo>
                    <a:lnTo>
                      <a:pt x="3935" y="8360"/>
                    </a:lnTo>
                    <a:lnTo>
                      <a:pt x="4131" y="8030"/>
                    </a:lnTo>
                    <a:lnTo>
                      <a:pt x="4314" y="7712"/>
                    </a:lnTo>
                    <a:lnTo>
                      <a:pt x="4485" y="7382"/>
                    </a:lnTo>
                    <a:lnTo>
                      <a:pt x="4632" y="7076"/>
                    </a:lnTo>
                    <a:lnTo>
                      <a:pt x="4779" y="6771"/>
                    </a:lnTo>
                    <a:lnTo>
                      <a:pt x="4901" y="6478"/>
                    </a:lnTo>
                    <a:lnTo>
                      <a:pt x="4999" y="6197"/>
                    </a:lnTo>
                    <a:lnTo>
                      <a:pt x="5096" y="5928"/>
                    </a:lnTo>
                    <a:lnTo>
                      <a:pt x="5304" y="5720"/>
                    </a:lnTo>
                    <a:lnTo>
                      <a:pt x="5487" y="5512"/>
                    </a:lnTo>
                    <a:lnTo>
                      <a:pt x="5659" y="5304"/>
                    </a:lnTo>
                    <a:lnTo>
                      <a:pt x="5805" y="5097"/>
                    </a:lnTo>
                    <a:lnTo>
                      <a:pt x="5940" y="4889"/>
                    </a:lnTo>
                    <a:lnTo>
                      <a:pt x="6062" y="4681"/>
                    </a:lnTo>
                    <a:lnTo>
                      <a:pt x="6160" y="4473"/>
                    </a:lnTo>
                    <a:lnTo>
                      <a:pt x="6257" y="4278"/>
                    </a:lnTo>
                    <a:lnTo>
                      <a:pt x="6245" y="4009"/>
                    </a:lnTo>
                    <a:lnTo>
                      <a:pt x="6257" y="3777"/>
                    </a:lnTo>
                    <a:lnTo>
                      <a:pt x="6270" y="3569"/>
                    </a:lnTo>
                    <a:lnTo>
                      <a:pt x="6306" y="3398"/>
                    </a:lnTo>
                    <a:lnTo>
                      <a:pt x="6343" y="3251"/>
                    </a:lnTo>
                    <a:lnTo>
                      <a:pt x="6392" y="3129"/>
                    </a:lnTo>
                    <a:lnTo>
                      <a:pt x="6441" y="3031"/>
                    </a:lnTo>
                    <a:lnTo>
                      <a:pt x="6490" y="2946"/>
                    </a:lnTo>
                    <a:lnTo>
                      <a:pt x="6575" y="2824"/>
                    </a:lnTo>
                    <a:lnTo>
                      <a:pt x="6599" y="2775"/>
                    </a:lnTo>
                    <a:lnTo>
                      <a:pt x="6624" y="2726"/>
                    </a:lnTo>
                    <a:lnTo>
                      <a:pt x="6624" y="2689"/>
                    </a:lnTo>
                    <a:lnTo>
                      <a:pt x="6612" y="2653"/>
                    </a:lnTo>
                    <a:lnTo>
                      <a:pt x="6575" y="2616"/>
                    </a:lnTo>
                    <a:lnTo>
                      <a:pt x="6514" y="2567"/>
                    </a:lnTo>
                    <a:lnTo>
                      <a:pt x="6477" y="2543"/>
                    </a:lnTo>
                    <a:lnTo>
                      <a:pt x="6380" y="2543"/>
                    </a:lnTo>
                    <a:lnTo>
                      <a:pt x="6318" y="2555"/>
                    </a:lnTo>
                    <a:lnTo>
                      <a:pt x="6245" y="2567"/>
                    </a:lnTo>
                    <a:lnTo>
                      <a:pt x="6184" y="2591"/>
                    </a:lnTo>
                    <a:lnTo>
                      <a:pt x="6111" y="2628"/>
                    </a:lnTo>
                    <a:lnTo>
                      <a:pt x="6037" y="2677"/>
                    </a:lnTo>
                    <a:lnTo>
                      <a:pt x="5964" y="2750"/>
                    </a:lnTo>
                    <a:lnTo>
                      <a:pt x="5891" y="2836"/>
                    </a:lnTo>
                    <a:lnTo>
                      <a:pt x="5842" y="2921"/>
                    </a:lnTo>
                    <a:lnTo>
                      <a:pt x="5793" y="3019"/>
                    </a:lnTo>
                    <a:lnTo>
                      <a:pt x="5695" y="3227"/>
                    </a:lnTo>
                    <a:lnTo>
                      <a:pt x="5597" y="3435"/>
                    </a:lnTo>
                    <a:lnTo>
                      <a:pt x="5549" y="3532"/>
                    </a:lnTo>
                    <a:lnTo>
                      <a:pt x="5597" y="3031"/>
                    </a:lnTo>
                    <a:lnTo>
                      <a:pt x="5622" y="2530"/>
                    </a:lnTo>
                    <a:lnTo>
                      <a:pt x="5622" y="2274"/>
                    </a:lnTo>
                    <a:lnTo>
                      <a:pt x="5610" y="2017"/>
                    </a:lnTo>
                    <a:lnTo>
                      <a:pt x="5597" y="1760"/>
                    </a:lnTo>
                    <a:lnTo>
                      <a:pt x="5573" y="1504"/>
                    </a:lnTo>
                    <a:lnTo>
                      <a:pt x="5561" y="1247"/>
                    </a:lnTo>
                    <a:lnTo>
                      <a:pt x="5549" y="1100"/>
                    </a:lnTo>
                    <a:lnTo>
                      <a:pt x="5524" y="954"/>
                    </a:lnTo>
                    <a:lnTo>
                      <a:pt x="5487" y="819"/>
                    </a:lnTo>
                    <a:lnTo>
                      <a:pt x="5439" y="697"/>
                    </a:lnTo>
                    <a:lnTo>
                      <a:pt x="5414" y="648"/>
                    </a:lnTo>
                    <a:lnTo>
                      <a:pt x="5377" y="599"/>
                    </a:lnTo>
                    <a:lnTo>
                      <a:pt x="5329" y="563"/>
                    </a:lnTo>
                    <a:lnTo>
                      <a:pt x="5280" y="538"/>
                    </a:lnTo>
                    <a:lnTo>
                      <a:pt x="5219" y="599"/>
                    </a:lnTo>
                    <a:lnTo>
                      <a:pt x="5157" y="661"/>
                    </a:lnTo>
                    <a:lnTo>
                      <a:pt x="5109" y="734"/>
                    </a:lnTo>
                    <a:lnTo>
                      <a:pt x="5072" y="807"/>
                    </a:lnTo>
                    <a:lnTo>
                      <a:pt x="4999" y="954"/>
                    </a:lnTo>
                    <a:lnTo>
                      <a:pt x="4950" y="1125"/>
                    </a:lnTo>
                    <a:lnTo>
                      <a:pt x="4925" y="942"/>
                    </a:lnTo>
                    <a:lnTo>
                      <a:pt x="4901" y="758"/>
                    </a:lnTo>
                    <a:lnTo>
                      <a:pt x="4852" y="551"/>
                    </a:lnTo>
                    <a:lnTo>
                      <a:pt x="4827" y="441"/>
                    </a:lnTo>
                    <a:lnTo>
                      <a:pt x="4791" y="343"/>
                    </a:lnTo>
                    <a:lnTo>
                      <a:pt x="4742" y="245"/>
                    </a:lnTo>
                    <a:lnTo>
                      <a:pt x="4693" y="147"/>
                    </a:lnTo>
                    <a:lnTo>
                      <a:pt x="4620" y="74"/>
                    </a:lnTo>
                    <a:lnTo>
                      <a:pt x="4546" y="1"/>
                    </a:lnTo>
                    <a:close/>
                  </a:path>
                </a:pathLst>
              </a:custGeom>
              <a:solidFill>
                <a:srgbClr val="EFB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3853975" y="2288150"/>
                <a:ext cx="516350" cy="632750"/>
              </a:xfrm>
              <a:custGeom>
                <a:avLst/>
                <a:gdLst/>
                <a:ahLst/>
                <a:cxnLst/>
                <a:rect l="l" t="t" r="r" b="b"/>
                <a:pathLst>
                  <a:path w="20654" h="25310" extrusionOk="0">
                    <a:moveTo>
                      <a:pt x="18723" y="1"/>
                    </a:moveTo>
                    <a:lnTo>
                      <a:pt x="18564" y="25"/>
                    </a:lnTo>
                    <a:lnTo>
                      <a:pt x="18417" y="62"/>
                    </a:lnTo>
                    <a:lnTo>
                      <a:pt x="18283" y="111"/>
                    </a:lnTo>
                    <a:lnTo>
                      <a:pt x="18136" y="159"/>
                    </a:lnTo>
                    <a:lnTo>
                      <a:pt x="18014" y="233"/>
                    </a:lnTo>
                    <a:lnTo>
                      <a:pt x="17880" y="306"/>
                    </a:lnTo>
                    <a:lnTo>
                      <a:pt x="17770" y="392"/>
                    </a:lnTo>
                    <a:lnTo>
                      <a:pt x="17660" y="489"/>
                    </a:lnTo>
                    <a:lnTo>
                      <a:pt x="17550" y="599"/>
                    </a:lnTo>
                    <a:lnTo>
                      <a:pt x="17452" y="709"/>
                    </a:lnTo>
                    <a:lnTo>
                      <a:pt x="17366" y="832"/>
                    </a:lnTo>
                    <a:lnTo>
                      <a:pt x="17281" y="954"/>
                    </a:lnTo>
                    <a:lnTo>
                      <a:pt x="17220" y="1088"/>
                    </a:lnTo>
                    <a:lnTo>
                      <a:pt x="17159" y="1223"/>
                    </a:lnTo>
                    <a:lnTo>
                      <a:pt x="17110" y="1369"/>
                    </a:lnTo>
                    <a:lnTo>
                      <a:pt x="17098" y="1430"/>
                    </a:lnTo>
                    <a:lnTo>
                      <a:pt x="17012" y="1711"/>
                    </a:lnTo>
                    <a:lnTo>
                      <a:pt x="16768" y="2530"/>
                    </a:lnTo>
                    <a:lnTo>
                      <a:pt x="16584" y="3117"/>
                    </a:lnTo>
                    <a:lnTo>
                      <a:pt x="16364" y="3801"/>
                    </a:lnTo>
                    <a:lnTo>
                      <a:pt x="16169" y="4376"/>
                    </a:lnTo>
                    <a:lnTo>
                      <a:pt x="15961" y="4950"/>
                    </a:lnTo>
                    <a:lnTo>
                      <a:pt x="15533" y="6099"/>
                    </a:lnTo>
                    <a:lnTo>
                      <a:pt x="15093" y="7235"/>
                    </a:lnTo>
                    <a:lnTo>
                      <a:pt x="14678" y="8372"/>
                    </a:lnTo>
                    <a:lnTo>
                      <a:pt x="14592" y="8641"/>
                    </a:lnTo>
                    <a:lnTo>
                      <a:pt x="14507" y="8922"/>
                    </a:lnTo>
                    <a:lnTo>
                      <a:pt x="14360" y="9484"/>
                    </a:lnTo>
                    <a:lnTo>
                      <a:pt x="14213" y="10070"/>
                    </a:lnTo>
                    <a:lnTo>
                      <a:pt x="14128" y="10364"/>
                    </a:lnTo>
                    <a:lnTo>
                      <a:pt x="14030" y="10657"/>
                    </a:lnTo>
                    <a:lnTo>
                      <a:pt x="13908" y="10999"/>
                    </a:lnTo>
                    <a:lnTo>
                      <a:pt x="13761" y="11341"/>
                    </a:lnTo>
                    <a:lnTo>
                      <a:pt x="13615" y="11659"/>
                    </a:lnTo>
                    <a:lnTo>
                      <a:pt x="13431" y="11977"/>
                    </a:lnTo>
                    <a:lnTo>
                      <a:pt x="13248" y="12282"/>
                    </a:lnTo>
                    <a:lnTo>
                      <a:pt x="13040" y="12576"/>
                    </a:lnTo>
                    <a:lnTo>
                      <a:pt x="12820" y="12869"/>
                    </a:lnTo>
                    <a:lnTo>
                      <a:pt x="12576" y="13150"/>
                    </a:lnTo>
                    <a:lnTo>
                      <a:pt x="12576" y="13126"/>
                    </a:lnTo>
                    <a:lnTo>
                      <a:pt x="12600" y="13113"/>
                    </a:lnTo>
                    <a:lnTo>
                      <a:pt x="12613" y="13089"/>
                    </a:lnTo>
                    <a:lnTo>
                      <a:pt x="12625" y="13077"/>
                    </a:lnTo>
                    <a:lnTo>
                      <a:pt x="12112" y="13407"/>
                    </a:lnTo>
                    <a:lnTo>
                      <a:pt x="11586" y="13737"/>
                    </a:lnTo>
                    <a:lnTo>
                      <a:pt x="11085" y="14030"/>
                    </a:lnTo>
                    <a:lnTo>
                      <a:pt x="10572" y="14336"/>
                    </a:lnTo>
                    <a:lnTo>
                      <a:pt x="9557" y="14922"/>
                    </a:lnTo>
                    <a:lnTo>
                      <a:pt x="8555" y="15497"/>
                    </a:lnTo>
                    <a:lnTo>
                      <a:pt x="8445" y="15558"/>
                    </a:lnTo>
                    <a:lnTo>
                      <a:pt x="8323" y="15619"/>
                    </a:lnTo>
                    <a:lnTo>
                      <a:pt x="8018" y="15729"/>
                    </a:lnTo>
                    <a:lnTo>
                      <a:pt x="7651" y="15839"/>
                    </a:lnTo>
                    <a:lnTo>
                      <a:pt x="7235" y="15949"/>
                    </a:lnTo>
                    <a:lnTo>
                      <a:pt x="6783" y="16046"/>
                    </a:lnTo>
                    <a:lnTo>
                      <a:pt x="6294" y="16156"/>
                    </a:lnTo>
                    <a:lnTo>
                      <a:pt x="5256" y="16364"/>
                    </a:lnTo>
                    <a:lnTo>
                      <a:pt x="4205" y="16584"/>
                    </a:lnTo>
                    <a:lnTo>
                      <a:pt x="3691" y="16694"/>
                    </a:lnTo>
                    <a:lnTo>
                      <a:pt x="3190" y="16816"/>
                    </a:lnTo>
                    <a:lnTo>
                      <a:pt x="2738" y="16939"/>
                    </a:lnTo>
                    <a:lnTo>
                      <a:pt x="2323" y="17061"/>
                    </a:lnTo>
                    <a:lnTo>
                      <a:pt x="1956" y="17195"/>
                    </a:lnTo>
                    <a:lnTo>
                      <a:pt x="1785" y="17269"/>
                    </a:lnTo>
                    <a:lnTo>
                      <a:pt x="1638" y="17330"/>
                    </a:lnTo>
                    <a:lnTo>
                      <a:pt x="1431" y="17452"/>
                    </a:lnTo>
                    <a:lnTo>
                      <a:pt x="1235" y="17562"/>
                    </a:lnTo>
                    <a:lnTo>
                      <a:pt x="1064" y="17684"/>
                    </a:lnTo>
                    <a:lnTo>
                      <a:pt x="905" y="17806"/>
                    </a:lnTo>
                    <a:lnTo>
                      <a:pt x="758" y="17941"/>
                    </a:lnTo>
                    <a:lnTo>
                      <a:pt x="624" y="18075"/>
                    </a:lnTo>
                    <a:lnTo>
                      <a:pt x="514" y="18210"/>
                    </a:lnTo>
                    <a:lnTo>
                      <a:pt x="404" y="18344"/>
                    </a:lnTo>
                    <a:lnTo>
                      <a:pt x="319" y="18491"/>
                    </a:lnTo>
                    <a:lnTo>
                      <a:pt x="245" y="18637"/>
                    </a:lnTo>
                    <a:lnTo>
                      <a:pt x="184" y="18784"/>
                    </a:lnTo>
                    <a:lnTo>
                      <a:pt x="123" y="18931"/>
                    </a:lnTo>
                    <a:lnTo>
                      <a:pt x="86" y="19089"/>
                    </a:lnTo>
                    <a:lnTo>
                      <a:pt x="50" y="19261"/>
                    </a:lnTo>
                    <a:lnTo>
                      <a:pt x="25" y="19419"/>
                    </a:lnTo>
                    <a:lnTo>
                      <a:pt x="13" y="19590"/>
                    </a:lnTo>
                    <a:lnTo>
                      <a:pt x="1" y="19762"/>
                    </a:lnTo>
                    <a:lnTo>
                      <a:pt x="1" y="19945"/>
                    </a:lnTo>
                    <a:lnTo>
                      <a:pt x="25" y="20312"/>
                    </a:lnTo>
                    <a:lnTo>
                      <a:pt x="62" y="20703"/>
                    </a:lnTo>
                    <a:lnTo>
                      <a:pt x="123" y="21106"/>
                    </a:lnTo>
                    <a:lnTo>
                      <a:pt x="282" y="21961"/>
                    </a:lnTo>
                    <a:lnTo>
                      <a:pt x="465" y="22902"/>
                    </a:lnTo>
                    <a:lnTo>
                      <a:pt x="502" y="23086"/>
                    </a:lnTo>
                    <a:lnTo>
                      <a:pt x="551" y="23269"/>
                    </a:lnTo>
                    <a:lnTo>
                      <a:pt x="624" y="23464"/>
                    </a:lnTo>
                    <a:lnTo>
                      <a:pt x="710" y="23660"/>
                    </a:lnTo>
                    <a:lnTo>
                      <a:pt x="807" y="23856"/>
                    </a:lnTo>
                    <a:lnTo>
                      <a:pt x="930" y="24063"/>
                    </a:lnTo>
                    <a:lnTo>
                      <a:pt x="1052" y="24247"/>
                    </a:lnTo>
                    <a:lnTo>
                      <a:pt x="1186" y="24442"/>
                    </a:lnTo>
                    <a:lnTo>
                      <a:pt x="1333" y="24613"/>
                    </a:lnTo>
                    <a:lnTo>
                      <a:pt x="1492" y="24772"/>
                    </a:lnTo>
                    <a:lnTo>
                      <a:pt x="1663" y="24919"/>
                    </a:lnTo>
                    <a:lnTo>
                      <a:pt x="1846" y="25053"/>
                    </a:lnTo>
                    <a:lnTo>
                      <a:pt x="2029" y="25151"/>
                    </a:lnTo>
                    <a:lnTo>
                      <a:pt x="2213" y="25236"/>
                    </a:lnTo>
                    <a:lnTo>
                      <a:pt x="2311" y="25273"/>
                    </a:lnTo>
                    <a:lnTo>
                      <a:pt x="2408" y="25285"/>
                    </a:lnTo>
                    <a:lnTo>
                      <a:pt x="2506" y="25310"/>
                    </a:lnTo>
                    <a:lnTo>
                      <a:pt x="2946" y="25310"/>
                    </a:lnTo>
                    <a:lnTo>
                      <a:pt x="3288" y="25285"/>
                    </a:lnTo>
                    <a:lnTo>
                      <a:pt x="3655" y="25236"/>
                    </a:lnTo>
                    <a:lnTo>
                      <a:pt x="4034" y="25163"/>
                    </a:lnTo>
                    <a:lnTo>
                      <a:pt x="4425" y="25090"/>
                    </a:lnTo>
                    <a:lnTo>
                      <a:pt x="4816" y="24980"/>
                    </a:lnTo>
                    <a:lnTo>
                      <a:pt x="5207" y="24870"/>
                    </a:lnTo>
                    <a:lnTo>
                      <a:pt x="5598" y="24760"/>
                    </a:lnTo>
                    <a:lnTo>
                      <a:pt x="5989" y="24625"/>
                    </a:lnTo>
                    <a:lnTo>
                      <a:pt x="6368" y="24491"/>
                    </a:lnTo>
                    <a:lnTo>
                      <a:pt x="7077" y="24222"/>
                    </a:lnTo>
                    <a:lnTo>
                      <a:pt x="7712" y="23953"/>
                    </a:lnTo>
                    <a:lnTo>
                      <a:pt x="8238" y="23721"/>
                    </a:lnTo>
                    <a:lnTo>
                      <a:pt x="8812" y="23428"/>
                    </a:lnTo>
                    <a:lnTo>
                      <a:pt x="9374" y="23122"/>
                    </a:lnTo>
                    <a:lnTo>
                      <a:pt x="9924" y="22805"/>
                    </a:lnTo>
                    <a:lnTo>
                      <a:pt x="10462" y="22475"/>
                    </a:lnTo>
                    <a:lnTo>
                      <a:pt x="10999" y="22132"/>
                    </a:lnTo>
                    <a:lnTo>
                      <a:pt x="11525" y="21778"/>
                    </a:lnTo>
                    <a:lnTo>
                      <a:pt x="12038" y="21399"/>
                    </a:lnTo>
                    <a:lnTo>
                      <a:pt x="12551" y="21020"/>
                    </a:lnTo>
                    <a:lnTo>
                      <a:pt x="13053" y="20629"/>
                    </a:lnTo>
                    <a:lnTo>
                      <a:pt x="13541" y="20214"/>
                    </a:lnTo>
                    <a:lnTo>
                      <a:pt x="14042" y="19798"/>
                    </a:lnTo>
                    <a:lnTo>
                      <a:pt x="14531" y="19358"/>
                    </a:lnTo>
                    <a:lnTo>
                      <a:pt x="15008" y="18918"/>
                    </a:lnTo>
                    <a:lnTo>
                      <a:pt x="15497" y="18442"/>
                    </a:lnTo>
                    <a:lnTo>
                      <a:pt x="15692" y="18246"/>
                    </a:lnTo>
                    <a:lnTo>
                      <a:pt x="15875" y="18051"/>
                    </a:lnTo>
                    <a:lnTo>
                      <a:pt x="16218" y="17647"/>
                    </a:lnTo>
                    <a:lnTo>
                      <a:pt x="16548" y="17232"/>
                    </a:lnTo>
                    <a:lnTo>
                      <a:pt x="16853" y="16804"/>
                    </a:lnTo>
                    <a:lnTo>
                      <a:pt x="17134" y="16364"/>
                    </a:lnTo>
                    <a:lnTo>
                      <a:pt x="17403" y="15912"/>
                    </a:lnTo>
                    <a:lnTo>
                      <a:pt x="17647" y="15460"/>
                    </a:lnTo>
                    <a:lnTo>
                      <a:pt x="17880" y="14995"/>
                    </a:lnTo>
                    <a:lnTo>
                      <a:pt x="18112" y="14519"/>
                    </a:lnTo>
                    <a:lnTo>
                      <a:pt x="18320" y="14042"/>
                    </a:lnTo>
                    <a:lnTo>
                      <a:pt x="18515" y="13553"/>
                    </a:lnTo>
                    <a:lnTo>
                      <a:pt x="18711" y="13065"/>
                    </a:lnTo>
                    <a:lnTo>
                      <a:pt x="19077" y="12075"/>
                    </a:lnTo>
                    <a:lnTo>
                      <a:pt x="19444" y="11073"/>
                    </a:lnTo>
                    <a:lnTo>
                      <a:pt x="19554" y="10767"/>
                    </a:lnTo>
                    <a:lnTo>
                      <a:pt x="19652" y="10462"/>
                    </a:lnTo>
                    <a:lnTo>
                      <a:pt x="19749" y="10156"/>
                    </a:lnTo>
                    <a:lnTo>
                      <a:pt x="19823" y="9851"/>
                    </a:lnTo>
                    <a:lnTo>
                      <a:pt x="19957" y="9252"/>
                    </a:lnTo>
                    <a:lnTo>
                      <a:pt x="20067" y="8665"/>
                    </a:lnTo>
                    <a:lnTo>
                      <a:pt x="20153" y="8091"/>
                    </a:lnTo>
                    <a:lnTo>
                      <a:pt x="20238" y="7529"/>
                    </a:lnTo>
                    <a:lnTo>
                      <a:pt x="20299" y="6991"/>
                    </a:lnTo>
                    <a:lnTo>
                      <a:pt x="20348" y="6465"/>
                    </a:lnTo>
                    <a:lnTo>
                      <a:pt x="20446" y="5402"/>
                    </a:lnTo>
                    <a:lnTo>
                      <a:pt x="20544" y="4351"/>
                    </a:lnTo>
                    <a:lnTo>
                      <a:pt x="20605" y="3288"/>
                    </a:lnTo>
                    <a:lnTo>
                      <a:pt x="20629" y="2762"/>
                    </a:lnTo>
                    <a:lnTo>
                      <a:pt x="20654" y="2237"/>
                    </a:lnTo>
                    <a:lnTo>
                      <a:pt x="20654" y="1907"/>
                    </a:lnTo>
                    <a:lnTo>
                      <a:pt x="20654" y="1711"/>
                    </a:lnTo>
                    <a:lnTo>
                      <a:pt x="20629" y="1516"/>
                    </a:lnTo>
                    <a:lnTo>
                      <a:pt x="20593" y="1333"/>
                    </a:lnTo>
                    <a:lnTo>
                      <a:pt x="20532" y="1149"/>
                    </a:lnTo>
                    <a:lnTo>
                      <a:pt x="20458" y="978"/>
                    </a:lnTo>
                    <a:lnTo>
                      <a:pt x="20373" y="832"/>
                    </a:lnTo>
                    <a:lnTo>
                      <a:pt x="20263" y="673"/>
                    </a:lnTo>
                    <a:lnTo>
                      <a:pt x="20153" y="538"/>
                    </a:lnTo>
                    <a:lnTo>
                      <a:pt x="20018" y="416"/>
                    </a:lnTo>
                    <a:lnTo>
                      <a:pt x="19884" y="306"/>
                    </a:lnTo>
                    <a:lnTo>
                      <a:pt x="19737" y="221"/>
                    </a:lnTo>
                    <a:lnTo>
                      <a:pt x="19578" y="135"/>
                    </a:lnTo>
                    <a:lnTo>
                      <a:pt x="19407" y="74"/>
                    </a:lnTo>
                    <a:lnTo>
                      <a:pt x="19236" y="25"/>
                    </a:lnTo>
                    <a:lnTo>
                      <a:pt x="1905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3778525" y="2434500"/>
                <a:ext cx="162250" cy="185775"/>
              </a:xfrm>
              <a:custGeom>
                <a:avLst/>
                <a:gdLst/>
                <a:ahLst/>
                <a:cxnLst/>
                <a:rect l="l" t="t" r="r" b="b"/>
                <a:pathLst>
                  <a:path w="6490" h="7431" extrusionOk="0">
                    <a:moveTo>
                      <a:pt x="6269" y="0"/>
                    </a:moveTo>
                    <a:lnTo>
                      <a:pt x="6221" y="49"/>
                    </a:lnTo>
                    <a:lnTo>
                      <a:pt x="6160" y="98"/>
                    </a:lnTo>
                    <a:lnTo>
                      <a:pt x="6074" y="147"/>
                    </a:lnTo>
                    <a:lnTo>
                      <a:pt x="5976" y="196"/>
                    </a:lnTo>
                    <a:lnTo>
                      <a:pt x="5732" y="306"/>
                    </a:lnTo>
                    <a:lnTo>
                      <a:pt x="5438" y="428"/>
                    </a:lnTo>
                    <a:lnTo>
                      <a:pt x="5109" y="538"/>
                    </a:lnTo>
                    <a:lnTo>
                      <a:pt x="4754" y="648"/>
                    </a:lnTo>
                    <a:lnTo>
                      <a:pt x="3996" y="868"/>
                    </a:lnTo>
                    <a:lnTo>
                      <a:pt x="3251" y="1064"/>
                    </a:lnTo>
                    <a:lnTo>
                      <a:pt x="2616" y="1210"/>
                    </a:lnTo>
                    <a:lnTo>
                      <a:pt x="1992" y="1357"/>
                    </a:lnTo>
                    <a:lnTo>
                      <a:pt x="1992" y="1467"/>
                    </a:lnTo>
                    <a:lnTo>
                      <a:pt x="1992" y="1577"/>
                    </a:lnTo>
                    <a:lnTo>
                      <a:pt x="1968" y="1699"/>
                    </a:lnTo>
                    <a:lnTo>
                      <a:pt x="1931" y="1821"/>
                    </a:lnTo>
                    <a:lnTo>
                      <a:pt x="1846" y="2078"/>
                    </a:lnTo>
                    <a:lnTo>
                      <a:pt x="1723" y="2371"/>
                    </a:lnTo>
                    <a:lnTo>
                      <a:pt x="1577" y="2664"/>
                    </a:lnTo>
                    <a:lnTo>
                      <a:pt x="1406" y="2970"/>
                    </a:lnTo>
                    <a:lnTo>
                      <a:pt x="1039" y="3593"/>
                    </a:lnTo>
                    <a:lnTo>
                      <a:pt x="660" y="4229"/>
                    </a:lnTo>
                    <a:lnTo>
                      <a:pt x="477" y="4546"/>
                    </a:lnTo>
                    <a:lnTo>
                      <a:pt x="330" y="4840"/>
                    </a:lnTo>
                    <a:lnTo>
                      <a:pt x="196" y="5133"/>
                    </a:lnTo>
                    <a:lnTo>
                      <a:pt x="86" y="5402"/>
                    </a:lnTo>
                    <a:lnTo>
                      <a:pt x="49" y="5536"/>
                    </a:lnTo>
                    <a:lnTo>
                      <a:pt x="25" y="5659"/>
                    </a:lnTo>
                    <a:lnTo>
                      <a:pt x="0" y="5781"/>
                    </a:lnTo>
                    <a:lnTo>
                      <a:pt x="0" y="5891"/>
                    </a:lnTo>
                    <a:lnTo>
                      <a:pt x="306" y="6441"/>
                    </a:lnTo>
                    <a:lnTo>
                      <a:pt x="562" y="6942"/>
                    </a:lnTo>
                    <a:lnTo>
                      <a:pt x="819" y="7431"/>
                    </a:lnTo>
                    <a:lnTo>
                      <a:pt x="1100" y="7406"/>
                    </a:lnTo>
                    <a:lnTo>
                      <a:pt x="1369" y="7357"/>
                    </a:lnTo>
                    <a:lnTo>
                      <a:pt x="1626" y="7296"/>
                    </a:lnTo>
                    <a:lnTo>
                      <a:pt x="1870" y="7223"/>
                    </a:lnTo>
                    <a:lnTo>
                      <a:pt x="2102" y="7137"/>
                    </a:lnTo>
                    <a:lnTo>
                      <a:pt x="2322" y="7027"/>
                    </a:lnTo>
                    <a:lnTo>
                      <a:pt x="2530" y="6917"/>
                    </a:lnTo>
                    <a:lnTo>
                      <a:pt x="2738" y="6795"/>
                    </a:lnTo>
                    <a:lnTo>
                      <a:pt x="2945" y="6648"/>
                    </a:lnTo>
                    <a:lnTo>
                      <a:pt x="3153" y="6502"/>
                    </a:lnTo>
                    <a:lnTo>
                      <a:pt x="3349" y="6331"/>
                    </a:lnTo>
                    <a:lnTo>
                      <a:pt x="3557" y="6160"/>
                    </a:lnTo>
                    <a:lnTo>
                      <a:pt x="3972" y="5781"/>
                    </a:lnTo>
                    <a:lnTo>
                      <a:pt x="4412" y="5353"/>
                    </a:lnTo>
                    <a:lnTo>
                      <a:pt x="4669" y="5084"/>
                    </a:lnTo>
                    <a:lnTo>
                      <a:pt x="4925" y="4791"/>
                    </a:lnTo>
                    <a:lnTo>
                      <a:pt x="5060" y="4754"/>
                    </a:lnTo>
                    <a:lnTo>
                      <a:pt x="5133" y="4718"/>
                    </a:lnTo>
                    <a:lnTo>
                      <a:pt x="5206" y="4681"/>
                    </a:lnTo>
                    <a:lnTo>
                      <a:pt x="5304" y="4608"/>
                    </a:lnTo>
                    <a:lnTo>
                      <a:pt x="5402" y="4510"/>
                    </a:lnTo>
                    <a:lnTo>
                      <a:pt x="5500" y="4388"/>
                    </a:lnTo>
                    <a:lnTo>
                      <a:pt x="5585" y="4265"/>
                    </a:lnTo>
                    <a:lnTo>
                      <a:pt x="5768" y="3984"/>
                    </a:lnTo>
                    <a:lnTo>
                      <a:pt x="5903" y="3715"/>
                    </a:lnTo>
                    <a:lnTo>
                      <a:pt x="6001" y="3703"/>
                    </a:lnTo>
                    <a:lnTo>
                      <a:pt x="6086" y="3569"/>
                    </a:lnTo>
                    <a:lnTo>
                      <a:pt x="6147" y="3434"/>
                    </a:lnTo>
                    <a:lnTo>
                      <a:pt x="6208" y="3300"/>
                    </a:lnTo>
                    <a:lnTo>
                      <a:pt x="6257" y="3165"/>
                    </a:lnTo>
                    <a:lnTo>
                      <a:pt x="6294" y="3019"/>
                    </a:lnTo>
                    <a:lnTo>
                      <a:pt x="6318" y="2872"/>
                    </a:lnTo>
                    <a:lnTo>
                      <a:pt x="6331" y="2726"/>
                    </a:lnTo>
                    <a:lnTo>
                      <a:pt x="6331" y="2579"/>
                    </a:lnTo>
                    <a:lnTo>
                      <a:pt x="6379" y="2518"/>
                    </a:lnTo>
                    <a:lnTo>
                      <a:pt x="6404" y="2444"/>
                    </a:lnTo>
                    <a:lnTo>
                      <a:pt x="6428" y="2371"/>
                    </a:lnTo>
                    <a:lnTo>
                      <a:pt x="6453" y="2310"/>
                    </a:lnTo>
                    <a:lnTo>
                      <a:pt x="6465" y="2151"/>
                    </a:lnTo>
                    <a:lnTo>
                      <a:pt x="6465" y="2005"/>
                    </a:lnTo>
                    <a:lnTo>
                      <a:pt x="6453" y="1772"/>
                    </a:lnTo>
                    <a:lnTo>
                      <a:pt x="6441" y="1687"/>
                    </a:lnTo>
                    <a:lnTo>
                      <a:pt x="6453" y="1650"/>
                    </a:lnTo>
                    <a:lnTo>
                      <a:pt x="6477" y="1552"/>
                    </a:lnTo>
                    <a:lnTo>
                      <a:pt x="6489" y="1455"/>
                    </a:lnTo>
                    <a:lnTo>
                      <a:pt x="6477" y="1369"/>
                    </a:lnTo>
                    <a:lnTo>
                      <a:pt x="6453" y="1283"/>
                    </a:lnTo>
                    <a:lnTo>
                      <a:pt x="6416" y="1198"/>
                    </a:lnTo>
                    <a:lnTo>
                      <a:pt x="6367" y="1112"/>
                    </a:lnTo>
                    <a:lnTo>
                      <a:pt x="6269" y="941"/>
                    </a:lnTo>
                    <a:lnTo>
                      <a:pt x="6221" y="844"/>
                    </a:lnTo>
                    <a:lnTo>
                      <a:pt x="6184" y="746"/>
                    </a:lnTo>
                    <a:lnTo>
                      <a:pt x="6147" y="648"/>
                    </a:lnTo>
                    <a:lnTo>
                      <a:pt x="6123" y="538"/>
                    </a:lnTo>
                    <a:lnTo>
                      <a:pt x="6123" y="416"/>
                    </a:lnTo>
                    <a:lnTo>
                      <a:pt x="6147" y="281"/>
                    </a:lnTo>
                    <a:lnTo>
                      <a:pt x="6196" y="147"/>
                    </a:lnTo>
                    <a:lnTo>
                      <a:pt x="626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3613550" y="2301600"/>
                <a:ext cx="330275" cy="173550"/>
              </a:xfrm>
              <a:custGeom>
                <a:avLst/>
                <a:gdLst/>
                <a:ahLst/>
                <a:cxnLst/>
                <a:rect l="l" t="t" r="r" b="b"/>
                <a:pathLst>
                  <a:path w="13211" h="6942" extrusionOk="0">
                    <a:moveTo>
                      <a:pt x="3837" y="0"/>
                    </a:moveTo>
                    <a:lnTo>
                      <a:pt x="3911" y="232"/>
                    </a:lnTo>
                    <a:lnTo>
                      <a:pt x="3972" y="440"/>
                    </a:lnTo>
                    <a:lnTo>
                      <a:pt x="4033" y="624"/>
                    </a:lnTo>
                    <a:lnTo>
                      <a:pt x="4094" y="770"/>
                    </a:lnTo>
                    <a:lnTo>
                      <a:pt x="4155" y="905"/>
                    </a:lnTo>
                    <a:lnTo>
                      <a:pt x="4216" y="1015"/>
                    </a:lnTo>
                    <a:lnTo>
                      <a:pt x="4338" y="1198"/>
                    </a:lnTo>
                    <a:lnTo>
                      <a:pt x="3544" y="1125"/>
                    </a:lnTo>
                    <a:lnTo>
                      <a:pt x="2762" y="1063"/>
                    </a:lnTo>
                    <a:lnTo>
                      <a:pt x="2811" y="1161"/>
                    </a:lnTo>
                    <a:lnTo>
                      <a:pt x="2884" y="1259"/>
                    </a:lnTo>
                    <a:lnTo>
                      <a:pt x="2945" y="1332"/>
                    </a:lnTo>
                    <a:lnTo>
                      <a:pt x="3031" y="1406"/>
                    </a:lnTo>
                    <a:lnTo>
                      <a:pt x="3116" y="1467"/>
                    </a:lnTo>
                    <a:lnTo>
                      <a:pt x="3214" y="1528"/>
                    </a:lnTo>
                    <a:lnTo>
                      <a:pt x="3312" y="1577"/>
                    </a:lnTo>
                    <a:lnTo>
                      <a:pt x="3422" y="1613"/>
                    </a:lnTo>
                    <a:lnTo>
                      <a:pt x="3177" y="1638"/>
                    </a:lnTo>
                    <a:lnTo>
                      <a:pt x="2945" y="1675"/>
                    </a:lnTo>
                    <a:lnTo>
                      <a:pt x="2725" y="1723"/>
                    </a:lnTo>
                    <a:lnTo>
                      <a:pt x="2505" y="1785"/>
                    </a:lnTo>
                    <a:lnTo>
                      <a:pt x="2285" y="1858"/>
                    </a:lnTo>
                    <a:lnTo>
                      <a:pt x="2078" y="1931"/>
                    </a:lnTo>
                    <a:lnTo>
                      <a:pt x="1882" y="2017"/>
                    </a:lnTo>
                    <a:lnTo>
                      <a:pt x="1687" y="2127"/>
                    </a:lnTo>
                    <a:lnTo>
                      <a:pt x="1491" y="2237"/>
                    </a:lnTo>
                    <a:lnTo>
                      <a:pt x="1320" y="2359"/>
                    </a:lnTo>
                    <a:lnTo>
                      <a:pt x="1149" y="2506"/>
                    </a:lnTo>
                    <a:lnTo>
                      <a:pt x="990" y="2652"/>
                    </a:lnTo>
                    <a:lnTo>
                      <a:pt x="831" y="2823"/>
                    </a:lnTo>
                    <a:lnTo>
                      <a:pt x="697" y="3007"/>
                    </a:lnTo>
                    <a:lnTo>
                      <a:pt x="562" y="3214"/>
                    </a:lnTo>
                    <a:lnTo>
                      <a:pt x="440" y="3422"/>
                    </a:lnTo>
                    <a:lnTo>
                      <a:pt x="574" y="3361"/>
                    </a:lnTo>
                    <a:lnTo>
                      <a:pt x="709" y="3312"/>
                    </a:lnTo>
                    <a:lnTo>
                      <a:pt x="1014" y="3214"/>
                    </a:lnTo>
                    <a:lnTo>
                      <a:pt x="1014" y="3214"/>
                    </a:lnTo>
                    <a:lnTo>
                      <a:pt x="721" y="3410"/>
                    </a:lnTo>
                    <a:lnTo>
                      <a:pt x="587" y="3520"/>
                    </a:lnTo>
                    <a:lnTo>
                      <a:pt x="452" y="3618"/>
                    </a:lnTo>
                    <a:lnTo>
                      <a:pt x="330" y="3740"/>
                    </a:lnTo>
                    <a:lnTo>
                      <a:pt x="208" y="3850"/>
                    </a:lnTo>
                    <a:lnTo>
                      <a:pt x="98" y="3972"/>
                    </a:lnTo>
                    <a:lnTo>
                      <a:pt x="0" y="4094"/>
                    </a:lnTo>
                    <a:lnTo>
                      <a:pt x="245" y="3996"/>
                    </a:lnTo>
                    <a:lnTo>
                      <a:pt x="477" y="3911"/>
                    </a:lnTo>
                    <a:lnTo>
                      <a:pt x="721" y="3825"/>
                    </a:lnTo>
                    <a:lnTo>
                      <a:pt x="966" y="3752"/>
                    </a:lnTo>
                    <a:lnTo>
                      <a:pt x="1210" y="3703"/>
                    </a:lnTo>
                    <a:lnTo>
                      <a:pt x="1467" y="3642"/>
                    </a:lnTo>
                    <a:lnTo>
                      <a:pt x="1980" y="3569"/>
                    </a:lnTo>
                    <a:lnTo>
                      <a:pt x="1980" y="3569"/>
                    </a:lnTo>
                    <a:lnTo>
                      <a:pt x="1833" y="3667"/>
                    </a:lnTo>
                    <a:lnTo>
                      <a:pt x="1711" y="3776"/>
                    </a:lnTo>
                    <a:lnTo>
                      <a:pt x="1577" y="3886"/>
                    </a:lnTo>
                    <a:lnTo>
                      <a:pt x="1467" y="4009"/>
                    </a:lnTo>
                    <a:lnTo>
                      <a:pt x="1247" y="4265"/>
                    </a:lnTo>
                    <a:lnTo>
                      <a:pt x="1051" y="4522"/>
                    </a:lnTo>
                    <a:lnTo>
                      <a:pt x="1393" y="4473"/>
                    </a:lnTo>
                    <a:lnTo>
                      <a:pt x="1723" y="4449"/>
                    </a:lnTo>
                    <a:lnTo>
                      <a:pt x="2041" y="4436"/>
                    </a:lnTo>
                    <a:lnTo>
                      <a:pt x="2371" y="4436"/>
                    </a:lnTo>
                    <a:lnTo>
                      <a:pt x="2689" y="4449"/>
                    </a:lnTo>
                    <a:lnTo>
                      <a:pt x="3006" y="4485"/>
                    </a:lnTo>
                    <a:lnTo>
                      <a:pt x="3630" y="4559"/>
                    </a:lnTo>
                    <a:lnTo>
                      <a:pt x="3446" y="4608"/>
                    </a:lnTo>
                    <a:lnTo>
                      <a:pt x="3275" y="4669"/>
                    </a:lnTo>
                    <a:lnTo>
                      <a:pt x="3104" y="4742"/>
                    </a:lnTo>
                    <a:lnTo>
                      <a:pt x="2945" y="4827"/>
                    </a:lnTo>
                    <a:lnTo>
                      <a:pt x="3190" y="4889"/>
                    </a:lnTo>
                    <a:lnTo>
                      <a:pt x="3422" y="4937"/>
                    </a:lnTo>
                    <a:lnTo>
                      <a:pt x="3911" y="5035"/>
                    </a:lnTo>
                    <a:lnTo>
                      <a:pt x="4387" y="5121"/>
                    </a:lnTo>
                    <a:lnTo>
                      <a:pt x="4864" y="5219"/>
                    </a:lnTo>
                    <a:lnTo>
                      <a:pt x="5328" y="5316"/>
                    </a:lnTo>
                    <a:lnTo>
                      <a:pt x="5206" y="5365"/>
                    </a:lnTo>
                    <a:lnTo>
                      <a:pt x="5072" y="5414"/>
                    </a:lnTo>
                    <a:lnTo>
                      <a:pt x="4937" y="5439"/>
                    </a:lnTo>
                    <a:lnTo>
                      <a:pt x="4815" y="5439"/>
                    </a:lnTo>
                    <a:lnTo>
                      <a:pt x="5218" y="5671"/>
                    </a:lnTo>
                    <a:lnTo>
                      <a:pt x="5609" y="5891"/>
                    </a:lnTo>
                    <a:lnTo>
                      <a:pt x="5976" y="6086"/>
                    </a:lnTo>
                    <a:lnTo>
                      <a:pt x="6318" y="6257"/>
                    </a:lnTo>
                    <a:lnTo>
                      <a:pt x="6648" y="6404"/>
                    </a:lnTo>
                    <a:lnTo>
                      <a:pt x="6978" y="6538"/>
                    </a:lnTo>
                    <a:lnTo>
                      <a:pt x="7284" y="6648"/>
                    </a:lnTo>
                    <a:lnTo>
                      <a:pt x="7601" y="6746"/>
                    </a:lnTo>
                    <a:lnTo>
                      <a:pt x="7907" y="6819"/>
                    </a:lnTo>
                    <a:lnTo>
                      <a:pt x="8212" y="6868"/>
                    </a:lnTo>
                    <a:lnTo>
                      <a:pt x="8518" y="6917"/>
                    </a:lnTo>
                    <a:lnTo>
                      <a:pt x="8836" y="6929"/>
                    </a:lnTo>
                    <a:lnTo>
                      <a:pt x="9153" y="6942"/>
                    </a:lnTo>
                    <a:lnTo>
                      <a:pt x="9496" y="6929"/>
                    </a:lnTo>
                    <a:lnTo>
                      <a:pt x="9838" y="6893"/>
                    </a:lnTo>
                    <a:lnTo>
                      <a:pt x="10204" y="6856"/>
                    </a:lnTo>
                    <a:lnTo>
                      <a:pt x="12893" y="6392"/>
                    </a:lnTo>
                    <a:lnTo>
                      <a:pt x="13003" y="6257"/>
                    </a:lnTo>
                    <a:lnTo>
                      <a:pt x="13088" y="6123"/>
                    </a:lnTo>
                    <a:lnTo>
                      <a:pt x="13150" y="5976"/>
                    </a:lnTo>
                    <a:lnTo>
                      <a:pt x="13186" y="5817"/>
                    </a:lnTo>
                    <a:lnTo>
                      <a:pt x="13211" y="5658"/>
                    </a:lnTo>
                    <a:lnTo>
                      <a:pt x="13211" y="5500"/>
                    </a:lnTo>
                    <a:lnTo>
                      <a:pt x="13198" y="5341"/>
                    </a:lnTo>
                    <a:lnTo>
                      <a:pt x="13174" y="5182"/>
                    </a:lnTo>
                    <a:lnTo>
                      <a:pt x="13150" y="5011"/>
                    </a:lnTo>
                    <a:lnTo>
                      <a:pt x="13101" y="4840"/>
                    </a:lnTo>
                    <a:lnTo>
                      <a:pt x="12978" y="4510"/>
                    </a:lnTo>
                    <a:lnTo>
                      <a:pt x="12844" y="4180"/>
                    </a:lnTo>
                    <a:lnTo>
                      <a:pt x="12697" y="3862"/>
                    </a:lnTo>
                    <a:lnTo>
                      <a:pt x="12600" y="3654"/>
                    </a:lnTo>
                    <a:lnTo>
                      <a:pt x="12490" y="3447"/>
                    </a:lnTo>
                    <a:lnTo>
                      <a:pt x="12380" y="3239"/>
                    </a:lnTo>
                    <a:lnTo>
                      <a:pt x="12257" y="3055"/>
                    </a:lnTo>
                    <a:lnTo>
                      <a:pt x="12135" y="2872"/>
                    </a:lnTo>
                    <a:lnTo>
                      <a:pt x="12001" y="2701"/>
                    </a:lnTo>
                    <a:lnTo>
                      <a:pt x="11866" y="2542"/>
                    </a:lnTo>
                    <a:lnTo>
                      <a:pt x="11732" y="2383"/>
                    </a:lnTo>
                    <a:lnTo>
                      <a:pt x="11585" y="2237"/>
                    </a:lnTo>
                    <a:lnTo>
                      <a:pt x="11439" y="2090"/>
                    </a:lnTo>
                    <a:lnTo>
                      <a:pt x="11292" y="1968"/>
                    </a:lnTo>
                    <a:lnTo>
                      <a:pt x="11145" y="1833"/>
                    </a:lnTo>
                    <a:lnTo>
                      <a:pt x="10987" y="1723"/>
                    </a:lnTo>
                    <a:lnTo>
                      <a:pt x="10828" y="1613"/>
                    </a:lnTo>
                    <a:lnTo>
                      <a:pt x="10510" y="1406"/>
                    </a:lnTo>
                    <a:lnTo>
                      <a:pt x="10168" y="1235"/>
                    </a:lnTo>
                    <a:lnTo>
                      <a:pt x="9826" y="1076"/>
                    </a:lnTo>
                    <a:lnTo>
                      <a:pt x="9483" y="941"/>
                    </a:lnTo>
                    <a:lnTo>
                      <a:pt x="9129" y="831"/>
                    </a:lnTo>
                    <a:lnTo>
                      <a:pt x="8775" y="734"/>
                    </a:lnTo>
                    <a:lnTo>
                      <a:pt x="8420" y="660"/>
                    </a:lnTo>
                    <a:lnTo>
                      <a:pt x="8078" y="599"/>
                    </a:lnTo>
                    <a:lnTo>
                      <a:pt x="7724" y="538"/>
                    </a:lnTo>
                    <a:lnTo>
                      <a:pt x="7381" y="501"/>
                    </a:lnTo>
                    <a:lnTo>
                      <a:pt x="7039" y="477"/>
                    </a:lnTo>
                    <a:lnTo>
                      <a:pt x="6379" y="428"/>
                    </a:lnTo>
                    <a:lnTo>
                      <a:pt x="5218" y="379"/>
                    </a:lnTo>
                    <a:lnTo>
                      <a:pt x="4742" y="342"/>
                    </a:lnTo>
                    <a:lnTo>
                      <a:pt x="4534" y="318"/>
                    </a:lnTo>
                    <a:lnTo>
                      <a:pt x="4351" y="281"/>
                    </a:lnTo>
                    <a:lnTo>
                      <a:pt x="4192" y="232"/>
                    </a:lnTo>
                    <a:lnTo>
                      <a:pt x="4045" y="184"/>
                    </a:lnTo>
                    <a:lnTo>
                      <a:pt x="3947" y="110"/>
                    </a:lnTo>
                    <a:lnTo>
                      <a:pt x="3898" y="74"/>
                    </a:lnTo>
                    <a:lnTo>
                      <a:pt x="3862" y="25"/>
                    </a:lnTo>
                    <a:lnTo>
                      <a:pt x="38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3780650" y="2560075"/>
                <a:ext cx="82825" cy="69675"/>
              </a:xfrm>
              <a:custGeom>
                <a:avLst/>
                <a:gdLst/>
                <a:ahLst/>
                <a:cxnLst/>
                <a:rect l="l" t="t" r="r" b="b"/>
                <a:pathLst>
                  <a:path w="3313" h="2787" extrusionOk="0">
                    <a:moveTo>
                      <a:pt x="2274" y="0"/>
                    </a:moveTo>
                    <a:lnTo>
                      <a:pt x="2152" y="24"/>
                    </a:lnTo>
                    <a:lnTo>
                      <a:pt x="2029" y="61"/>
                    </a:lnTo>
                    <a:lnTo>
                      <a:pt x="1895" y="122"/>
                    </a:lnTo>
                    <a:lnTo>
                      <a:pt x="1748" y="183"/>
                    </a:lnTo>
                    <a:lnTo>
                      <a:pt x="1590" y="269"/>
                    </a:lnTo>
                    <a:lnTo>
                      <a:pt x="1431" y="354"/>
                    </a:lnTo>
                    <a:lnTo>
                      <a:pt x="1272" y="477"/>
                    </a:lnTo>
                    <a:lnTo>
                      <a:pt x="1162" y="562"/>
                    </a:lnTo>
                    <a:lnTo>
                      <a:pt x="1052" y="648"/>
                    </a:lnTo>
                    <a:lnTo>
                      <a:pt x="954" y="746"/>
                    </a:lnTo>
                    <a:lnTo>
                      <a:pt x="856" y="856"/>
                    </a:lnTo>
                    <a:lnTo>
                      <a:pt x="673" y="1100"/>
                    </a:lnTo>
                    <a:lnTo>
                      <a:pt x="465" y="1381"/>
                    </a:lnTo>
                    <a:lnTo>
                      <a:pt x="380" y="1515"/>
                    </a:lnTo>
                    <a:lnTo>
                      <a:pt x="294" y="1699"/>
                    </a:lnTo>
                    <a:lnTo>
                      <a:pt x="196" y="1907"/>
                    </a:lnTo>
                    <a:lnTo>
                      <a:pt x="123" y="2114"/>
                    </a:lnTo>
                    <a:lnTo>
                      <a:pt x="50" y="2322"/>
                    </a:lnTo>
                    <a:lnTo>
                      <a:pt x="13" y="2493"/>
                    </a:lnTo>
                    <a:lnTo>
                      <a:pt x="1" y="2554"/>
                    </a:lnTo>
                    <a:lnTo>
                      <a:pt x="1" y="2615"/>
                    </a:lnTo>
                    <a:lnTo>
                      <a:pt x="1" y="2652"/>
                    </a:lnTo>
                    <a:lnTo>
                      <a:pt x="25" y="2664"/>
                    </a:lnTo>
                    <a:lnTo>
                      <a:pt x="233" y="2725"/>
                    </a:lnTo>
                    <a:lnTo>
                      <a:pt x="441" y="2774"/>
                    </a:lnTo>
                    <a:lnTo>
                      <a:pt x="673" y="2786"/>
                    </a:lnTo>
                    <a:lnTo>
                      <a:pt x="905" y="2786"/>
                    </a:lnTo>
                    <a:lnTo>
                      <a:pt x="1125" y="2762"/>
                    </a:lnTo>
                    <a:lnTo>
                      <a:pt x="1357" y="2725"/>
                    </a:lnTo>
                    <a:lnTo>
                      <a:pt x="1590" y="2664"/>
                    </a:lnTo>
                    <a:lnTo>
                      <a:pt x="1822" y="2591"/>
                    </a:lnTo>
                    <a:lnTo>
                      <a:pt x="2029" y="2505"/>
                    </a:lnTo>
                    <a:lnTo>
                      <a:pt x="2249" y="2408"/>
                    </a:lnTo>
                    <a:lnTo>
                      <a:pt x="2445" y="2285"/>
                    </a:lnTo>
                    <a:lnTo>
                      <a:pt x="2628" y="2163"/>
                    </a:lnTo>
                    <a:lnTo>
                      <a:pt x="2799" y="2029"/>
                    </a:lnTo>
                    <a:lnTo>
                      <a:pt x="2946" y="1882"/>
                    </a:lnTo>
                    <a:lnTo>
                      <a:pt x="3068" y="1723"/>
                    </a:lnTo>
                    <a:lnTo>
                      <a:pt x="3178" y="1564"/>
                    </a:lnTo>
                    <a:lnTo>
                      <a:pt x="3239" y="1418"/>
                    </a:lnTo>
                    <a:lnTo>
                      <a:pt x="3288" y="1259"/>
                    </a:lnTo>
                    <a:lnTo>
                      <a:pt x="3313" y="1088"/>
                    </a:lnTo>
                    <a:lnTo>
                      <a:pt x="3313" y="904"/>
                    </a:lnTo>
                    <a:lnTo>
                      <a:pt x="3288" y="721"/>
                    </a:lnTo>
                    <a:lnTo>
                      <a:pt x="3239" y="562"/>
                    </a:lnTo>
                    <a:lnTo>
                      <a:pt x="3203" y="477"/>
                    </a:lnTo>
                    <a:lnTo>
                      <a:pt x="3166" y="403"/>
                    </a:lnTo>
                    <a:lnTo>
                      <a:pt x="3117" y="330"/>
                    </a:lnTo>
                    <a:lnTo>
                      <a:pt x="3056" y="257"/>
                    </a:lnTo>
                    <a:lnTo>
                      <a:pt x="3007" y="196"/>
                    </a:lnTo>
                    <a:lnTo>
                      <a:pt x="2934" y="147"/>
                    </a:lnTo>
                    <a:lnTo>
                      <a:pt x="2860" y="98"/>
                    </a:lnTo>
                    <a:lnTo>
                      <a:pt x="2787" y="61"/>
                    </a:lnTo>
                    <a:lnTo>
                      <a:pt x="2689" y="24"/>
                    </a:lnTo>
                    <a:lnTo>
                      <a:pt x="2604" y="0"/>
                    </a:lnTo>
                    <a:close/>
                  </a:path>
                </a:pathLst>
              </a:custGeom>
              <a:solidFill>
                <a:srgbClr val="EFB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4105725" y="2787075"/>
                <a:ext cx="557300" cy="451275"/>
              </a:xfrm>
              <a:custGeom>
                <a:avLst/>
                <a:gdLst/>
                <a:ahLst/>
                <a:cxnLst/>
                <a:rect l="l" t="t" r="r" b="b"/>
                <a:pathLst>
                  <a:path w="22292" h="18051" extrusionOk="0">
                    <a:moveTo>
                      <a:pt x="13969" y="0"/>
                    </a:moveTo>
                    <a:lnTo>
                      <a:pt x="13553" y="12"/>
                    </a:lnTo>
                    <a:lnTo>
                      <a:pt x="13126" y="25"/>
                    </a:lnTo>
                    <a:lnTo>
                      <a:pt x="12710" y="37"/>
                    </a:lnTo>
                    <a:lnTo>
                      <a:pt x="12295" y="73"/>
                    </a:lnTo>
                    <a:lnTo>
                      <a:pt x="11464" y="147"/>
                    </a:lnTo>
                    <a:lnTo>
                      <a:pt x="10620" y="257"/>
                    </a:lnTo>
                    <a:lnTo>
                      <a:pt x="9777" y="379"/>
                    </a:lnTo>
                    <a:lnTo>
                      <a:pt x="8225" y="599"/>
                    </a:lnTo>
                    <a:lnTo>
                      <a:pt x="6698" y="843"/>
                    </a:lnTo>
                    <a:lnTo>
                      <a:pt x="3606" y="1344"/>
                    </a:lnTo>
                    <a:lnTo>
                      <a:pt x="1" y="1919"/>
                    </a:lnTo>
                    <a:lnTo>
                      <a:pt x="2616" y="18050"/>
                    </a:lnTo>
                    <a:lnTo>
                      <a:pt x="14494" y="16119"/>
                    </a:lnTo>
                    <a:lnTo>
                      <a:pt x="15582" y="15973"/>
                    </a:lnTo>
                    <a:lnTo>
                      <a:pt x="16120" y="15875"/>
                    </a:lnTo>
                    <a:lnTo>
                      <a:pt x="16389" y="15826"/>
                    </a:lnTo>
                    <a:lnTo>
                      <a:pt x="16657" y="15753"/>
                    </a:lnTo>
                    <a:lnTo>
                      <a:pt x="17000" y="15643"/>
                    </a:lnTo>
                    <a:lnTo>
                      <a:pt x="17342" y="15508"/>
                    </a:lnTo>
                    <a:lnTo>
                      <a:pt x="17672" y="15362"/>
                    </a:lnTo>
                    <a:lnTo>
                      <a:pt x="18002" y="15191"/>
                    </a:lnTo>
                    <a:lnTo>
                      <a:pt x="18307" y="15007"/>
                    </a:lnTo>
                    <a:lnTo>
                      <a:pt x="18613" y="14799"/>
                    </a:lnTo>
                    <a:lnTo>
                      <a:pt x="18906" y="14592"/>
                    </a:lnTo>
                    <a:lnTo>
                      <a:pt x="19187" y="14360"/>
                    </a:lnTo>
                    <a:lnTo>
                      <a:pt x="19468" y="14115"/>
                    </a:lnTo>
                    <a:lnTo>
                      <a:pt x="19737" y="13858"/>
                    </a:lnTo>
                    <a:lnTo>
                      <a:pt x="19994" y="13602"/>
                    </a:lnTo>
                    <a:lnTo>
                      <a:pt x="20238" y="13321"/>
                    </a:lnTo>
                    <a:lnTo>
                      <a:pt x="20470" y="13040"/>
                    </a:lnTo>
                    <a:lnTo>
                      <a:pt x="20690" y="12746"/>
                    </a:lnTo>
                    <a:lnTo>
                      <a:pt x="20910" y="12453"/>
                    </a:lnTo>
                    <a:lnTo>
                      <a:pt x="21118" y="12160"/>
                    </a:lnTo>
                    <a:lnTo>
                      <a:pt x="21277" y="11891"/>
                    </a:lnTo>
                    <a:lnTo>
                      <a:pt x="21436" y="11610"/>
                    </a:lnTo>
                    <a:lnTo>
                      <a:pt x="21582" y="11329"/>
                    </a:lnTo>
                    <a:lnTo>
                      <a:pt x="21705" y="11048"/>
                    </a:lnTo>
                    <a:lnTo>
                      <a:pt x="21827" y="10754"/>
                    </a:lnTo>
                    <a:lnTo>
                      <a:pt x="21925" y="10461"/>
                    </a:lnTo>
                    <a:lnTo>
                      <a:pt x="22010" y="10156"/>
                    </a:lnTo>
                    <a:lnTo>
                      <a:pt x="22096" y="9850"/>
                    </a:lnTo>
                    <a:lnTo>
                      <a:pt x="22157" y="9545"/>
                    </a:lnTo>
                    <a:lnTo>
                      <a:pt x="22206" y="9239"/>
                    </a:lnTo>
                    <a:lnTo>
                      <a:pt x="22255" y="8934"/>
                    </a:lnTo>
                    <a:lnTo>
                      <a:pt x="22279" y="8616"/>
                    </a:lnTo>
                    <a:lnTo>
                      <a:pt x="22291" y="8298"/>
                    </a:lnTo>
                    <a:lnTo>
                      <a:pt x="22291" y="7993"/>
                    </a:lnTo>
                    <a:lnTo>
                      <a:pt x="22291" y="7675"/>
                    </a:lnTo>
                    <a:lnTo>
                      <a:pt x="22267" y="7357"/>
                    </a:lnTo>
                    <a:lnTo>
                      <a:pt x="22230" y="7039"/>
                    </a:lnTo>
                    <a:lnTo>
                      <a:pt x="22193" y="6734"/>
                    </a:lnTo>
                    <a:lnTo>
                      <a:pt x="22132" y="6416"/>
                    </a:lnTo>
                    <a:lnTo>
                      <a:pt x="22071" y="6111"/>
                    </a:lnTo>
                    <a:lnTo>
                      <a:pt x="21986" y="5805"/>
                    </a:lnTo>
                    <a:lnTo>
                      <a:pt x="21900" y="5499"/>
                    </a:lnTo>
                    <a:lnTo>
                      <a:pt x="21802" y="5206"/>
                    </a:lnTo>
                    <a:lnTo>
                      <a:pt x="21692" y="4901"/>
                    </a:lnTo>
                    <a:lnTo>
                      <a:pt x="21570" y="4620"/>
                    </a:lnTo>
                    <a:lnTo>
                      <a:pt x="21436" y="4326"/>
                    </a:lnTo>
                    <a:lnTo>
                      <a:pt x="21301" y="4045"/>
                    </a:lnTo>
                    <a:lnTo>
                      <a:pt x="21142" y="3776"/>
                    </a:lnTo>
                    <a:lnTo>
                      <a:pt x="20984" y="3507"/>
                    </a:lnTo>
                    <a:lnTo>
                      <a:pt x="20813" y="3239"/>
                    </a:lnTo>
                    <a:lnTo>
                      <a:pt x="20629" y="2994"/>
                    </a:lnTo>
                    <a:lnTo>
                      <a:pt x="20434" y="2750"/>
                    </a:lnTo>
                    <a:lnTo>
                      <a:pt x="20165" y="2432"/>
                    </a:lnTo>
                    <a:lnTo>
                      <a:pt x="19872" y="2127"/>
                    </a:lnTo>
                    <a:lnTo>
                      <a:pt x="19578" y="1845"/>
                    </a:lnTo>
                    <a:lnTo>
                      <a:pt x="19260" y="1577"/>
                    </a:lnTo>
                    <a:lnTo>
                      <a:pt x="18943" y="1332"/>
                    </a:lnTo>
                    <a:lnTo>
                      <a:pt x="18613" y="1100"/>
                    </a:lnTo>
                    <a:lnTo>
                      <a:pt x="18271" y="880"/>
                    </a:lnTo>
                    <a:lnTo>
                      <a:pt x="17928" y="684"/>
                    </a:lnTo>
                    <a:lnTo>
                      <a:pt x="17770" y="599"/>
                    </a:lnTo>
                    <a:lnTo>
                      <a:pt x="17598" y="526"/>
                    </a:lnTo>
                    <a:lnTo>
                      <a:pt x="17415" y="465"/>
                    </a:lnTo>
                    <a:lnTo>
                      <a:pt x="17244" y="416"/>
                    </a:lnTo>
                    <a:lnTo>
                      <a:pt x="16877" y="318"/>
                    </a:lnTo>
                    <a:lnTo>
                      <a:pt x="16511" y="245"/>
                    </a:lnTo>
                    <a:lnTo>
                      <a:pt x="16083" y="171"/>
                    </a:lnTo>
                    <a:lnTo>
                      <a:pt x="15655" y="110"/>
                    </a:lnTo>
                    <a:lnTo>
                      <a:pt x="15228" y="61"/>
                    </a:lnTo>
                    <a:lnTo>
                      <a:pt x="14800" y="37"/>
                    </a:lnTo>
                    <a:lnTo>
                      <a:pt x="14384" y="12"/>
                    </a:lnTo>
                    <a:lnTo>
                      <a:pt x="139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4016825" y="2834425"/>
                <a:ext cx="242300" cy="405150"/>
              </a:xfrm>
              <a:custGeom>
                <a:avLst/>
                <a:gdLst/>
                <a:ahLst/>
                <a:cxnLst/>
                <a:rect l="l" t="t" r="r" b="b"/>
                <a:pathLst>
                  <a:path w="9692" h="16206" extrusionOk="0">
                    <a:moveTo>
                      <a:pt x="3960" y="0"/>
                    </a:moveTo>
                    <a:lnTo>
                      <a:pt x="3740" y="13"/>
                    </a:lnTo>
                    <a:lnTo>
                      <a:pt x="3508" y="37"/>
                    </a:lnTo>
                    <a:lnTo>
                      <a:pt x="3288" y="86"/>
                    </a:lnTo>
                    <a:lnTo>
                      <a:pt x="3068" y="147"/>
                    </a:lnTo>
                    <a:lnTo>
                      <a:pt x="2860" y="233"/>
                    </a:lnTo>
                    <a:lnTo>
                      <a:pt x="2652" y="330"/>
                    </a:lnTo>
                    <a:lnTo>
                      <a:pt x="2445" y="453"/>
                    </a:lnTo>
                    <a:lnTo>
                      <a:pt x="2249" y="587"/>
                    </a:lnTo>
                    <a:lnTo>
                      <a:pt x="2054" y="746"/>
                    </a:lnTo>
                    <a:lnTo>
                      <a:pt x="1858" y="917"/>
                    </a:lnTo>
                    <a:lnTo>
                      <a:pt x="1675" y="1112"/>
                    </a:lnTo>
                    <a:lnTo>
                      <a:pt x="1504" y="1320"/>
                    </a:lnTo>
                    <a:lnTo>
                      <a:pt x="1332" y="1540"/>
                    </a:lnTo>
                    <a:lnTo>
                      <a:pt x="1174" y="1785"/>
                    </a:lnTo>
                    <a:lnTo>
                      <a:pt x="1027" y="2053"/>
                    </a:lnTo>
                    <a:lnTo>
                      <a:pt x="880" y="2322"/>
                    </a:lnTo>
                    <a:lnTo>
                      <a:pt x="746" y="2628"/>
                    </a:lnTo>
                    <a:lnTo>
                      <a:pt x="611" y="2933"/>
                    </a:lnTo>
                    <a:lnTo>
                      <a:pt x="501" y="3263"/>
                    </a:lnTo>
                    <a:lnTo>
                      <a:pt x="391" y="3605"/>
                    </a:lnTo>
                    <a:lnTo>
                      <a:pt x="306" y="3948"/>
                    </a:lnTo>
                    <a:lnTo>
                      <a:pt x="233" y="4302"/>
                    </a:lnTo>
                    <a:lnTo>
                      <a:pt x="159" y="4669"/>
                    </a:lnTo>
                    <a:lnTo>
                      <a:pt x="110" y="5035"/>
                    </a:lnTo>
                    <a:lnTo>
                      <a:pt x="62" y="5402"/>
                    </a:lnTo>
                    <a:lnTo>
                      <a:pt x="37" y="5781"/>
                    </a:lnTo>
                    <a:lnTo>
                      <a:pt x="13" y="6160"/>
                    </a:lnTo>
                    <a:lnTo>
                      <a:pt x="0" y="6538"/>
                    </a:lnTo>
                    <a:lnTo>
                      <a:pt x="13" y="6930"/>
                    </a:lnTo>
                    <a:lnTo>
                      <a:pt x="25" y="7321"/>
                    </a:lnTo>
                    <a:lnTo>
                      <a:pt x="49" y="7712"/>
                    </a:lnTo>
                    <a:lnTo>
                      <a:pt x="86" y="8091"/>
                    </a:lnTo>
                    <a:lnTo>
                      <a:pt x="135" y="8482"/>
                    </a:lnTo>
                    <a:lnTo>
                      <a:pt x="184" y="8873"/>
                    </a:lnTo>
                    <a:lnTo>
                      <a:pt x="257" y="9264"/>
                    </a:lnTo>
                    <a:lnTo>
                      <a:pt x="343" y="9643"/>
                    </a:lnTo>
                    <a:lnTo>
                      <a:pt x="428" y="10021"/>
                    </a:lnTo>
                    <a:lnTo>
                      <a:pt x="526" y="10400"/>
                    </a:lnTo>
                    <a:lnTo>
                      <a:pt x="636" y="10767"/>
                    </a:lnTo>
                    <a:lnTo>
                      <a:pt x="758" y="11133"/>
                    </a:lnTo>
                    <a:lnTo>
                      <a:pt x="893" y="11500"/>
                    </a:lnTo>
                    <a:lnTo>
                      <a:pt x="1027" y="11855"/>
                    </a:lnTo>
                    <a:lnTo>
                      <a:pt x="1186" y="12197"/>
                    </a:lnTo>
                    <a:lnTo>
                      <a:pt x="1345" y="12539"/>
                    </a:lnTo>
                    <a:lnTo>
                      <a:pt x="1516" y="12857"/>
                    </a:lnTo>
                    <a:lnTo>
                      <a:pt x="1687" y="13174"/>
                    </a:lnTo>
                    <a:lnTo>
                      <a:pt x="1882" y="13492"/>
                    </a:lnTo>
                    <a:lnTo>
                      <a:pt x="2078" y="13785"/>
                    </a:lnTo>
                    <a:lnTo>
                      <a:pt x="2286" y="14066"/>
                    </a:lnTo>
                    <a:lnTo>
                      <a:pt x="2493" y="14348"/>
                    </a:lnTo>
                    <a:lnTo>
                      <a:pt x="2713" y="14604"/>
                    </a:lnTo>
                    <a:lnTo>
                      <a:pt x="2946" y="14836"/>
                    </a:lnTo>
                    <a:lnTo>
                      <a:pt x="3166" y="15056"/>
                    </a:lnTo>
                    <a:lnTo>
                      <a:pt x="3398" y="15252"/>
                    </a:lnTo>
                    <a:lnTo>
                      <a:pt x="3630" y="15435"/>
                    </a:lnTo>
                    <a:lnTo>
                      <a:pt x="3862" y="15594"/>
                    </a:lnTo>
                    <a:lnTo>
                      <a:pt x="4094" y="15741"/>
                    </a:lnTo>
                    <a:lnTo>
                      <a:pt x="4327" y="15863"/>
                    </a:lnTo>
                    <a:lnTo>
                      <a:pt x="4571" y="15961"/>
                    </a:lnTo>
                    <a:lnTo>
                      <a:pt x="4803" y="16046"/>
                    </a:lnTo>
                    <a:lnTo>
                      <a:pt x="5035" y="16120"/>
                    </a:lnTo>
                    <a:lnTo>
                      <a:pt x="5268" y="16168"/>
                    </a:lnTo>
                    <a:lnTo>
                      <a:pt x="5500" y="16193"/>
                    </a:lnTo>
                    <a:lnTo>
                      <a:pt x="5732" y="16205"/>
                    </a:lnTo>
                    <a:lnTo>
                      <a:pt x="5964" y="16193"/>
                    </a:lnTo>
                    <a:lnTo>
                      <a:pt x="6184" y="16168"/>
                    </a:lnTo>
                    <a:lnTo>
                      <a:pt x="6404" y="16120"/>
                    </a:lnTo>
                    <a:lnTo>
                      <a:pt x="6624" y="16058"/>
                    </a:lnTo>
                    <a:lnTo>
                      <a:pt x="6844" y="15973"/>
                    </a:lnTo>
                    <a:lnTo>
                      <a:pt x="7052" y="15875"/>
                    </a:lnTo>
                    <a:lnTo>
                      <a:pt x="7260" y="15753"/>
                    </a:lnTo>
                    <a:lnTo>
                      <a:pt x="7455" y="15619"/>
                    </a:lnTo>
                    <a:lnTo>
                      <a:pt x="7651" y="15460"/>
                    </a:lnTo>
                    <a:lnTo>
                      <a:pt x="7834" y="15289"/>
                    </a:lnTo>
                    <a:lnTo>
                      <a:pt x="8017" y="15093"/>
                    </a:lnTo>
                    <a:lnTo>
                      <a:pt x="8201" y="14885"/>
                    </a:lnTo>
                    <a:lnTo>
                      <a:pt x="8359" y="14653"/>
                    </a:lnTo>
                    <a:lnTo>
                      <a:pt x="8530" y="14409"/>
                    </a:lnTo>
                    <a:lnTo>
                      <a:pt x="8677" y="14152"/>
                    </a:lnTo>
                    <a:lnTo>
                      <a:pt x="8824" y="13871"/>
                    </a:lnTo>
                    <a:lnTo>
                      <a:pt x="8958" y="13578"/>
                    </a:lnTo>
                    <a:lnTo>
                      <a:pt x="9080" y="13260"/>
                    </a:lnTo>
                    <a:lnTo>
                      <a:pt x="9203" y="12930"/>
                    </a:lnTo>
                    <a:lnTo>
                      <a:pt x="9300" y="12600"/>
                    </a:lnTo>
                    <a:lnTo>
                      <a:pt x="9398" y="12246"/>
                    </a:lnTo>
                    <a:lnTo>
                      <a:pt x="9471" y="11903"/>
                    </a:lnTo>
                    <a:lnTo>
                      <a:pt x="9545" y="11537"/>
                    </a:lnTo>
                    <a:lnTo>
                      <a:pt x="9594" y="11170"/>
                    </a:lnTo>
                    <a:lnTo>
                      <a:pt x="9630" y="10804"/>
                    </a:lnTo>
                    <a:lnTo>
                      <a:pt x="9667" y="10425"/>
                    </a:lnTo>
                    <a:lnTo>
                      <a:pt x="9691" y="10046"/>
                    </a:lnTo>
                    <a:lnTo>
                      <a:pt x="9691" y="9667"/>
                    </a:lnTo>
                    <a:lnTo>
                      <a:pt x="9691" y="9276"/>
                    </a:lnTo>
                    <a:lnTo>
                      <a:pt x="9679" y="8885"/>
                    </a:lnTo>
                    <a:lnTo>
                      <a:pt x="9643" y="8506"/>
                    </a:lnTo>
                    <a:lnTo>
                      <a:pt x="9606" y="8115"/>
                    </a:lnTo>
                    <a:lnTo>
                      <a:pt x="9557" y="7724"/>
                    </a:lnTo>
                    <a:lnTo>
                      <a:pt x="9508" y="7333"/>
                    </a:lnTo>
                    <a:lnTo>
                      <a:pt x="9435" y="6954"/>
                    </a:lnTo>
                    <a:lnTo>
                      <a:pt x="9349" y="6563"/>
                    </a:lnTo>
                    <a:lnTo>
                      <a:pt x="9264" y="6184"/>
                    </a:lnTo>
                    <a:lnTo>
                      <a:pt x="9166" y="5805"/>
                    </a:lnTo>
                    <a:lnTo>
                      <a:pt x="9056" y="5439"/>
                    </a:lnTo>
                    <a:lnTo>
                      <a:pt x="8934" y="5072"/>
                    </a:lnTo>
                    <a:lnTo>
                      <a:pt x="8799" y="4705"/>
                    </a:lnTo>
                    <a:lnTo>
                      <a:pt x="8665" y="4363"/>
                    </a:lnTo>
                    <a:lnTo>
                      <a:pt x="8506" y="4009"/>
                    </a:lnTo>
                    <a:lnTo>
                      <a:pt x="8347" y="3679"/>
                    </a:lnTo>
                    <a:lnTo>
                      <a:pt x="8176" y="3349"/>
                    </a:lnTo>
                    <a:lnTo>
                      <a:pt x="8005" y="3031"/>
                    </a:lnTo>
                    <a:lnTo>
                      <a:pt x="7809" y="2713"/>
                    </a:lnTo>
                    <a:lnTo>
                      <a:pt x="7614" y="2420"/>
                    </a:lnTo>
                    <a:lnTo>
                      <a:pt x="7406" y="2139"/>
                    </a:lnTo>
                    <a:lnTo>
                      <a:pt x="7198" y="1858"/>
                    </a:lnTo>
                    <a:lnTo>
                      <a:pt x="6966" y="1601"/>
                    </a:lnTo>
                    <a:lnTo>
                      <a:pt x="6746" y="1369"/>
                    </a:lnTo>
                    <a:lnTo>
                      <a:pt x="6526" y="1149"/>
                    </a:lnTo>
                    <a:lnTo>
                      <a:pt x="6294" y="941"/>
                    </a:lnTo>
                    <a:lnTo>
                      <a:pt x="6062" y="770"/>
                    </a:lnTo>
                    <a:lnTo>
                      <a:pt x="5830" y="599"/>
                    </a:lnTo>
                    <a:lnTo>
                      <a:pt x="5598" y="465"/>
                    </a:lnTo>
                    <a:lnTo>
                      <a:pt x="5365" y="343"/>
                    </a:lnTo>
                    <a:lnTo>
                      <a:pt x="5121" y="233"/>
                    </a:lnTo>
                    <a:lnTo>
                      <a:pt x="4889" y="147"/>
                    </a:lnTo>
                    <a:lnTo>
                      <a:pt x="4657" y="86"/>
                    </a:lnTo>
                    <a:lnTo>
                      <a:pt x="4424" y="37"/>
                    </a:lnTo>
                    <a:lnTo>
                      <a:pt x="4192" y="13"/>
                    </a:lnTo>
                    <a:lnTo>
                      <a:pt x="39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3613225" y="2835325"/>
                <a:ext cx="557900" cy="460450"/>
              </a:xfrm>
              <a:custGeom>
                <a:avLst/>
                <a:gdLst/>
                <a:ahLst/>
                <a:cxnLst/>
                <a:rect l="l" t="t" r="r" b="b"/>
                <a:pathLst>
                  <a:path w="22316" h="18418" extrusionOk="0">
                    <a:moveTo>
                      <a:pt x="19640" y="1"/>
                    </a:moveTo>
                    <a:lnTo>
                      <a:pt x="7920" y="1981"/>
                    </a:lnTo>
                    <a:lnTo>
                      <a:pt x="7712" y="1981"/>
                    </a:lnTo>
                    <a:lnTo>
                      <a:pt x="7504" y="1993"/>
                    </a:lnTo>
                    <a:lnTo>
                      <a:pt x="7297" y="2017"/>
                    </a:lnTo>
                    <a:lnTo>
                      <a:pt x="7101" y="2042"/>
                    </a:lnTo>
                    <a:lnTo>
                      <a:pt x="6698" y="2115"/>
                    </a:lnTo>
                    <a:lnTo>
                      <a:pt x="6319" y="2201"/>
                    </a:lnTo>
                    <a:lnTo>
                      <a:pt x="6026" y="2274"/>
                    </a:lnTo>
                    <a:lnTo>
                      <a:pt x="5745" y="2360"/>
                    </a:lnTo>
                    <a:lnTo>
                      <a:pt x="5464" y="2445"/>
                    </a:lnTo>
                    <a:lnTo>
                      <a:pt x="5182" y="2555"/>
                    </a:lnTo>
                    <a:lnTo>
                      <a:pt x="4914" y="2665"/>
                    </a:lnTo>
                    <a:lnTo>
                      <a:pt x="4645" y="2787"/>
                    </a:lnTo>
                    <a:lnTo>
                      <a:pt x="4388" y="2922"/>
                    </a:lnTo>
                    <a:lnTo>
                      <a:pt x="4119" y="3056"/>
                    </a:lnTo>
                    <a:lnTo>
                      <a:pt x="3875" y="3215"/>
                    </a:lnTo>
                    <a:lnTo>
                      <a:pt x="3618" y="3374"/>
                    </a:lnTo>
                    <a:lnTo>
                      <a:pt x="3374" y="3545"/>
                    </a:lnTo>
                    <a:lnTo>
                      <a:pt x="3142" y="3728"/>
                    </a:lnTo>
                    <a:lnTo>
                      <a:pt x="2909" y="3912"/>
                    </a:lnTo>
                    <a:lnTo>
                      <a:pt x="2689" y="4119"/>
                    </a:lnTo>
                    <a:lnTo>
                      <a:pt x="2469" y="4327"/>
                    </a:lnTo>
                    <a:lnTo>
                      <a:pt x="2249" y="4547"/>
                    </a:lnTo>
                    <a:lnTo>
                      <a:pt x="1993" y="4853"/>
                    </a:lnTo>
                    <a:lnTo>
                      <a:pt x="1736" y="5158"/>
                    </a:lnTo>
                    <a:lnTo>
                      <a:pt x="1492" y="5488"/>
                    </a:lnTo>
                    <a:lnTo>
                      <a:pt x="1272" y="5818"/>
                    </a:lnTo>
                    <a:lnTo>
                      <a:pt x="1064" y="6172"/>
                    </a:lnTo>
                    <a:lnTo>
                      <a:pt x="869" y="6527"/>
                    </a:lnTo>
                    <a:lnTo>
                      <a:pt x="685" y="6906"/>
                    </a:lnTo>
                    <a:lnTo>
                      <a:pt x="526" y="7297"/>
                    </a:lnTo>
                    <a:lnTo>
                      <a:pt x="404" y="7663"/>
                    </a:lnTo>
                    <a:lnTo>
                      <a:pt x="294" y="8030"/>
                    </a:lnTo>
                    <a:lnTo>
                      <a:pt x="196" y="8397"/>
                    </a:lnTo>
                    <a:lnTo>
                      <a:pt x="123" y="8776"/>
                    </a:lnTo>
                    <a:lnTo>
                      <a:pt x="74" y="9142"/>
                    </a:lnTo>
                    <a:lnTo>
                      <a:pt x="25" y="9509"/>
                    </a:lnTo>
                    <a:lnTo>
                      <a:pt x="13" y="9888"/>
                    </a:lnTo>
                    <a:lnTo>
                      <a:pt x="1" y="10254"/>
                    </a:lnTo>
                    <a:lnTo>
                      <a:pt x="13" y="10621"/>
                    </a:lnTo>
                    <a:lnTo>
                      <a:pt x="38" y="10987"/>
                    </a:lnTo>
                    <a:lnTo>
                      <a:pt x="86" y="11354"/>
                    </a:lnTo>
                    <a:lnTo>
                      <a:pt x="148" y="11709"/>
                    </a:lnTo>
                    <a:lnTo>
                      <a:pt x="221" y="12063"/>
                    </a:lnTo>
                    <a:lnTo>
                      <a:pt x="306" y="12417"/>
                    </a:lnTo>
                    <a:lnTo>
                      <a:pt x="416" y="12760"/>
                    </a:lnTo>
                    <a:lnTo>
                      <a:pt x="539" y="13102"/>
                    </a:lnTo>
                    <a:lnTo>
                      <a:pt x="673" y="13444"/>
                    </a:lnTo>
                    <a:lnTo>
                      <a:pt x="832" y="13774"/>
                    </a:lnTo>
                    <a:lnTo>
                      <a:pt x="991" y="14092"/>
                    </a:lnTo>
                    <a:lnTo>
                      <a:pt x="1174" y="14409"/>
                    </a:lnTo>
                    <a:lnTo>
                      <a:pt x="1370" y="14715"/>
                    </a:lnTo>
                    <a:lnTo>
                      <a:pt x="1577" y="15008"/>
                    </a:lnTo>
                    <a:lnTo>
                      <a:pt x="1797" y="15301"/>
                    </a:lnTo>
                    <a:lnTo>
                      <a:pt x="2030" y="15583"/>
                    </a:lnTo>
                    <a:lnTo>
                      <a:pt x="2274" y="15851"/>
                    </a:lnTo>
                    <a:lnTo>
                      <a:pt x="2543" y="16108"/>
                    </a:lnTo>
                    <a:lnTo>
                      <a:pt x="2812" y="16352"/>
                    </a:lnTo>
                    <a:lnTo>
                      <a:pt x="3093" y="16597"/>
                    </a:lnTo>
                    <a:lnTo>
                      <a:pt x="3398" y="16817"/>
                    </a:lnTo>
                    <a:lnTo>
                      <a:pt x="3704" y="17025"/>
                    </a:lnTo>
                    <a:lnTo>
                      <a:pt x="4021" y="17232"/>
                    </a:lnTo>
                    <a:lnTo>
                      <a:pt x="4364" y="17416"/>
                    </a:lnTo>
                    <a:lnTo>
                      <a:pt x="4474" y="17489"/>
                    </a:lnTo>
                    <a:lnTo>
                      <a:pt x="4584" y="17562"/>
                    </a:lnTo>
                    <a:lnTo>
                      <a:pt x="4816" y="17684"/>
                    </a:lnTo>
                    <a:lnTo>
                      <a:pt x="5060" y="17782"/>
                    </a:lnTo>
                    <a:lnTo>
                      <a:pt x="5329" y="17892"/>
                    </a:lnTo>
                    <a:lnTo>
                      <a:pt x="5708" y="18014"/>
                    </a:lnTo>
                    <a:lnTo>
                      <a:pt x="6099" y="18137"/>
                    </a:lnTo>
                    <a:lnTo>
                      <a:pt x="6490" y="18234"/>
                    </a:lnTo>
                    <a:lnTo>
                      <a:pt x="6881" y="18308"/>
                    </a:lnTo>
                    <a:lnTo>
                      <a:pt x="7272" y="18369"/>
                    </a:lnTo>
                    <a:lnTo>
                      <a:pt x="7651" y="18406"/>
                    </a:lnTo>
                    <a:lnTo>
                      <a:pt x="8042" y="18418"/>
                    </a:lnTo>
                    <a:lnTo>
                      <a:pt x="8543" y="18418"/>
                    </a:lnTo>
                    <a:lnTo>
                      <a:pt x="10425" y="18076"/>
                    </a:lnTo>
                    <a:lnTo>
                      <a:pt x="22316" y="16120"/>
                    </a:lnTo>
                    <a:lnTo>
                      <a:pt x="196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3081950" y="2909275"/>
                <a:ext cx="587225" cy="543550"/>
              </a:xfrm>
              <a:custGeom>
                <a:avLst/>
                <a:gdLst/>
                <a:ahLst/>
                <a:cxnLst/>
                <a:rect l="l" t="t" r="r" b="b"/>
                <a:pathLst>
                  <a:path w="23489" h="21742" extrusionOk="0">
                    <a:moveTo>
                      <a:pt x="8102" y="0"/>
                    </a:moveTo>
                    <a:lnTo>
                      <a:pt x="0" y="14201"/>
                    </a:lnTo>
                    <a:lnTo>
                      <a:pt x="10461" y="20153"/>
                    </a:lnTo>
                    <a:lnTo>
                      <a:pt x="11402" y="20715"/>
                    </a:lnTo>
                    <a:lnTo>
                      <a:pt x="11879" y="20996"/>
                    </a:lnTo>
                    <a:lnTo>
                      <a:pt x="12123" y="21118"/>
                    </a:lnTo>
                    <a:lnTo>
                      <a:pt x="12367" y="21228"/>
                    </a:lnTo>
                    <a:lnTo>
                      <a:pt x="12710" y="21362"/>
                    </a:lnTo>
                    <a:lnTo>
                      <a:pt x="13064" y="21472"/>
                    </a:lnTo>
                    <a:lnTo>
                      <a:pt x="13418" y="21558"/>
                    </a:lnTo>
                    <a:lnTo>
                      <a:pt x="13773" y="21631"/>
                    </a:lnTo>
                    <a:lnTo>
                      <a:pt x="14127" y="21680"/>
                    </a:lnTo>
                    <a:lnTo>
                      <a:pt x="14494" y="21717"/>
                    </a:lnTo>
                    <a:lnTo>
                      <a:pt x="14860" y="21741"/>
                    </a:lnTo>
                    <a:lnTo>
                      <a:pt x="15227" y="21741"/>
                    </a:lnTo>
                    <a:lnTo>
                      <a:pt x="15594" y="21717"/>
                    </a:lnTo>
                    <a:lnTo>
                      <a:pt x="15960" y="21692"/>
                    </a:lnTo>
                    <a:lnTo>
                      <a:pt x="16327" y="21643"/>
                    </a:lnTo>
                    <a:lnTo>
                      <a:pt x="16681" y="21582"/>
                    </a:lnTo>
                    <a:lnTo>
                      <a:pt x="17048" y="21509"/>
                    </a:lnTo>
                    <a:lnTo>
                      <a:pt x="17402" y="21436"/>
                    </a:lnTo>
                    <a:lnTo>
                      <a:pt x="17757" y="21338"/>
                    </a:lnTo>
                    <a:lnTo>
                      <a:pt x="18099" y="21228"/>
                    </a:lnTo>
                    <a:lnTo>
                      <a:pt x="18404" y="21130"/>
                    </a:lnTo>
                    <a:lnTo>
                      <a:pt x="18698" y="21008"/>
                    </a:lnTo>
                    <a:lnTo>
                      <a:pt x="18979" y="20886"/>
                    </a:lnTo>
                    <a:lnTo>
                      <a:pt x="19260" y="20739"/>
                    </a:lnTo>
                    <a:lnTo>
                      <a:pt x="19529" y="20580"/>
                    </a:lnTo>
                    <a:lnTo>
                      <a:pt x="19798" y="20421"/>
                    </a:lnTo>
                    <a:lnTo>
                      <a:pt x="20054" y="20238"/>
                    </a:lnTo>
                    <a:lnTo>
                      <a:pt x="20311" y="20055"/>
                    </a:lnTo>
                    <a:lnTo>
                      <a:pt x="20555" y="19859"/>
                    </a:lnTo>
                    <a:lnTo>
                      <a:pt x="20787" y="19651"/>
                    </a:lnTo>
                    <a:lnTo>
                      <a:pt x="21007" y="19431"/>
                    </a:lnTo>
                    <a:lnTo>
                      <a:pt x="21227" y="19212"/>
                    </a:lnTo>
                    <a:lnTo>
                      <a:pt x="21435" y="18967"/>
                    </a:lnTo>
                    <a:lnTo>
                      <a:pt x="21643" y="18735"/>
                    </a:lnTo>
                    <a:lnTo>
                      <a:pt x="21826" y="18478"/>
                    </a:lnTo>
                    <a:lnTo>
                      <a:pt x="22010" y="18222"/>
                    </a:lnTo>
                    <a:lnTo>
                      <a:pt x="22181" y="17953"/>
                    </a:lnTo>
                    <a:lnTo>
                      <a:pt x="22352" y="17684"/>
                    </a:lnTo>
                    <a:lnTo>
                      <a:pt x="22498" y="17415"/>
                    </a:lnTo>
                    <a:lnTo>
                      <a:pt x="22645" y="17122"/>
                    </a:lnTo>
                    <a:lnTo>
                      <a:pt x="22779" y="16841"/>
                    </a:lnTo>
                    <a:lnTo>
                      <a:pt x="22902" y="16547"/>
                    </a:lnTo>
                    <a:lnTo>
                      <a:pt x="23012" y="16254"/>
                    </a:lnTo>
                    <a:lnTo>
                      <a:pt x="23109" y="15949"/>
                    </a:lnTo>
                    <a:lnTo>
                      <a:pt x="23195" y="15655"/>
                    </a:lnTo>
                    <a:lnTo>
                      <a:pt x="23268" y="15350"/>
                    </a:lnTo>
                    <a:lnTo>
                      <a:pt x="23342" y="15032"/>
                    </a:lnTo>
                    <a:lnTo>
                      <a:pt x="23390" y="14726"/>
                    </a:lnTo>
                    <a:lnTo>
                      <a:pt x="23439" y="14421"/>
                    </a:lnTo>
                    <a:lnTo>
                      <a:pt x="23464" y="14103"/>
                    </a:lnTo>
                    <a:lnTo>
                      <a:pt x="23476" y="13798"/>
                    </a:lnTo>
                    <a:lnTo>
                      <a:pt x="23488" y="13480"/>
                    </a:lnTo>
                    <a:lnTo>
                      <a:pt x="23476" y="13064"/>
                    </a:lnTo>
                    <a:lnTo>
                      <a:pt x="23439" y="12649"/>
                    </a:lnTo>
                    <a:lnTo>
                      <a:pt x="23378" y="12246"/>
                    </a:lnTo>
                    <a:lnTo>
                      <a:pt x="23305" y="11842"/>
                    </a:lnTo>
                    <a:lnTo>
                      <a:pt x="23207" y="11439"/>
                    </a:lnTo>
                    <a:lnTo>
                      <a:pt x="23097" y="11060"/>
                    </a:lnTo>
                    <a:lnTo>
                      <a:pt x="22975" y="10681"/>
                    </a:lnTo>
                    <a:lnTo>
                      <a:pt x="22828" y="10303"/>
                    </a:lnTo>
                    <a:lnTo>
                      <a:pt x="22755" y="10144"/>
                    </a:lnTo>
                    <a:lnTo>
                      <a:pt x="22669" y="9973"/>
                    </a:lnTo>
                    <a:lnTo>
                      <a:pt x="22572" y="9814"/>
                    </a:lnTo>
                    <a:lnTo>
                      <a:pt x="22462" y="9655"/>
                    </a:lnTo>
                    <a:lnTo>
                      <a:pt x="22242" y="9362"/>
                    </a:lnTo>
                    <a:lnTo>
                      <a:pt x="21997" y="9068"/>
                    </a:lnTo>
                    <a:lnTo>
                      <a:pt x="21716" y="8751"/>
                    </a:lnTo>
                    <a:lnTo>
                      <a:pt x="21423" y="8433"/>
                    </a:lnTo>
                    <a:lnTo>
                      <a:pt x="21117" y="8127"/>
                    </a:lnTo>
                    <a:lnTo>
                      <a:pt x="20812" y="7834"/>
                    </a:lnTo>
                    <a:lnTo>
                      <a:pt x="20494" y="7553"/>
                    </a:lnTo>
                    <a:lnTo>
                      <a:pt x="20176" y="7284"/>
                    </a:lnTo>
                    <a:lnTo>
                      <a:pt x="19846" y="7027"/>
                    </a:lnTo>
                    <a:lnTo>
                      <a:pt x="19517" y="6771"/>
                    </a:lnTo>
                    <a:lnTo>
                      <a:pt x="19174" y="6526"/>
                    </a:lnTo>
                    <a:lnTo>
                      <a:pt x="18832" y="6294"/>
                    </a:lnTo>
                    <a:lnTo>
                      <a:pt x="18136" y="5830"/>
                    </a:lnTo>
                    <a:lnTo>
                      <a:pt x="17415" y="5378"/>
                    </a:lnTo>
                    <a:lnTo>
                      <a:pt x="16681" y="4938"/>
                    </a:lnTo>
                    <a:lnTo>
                      <a:pt x="15337" y="4143"/>
                    </a:lnTo>
                    <a:lnTo>
                      <a:pt x="13981" y="3373"/>
                    </a:lnTo>
                    <a:lnTo>
                      <a:pt x="11268" y="1821"/>
                    </a:lnTo>
                    <a:lnTo>
                      <a:pt x="81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3039175" y="2899500"/>
                <a:ext cx="287200" cy="374275"/>
              </a:xfrm>
              <a:custGeom>
                <a:avLst/>
                <a:gdLst/>
                <a:ahLst/>
                <a:cxnLst/>
                <a:rect l="l" t="t" r="r" b="b"/>
                <a:pathLst>
                  <a:path w="11488" h="14971" extrusionOk="0">
                    <a:moveTo>
                      <a:pt x="8188" y="0"/>
                    </a:moveTo>
                    <a:lnTo>
                      <a:pt x="7931" y="25"/>
                    </a:lnTo>
                    <a:lnTo>
                      <a:pt x="7675" y="61"/>
                    </a:lnTo>
                    <a:lnTo>
                      <a:pt x="7406" y="110"/>
                    </a:lnTo>
                    <a:lnTo>
                      <a:pt x="7137" y="184"/>
                    </a:lnTo>
                    <a:lnTo>
                      <a:pt x="6856" y="269"/>
                    </a:lnTo>
                    <a:lnTo>
                      <a:pt x="6575" y="379"/>
                    </a:lnTo>
                    <a:lnTo>
                      <a:pt x="6282" y="501"/>
                    </a:lnTo>
                    <a:lnTo>
                      <a:pt x="5988" y="648"/>
                    </a:lnTo>
                    <a:lnTo>
                      <a:pt x="5695" y="819"/>
                    </a:lnTo>
                    <a:lnTo>
                      <a:pt x="5402" y="1002"/>
                    </a:lnTo>
                    <a:lnTo>
                      <a:pt x="5108" y="1198"/>
                    </a:lnTo>
                    <a:lnTo>
                      <a:pt x="4815" y="1406"/>
                    </a:lnTo>
                    <a:lnTo>
                      <a:pt x="4534" y="1638"/>
                    </a:lnTo>
                    <a:lnTo>
                      <a:pt x="4253" y="1870"/>
                    </a:lnTo>
                    <a:lnTo>
                      <a:pt x="3984" y="2127"/>
                    </a:lnTo>
                    <a:lnTo>
                      <a:pt x="3715" y="2383"/>
                    </a:lnTo>
                    <a:lnTo>
                      <a:pt x="3459" y="2652"/>
                    </a:lnTo>
                    <a:lnTo>
                      <a:pt x="3202" y="2946"/>
                    </a:lnTo>
                    <a:lnTo>
                      <a:pt x="2958" y="3239"/>
                    </a:lnTo>
                    <a:lnTo>
                      <a:pt x="2713" y="3532"/>
                    </a:lnTo>
                    <a:lnTo>
                      <a:pt x="2481" y="3850"/>
                    </a:lnTo>
                    <a:lnTo>
                      <a:pt x="2261" y="4168"/>
                    </a:lnTo>
                    <a:lnTo>
                      <a:pt x="2041" y="4498"/>
                    </a:lnTo>
                    <a:lnTo>
                      <a:pt x="1833" y="4828"/>
                    </a:lnTo>
                    <a:lnTo>
                      <a:pt x="1638" y="5170"/>
                    </a:lnTo>
                    <a:lnTo>
                      <a:pt x="1442" y="5512"/>
                    </a:lnTo>
                    <a:lnTo>
                      <a:pt x="1271" y="5854"/>
                    </a:lnTo>
                    <a:lnTo>
                      <a:pt x="1100" y="6209"/>
                    </a:lnTo>
                    <a:lnTo>
                      <a:pt x="941" y="6563"/>
                    </a:lnTo>
                    <a:lnTo>
                      <a:pt x="794" y="6917"/>
                    </a:lnTo>
                    <a:lnTo>
                      <a:pt x="660" y="7284"/>
                    </a:lnTo>
                    <a:lnTo>
                      <a:pt x="538" y="7651"/>
                    </a:lnTo>
                    <a:lnTo>
                      <a:pt x="428" y="8005"/>
                    </a:lnTo>
                    <a:lnTo>
                      <a:pt x="318" y="8372"/>
                    </a:lnTo>
                    <a:lnTo>
                      <a:pt x="232" y="8738"/>
                    </a:lnTo>
                    <a:lnTo>
                      <a:pt x="159" y="9093"/>
                    </a:lnTo>
                    <a:lnTo>
                      <a:pt x="98" y="9459"/>
                    </a:lnTo>
                    <a:lnTo>
                      <a:pt x="49" y="9814"/>
                    </a:lnTo>
                    <a:lnTo>
                      <a:pt x="25" y="10168"/>
                    </a:lnTo>
                    <a:lnTo>
                      <a:pt x="0" y="10522"/>
                    </a:lnTo>
                    <a:lnTo>
                      <a:pt x="0" y="10877"/>
                    </a:lnTo>
                    <a:lnTo>
                      <a:pt x="12" y="11207"/>
                    </a:lnTo>
                    <a:lnTo>
                      <a:pt x="37" y="11537"/>
                    </a:lnTo>
                    <a:lnTo>
                      <a:pt x="73" y="11855"/>
                    </a:lnTo>
                    <a:lnTo>
                      <a:pt x="122" y="12148"/>
                    </a:lnTo>
                    <a:lnTo>
                      <a:pt x="196" y="12429"/>
                    </a:lnTo>
                    <a:lnTo>
                      <a:pt x="269" y="12710"/>
                    </a:lnTo>
                    <a:lnTo>
                      <a:pt x="367" y="12967"/>
                    </a:lnTo>
                    <a:lnTo>
                      <a:pt x="477" y="13199"/>
                    </a:lnTo>
                    <a:lnTo>
                      <a:pt x="587" y="13431"/>
                    </a:lnTo>
                    <a:lnTo>
                      <a:pt x="721" y="13651"/>
                    </a:lnTo>
                    <a:lnTo>
                      <a:pt x="856" y="13847"/>
                    </a:lnTo>
                    <a:lnTo>
                      <a:pt x="1014" y="14030"/>
                    </a:lnTo>
                    <a:lnTo>
                      <a:pt x="1173" y="14189"/>
                    </a:lnTo>
                    <a:lnTo>
                      <a:pt x="1344" y="14348"/>
                    </a:lnTo>
                    <a:lnTo>
                      <a:pt x="1528" y="14482"/>
                    </a:lnTo>
                    <a:lnTo>
                      <a:pt x="1723" y="14604"/>
                    </a:lnTo>
                    <a:lnTo>
                      <a:pt x="1919" y="14702"/>
                    </a:lnTo>
                    <a:lnTo>
                      <a:pt x="2139" y="14788"/>
                    </a:lnTo>
                    <a:lnTo>
                      <a:pt x="2347" y="14861"/>
                    </a:lnTo>
                    <a:lnTo>
                      <a:pt x="2579" y="14922"/>
                    </a:lnTo>
                    <a:lnTo>
                      <a:pt x="2811" y="14959"/>
                    </a:lnTo>
                    <a:lnTo>
                      <a:pt x="3055" y="14971"/>
                    </a:lnTo>
                    <a:lnTo>
                      <a:pt x="3300" y="14971"/>
                    </a:lnTo>
                    <a:lnTo>
                      <a:pt x="3556" y="14959"/>
                    </a:lnTo>
                    <a:lnTo>
                      <a:pt x="3825" y="14922"/>
                    </a:lnTo>
                    <a:lnTo>
                      <a:pt x="4094" y="14873"/>
                    </a:lnTo>
                    <a:lnTo>
                      <a:pt x="4363" y="14800"/>
                    </a:lnTo>
                    <a:lnTo>
                      <a:pt x="4644" y="14714"/>
                    </a:lnTo>
                    <a:lnTo>
                      <a:pt x="4925" y="14604"/>
                    </a:lnTo>
                    <a:lnTo>
                      <a:pt x="5218" y="14482"/>
                    </a:lnTo>
                    <a:lnTo>
                      <a:pt x="5512" y="14335"/>
                    </a:lnTo>
                    <a:lnTo>
                      <a:pt x="5805" y="14164"/>
                    </a:lnTo>
                    <a:lnTo>
                      <a:pt x="6098" y="13981"/>
                    </a:lnTo>
                    <a:lnTo>
                      <a:pt x="6392" y="13785"/>
                    </a:lnTo>
                    <a:lnTo>
                      <a:pt x="6673" y="13578"/>
                    </a:lnTo>
                    <a:lnTo>
                      <a:pt x="6966" y="13345"/>
                    </a:lnTo>
                    <a:lnTo>
                      <a:pt x="7235" y="13113"/>
                    </a:lnTo>
                    <a:lnTo>
                      <a:pt x="7516" y="12857"/>
                    </a:lnTo>
                    <a:lnTo>
                      <a:pt x="7773" y="12600"/>
                    </a:lnTo>
                    <a:lnTo>
                      <a:pt x="8041" y="12331"/>
                    </a:lnTo>
                    <a:lnTo>
                      <a:pt x="8286" y="12038"/>
                    </a:lnTo>
                    <a:lnTo>
                      <a:pt x="8530" y="11745"/>
                    </a:lnTo>
                    <a:lnTo>
                      <a:pt x="8775" y="11451"/>
                    </a:lnTo>
                    <a:lnTo>
                      <a:pt x="9007" y="11134"/>
                    </a:lnTo>
                    <a:lnTo>
                      <a:pt x="9227" y="10816"/>
                    </a:lnTo>
                    <a:lnTo>
                      <a:pt x="9447" y="10486"/>
                    </a:lnTo>
                    <a:lnTo>
                      <a:pt x="9655" y="10156"/>
                    </a:lnTo>
                    <a:lnTo>
                      <a:pt x="9850" y="9814"/>
                    </a:lnTo>
                    <a:lnTo>
                      <a:pt x="10033" y="9471"/>
                    </a:lnTo>
                    <a:lnTo>
                      <a:pt x="10217" y="9129"/>
                    </a:lnTo>
                    <a:lnTo>
                      <a:pt x="10388" y="8775"/>
                    </a:lnTo>
                    <a:lnTo>
                      <a:pt x="10547" y="8420"/>
                    </a:lnTo>
                    <a:lnTo>
                      <a:pt x="10693" y="8054"/>
                    </a:lnTo>
                    <a:lnTo>
                      <a:pt x="10828" y="7699"/>
                    </a:lnTo>
                    <a:lnTo>
                      <a:pt x="10950" y="7333"/>
                    </a:lnTo>
                    <a:lnTo>
                      <a:pt x="11060" y="6966"/>
                    </a:lnTo>
                    <a:lnTo>
                      <a:pt x="11158" y="6612"/>
                    </a:lnTo>
                    <a:lnTo>
                      <a:pt x="11255" y="6245"/>
                    </a:lnTo>
                    <a:lnTo>
                      <a:pt x="11329" y="5879"/>
                    </a:lnTo>
                    <a:lnTo>
                      <a:pt x="11390" y="5524"/>
                    </a:lnTo>
                    <a:lnTo>
                      <a:pt x="11439" y="5158"/>
                    </a:lnTo>
                    <a:lnTo>
                      <a:pt x="11463" y="4803"/>
                    </a:lnTo>
                    <a:lnTo>
                      <a:pt x="11488" y="4461"/>
                    </a:lnTo>
                    <a:lnTo>
                      <a:pt x="11488" y="4107"/>
                    </a:lnTo>
                    <a:lnTo>
                      <a:pt x="11475" y="3764"/>
                    </a:lnTo>
                    <a:lnTo>
                      <a:pt x="11463" y="3447"/>
                    </a:lnTo>
                    <a:lnTo>
                      <a:pt x="11414" y="3129"/>
                    </a:lnTo>
                    <a:lnTo>
                      <a:pt x="11365" y="2823"/>
                    </a:lnTo>
                    <a:lnTo>
                      <a:pt x="11304" y="2542"/>
                    </a:lnTo>
                    <a:lnTo>
                      <a:pt x="11219" y="2273"/>
                    </a:lnTo>
                    <a:lnTo>
                      <a:pt x="11121" y="2017"/>
                    </a:lnTo>
                    <a:lnTo>
                      <a:pt x="11023" y="1772"/>
                    </a:lnTo>
                    <a:lnTo>
                      <a:pt x="10901" y="1540"/>
                    </a:lnTo>
                    <a:lnTo>
                      <a:pt x="10779" y="1332"/>
                    </a:lnTo>
                    <a:lnTo>
                      <a:pt x="10632" y="1137"/>
                    </a:lnTo>
                    <a:lnTo>
                      <a:pt x="10486" y="954"/>
                    </a:lnTo>
                    <a:lnTo>
                      <a:pt x="10327" y="782"/>
                    </a:lnTo>
                    <a:lnTo>
                      <a:pt x="10143" y="636"/>
                    </a:lnTo>
                    <a:lnTo>
                      <a:pt x="9960" y="501"/>
                    </a:lnTo>
                    <a:lnTo>
                      <a:pt x="9777" y="379"/>
                    </a:lnTo>
                    <a:lnTo>
                      <a:pt x="9569" y="269"/>
                    </a:lnTo>
                    <a:lnTo>
                      <a:pt x="9361" y="184"/>
                    </a:lnTo>
                    <a:lnTo>
                      <a:pt x="9141" y="110"/>
                    </a:lnTo>
                    <a:lnTo>
                      <a:pt x="8921" y="61"/>
                    </a:lnTo>
                    <a:lnTo>
                      <a:pt x="8677" y="25"/>
                    </a:lnTo>
                    <a:lnTo>
                      <a:pt x="8445" y="13"/>
                    </a:lnTo>
                    <a:lnTo>
                      <a:pt x="81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695775" y="2722000"/>
                <a:ext cx="587525" cy="542300"/>
              </a:xfrm>
              <a:custGeom>
                <a:avLst/>
                <a:gdLst/>
                <a:ahLst/>
                <a:cxnLst/>
                <a:rect l="l" t="t" r="r" b="b"/>
                <a:pathLst>
                  <a:path w="23501" h="21692" extrusionOk="0">
                    <a:moveTo>
                      <a:pt x="8017" y="0"/>
                    </a:moveTo>
                    <a:lnTo>
                      <a:pt x="7711" y="25"/>
                    </a:lnTo>
                    <a:lnTo>
                      <a:pt x="7418" y="49"/>
                    </a:lnTo>
                    <a:lnTo>
                      <a:pt x="7113" y="86"/>
                    </a:lnTo>
                    <a:lnTo>
                      <a:pt x="6721" y="147"/>
                    </a:lnTo>
                    <a:lnTo>
                      <a:pt x="6330" y="232"/>
                    </a:lnTo>
                    <a:lnTo>
                      <a:pt x="5939" y="330"/>
                    </a:lnTo>
                    <a:lnTo>
                      <a:pt x="5548" y="452"/>
                    </a:lnTo>
                    <a:lnTo>
                      <a:pt x="5169" y="599"/>
                    </a:lnTo>
                    <a:lnTo>
                      <a:pt x="4791" y="758"/>
                    </a:lnTo>
                    <a:lnTo>
                      <a:pt x="4412" y="941"/>
                    </a:lnTo>
                    <a:lnTo>
                      <a:pt x="4045" y="1137"/>
                    </a:lnTo>
                    <a:lnTo>
                      <a:pt x="3715" y="1344"/>
                    </a:lnTo>
                    <a:lnTo>
                      <a:pt x="3397" y="1564"/>
                    </a:lnTo>
                    <a:lnTo>
                      <a:pt x="3092" y="1797"/>
                    </a:lnTo>
                    <a:lnTo>
                      <a:pt x="2799" y="2029"/>
                    </a:lnTo>
                    <a:lnTo>
                      <a:pt x="2530" y="2285"/>
                    </a:lnTo>
                    <a:lnTo>
                      <a:pt x="2261" y="2554"/>
                    </a:lnTo>
                    <a:lnTo>
                      <a:pt x="2016" y="2823"/>
                    </a:lnTo>
                    <a:lnTo>
                      <a:pt x="1772" y="3104"/>
                    </a:lnTo>
                    <a:lnTo>
                      <a:pt x="1552" y="3397"/>
                    </a:lnTo>
                    <a:lnTo>
                      <a:pt x="1344" y="3703"/>
                    </a:lnTo>
                    <a:lnTo>
                      <a:pt x="1149" y="4009"/>
                    </a:lnTo>
                    <a:lnTo>
                      <a:pt x="978" y="4326"/>
                    </a:lnTo>
                    <a:lnTo>
                      <a:pt x="807" y="4656"/>
                    </a:lnTo>
                    <a:lnTo>
                      <a:pt x="660" y="4986"/>
                    </a:lnTo>
                    <a:lnTo>
                      <a:pt x="526" y="5328"/>
                    </a:lnTo>
                    <a:lnTo>
                      <a:pt x="403" y="5671"/>
                    </a:lnTo>
                    <a:lnTo>
                      <a:pt x="293" y="6013"/>
                    </a:lnTo>
                    <a:lnTo>
                      <a:pt x="208" y="6367"/>
                    </a:lnTo>
                    <a:lnTo>
                      <a:pt x="135" y="6722"/>
                    </a:lnTo>
                    <a:lnTo>
                      <a:pt x="73" y="7076"/>
                    </a:lnTo>
                    <a:lnTo>
                      <a:pt x="37" y="7430"/>
                    </a:lnTo>
                    <a:lnTo>
                      <a:pt x="12" y="7797"/>
                    </a:lnTo>
                    <a:lnTo>
                      <a:pt x="0" y="8164"/>
                    </a:lnTo>
                    <a:lnTo>
                      <a:pt x="0" y="8530"/>
                    </a:lnTo>
                    <a:lnTo>
                      <a:pt x="25" y="8897"/>
                    </a:lnTo>
                    <a:lnTo>
                      <a:pt x="73" y="9263"/>
                    </a:lnTo>
                    <a:lnTo>
                      <a:pt x="122" y="9618"/>
                    </a:lnTo>
                    <a:lnTo>
                      <a:pt x="196" y="9984"/>
                    </a:lnTo>
                    <a:lnTo>
                      <a:pt x="293" y="10351"/>
                    </a:lnTo>
                    <a:lnTo>
                      <a:pt x="403" y="10705"/>
                    </a:lnTo>
                    <a:lnTo>
                      <a:pt x="526" y="11060"/>
                    </a:lnTo>
                    <a:lnTo>
                      <a:pt x="672" y="11414"/>
                    </a:lnTo>
                    <a:lnTo>
                      <a:pt x="709" y="11549"/>
                    </a:lnTo>
                    <a:lnTo>
                      <a:pt x="746" y="11671"/>
                    </a:lnTo>
                    <a:lnTo>
                      <a:pt x="856" y="11903"/>
                    </a:lnTo>
                    <a:lnTo>
                      <a:pt x="990" y="12148"/>
                    </a:lnTo>
                    <a:lnTo>
                      <a:pt x="1124" y="12392"/>
                    </a:lnTo>
                    <a:lnTo>
                      <a:pt x="1344" y="12734"/>
                    </a:lnTo>
                    <a:lnTo>
                      <a:pt x="1564" y="13064"/>
                    </a:lnTo>
                    <a:lnTo>
                      <a:pt x="1809" y="13394"/>
                    </a:lnTo>
                    <a:lnTo>
                      <a:pt x="2065" y="13700"/>
                    </a:lnTo>
                    <a:lnTo>
                      <a:pt x="2334" y="13981"/>
                    </a:lnTo>
                    <a:lnTo>
                      <a:pt x="2615" y="14262"/>
                    </a:lnTo>
                    <a:lnTo>
                      <a:pt x="2896" y="14518"/>
                    </a:lnTo>
                    <a:lnTo>
                      <a:pt x="3202" y="14751"/>
                    </a:lnTo>
                    <a:lnTo>
                      <a:pt x="3226" y="14775"/>
                    </a:lnTo>
                    <a:lnTo>
                      <a:pt x="3251" y="14799"/>
                    </a:lnTo>
                    <a:lnTo>
                      <a:pt x="3287" y="14824"/>
                    </a:lnTo>
                    <a:lnTo>
                      <a:pt x="4974" y="15740"/>
                    </a:lnTo>
                    <a:lnTo>
                      <a:pt x="15447" y="21692"/>
                    </a:lnTo>
                    <a:lnTo>
                      <a:pt x="23501" y="7467"/>
                    </a:lnTo>
                    <a:lnTo>
                      <a:pt x="13137" y="1638"/>
                    </a:lnTo>
                    <a:lnTo>
                      <a:pt x="12966" y="1515"/>
                    </a:lnTo>
                    <a:lnTo>
                      <a:pt x="12795" y="1393"/>
                    </a:lnTo>
                    <a:lnTo>
                      <a:pt x="12624" y="1283"/>
                    </a:lnTo>
                    <a:lnTo>
                      <a:pt x="12453" y="1173"/>
                    </a:lnTo>
                    <a:lnTo>
                      <a:pt x="12099" y="990"/>
                    </a:lnTo>
                    <a:lnTo>
                      <a:pt x="11744" y="807"/>
                    </a:lnTo>
                    <a:lnTo>
                      <a:pt x="11475" y="684"/>
                    </a:lnTo>
                    <a:lnTo>
                      <a:pt x="11206" y="574"/>
                    </a:lnTo>
                    <a:lnTo>
                      <a:pt x="10925" y="464"/>
                    </a:lnTo>
                    <a:lnTo>
                      <a:pt x="10644" y="367"/>
                    </a:lnTo>
                    <a:lnTo>
                      <a:pt x="10363" y="293"/>
                    </a:lnTo>
                    <a:lnTo>
                      <a:pt x="10082" y="220"/>
                    </a:lnTo>
                    <a:lnTo>
                      <a:pt x="9789" y="147"/>
                    </a:lnTo>
                    <a:lnTo>
                      <a:pt x="9508" y="98"/>
                    </a:lnTo>
                    <a:lnTo>
                      <a:pt x="9214" y="61"/>
                    </a:lnTo>
                    <a:lnTo>
                      <a:pt x="8909" y="25"/>
                    </a:lnTo>
                    <a:lnTo>
                      <a:pt x="8616" y="12"/>
                    </a:lnTo>
                    <a:lnTo>
                      <a:pt x="83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3431750" y="4340950"/>
                <a:ext cx="556375" cy="459200"/>
              </a:xfrm>
              <a:custGeom>
                <a:avLst/>
                <a:gdLst/>
                <a:ahLst/>
                <a:cxnLst/>
                <a:rect l="l" t="t" r="r" b="b"/>
                <a:pathLst>
                  <a:path w="22255" h="18368" extrusionOk="0">
                    <a:moveTo>
                      <a:pt x="2592" y="0"/>
                    </a:moveTo>
                    <a:lnTo>
                      <a:pt x="1" y="16132"/>
                    </a:lnTo>
                    <a:lnTo>
                      <a:pt x="11879" y="18026"/>
                    </a:lnTo>
                    <a:lnTo>
                      <a:pt x="12955" y="18234"/>
                    </a:lnTo>
                    <a:lnTo>
                      <a:pt x="13492" y="18319"/>
                    </a:lnTo>
                    <a:lnTo>
                      <a:pt x="13774" y="18344"/>
                    </a:lnTo>
                    <a:lnTo>
                      <a:pt x="14042" y="18368"/>
                    </a:lnTo>
                    <a:lnTo>
                      <a:pt x="14409" y="18368"/>
                    </a:lnTo>
                    <a:lnTo>
                      <a:pt x="14776" y="18356"/>
                    </a:lnTo>
                    <a:lnTo>
                      <a:pt x="15142" y="18319"/>
                    </a:lnTo>
                    <a:lnTo>
                      <a:pt x="15497" y="18258"/>
                    </a:lnTo>
                    <a:lnTo>
                      <a:pt x="15851" y="18172"/>
                    </a:lnTo>
                    <a:lnTo>
                      <a:pt x="16205" y="18087"/>
                    </a:lnTo>
                    <a:lnTo>
                      <a:pt x="16548" y="17965"/>
                    </a:lnTo>
                    <a:lnTo>
                      <a:pt x="16890" y="17842"/>
                    </a:lnTo>
                    <a:lnTo>
                      <a:pt x="17232" y="17696"/>
                    </a:lnTo>
                    <a:lnTo>
                      <a:pt x="17562" y="17537"/>
                    </a:lnTo>
                    <a:lnTo>
                      <a:pt x="17892" y="17366"/>
                    </a:lnTo>
                    <a:lnTo>
                      <a:pt x="18210" y="17183"/>
                    </a:lnTo>
                    <a:lnTo>
                      <a:pt x="18515" y="16987"/>
                    </a:lnTo>
                    <a:lnTo>
                      <a:pt x="18821" y="16791"/>
                    </a:lnTo>
                    <a:lnTo>
                      <a:pt x="19114" y="16571"/>
                    </a:lnTo>
                    <a:lnTo>
                      <a:pt x="19407" y="16352"/>
                    </a:lnTo>
                    <a:lnTo>
                      <a:pt x="19652" y="16156"/>
                    </a:lnTo>
                    <a:lnTo>
                      <a:pt x="19884" y="15936"/>
                    </a:lnTo>
                    <a:lnTo>
                      <a:pt x="20116" y="15716"/>
                    </a:lnTo>
                    <a:lnTo>
                      <a:pt x="20324" y="15484"/>
                    </a:lnTo>
                    <a:lnTo>
                      <a:pt x="20519" y="15252"/>
                    </a:lnTo>
                    <a:lnTo>
                      <a:pt x="20715" y="14995"/>
                    </a:lnTo>
                    <a:lnTo>
                      <a:pt x="20898" y="14738"/>
                    </a:lnTo>
                    <a:lnTo>
                      <a:pt x="21069" y="14482"/>
                    </a:lnTo>
                    <a:lnTo>
                      <a:pt x="21216" y="14213"/>
                    </a:lnTo>
                    <a:lnTo>
                      <a:pt x="21363" y="13932"/>
                    </a:lnTo>
                    <a:lnTo>
                      <a:pt x="21497" y="13651"/>
                    </a:lnTo>
                    <a:lnTo>
                      <a:pt x="21631" y="13357"/>
                    </a:lnTo>
                    <a:lnTo>
                      <a:pt x="21741" y="13064"/>
                    </a:lnTo>
                    <a:lnTo>
                      <a:pt x="21839" y="12771"/>
                    </a:lnTo>
                    <a:lnTo>
                      <a:pt x="21937" y="12465"/>
                    </a:lnTo>
                    <a:lnTo>
                      <a:pt x="22010" y="12160"/>
                    </a:lnTo>
                    <a:lnTo>
                      <a:pt x="22084" y="11854"/>
                    </a:lnTo>
                    <a:lnTo>
                      <a:pt x="22145" y="11549"/>
                    </a:lnTo>
                    <a:lnTo>
                      <a:pt x="22181" y="11231"/>
                    </a:lnTo>
                    <a:lnTo>
                      <a:pt x="22218" y="10913"/>
                    </a:lnTo>
                    <a:lnTo>
                      <a:pt x="22242" y="10608"/>
                    </a:lnTo>
                    <a:lnTo>
                      <a:pt x="22255" y="10290"/>
                    </a:lnTo>
                    <a:lnTo>
                      <a:pt x="22255" y="9972"/>
                    </a:lnTo>
                    <a:lnTo>
                      <a:pt x="22242" y="9655"/>
                    </a:lnTo>
                    <a:lnTo>
                      <a:pt x="22218" y="9337"/>
                    </a:lnTo>
                    <a:lnTo>
                      <a:pt x="22181" y="9031"/>
                    </a:lnTo>
                    <a:lnTo>
                      <a:pt x="22132" y="8714"/>
                    </a:lnTo>
                    <a:lnTo>
                      <a:pt x="22084" y="8408"/>
                    </a:lnTo>
                    <a:lnTo>
                      <a:pt x="22010" y="8102"/>
                    </a:lnTo>
                    <a:lnTo>
                      <a:pt x="21925" y="7797"/>
                    </a:lnTo>
                    <a:lnTo>
                      <a:pt x="21839" y="7504"/>
                    </a:lnTo>
                    <a:lnTo>
                      <a:pt x="21729" y="7210"/>
                    </a:lnTo>
                    <a:lnTo>
                      <a:pt x="21570" y="6819"/>
                    </a:lnTo>
                    <a:lnTo>
                      <a:pt x="21387" y="6440"/>
                    </a:lnTo>
                    <a:lnTo>
                      <a:pt x="21191" y="6086"/>
                    </a:lnTo>
                    <a:lnTo>
                      <a:pt x="20984" y="5732"/>
                    </a:lnTo>
                    <a:lnTo>
                      <a:pt x="20752" y="5389"/>
                    </a:lnTo>
                    <a:lnTo>
                      <a:pt x="20519" y="5072"/>
                    </a:lnTo>
                    <a:lnTo>
                      <a:pt x="20263" y="4766"/>
                    </a:lnTo>
                    <a:lnTo>
                      <a:pt x="19994" y="4473"/>
                    </a:lnTo>
                    <a:lnTo>
                      <a:pt x="19872" y="4338"/>
                    </a:lnTo>
                    <a:lnTo>
                      <a:pt x="19725" y="4216"/>
                    </a:lnTo>
                    <a:lnTo>
                      <a:pt x="19578" y="4094"/>
                    </a:lnTo>
                    <a:lnTo>
                      <a:pt x="19432" y="3984"/>
                    </a:lnTo>
                    <a:lnTo>
                      <a:pt x="19114" y="3789"/>
                    </a:lnTo>
                    <a:lnTo>
                      <a:pt x="18784" y="3605"/>
                    </a:lnTo>
                    <a:lnTo>
                      <a:pt x="18405" y="3397"/>
                    </a:lnTo>
                    <a:lnTo>
                      <a:pt x="18014" y="3202"/>
                    </a:lnTo>
                    <a:lnTo>
                      <a:pt x="17623" y="3031"/>
                    </a:lnTo>
                    <a:lnTo>
                      <a:pt x="17232" y="2860"/>
                    </a:lnTo>
                    <a:lnTo>
                      <a:pt x="16841" y="2713"/>
                    </a:lnTo>
                    <a:lnTo>
                      <a:pt x="16450" y="2566"/>
                    </a:lnTo>
                    <a:lnTo>
                      <a:pt x="16047" y="2444"/>
                    </a:lnTo>
                    <a:lnTo>
                      <a:pt x="15655" y="2322"/>
                    </a:lnTo>
                    <a:lnTo>
                      <a:pt x="15252" y="2212"/>
                    </a:lnTo>
                    <a:lnTo>
                      <a:pt x="14849" y="2114"/>
                    </a:lnTo>
                    <a:lnTo>
                      <a:pt x="14030" y="1919"/>
                    </a:lnTo>
                    <a:lnTo>
                      <a:pt x="13199" y="1760"/>
                    </a:lnTo>
                    <a:lnTo>
                      <a:pt x="12356" y="1601"/>
                    </a:lnTo>
                    <a:lnTo>
                      <a:pt x="10816" y="1332"/>
                    </a:lnTo>
                    <a:lnTo>
                      <a:pt x="9276" y="1088"/>
                    </a:lnTo>
                    <a:lnTo>
                      <a:pt x="6197" y="587"/>
                    </a:lnTo>
                    <a:lnTo>
                      <a:pt x="2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3342850" y="4340025"/>
                <a:ext cx="241375" cy="405150"/>
              </a:xfrm>
              <a:custGeom>
                <a:avLst/>
                <a:gdLst/>
                <a:ahLst/>
                <a:cxnLst/>
                <a:rect l="l" t="t" r="r" b="b"/>
                <a:pathLst>
                  <a:path w="9655" h="16206" extrusionOk="0">
                    <a:moveTo>
                      <a:pt x="5427" y="0"/>
                    </a:moveTo>
                    <a:lnTo>
                      <a:pt x="5194" y="37"/>
                    </a:lnTo>
                    <a:lnTo>
                      <a:pt x="4962" y="86"/>
                    </a:lnTo>
                    <a:lnTo>
                      <a:pt x="4730" y="147"/>
                    </a:lnTo>
                    <a:lnTo>
                      <a:pt x="4486" y="233"/>
                    </a:lnTo>
                    <a:lnTo>
                      <a:pt x="4253" y="343"/>
                    </a:lnTo>
                    <a:lnTo>
                      <a:pt x="4021" y="465"/>
                    </a:lnTo>
                    <a:lnTo>
                      <a:pt x="3789" y="611"/>
                    </a:lnTo>
                    <a:lnTo>
                      <a:pt x="3557" y="770"/>
                    </a:lnTo>
                    <a:lnTo>
                      <a:pt x="3337" y="954"/>
                    </a:lnTo>
                    <a:lnTo>
                      <a:pt x="3105" y="1149"/>
                    </a:lnTo>
                    <a:lnTo>
                      <a:pt x="2885" y="1369"/>
                    </a:lnTo>
                    <a:lnTo>
                      <a:pt x="2652" y="1614"/>
                    </a:lnTo>
                    <a:lnTo>
                      <a:pt x="2445" y="1870"/>
                    </a:lnTo>
                    <a:lnTo>
                      <a:pt x="2225" y="2139"/>
                    </a:lnTo>
                    <a:lnTo>
                      <a:pt x="2017" y="2432"/>
                    </a:lnTo>
                    <a:lnTo>
                      <a:pt x="1821" y="2738"/>
                    </a:lnTo>
                    <a:lnTo>
                      <a:pt x="1638" y="3043"/>
                    </a:lnTo>
                    <a:lnTo>
                      <a:pt x="1467" y="3361"/>
                    </a:lnTo>
                    <a:lnTo>
                      <a:pt x="1296" y="3691"/>
                    </a:lnTo>
                    <a:lnTo>
                      <a:pt x="1137" y="4033"/>
                    </a:lnTo>
                    <a:lnTo>
                      <a:pt x="990" y="4388"/>
                    </a:lnTo>
                    <a:lnTo>
                      <a:pt x="856" y="4742"/>
                    </a:lnTo>
                    <a:lnTo>
                      <a:pt x="722" y="5096"/>
                    </a:lnTo>
                    <a:lnTo>
                      <a:pt x="599" y="5463"/>
                    </a:lnTo>
                    <a:lnTo>
                      <a:pt x="502" y="5842"/>
                    </a:lnTo>
                    <a:lnTo>
                      <a:pt x="404" y="6221"/>
                    </a:lnTo>
                    <a:lnTo>
                      <a:pt x="306" y="6600"/>
                    </a:lnTo>
                    <a:lnTo>
                      <a:pt x="233" y="6978"/>
                    </a:lnTo>
                    <a:lnTo>
                      <a:pt x="172" y="7370"/>
                    </a:lnTo>
                    <a:lnTo>
                      <a:pt x="111" y="7761"/>
                    </a:lnTo>
                    <a:lnTo>
                      <a:pt x="62" y="8152"/>
                    </a:lnTo>
                    <a:lnTo>
                      <a:pt x="37" y="8531"/>
                    </a:lnTo>
                    <a:lnTo>
                      <a:pt x="13" y="8922"/>
                    </a:lnTo>
                    <a:lnTo>
                      <a:pt x="1" y="9313"/>
                    </a:lnTo>
                    <a:lnTo>
                      <a:pt x="1" y="9692"/>
                    </a:lnTo>
                    <a:lnTo>
                      <a:pt x="1" y="10083"/>
                    </a:lnTo>
                    <a:lnTo>
                      <a:pt x="25" y="10461"/>
                    </a:lnTo>
                    <a:lnTo>
                      <a:pt x="62" y="10840"/>
                    </a:lnTo>
                    <a:lnTo>
                      <a:pt x="111" y="11207"/>
                    </a:lnTo>
                    <a:lnTo>
                      <a:pt x="172" y="11574"/>
                    </a:lnTo>
                    <a:lnTo>
                      <a:pt x="233" y="11928"/>
                    </a:lnTo>
                    <a:lnTo>
                      <a:pt x="318" y="12282"/>
                    </a:lnTo>
                    <a:lnTo>
                      <a:pt x="416" y="12625"/>
                    </a:lnTo>
                    <a:lnTo>
                      <a:pt x="514" y="12967"/>
                    </a:lnTo>
                    <a:lnTo>
                      <a:pt x="636" y="13284"/>
                    </a:lnTo>
                    <a:lnTo>
                      <a:pt x="770" y="13602"/>
                    </a:lnTo>
                    <a:lnTo>
                      <a:pt x="905" y="13895"/>
                    </a:lnTo>
                    <a:lnTo>
                      <a:pt x="1052" y="14177"/>
                    </a:lnTo>
                    <a:lnTo>
                      <a:pt x="1210" y="14433"/>
                    </a:lnTo>
                    <a:lnTo>
                      <a:pt x="1369" y="14678"/>
                    </a:lnTo>
                    <a:lnTo>
                      <a:pt x="1540" y="14910"/>
                    </a:lnTo>
                    <a:lnTo>
                      <a:pt x="1711" y="15118"/>
                    </a:lnTo>
                    <a:lnTo>
                      <a:pt x="1895" y="15301"/>
                    </a:lnTo>
                    <a:lnTo>
                      <a:pt x="2090" y="15484"/>
                    </a:lnTo>
                    <a:lnTo>
                      <a:pt x="2286" y="15631"/>
                    </a:lnTo>
                    <a:lnTo>
                      <a:pt x="2481" y="15765"/>
                    </a:lnTo>
                    <a:lnTo>
                      <a:pt x="2689" y="15887"/>
                    </a:lnTo>
                    <a:lnTo>
                      <a:pt x="2909" y="15985"/>
                    </a:lnTo>
                    <a:lnTo>
                      <a:pt x="3117" y="16071"/>
                    </a:lnTo>
                    <a:lnTo>
                      <a:pt x="3337" y="16132"/>
                    </a:lnTo>
                    <a:lnTo>
                      <a:pt x="3557" y="16181"/>
                    </a:lnTo>
                    <a:lnTo>
                      <a:pt x="3789" y="16205"/>
                    </a:lnTo>
                    <a:lnTo>
                      <a:pt x="4009" y="16205"/>
                    </a:lnTo>
                    <a:lnTo>
                      <a:pt x="4241" y="16193"/>
                    </a:lnTo>
                    <a:lnTo>
                      <a:pt x="4473" y="16169"/>
                    </a:lnTo>
                    <a:lnTo>
                      <a:pt x="4706" y="16120"/>
                    </a:lnTo>
                    <a:lnTo>
                      <a:pt x="4938" y="16059"/>
                    </a:lnTo>
                    <a:lnTo>
                      <a:pt x="5170" y="15973"/>
                    </a:lnTo>
                    <a:lnTo>
                      <a:pt x="5414" y="15863"/>
                    </a:lnTo>
                    <a:lnTo>
                      <a:pt x="5647" y="15741"/>
                    </a:lnTo>
                    <a:lnTo>
                      <a:pt x="5879" y="15594"/>
                    </a:lnTo>
                    <a:lnTo>
                      <a:pt x="6111" y="15435"/>
                    </a:lnTo>
                    <a:lnTo>
                      <a:pt x="6331" y="15252"/>
                    </a:lnTo>
                    <a:lnTo>
                      <a:pt x="6563" y="15056"/>
                    </a:lnTo>
                    <a:lnTo>
                      <a:pt x="6783" y="14836"/>
                    </a:lnTo>
                    <a:lnTo>
                      <a:pt x="7015" y="14592"/>
                    </a:lnTo>
                    <a:lnTo>
                      <a:pt x="7235" y="14335"/>
                    </a:lnTo>
                    <a:lnTo>
                      <a:pt x="7443" y="14054"/>
                    </a:lnTo>
                    <a:lnTo>
                      <a:pt x="7651" y="13773"/>
                    </a:lnTo>
                    <a:lnTo>
                      <a:pt x="7846" y="13468"/>
                    </a:lnTo>
                    <a:lnTo>
                      <a:pt x="8030" y="13162"/>
                    </a:lnTo>
                    <a:lnTo>
                      <a:pt x="8201" y="12844"/>
                    </a:lnTo>
                    <a:lnTo>
                      <a:pt x="8372" y="12515"/>
                    </a:lnTo>
                    <a:lnTo>
                      <a:pt x="8531" y="12172"/>
                    </a:lnTo>
                    <a:lnTo>
                      <a:pt x="8677" y="11830"/>
                    </a:lnTo>
                    <a:lnTo>
                      <a:pt x="8812" y="11476"/>
                    </a:lnTo>
                    <a:lnTo>
                      <a:pt x="8934" y="11109"/>
                    </a:lnTo>
                    <a:lnTo>
                      <a:pt x="9056" y="10743"/>
                    </a:lnTo>
                    <a:lnTo>
                      <a:pt x="9166" y="10376"/>
                    </a:lnTo>
                    <a:lnTo>
                      <a:pt x="9264" y="9997"/>
                    </a:lnTo>
                    <a:lnTo>
                      <a:pt x="9349" y="9606"/>
                    </a:lnTo>
                    <a:lnTo>
                      <a:pt x="9423" y="9227"/>
                    </a:lnTo>
                    <a:lnTo>
                      <a:pt x="9496" y="8836"/>
                    </a:lnTo>
                    <a:lnTo>
                      <a:pt x="9545" y="8457"/>
                    </a:lnTo>
                    <a:lnTo>
                      <a:pt x="9594" y="8066"/>
                    </a:lnTo>
                    <a:lnTo>
                      <a:pt x="9630" y="7675"/>
                    </a:lnTo>
                    <a:lnTo>
                      <a:pt x="9643" y="7284"/>
                    </a:lnTo>
                    <a:lnTo>
                      <a:pt x="9655" y="6893"/>
                    </a:lnTo>
                    <a:lnTo>
                      <a:pt x="9655" y="6514"/>
                    </a:lnTo>
                    <a:lnTo>
                      <a:pt x="9655" y="6123"/>
                    </a:lnTo>
                    <a:lnTo>
                      <a:pt x="9630" y="5744"/>
                    </a:lnTo>
                    <a:lnTo>
                      <a:pt x="9594" y="5378"/>
                    </a:lnTo>
                    <a:lnTo>
                      <a:pt x="9545" y="4999"/>
                    </a:lnTo>
                    <a:lnTo>
                      <a:pt x="9484" y="4632"/>
                    </a:lnTo>
                    <a:lnTo>
                      <a:pt x="9423" y="4278"/>
                    </a:lnTo>
                    <a:lnTo>
                      <a:pt x="9337" y="3923"/>
                    </a:lnTo>
                    <a:lnTo>
                      <a:pt x="9239" y="3581"/>
                    </a:lnTo>
                    <a:lnTo>
                      <a:pt x="9142" y="3251"/>
                    </a:lnTo>
                    <a:lnTo>
                      <a:pt x="9019" y="2921"/>
                    </a:lnTo>
                    <a:lnTo>
                      <a:pt x="8897" y="2603"/>
                    </a:lnTo>
                    <a:lnTo>
                      <a:pt x="8751" y="2310"/>
                    </a:lnTo>
                    <a:lnTo>
                      <a:pt x="8604" y="2029"/>
                    </a:lnTo>
                    <a:lnTo>
                      <a:pt x="8457" y="1760"/>
                    </a:lnTo>
                    <a:lnTo>
                      <a:pt x="8286" y="1516"/>
                    </a:lnTo>
                    <a:lnTo>
                      <a:pt x="8127" y="1296"/>
                    </a:lnTo>
                    <a:lnTo>
                      <a:pt x="7944" y="1088"/>
                    </a:lnTo>
                    <a:lnTo>
                      <a:pt x="7761" y="893"/>
                    </a:lnTo>
                    <a:lnTo>
                      <a:pt x="7577" y="721"/>
                    </a:lnTo>
                    <a:lnTo>
                      <a:pt x="7382" y="575"/>
                    </a:lnTo>
                    <a:lnTo>
                      <a:pt x="7174" y="440"/>
                    </a:lnTo>
                    <a:lnTo>
                      <a:pt x="6966" y="318"/>
                    </a:lnTo>
                    <a:lnTo>
                      <a:pt x="6759" y="220"/>
                    </a:lnTo>
                    <a:lnTo>
                      <a:pt x="6539" y="135"/>
                    </a:lnTo>
                    <a:lnTo>
                      <a:pt x="6319" y="74"/>
                    </a:lnTo>
                    <a:lnTo>
                      <a:pt x="6099" y="25"/>
                    </a:lnTo>
                    <a:lnTo>
                      <a:pt x="58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2938350" y="4287175"/>
                <a:ext cx="556675" cy="457075"/>
              </a:xfrm>
              <a:custGeom>
                <a:avLst/>
                <a:gdLst/>
                <a:ahLst/>
                <a:cxnLst/>
                <a:rect l="l" t="t" r="r" b="b"/>
                <a:pathLst>
                  <a:path w="22267" h="18283" extrusionOk="0">
                    <a:moveTo>
                      <a:pt x="8042" y="0"/>
                    </a:moveTo>
                    <a:lnTo>
                      <a:pt x="7748" y="12"/>
                    </a:lnTo>
                    <a:lnTo>
                      <a:pt x="7455" y="25"/>
                    </a:lnTo>
                    <a:lnTo>
                      <a:pt x="7162" y="61"/>
                    </a:lnTo>
                    <a:lnTo>
                      <a:pt x="6868" y="98"/>
                    </a:lnTo>
                    <a:lnTo>
                      <a:pt x="6575" y="159"/>
                    </a:lnTo>
                    <a:lnTo>
                      <a:pt x="6294" y="220"/>
                    </a:lnTo>
                    <a:lnTo>
                      <a:pt x="6001" y="294"/>
                    </a:lnTo>
                    <a:lnTo>
                      <a:pt x="5720" y="379"/>
                    </a:lnTo>
                    <a:lnTo>
                      <a:pt x="5439" y="477"/>
                    </a:lnTo>
                    <a:lnTo>
                      <a:pt x="5157" y="587"/>
                    </a:lnTo>
                    <a:lnTo>
                      <a:pt x="4876" y="709"/>
                    </a:lnTo>
                    <a:lnTo>
                      <a:pt x="4595" y="843"/>
                    </a:lnTo>
                    <a:lnTo>
                      <a:pt x="4326" y="978"/>
                    </a:lnTo>
                    <a:lnTo>
                      <a:pt x="3984" y="1186"/>
                    </a:lnTo>
                    <a:lnTo>
                      <a:pt x="3654" y="1393"/>
                    </a:lnTo>
                    <a:lnTo>
                      <a:pt x="3324" y="1626"/>
                    </a:lnTo>
                    <a:lnTo>
                      <a:pt x="2994" y="1882"/>
                    </a:lnTo>
                    <a:lnTo>
                      <a:pt x="2689" y="2139"/>
                    </a:lnTo>
                    <a:lnTo>
                      <a:pt x="2396" y="2432"/>
                    </a:lnTo>
                    <a:lnTo>
                      <a:pt x="2102" y="2725"/>
                    </a:lnTo>
                    <a:lnTo>
                      <a:pt x="1833" y="3043"/>
                    </a:lnTo>
                    <a:lnTo>
                      <a:pt x="1601" y="3361"/>
                    </a:lnTo>
                    <a:lnTo>
                      <a:pt x="1381" y="3666"/>
                    </a:lnTo>
                    <a:lnTo>
                      <a:pt x="1174" y="3996"/>
                    </a:lnTo>
                    <a:lnTo>
                      <a:pt x="990" y="4314"/>
                    </a:lnTo>
                    <a:lnTo>
                      <a:pt x="819" y="4656"/>
                    </a:lnTo>
                    <a:lnTo>
                      <a:pt x="660" y="4999"/>
                    </a:lnTo>
                    <a:lnTo>
                      <a:pt x="526" y="5341"/>
                    </a:lnTo>
                    <a:lnTo>
                      <a:pt x="404" y="5683"/>
                    </a:lnTo>
                    <a:lnTo>
                      <a:pt x="294" y="6037"/>
                    </a:lnTo>
                    <a:lnTo>
                      <a:pt x="208" y="6392"/>
                    </a:lnTo>
                    <a:lnTo>
                      <a:pt x="135" y="6758"/>
                    </a:lnTo>
                    <a:lnTo>
                      <a:pt x="74" y="7113"/>
                    </a:lnTo>
                    <a:lnTo>
                      <a:pt x="37" y="7479"/>
                    </a:lnTo>
                    <a:lnTo>
                      <a:pt x="13" y="7834"/>
                    </a:lnTo>
                    <a:lnTo>
                      <a:pt x="0" y="8200"/>
                    </a:lnTo>
                    <a:lnTo>
                      <a:pt x="13" y="8567"/>
                    </a:lnTo>
                    <a:lnTo>
                      <a:pt x="37" y="8921"/>
                    </a:lnTo>
                    <a:lnTo>
                      <a:pt x="74" y="9288"/>
                    </a:lnTo>
                    <a:lnTo>
                      <a:pt x="135" y="9642"/>
                    </a:lnTo>
                    <a:lnTo>
                      <a:pt x="208" y="9997"/>
                    </a:lnTo>
                    <a:lnTo>
                      <a:pt x="294" y="10351"/>
                    </a:lnTo>
                    <a:lnTo>
                      <a:pt x="391" y="10693"/>
                    </a:lnTo>
                    <a:lnTo>
                      <a:pt x="514" y="11048"/>
                    </a:lnTo>
                    <a:lnTo>
                      <a:pt x="648" y="11378"/>
                    </a:lnTo>
                    <a:lnTo>
                      <a:pt x="795" y="11720"/>
                    </a:lnTo>
                    <a:lnTo>
                      <a:pt x="966" y="12050"/>
                    </a:lnTo>
                    <a:lnTo>
                      <a:pt x="1149" y="12368"/>
                    </a:lnTo>
                    <a:lnTo>
                      <a:pt x="1345" y="12685"/>
                    </a:lnTo>
                    <a:lnTo>
                      <a:pt x="1552" y="12991"/>
                    </a:lnTo>
                    <a:lnTo>
                      <a:pt x="1785" y="13284"/>
                    </a:lnTo>
                    <a:lnTo>
                      <a:pt x="2029" y="13578"/>
                    </a:lnTo>
                    <a:lnTo>
                      <a:pt x="2286" y="13859"/>
                    </a:lnTo>
                    <a:lnTo>
                      <a:pt x="2359" y="13956"/>
                    </a:lnTo>
                    <a:lnTo>
                      <a:pt x="2444" y="14066"/>
                    </a:lnTo>
                    <a:lnTo>
                      <a:pt x="2628" y="14250"/>
                    </a:lnTo>
                    <a:lnTo>
                      <a:pt x="2836" y="14433"/>
                    </a:lnTo>
                    <a:lnTo>
                      <a:pt x="3055" y="14604"/>
                    </a:lnTo>
                    <a:lnTo>
                      <a:pt x="3373" y="14861"/>
                    </a:lnTo>
                    <a:lnTo>
                      <a:pt x="3703" y="15093"/>
                    </a:lnTo>
                    <a:lnTo>
                      <a:pt x="4045" y="15301"/>
                    </a:lnTo>
                    <a:lnTo>
                      <a:pt x="4388" y="15496"/>
                    </a:lnTo>
                    <a:lnTo>
                      <a:pt x="4742" y="15680"/>
                    </a:lnTo>
                    <a:lnTo>
                      <a:pt x="5096" y="15838"/>
                    </a:lnTo>
                    <a:lnTo>
                      <a:pt x="5463" y="15973"/>
                    </a:lnTo>
                    <a:lnTo>
                      <a:pt x="5817" y="16083"/>
                    </a:lnTo>
                    <a:lnTo>
                      <a:pt x="5854" y="16107"/>
                    </a:lnTo>
                    <a:lnTo>
                      <a:pt x="5891" y="16119"/>
                    </a:lnTo>
                    <a:lnTo>
                      <a:pt x="5927" y="16119"/>
                    </a:lnTo>
                    <a:lnTo>
                      <a:pt x="7834" y="16388"/>
                    </a:lnTo>
                    <a:lnTo>
                      <a:pt x="19737" y="18283"/>
                    </a:lnTo>
                    <a:lnTo>
                      <a:pt x="22266" y="2139"/>
                    </a:lnTo>
                    <a:lnTo>
                      <a:pt x="10522" y="318"/>
                    </a:lnTo>
                    <a:lnTo>
                      <a:pt x="10315" y="257"/>
                    </a:lnTo>
                    <a:lnTo>
                      <a:pt x="10119" y="208"/>
                    </a:lnTo>
                    <a:lnTo>
                      <a:pt x="9911" y="159"/>
                    </a:lnTo>
                    <a:lnTo>
                      <a:pt x="9716" y="122"/>
                    </a:lnTo>
                    <a:lnTo>
                      <a:pt x="9325" y="74"/>
                    </a:lnTo>
                    <a:lnTo>
                      <a:pt x="8921" y="37"/>
                    </a:lnTo>
                    <a:lnTo>
                      <a:pt x="8628" y="12"/>
                    </a:lnTo>
                    <a:lnTo>
                      <a:pt x="83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607425" y="3536200"/>
                <a:ext cx="577150" cy="494050"/>
              </a:xfrm>
              <a:custGeom>
                <a:avLst/>
                <a:gdLst/>
                <a:ahLst/>
                <a:cxnLst/>
                <a:rect l="l" t="t" r="r" b="b"/>
                <a:pathLst>
                  <a:path w="23086" h="19762" extrusionOk="0">
                    <a:moveTo>
                      <a:pt x="15179" y="1"/>
                    </a:moveTo>
                    <a:lnTo>
                      <a:pt x="14751" y="25"/>
                    </a:lnTo>
                    <a:lnTo>
                      <a:pt x="14323" y="62"/>
                    </a:lnTo>
                    <a:lnTo>
                      <a:pt x="13908" y="98"/>
                    </a:lnTo>
                    <a:lnTo>
                      <a:pt x="13492" y="159"/>
                    </a:lnTo>
                    <a:lnTo>
                      <a:pt x="13089" y="233"/>
                    </a:lnTo>
                    <a:lnTo>
                      <a:pt x="12674" y="306"/>
                    </a:lnTo>
                    <a:lnTo>
                      <a:pt x="12270" y="392"/>
                    </a:lnTo>
                    <a:lnTo>
                      <a:pt x="11855" y="489"/>
                    </a:lnTo>
                    <a:lnTo>
                      <a:pt x="11048" y="697"/>
                    </a:lnTo>
                    <a:lnTo>
                      <a:pt x="10229" y="929"/>
                    </a:lnTo>
                    <a:lnTo>
                      <a:pt x="9411" y="1186"/>
                    </a:lnTo>
                    <a:lnTo>
                      <a:pt x="7920" y="1650"/>
                    </a:lnTo>
                    <a:lnTo>
                      <a:pt x="6441" y="2127"/>
                    </a:lnTo>
                    <a:lnTo>
                      <a:pt x="3471" y="3105"/>
                    </a:lnTo>
                    <a:lnTo>
                      <a:pt x="1" y="4241"/>
                    </a:lnTo>
                    <a:lnTo>
                      <a:pt x="5097" y="19762"/>
                    </a:lnTo>
                    <a:lnTo>
                      <a:pt x="16535" y="15985"/>
                    </a:lnTo>
                    <a:lnTo>
                      <a:pt x="17586" y="15680"/>
                    </a:lnTo>
                    <a:lnTo>
                      <a:pt x="18100" y="15509"/>
                    </a:lnTo>
                    <a:lnTo>
                      <a:pt x="18356" y="15411"/>
                    </a:lnTo>
                    <a:lnTo>
                      <a:pt x="18613" y="15301"/>
                    </a:lnTo>
                    <a:lnTo>
                      <a:pt x="18943" y="15130"/>
                    </a:lnTo>
                    <a:lnTo>
                      <a:pt x="19248" y="14947"/>
                    </a:lnTo>
                    <a:lnTo>
                      <a:pt x="19554" y="14751"/>
                    </a:lnTo>
                    <a:lnTo>
                      <a:pt x="19847" y="14531"/>
                    </a:lnTo>
                    <a:lnTo>
                      <a:pt x="20128" y="14299"/>
                    </a:lnTo>
                    <a:lnTo>
                      <a:pt x="20397" y="14054"/>
                    </a:lnTo>
                    <a:lnTo>
                      <a:pt x="20654" y="13786"/>
                    </a:lnTo>
                    <a:lnTo>
                      <a:pt x="20898" y="13517"/>
                    </a:lnTo>
                    <a:lnTo>
                      <a:pt x="21130" y="13236"/>
                    </a:lnTo>
                    <a:lnTo>
                      <a:pt x="21350" y="12942"/>
                    </a:lnTo>
                    <a:lnTo>
                      <a:pt x="21570" y="12649"/>
                    </a:lnTo>
                    <a:lnTo>
                      <a:pt x="21766" y="12331"/>
                    </a:lnTo>
                    <a:lnTo>
                      <a:pt x="21949" y="12026"/>
                    </a:lnTo>
                    <a:lnTo>
                      <a:pt x="22132" y="11696"/>
                    </a:lnTo>
                    <a:lnTo>
                      <a:pt x="22291" y="11378"/>
                    </a:lnTo>
                    <a:lnTo>
                      <a:pt x="22450" y="11048"/>
                    </a:lnTo>
                    <a:lnTo>
                      <a:pt x="22572" y="10755"/>
                    </a:lnTo>
                    <a:lnTo>
                      <a:pt x="22682" y="10462"/>
                    </a:lnTo>
                    <a:lnTo>
                      <a:pt x="22780" y="10156"/>
                    </a:lnTo>
                    <a:lnTo>
                      <a:pt x="22866" y="9850"/>
                    </a:lnTo>
                    <a:lnTo>
                      <a:pt x="22939" y="9545"/>
                    </a:lnTo>
                    <a:lnTo>
                      <a:pt x="22988" y="9239"/>
                    </a:lnTo>
                    <a:lnTo>
                      <a:pt x="23037" y="8934"/>
                    </a:lnTo>
                    <a:lnTo>
                      <a:pt x="23061" y="8616"/>
                    </a:lnTo>
                    <a:lnTo>
                      <a:pt x="23073" y="8311"/>
                    </a:lnTo>
                    <a:lnTo>
                      <a:pt x="23086" y="7993"/>
                    </a:lnTo>
                    <a:lnTo>
                      <a:pt x="23073" y="7675"/>
                    </a:lnTo>
                    <a:lnTo>
                      <a:pt x="23049" y="7370"/>
                    </a:lnTo>
                    <a:lnTo>
                      <a:pt x="23012" y="7052"/>
                    </a:lnTo>
                    <a:lnTo>
                      <a:pt x="22963" y="6746"/>
                    </a:lnTo>
                    <a:lnTo>
                      <a:pt x="22915" y="6429"/>
                    </a:lnTo>
                    <a:lnTo>
                      <a:pt x="22841" y="6123"/>
                    </a:lnTo>
                    <a:lnTo>
                      <a:pt x="22756" y="5818"/>
                    </a:lnTo>
                    <a:lnTo>
                      <a:pt x="22670" y="5524"/>
                    </a:lnTo>
                    <a:lnTo>
                      <a:pt x="22572" y="5219"/>
                    </a:lnTo>
                    <a:lnTo>
                      <a:pt x="22450" y="4925"/>
                    </a:lnTo>
                    <a:lnTo>
                      <a:pt x="22328" y="4632"/>
                    </a:lnTo>
                    <a:lnTo>
                      <a:pt x="22193" y="4351"/>
                    </a:lnTo>
                    <a:lnTo>
                      <a:pt x="22047" y="4070"/>
                    </a:lnTo>
                    <a:lnTo>
                      <a:pt x="21888" y="3789"/>
                    </a:lnTo>
                    <a:lnTo>
                      <a:pt x="21729" y="3520"/>
                    </a:lnTo>
                    <a:lnTo>
                      <a:pt x="21558" y="3263"/>
                    </a:lnTo>
                    <a:lnTo>
                      <a:pt x="21375" y="3007"/>
                    </a:lnTo>
                    <a:lnTo>
                      <a:pt x="21179" y="2762"/>
                    </a:lnTo>
                    <a:lnTo>
                      <a:pt x="20971" y="2518"/>
                    </a:lnTo>
                    <a:lnTo>
                      <a:pt x="20764" y="2286"/>
                    </a:lnTo>
                    <a:lnTo>
                      <a:pt x="20544" y="2066"/>
                    </a:lnTo>
                    <a:lnTo>
                      <a:pt x="20311" y="1858"/>
                    </a:lnTo>
                    <a:lnTo>
                      <a:pt x="19994" y="1589"/>
                    </a:lnTo>
                    <a:lnTo>
                      <a:pt x="19664" y="1333"/>
                    </a:lnTo>
                    <a:lnTo>
                      <a:pt x="19322" y="1100"/>
                    </a:lnTo>
                    <a:lnTo>
                      <a:pt x="18979" y="880"/>
                    </a:lnTo>
                    <a:lnTo>
                      <a:pt x="18613" y="697"/>
                    </a:lnTo>
                    <a:lnTo>
                      <a:pt x="18258" y="514"/>
                    </a:lnTo>
                    <a:lnTo>
                      <a:pt x="17892" y="355"/>
                    </a:lnTo>
                    <a:lnTo>
                      <a:pt x="17513" y="220"/>
                    </a:lnTo>
                    <a:lnTo>
                      <a:pt x="17342" y="159"/>
                    </a:lnTo>
                    <a:lnTo>
                      <a:pt x="17159" y="110"/>
                    </a:lnTo>
                    <a:lnTo>
                      <a:pt x="16975" y="74"/>
                    </a:lnTo>
                    <a:lnTo>
                      <a:pt x="16792" y="49"/>
                    </a:lnTo>
                    <a:lnTo>
                      <a:pt x="16425" y="13"/>
                    </a:lnTo>
                    <a:lnTo>
                      <a:pt x="160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3541750" y="3638850"/>
                <a:ext cx="258475" cy="395075"/>
              </a:xfrm>
              <a:custGeom>
                <a:avLst/>
                <a:gdLst/>
                <a:ahLst/>
                <a:cxnLst/>
                <a:rect l="l" t="t" r="r" b="b"/>
                <a:pathLst>
                  <a:path w="10339" h="15803" extrusionOk="0">
                    <a:moveTo>
                      <a:pt x="3483" y="1"/>
                    </a:moveTo>
                    <a:lnTo>
                      <a:pt x="3251" y="13"/>
                    </a:lnTo>
                    <a:lnTo>
                      <a:pt x="3031" y="37"/>
                    </a:lnTo>
                    <a:lnTo>
                      <a:pt x="2799" y="86"/>
                    </a:lnTo>
                    <a:lnTo>
                      <a:pt x="2591" y="147"/>
                    </a:lnTo>
                    <a:lnTo>
                      <a:pt x="2371" y="221"/>
                    </a:lnTo>
                    <a:lnTo>
                      <a:pt x="2176" y="318"/>
                    </a:lnTo>
                    <a:lnTo>
                      <a:pt x="1968" y="441"/>
                    </a:lnTo>
                    <a:lnTo>
                      <a:pt x="1784" y="575"/>
                    </a:lnTo>
                    <a:lnTo>
                      <a:pt x="1601" y="722"/>
                    </a:lnTo>
                    <a:lnTo>
                      <a:pt x="1418" y="893"/>
                    </a:lnTo>
                    <a:lnTo>
                      <a:pt x="1247" y="1076"/>
                    </a:lnTo>
                    <a:lnTo>
                      <a:pt x="1088" y="1272"/>
                    </a:lnTo>
                    <a:lnTo>
                      <a:pt x="941" y="1492"/>
                    </a:lnTo>
                    <a:lnTo>
                      <a:pt x="807" y="1724"/>
                    </a:lnTo>
                    <a:lnTo>
                      <a:pt x="672" y="1968"/>
                    </a:lnTo>
                    <a:lnTo>
                      <a:pt x="550" y="2237"/>
                    </a:lnTo>
                    <a:lnTo>
                      <a:pt x="440" y="2518"/>
                    </a:lnTo>
                    <a:lnTo>
                      <a:pt x="342" y="2824"/>
                    </a:lnTo>
                    <a:lnTo>
                      <a:pt x="257" y="3129"/>
                    </a:lnTo>
                    <a:lnTo>
                      <a:pt x="184" y="3459"/>
                    </a:lnTo>
                    <a:lnTo>
                      <a:pt x="110" y="3801"/>
                    </a:lnTo>
                    <a:lnTo>
                      <a:pt x="61" y="4156"/>
                    </a:lnTo>
                    <a:lnTo>
                      <a:pt x="25" y="4510"/>
                    </a:lnTo>
                    <a:lnTo>
                      <a:pt x="12" y="4877"/>
                    </a:lnTo>
                    <a:lnTo>
                      <a:pt x="0" y="5243"/>
                    </a:lnTo>
                    <a:lnTo>
                      <a:pt x="0" y="5610"/>
                    </a:lnTo>
                    <a:lnTo>
                      <a:pt x="12" y="5989"/>
                    </a:lnTo>
                    <a:lnTo>
                      <a:pt x="49" y="6368"/>
                    </a:lnTo>
                    <a:lnTo>
                      <a:pt x="86" y="6747"/>
                    </a:lnTo>
                    <a:lnTo>
                      <a:pt x="135" y="7125"/>
                    </a:lnTo>
                    <a:lnTo>
                      <a:pt x="196" y="7504"/>
                    </a:lnTo>
                    <a:lnTo>
                      <a:pt x="269" y="7883"/>
                    </a:lnTo>
                    <a:lnTo>
                      <a:pt x="355" y="8262"/>
                    </a:lnTo>
                    <a:lnTo>
                      <a:pt x="452" y="8641"/>
                    </a:lnTo>
                    <a:lnTo>
                      <a:pt x="562" y="9020"/>
                    </a:lnTo>
                    <a:lnTo>
                      <a:pt x="685" y="9386"/>
                    </a:lnTo>
                    <a:lnTo>
                      <a:pt x="807" y="9765"/>
                    </a:lnTo>
                    <a:lnTo>
                      <a:pt x="953" y="10132"/>
                    </a:lnTo>
                    <a:lnTo>
                      <a:pt x="1100" y="10486"/>
                    </a:lnTo>
                    <a:lnTo>
                      <a:pt x="1259" y="10841"/>
                    </a:lnTo>
                    <a:lnTo>
                      <a:pt x="1430" y="11195"/>
                    </a:lnTo>
                    <a:lnTo>
                      <a:pt x="1601" y="11537"/>
                    </a:lnTo>
                    <a:lnTo>
                      <a:pt x="1784" y="11879"/>
                    </a:lnTo>
                    <a:lnTo>
                      <a:pt x="1980" y="12197"/>
                    </a:lnTo>
                    <a:lnTo>
                      <a:pt x="2188" y="12515"/>
                    </a:lnTo>
                    <a:lnTo>
                      <a:pt x="2395" y="12833"/>
                    </a:lnTo>
                    <a:lnTo>
                      <a:pt x="2615" y="13126"/>
                    </a:lnTo>
                    <a:lnTo>
                      <a:pt x="2835" y="13407"/>
                    </a:lnTo>
                    <a:lnTo>
                      <a:pt x="3068" y="13688"/>
                    </a:lnTo>
                    <a:lnTo>
                      <a:pt x="3312" y="13945"/>
                    </a:lnTo>
                    <a:lnTo>
                      <a:pt x="3569" y="14201"/>
                    </a:lnTo>
                    <a:lnTo>
                      <a:pt x="3813" y="14433"/>
                    </a:lnTo>
                    <a:lnTo>
                      <a:pt x="4082" y="14653"/>
                    </a:lnTo>
                    <a:lnTo>
                      <a:pt x="4339" y="14849"/>
                    </a:lnTo>
                    <a:lnTo>
                      <a:pt x="4595" y="15032"/>
                    </a:lnTo>
                    <a:lnTo>
                      <a:pt x="4852" y="15191"/>
                    </a:lnTo>
                    <a:lnTo>
                      <a:pt x="5108" y="15338"/>
                    </a:lnTo>
                    <a:lnTo>
                      <a:pt x="5365" y="15460"/>
                    </a:lnTo>
                    <a:lnTo>
                      <a:pt x="5622" y="15558"/>
                    </a:lnTo>
                    <a:lnTo>
                      <a:pt x="5866" y="15643"/>
                    </a:lnTo>
                    <a:lnTo>
                      <a:pt x="6111" y="15717"/>
                    </a:lnTo>
                    <a:lnTo>
                      <a:pt x="6367" y="15766"/>
                    </a:lnTo>
                    <a:lnTo>
                      <a:pt x="6599" y="15790"/>
                    </a:lnTo>
                    <a:lnTo>
                      <a:pt x="6844" y="15802"/>
                    </a:lnTo>
                    <a:lnTo>
                      <a:pt x="7076" y="15790"/>
                    </a:lnTo>
                    <a:lnTo>
                      <a:pt x="7296" y="15766"/>
                    </a:lnTo>
                    <a:lnTo>
                      <a:pt x="7528" y="15717"/>
                    </a:lnTo>
                    <a:lnTo>
                      <a:pt x="7748" y="15656"/>
                    </a:lnTo>
                    <a:lnTo>
                      <a:pt x="7956" y="15582"/>
                    </a:lnTo>
                    <a:lnTo>
                      <a:pt x="8164" y="15484"/>
                    </a:lnTo>
                    <a:lnTo>
                      <a:pt x="8359" y="15362"/>
                    </a:lnTo>
                    <a:lnTo>
                      <a:pt x="8555" y="15228"/>
                    </a:lnTo>
                    <a:lnTo>
                      <a:pt x="8738" y="15081"/>
                    </a:lnTo>
                    <a:lnTo>
                      <a:pt x="8909" y="14910"/>
                    </a:lnTo>
                    <a:lnTo>
                      <a:pt x="9080" y="14727"/>
                    </a:lnTo>
                    <a:lnTo>
                      <a:pt x="9239" y="14531"/>
                    </a:lnTo>
                    <a:lnTo>
                      <a:pt x="9386" y="14311"/>
                    </a:lnTo>
                    <a:lnTo>
                      <a:pt x="9532" y="14079"/>
                    </a:lnTo>
                    <a:lnTo>
                      <a:pt x="9667" y="13835"/>
                    </a:lnTo>
                    <a:lnTo>
                      <a:pt x="9789" y="13566"/>
                    </a:lnTo>
                    <a:lnTo>
                      <a:pt x="9899" y="13285"/>
                    </a:lnTo>
                    <a:lnTo>
                      <a:pt x="9997" y="12979"/>
                    </a:lnTo>
                    <a:lnTo>
                      <a:pt x="10082" y="12661"/>
                    </a:lnTo>
                    <a:lnTo>
                      <a:pt x="10156" y="12331"/>
                    </a:lnTo>
                    <a:lnTo>
                      <a:pt x="10217" y="11989"/>
                    </a:lnTo>
                    <a:lnTo>
                      <a:pt x="10266" y="11647"/>
                    </a:lnTo>
                    <a:lnTo>
                      <a:pt x="10302" y="11293"/>
                    </a:lnTo>
                    <a:lnTo>
                      <a:pt x="10327" y="10926"/>
                    </a:lnTo>
                    <a:lnTo>
                      <a:pt x="10339" y="10559"/>
                    </a:lnTo>
                    <a:lnTo>
                      <a:pt x="10327" y="10193"/>
                    </a:lnTo>
                    <a:lnTo>
                      <a:pt x="10315" y="9826"/>
                    </a:lnTo>
                    <a:lnTo>
                      <a:pt x="10290" y="9447"/>
                    </a:lnTo>
                    <a:lnTo>
                      <a:pt x="10241" y="9069"/>
                    </a:lnTo>
                    <a:lnTo>
                      <a:pt x="10192" y="8690"/>
                    </a:lnTo>
                    <a:lnTo>
                      <a:pt x="10131" y="8311"/>
                    </a:lnTo>
                    <a:lnTo>
                      <a:pt x="10058" y="7932"/>
                    </a:lnTo>
                    <a:lnTo>
                      <a:pt x="9972" y="7541"/>
                    </a:lnTo>
                    <a:lnTo>
                      <a:pt x="9875" y="7174"/>
                    </a:lnTo>
                    <a:lnTo>
                      <a:pt x="9765" y="6795"/>
                    </a:lnTo>
                    <a:lnTo>
                      <a:pt x="9642" y="6417"/>
                    </a:lnTo>
                    <a:lnTo>
                      <a:pt x="9520" y="6050"/>
                    </a:lnTo>
                    <a:lnTo>
                      <a:pt x="9374" y="5683"/>
                    </a:lnTo>
                    <a:lnTo>
                      <a:pt x="9227" y="5317"/>
                    </a:lnTo>
                    <a:lnTo>
                      <a:pt x="9068" y="4962"/>
                    </a:lnTo>
                    <a:lnTo>
                      <a:pt x="8897" y="4620"/>
                    </a:lnTo>
                    <a:lnTo>
                      <a:pt x="8726" y="4278"/>
                    </a:lnTo>
                    <a:lnTo>
                      <a:pt x="8543" y="3936"/>
                    </a:lnTo>
                    <a:lnTo>
                      <a:pt x="8347" y="3606"/>
                    </a:lnTo>
                    <a:lnTo>
                      <a:pt x="8139" y="3288"/>
                    </a:lnTo>
                    <a:lnTo>
                      <a:pt x="7931" y="2983"/>
                    </a:lnTo>
                    <a:lnTo>
                      <a:pt x="7711" y="2689"/>
                    </a:lnTo>
                    <a:lnTo>
                      <a:pt x="7479" y="2396"/>
                    </a:lnTo>
                    <a:lnTo>
                      <a:pt x="7247" y="2127"/>
                    </a:lnTo>
                    <a:lnTo>
                      <a:pt x="7015" y="1858"/>
                    </a:lnTo>
                    <a:lnTo>
                      <a:pt x="6758" y="1614"/>
                    </a:lnTo>
                    <a:lnTo>
                      <a:pt x="6502" y="1369"/>
                    </a:lnTo>
                    <a:lnTo>
                      <a:pt x="6245" y="1149"/>
                    </a:lnTo>
                    <a:lnTo>
                      <a:pt x="5988" y="954"/>
                    </a:lnTo>
                    <a:lnTo>
                      <a:pt x="5732" y="771"/>
                    </a:lnTo>
                    <a:lnTo>
                      <a:pt x="5475" y="612"/>
                    </a:lnTo>
                    <a:lnTo>
                      <a:pt x="5218" y="465"/>
                    </a:lnTo>
                    <a:lnTo>
                      <a:pt x="4962" y="343"/>
                    </a:lnTo>
                    <a:lnTo>
                      <a:pt x="4705" y="245"/>
                    </a:lnTo>
                    <a:lnTo>
                      <a:pt x="4461" y="160"/>
                    </a:lnTo>
                    <a:lnTo>
                      <a:pt x="4216" y="86"/>
                    </a:lnTo>
                    <a:lnTo>
                      <a:pt x="3972" y="37"/>
                    </a:lnTo>
                    <a:lnTo>
                      <a:pt x="3728" y="13"/>
                    </a:lnTo>
                    <a:lnTo>
                      <a:pt x="34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3158325" y="3642525"/>
                <a:ext cx="576525" cy="502000"/>
              </a:xfrm>
              <a:custGeom>
                <a:avLst/>
                <a:gdLst/>
                <a:ahLst/>
                <a:cxnLst/>
                <a:rect l="l" t="t" r="r" b="b"/>
                <a:pathLst>
                  <a:path w="23061" h="20080" extrusionOk="0">
                    <a:moveTo>
                      <a:pt x="17904" y="0"/>
                    </a:moveTo>
                    <a:lnTo>
                      <a:pt x="6636" y="3777"/>
                    </a:lnTo>
                    <a:lnTo>
                      <a:pt x="6428" y="3813"/>
                    </a:lnTo>
                    <a:lnTo>
                      <a:pt x="6233" y="3862"/>
                    </a:lnTo>
                    <a:lnTo>
                      <a:pt x="6025" y="3923"/>
                    </a:lnTo>
                    <a:lnTo>
                      <a:pt x="5842" y="3972"/>
                    </a:lnTo>
                    <a:lnTo>
                      <a:pt x="5463" y="4119"/>
                    </a:lnTo>
                    <a:lnTo>
                      <a:pt x="5084" y="4265"/>
                    </a:lnTo>
                    <a:lnTo>
                      <a:pt x="4815" y="4375"/>
                    </a:lnTo>
                    <a:lnTo>
                      <a:pt x="4546" y="4498"/>
                    </a:lnTo>
                    <a:lnTo>
                      <a:pt x="4290" y="4632"/>
                    </a:lnTo>
                    <a:lnTo>
                      <a:pt x="4033" y="4779"/>
                    </a:lnTo>
                    <a:lnTo>
                      <a:pt x="3776" y="4938"/>
                    </a:lnTo>
                    <a:lnTo>
                      <a:pt x="3532" y="5096"/>
                    </a:lnTo>
                    <a:lnTo>
                      <a:pt x="3288" y="5268"/>
                    </a:lnTo>
                    <a:lnTo>
                      <a:pt x="3055" y="5451"/>
                    </a:lnTo>
                    <a:lnTo>
                      <a:pt x="2835" y="5634"/>
                    </a:lnTo>
                    <a:lnTo>
                      <a:pt x="2615" y="5830"/>
                    </a:lnTo>
                    <a:lnTo>
                      <a:pt x="2395" y="6037"/>
                    </a:lnTo>
                    <a:lnTo>
                      <a:pt x="2188" y="6257"/>
                    </a:lnTo>
                    <a:lnTo>
                      <a:pt x="1992" y="6477"/>
                    </a:lnTo>
                    <a:lnTo>
                      <a:pt x="1797" y="6722"/>
                    </a:lnTo>
                    <a:lnTo>
                      <a:pt x="1613" y="6966"/>
                    </a:lnTo>
                    <a:lnTo>
                      <a:pt x="1442" y="7211"/>
                    </a:lnTo>
                    <a:lnTo>
                      <a:pt x="1222" y="7553"/>
                    </a:lnTo>
                    <a:lnTo>
                      <a:pt x="1027" y="7895"/>
                    </a:lnTo>
                    <a:lnTo>
                      <a:pt x="843" y="8249"/>
                    </a:lnTo>
                    <a:lnTo>
                      <a:pt x="672" y="8616"/>
                    </a:lnTo>
                    <a:lnTo>
                      <a:pt x="513" y="8995"/>
                    </a:lnTo>
                    <a:lnTo>
                      <a:pt x="379" y="9386"/>
                    </a:lnTo>
                    <a:lnTo>
                      <a:pt x="269" y="9789"/>
                    </a:lnTo>
                    <a:lnTo>
                      <a:pt x="171" y="10192"/>
                    </a:lnTo>
                    <a:lnTo>
                      <a:pt x="98" y="10571"/>
                    </a:lnTo>
                    <a:lnTo>
                      <a:pt x="49" y="10950"/>
                    </a:lnTo>
                    <a:lnTo>
                      <a:pt x="25" y="11329"/>
                    </a:lnTo>
                    <a:lnTo>
                      <a:pt x="0" y="11708"/>
                    </a:lnTo>
                    <a:lnTo>
                      <a:pt x="0" y="12087"/>
                    </a:lnTo>
                    <a:lnTo>
                      <a:pt x="25" y="12466"/>
                    </a:lnTo>
                    <a:lnTo>
                      <a:pt x="61" y="12832"/>
                    </a:lnTo>
                    <a:lnTo>
                      <a:pt x="110" y="13199"/>
                    </a:lnTo>
                    <a:lnTo>
                      <a:pt x="184" y="13553"/>
                    </a:lnTo>
                    <a:lnTo>
                      <a:pt x="269" y="13920"/>
                    </a:lnTo>
                    <a:lnTo>
                      <a:pt x="367" y="14262"/>
                    </a:lnTo>
                    <a:lnTo>
                      <a:pt x="477" y="14616"/>
                    </a:lnTo>
                    <a:lnTo>
                      <a:pt x="611" y="14946"/>
                    </a:lnTo>
                    <a:lnTo>
                      <a:pt x="758" y="15289"/>
                    </a:lnTo>
                    <a:lnTo>
                      <a:pt x="917" y="15606"/>
                    </a:lnTo>
                    <a:lnTo>
                      <a:pt x="1088" y="15924"/>
                    </a:lnTo>
                    <a:lnTo>
                      <a:pt x="1271" y="16242"/>
                    </a:lnTo>
                    <a:lnTo>
                      <a:pt x="1479" y="16535"/>
                    </a:lnTo>
                    <a:lnTo>
                      <a:pt x="1687" y="16828"/>
                    </a:lnTo>
                    <a:lnTo>
                      <a:pt x="1919" y="17122"/>
                    </a:lnTo>
                    <a:lnTo>
                      <a:pt x="2151" y="17391"/>
                    </a:lnTo>
                    <a:lnTo>
                      <a:pt x="2408" y="17647"/>
                    </a:lnTo>
                    <a:lnTo>
                      <a:pt x="2664" y="17904"/>
                    </a:lnTo>
                    <a:lnTo>
                      <a:pt x="2945" y="18148"/>
                    </a:lnTo>
                    <a:lnTo>
                      <a:pt x="3226" y="18368"/>
                    </a:lnTo>
                    <a:lnTo>
                      <a:pt x="3532" y="18588"/>
                    </a:lnTo>
                    <a:lnTo>
                      <a:pt x="3838" y="18784"/>
                    </a:lnTo>
                    <a:lnTo>
                      <a:pt x="4155" y="18979"/>
                    </a:lnTo>
                    <a:lnTo>
                      <a:pt x="4485" y="19150"/>
                    </a:lnTo>
                    <a:lnTo>
                      <a:pt x="4827" y="19309"/>
                    </a:lnTo>
                    <a:lnTo>
                      <a:pt x="5182" y="19456"/>
                    </a:lnTo>
                    <a:lnTo>
                      <a:pt x="5536" y="19590"/>
                    </a:lnTo>
                    <a:lnTo>
                      <a:pt x="5658" y="19639"/>
                    </a:lnTo>
                    <a:lnTo>
                      <a:pt x="5768" y="19700"/>
                    </a:lnTo>
                    <a:lnTo>
                      <a:pt x="6025" y="19774"/>
                    </a:lnTo>
                    <a:lnTo>
                      <a:pt x="6294" y="19847"/>
                    </a:lnTo>
                    <a:lnTo>
                      <a:pt x="6563" y="19908"/>
                    </a:lnTo>
                    <a:lnTo>
                      <a:pt x="6966" y="19969"/>
                    </a:lnTo>
                    <a:lnTo>
                      <a:pt x="7357" y="20030"/>
                    </a:lnTo>
                    <a:lnTo>
                      <a:pt x="7760" y="20067"/>
                    </a:lnTo>
                    <a:lnTo>
                      <a:pt x="8164" y="20079"/>
                    </a:lnTo>
                    <a:lnTo>
                      <a:pt x="8555" y="20079"/>
                    </a:lnTo>
                    <a:lnTo>
                      <a:pt x="8946" y="20055"/>
                    </a:lnTo>
                    <a:lnTo>
                      <a:pt x="9325" y="20006"/>
                    </a:lnTo>
                    <a:lnTo>
                      <a:pt x="9703" y="19945"/>
                    </a:lnTo>
                    <a:lnTo>
                      <a:pt x="9740" y="19945"/>
                    </a:lnTo>
                    <a:lnTo>
                      <a:pt x="9777" y="19932"/>
                    </a:lnTo>
                    <a:lnTo>
                      <a:pt x="9813" y="19920"/>
                    </a:lnTo>
                    <a:lnTo>
                      <a:pt x="11634" y="19297"/>
                    </a:lnTo>
                    <a:lnTo>
                      <a:pt x="23061" y="15509"/>
                    </a:lnTo>
                    <a:lnTo>
                      <a:pt x="179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3592150" y="4160075"/>
                <a:ext cx="580825" cy="574400"/>
              </a:xfrm>
              <a:custGeom>
                <a:avLst/>
                <a:gdLst/>
                <a:ahLst/>
                <a:cxnLst/>
                <a:rect l="l" t="t" r="r" b="b"/>
                <a:pathLst>
                  <a:path w="23233" h="22976" extrusionOk="0">
                    <a:moveTo>
                      <a:pt x="11121" y="0"/>
                    </a:moveTo>
                    <a:lnTo>
                      <a:pt x="1" y="11965"/>
                    </a:lnTo>
                    <a:lnTo>
                      <a:pt x="8824" y="20152"/>
                    </a:lnTo>
                    <a:lnTo>
                      <a:pt x="9606" y="20922"/>
                    </a:lnTo>
                    <a:lnTo>
                      <a:pt x="10009" y="21289"/>
                    </a:lnTo>
                    <a:lnTo>
                      <a:pt x="10217" y="21460"/>
                    </a:lnTo>
                    <a:lnTo>
                      <a:pt x="10437" y="21631"/>
                    </a:lnTo>
                    <a:lnTo>
                      <a:pt x="10743" y="21839"/>
                    </a:lnTo>
                    <a:lnTo>
                      <a:pt x="11048" y="22022"/>
                    </a:lnTo>
                    <a:lnTo>
                      <a:pt x="11378" y="22193"/>
                    </a:lnTo>
                    <a:lnTo>
                      <a:pt x="11708" y="22352"/>
                    </a:lnTo>
                    <a:lnTo>
                      <a:pt x="12050" y="22474"/>
                    </a:lnTo>
                    <a:lnTo>
                      <a:pt x="12392" y="22597"/>
                    </a:lnTo>
                    <a:lnTo>
                      <a:pt x="12747" y="22694"/>
                    </a:lnTo>
                    <a:lnTo>
                      <a:pt x="13101" y="22780"/>
                    </a:lnTo>
                    <a:lnTo>
                      <a:pt x="13456" y="22853"/>
                    </a:lnTo>
                    <a:lnTo>
                      <a:pt x="13822" y="22902"/>
                    </a:lnTo>
                    <a:lnTo>
                      <a:pt x="14189" y="22939"/>
                    </a:lnTo>
                    <a:lnTo>
                      <a:pt x="14556" y="22963"/>
                    </a:lnTo>
                    <a:lnTo>
                      <a:pt x="14922" y="22975"/>
                    </a:lnTo>
                    <a:lnTo>
                      <a:pt x="15289" y="22975"/>
                    </a:lnTo>
                    <a:lnTo>
                      <a:pt x="15655" y="22963"/>
                    </a:lnTo>
                    <a:lnTo>
                      <a:pt x="16022" y="22939"/>
                    </a:lnTo>
                    <a:lnTo>
                      <a:pt x="16328" y="22914"/>
                    </a:lnTo>
                    <a:lnTo>
                      <a:pt x="16645" y="22865"/>
                    </a:lnTo>
                    <a:lnTo>
                      <a:pt x="16951" y="22804"/>
                    </a:lnTo>
                    <a:lnTo>
                      <a:pt x="17256" y="22731"/>
                    </a:lnTo>
                    <a:lnTo>
                      <a:pt x="17562" y="22646"/>
                    </a:lnTo>
                    <a:lnTo>
                      <a:pt x="17855" y="22536"/>
                    </a:lnTo>
                    <a:lnTo>
                      <a:pt x="18148" y="22426"/>
                    </a:lnTo>
                    <a:lnTo>
                      <a:pt x="18429" y="22303"/>
                    </a:lnTo>
                    <a:lnTo>
                      <a:pt x="18711" y="22169"/>
                    </a:lnTo>
                    <a:lnTo>
                      <a:pt x="18992" y="22022"/>
                    </a:lnTo>
                    <a:lnTo>
                      <a:pt x="19260" y="21851"/>
                    </a:lnTo>
                    <a:lnTo>
                      <a:pt x="19529" y="21680"/>
                    </a:lnTo>
                    <a:lnTo>
                      <a:pt x="19786" y="21509"/>
                    </a:lnTo>
                    <a:lnTo>
                      <a:pt x="20030" y="21313"/>
                    </a:lnTo>
                    <a:lnTo>
                      <a:pt x="20275" y="21118"/>
                    </a:lnTo>
                    <a:lnTo>
                      <a:pt x="20507" y="20910"/>
                    </a:lnTo>
                    <a:lnTo>
                      <a:pt x="20739" y="20690"/>
                    </a:lnTo>
                    <a:lnTo>
                      <a:pt x="20959" y="20458"/>
                    </a:lnTo>
                    <a:lnTo>
                      <a:pt x="21167" y="20226"/>
                    </a:lnTo>
                    <a:lnTo>
                      <a:pt x="21375" y="19981"/>
                    </a:lnTo>
                    <a:lnTo>
                      <a:pt x="21570" y="19737"/>
                    </a:lnTo>
                    <a:lnTo>
                      <a:pt x="21754" y="19480"/>
                    </a:lnTo>
                    <a:lnTo>
                      <a:pt x="21925" y="19211"/>
                    </a:lnTo>
                    <a:lnTo>
                      <a:pt x="22096" y="18943"/>
                    </a:lnTo>
                    <a:lnTo>
                      <a:pt x="22255" y="18674"/>
                    </a:lnTo>
                    <a:lnTo>
                      <a:pt x="22389" y="18393"/>
                    </a:lnTo>
                    <a:lnTo>
                      <a:pt x="22523" y="18112"/>
                    </a:lnTo>
                    <a:lnTo>
                      <a:pt x="22646" y="17818"/>
                    </a:lnTo>
                    <a:lnTo>
                      <a:pt x="22768" y="17525"/>
                    </a:lnTo>
                    <a:lnTo>
                      <a:pt x="22866" y="17232"/>
                    </a:lnTo>
                    <a:lnTo>
                      <a:pt x="22951" y="16926"/>
                    </a:lnTo>
                    <a:lnTo>
                      <a:pt x="23024" y="16621"/>
                    </a:lnTo>
                    <a:lnTo>
                      <a:pt x="23110" y="16217"/>
                    </a:lnTo>
                    <a:lnTo>
                      <a:pt x="23171" y="15802"/>
                    </a:lnTo>
                    <a:lnTo>
                      <a:pt x="23208" y="15399"/>
                    </a:lnTo>
                    <a:lnTo>
                      <a:pt x="23232" y="14983"/>
                    </a:lnTo>
                    <a:lnTo>
                      <a:pt x="23220" y="14580"/>
                    </a:lnTo>
                    <a:lnTo>
                      <a:pt x="23208" y="14176"/>
                    </a:lnTo>
                    <a:lnTo>
                      <a:pt x="23171" y="13773"/>
                    </a:lnTo>
                    <a:lnTo>
                      <a:pt x="23110" y="13382"/>
                    </a:lnTo>
                    <a:lnTo>
                      <a:pt x="23073" y="13199"/>
                    </a:lnTo>
                    <a:lnTo>
                      <a:pt x="23024" y="13028"/>
                    </a:lnTo>
                    <a:lnTo>
                      <a:pt x="22976" y="12844"/>
                    </a:lnTo>
                    <a:lnTo>
                      <a:pt x="22902" y="12673"/>
                    </a:lnTo>
                    <a:lnTo>
                      <a:pt x="22756" y="12331"/>
                    </a:lnTo>
                    <a:lnTo>
                      <a:pt x="22585" y="12001"/>
                    </a:lnTo>
                    <a:lnTo>
                      <a:pt x="22377" y="11610"/>
                    </a:lnTo>
                    <a:lnTo>
                      <a:pt x="22169" y="11231"/>
                    </a:lnTo>
                    <a:lnTo>
                      <a:pt x="21937" y="10877"/>
                    </a:lnTo>
                    <a:lnTo>
                      <a:pt x="21705" y="10522"/>
                    </a:lnTo>
                    <a:lnTo>
                      <a:pt x="21460" y="10168"/>
                    </a:lnTo>
                    <a:lnTo>
                      <a:pt x="21216" y="9838"/>
                    </a:lnTo>
                    <a:lnTo>
                      <a:pt x="20959" y="9508"/>
                    </a:lnTo>
                    <a:lnTo>
                      <a:pt x="20690" y="9190"/>
                    </a:lnTo>
                    <a:lnTo>
                      <a:pt x="20421" y="8873"/>
                    </a:lnTo>
                    <a:lnTo>
                      <a:pt x="20140" y="8567"/>
                    </a:lnTo>
                    <a:lnTo>
                      <a:pt x="19566" y="7956"/>
                    </a:lnTo>
                    <a:lnTo>
                      <a:pt x="18967" y="7357"/>
                    </a:lnTo>
                    <a:lnTo>
                      <a:pt x="18344" y="6758"/>
                    </a:lnTo>
                    <a:lnTo>
                      <a:pt x="17220" y="5683"/>
                    </a:lnTo>
                    <a:lnTo>
                      <a:pt x="16083" y="4620"/>
                    </a:lnTo>
                    <a:lnTo>
                      <a:pt x="13798" y="2493"/>
                    </a:lnTo>
                    <a:lnTo>
                      <a:pt x="111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3567400" y="4139300"/>
                <a:ext cx="326625" cy="340375"/>
              </a:xfrm>
              <a:custGeom>
                <a:avLst/>
                <a:gdLst/>
                <a:ahLst/>
                <a:cxnLst/>
                <a:rect l="l" t="t" r="r" b="b"/>
                <a:pathLst>
                  <a:path w="13065" h="13615" extrusionOk="0">
                    <a:moveTo>
                      <a:pt x="9557" y="0"/>
                    </a:moveTo>
                    <a:lnTo>
                      <a:pt x="9264" y="25"/>
                    </a:lnTo>
                    <a:lnTo>
                      <a:pt x="8959" y="74"/>
                    </a:lnTo>
                    <a:lnTo>
                      <a:pt x="8653" y="123"/>
                    </a:lnTo>
                    <a:lnTo>
                      <a:pt x="8335" y="196"/>
                    </a:lnTo>
                    <a:lnTo>
                      <a:pt x="8005" y="294"/>
                    </a:lnTo>
                    <a:lnTo>
                      <a:pt x="7675" y="404"/>
                    </a:lnTo>
                    <a:lnTo>
                      <a:pt x="7345" y="526"/>
                    </a:lnTo>
                    <a:lnTo>
                      <a:pt x="7015" y="673"/>
                    </a:lnTo>
                    <a:lnTo>
                      <a:pt x="6698" y="831"/>
                    </a:lnTo>
                    <a:lnTo>
                      <a:pt x="6368" y="990"/>
                    </a:lnTo>
                    <a:lnTo>
                      <a:pt x="6038" y="1174"/>
                    </a:lnTo>
                    <a:lnTo>
                      <a:pt x="5720" y="1369"/>
                    </a:lnTo>
                    <a:lnTo>
                      <a:pt x="5402" y="1577"/>
                    </a:lnTo>
                    <a:lnTo>
                      <a:pt x="5097" y="1797"/>
                    </a:lnTo>
                    <a:lnTo>
                      <a:pt x="4791" y="2029"/>
                    </a:lnTo>
                    <a:lnTo>
                      <a:pt x="4486" y="2261"/>
                    </a:lnTo>
                    <a:lnTo>
                      <a:pt x="4192" y="2518"/>
                    </a:lnTo>
                    <a:lnTo>
                      <a:pt x="3899" y="2774"/>
                    </a:lnTo>
                    <a:lnTo>
                      <a:pt x="3606" y="3043"/>
                    </a:lnTo>
                    <a:lnTo>
                      <a:pt x="3337" y="3324"/>
                    </a:lnTo>
                    <a:lnTo>
                      <a:pt x="3068" y="3605"/>
                    </a:lnTo>
                    <a:lnTo>
                      <a:pt x="2799" y="3899"/>
                    </a:lnTo>
                    <a:lnTo>
                      <a:pt x="2543" y="4192"/>
                    </a:lnTo>
                    <a:lnTo>
                      <a:pt x="2298" y="4498"/>
                    </a:lnTo>
                    <a:lnTo>
                      <a:pt x="2066" y="4815"/>
                    </a:lnTo>
                    <a:lnTo>
                      <a:pt x="1846" y="5121"/>
                    </a:lnTo>
                    <a:lnTo>
                      <a:pt x="1626" y="5451"/>
                    </a:lnTo>
                    <a:lnTo>
                      <a:pt x="1431" y="5769"/>
                    </a:lnTo>
                    <a:lnTo>
                      <a:pt x="1235" y="6099"/>
                    </a:lnTo>
                    <a:lnTo>
                      <a:pt x="1052" y="6428"/>
                    </a:lnTo>
                    <a:lnTo>
                      <a:pt x="881" y="6758"/>
                    </a:lnTo>
                    <a:lnTo>
                      <a:pt x="734" y="7101"/>
                    </a:lnTo>
                    <a:lnTo>
                      <a:pt x="587" y="7431"/>
                    </a:lnTo>
                    <a:lnTo>
                      <a:pt x="465" y="7773"/>
                    </a:lnTo>
                    <a:lnTo>
                      <a:pt x="343" y="8115"/>
                    </a:lnTo>
                    <a:lnTo>
                      <a:pt x="245" y="8445"/>
                    </a:lnTo>
                    <a:lnTo>
                      <a:pt x="172" y="8787"/>
                    </a:lnTo>
                    <a:lnTo>
                      <a:pt x="99" y="9117"/>
                    </a:lnTo>
                    <a:lnTo>
                      <a:pt x="50" y="9447"/>
                    </a:lnTo>
                    <a:lnTo>
                      <a:pt x="13" y="9753"/>
                    </a:lnTo>
                    <a:lnTo>
                      <a:pt x="1" y="10058"/>
                    </a:lnTo>
                    <a:lnTo>
                      <a:pt x="1" y="10351"/>
                    </a:lnTo>
                    <a:lnTo>
                      <a:pt x="13" y="10632"/>
                    </a:lnTo>
                    <a:lnTo>
                      <a:pt x="50" y="10901"/>
                    </a:lnTo>
                    <a:lnTo>
                      <a:pt x="99" y="11170"/>
                    </a:lnTo>
                    <a:lnTo>
                      <a:pt x="160" y="11415"/>
                    </a:lnTo>
                    <a:lnTo>
                      <a:pt x="233" y="11659"/>
                    </a:lnTo>
                    <a:lnTo>
                      <a:pt x="331" y="11879"/>
                    </a:lnTo>
                    <a:lnTo>
                      <a:pt x="428" y="12087"/>
                    </a:lnTo>
                    <a:lnTo>
                      <a:pt x="551" y="12294"/>
                    </a:lnTo>
                    <a:lnTo>
                      <a:pt x="685" y="12478"/>
                    </a:lnTo>
                    <a:lnTo>
                      <a:pt x="832" y="12649"/>
                    </a:lnTo>
                    <a:lnTo>
                      <a:pt x="991" y="12808"/>
                    </a:lnTo>
                    <a:lnTo>
                      <a:pt x="1162" y="12954"/>
                    </a:lnTo>
                    <a:lnTo>
                      <a:pt x="1357" y="13089"/>
                    </a:lnTo>
                    <a:lnTo>
                      <a:pt x="1553" y="13211"/>
                    </a:lnTo>
                    <a:lnTo>
                      <a:pt x="1761" y="13321"/>
                    </a:lnTo>
                    <a:lnTo>
                      <a:pt x="1981" y="13407"/>
                    </a:lnTo>
                    <a:lnTo>
                      <a:pt x="2213" y="13480"/>
                    </a:lnTo>
                    <a:lnTo>
                      <a:pt x="2445" y="13541"/>
                    </a:lnTo>
                    <a:lnTo>
                      <a:pt x="2702" y="13578"/>
                    </a:lnTo>
                    <a:lnTo>
                      <a:pt x="2970" y="13602"/>
                    </a:lnTo>
                    <a:lnTo>
                      <a:pt x="3239" y="13614"/>
                    </a:lnTo>
                    <a:lnTo>
                      <a:pt x="3520" y="13614"/>
                    </a:lnTo>
                    <a:lnTo>
                      <a:pt x="3814" y="13590"/>
                    </a:lnTo>
                    <a:lnTo>
                      <a:pt x="4119" y="13541"/>
                    </a:lnTo>
                    <a:lnTo>
                      <a:pt x="4425" y="13492"/>
                    </a:lnTo>
                    <a:lnTo>
                      <a:pt x="4742" y="13419"/>
                    </a:lnTo>
                    <a:lnTo>
                      <a:pt x="5072" y="13321"/>
                    </a:lnTo>
                    <a:lnTo>
                      <a:pt x="5390" y="13211"/>
                    </a:lnTo>
                    <a:lnTo>
                      <a:pt x="5720" y="13089"/>
                    </a:lnTo>
                    <a:lnTo>
                      <a:pt x="6050" y="12942"/>
                    </a:lnTo>
                    <a:lnTo>
                      <a:pt x="6380" y="12783"/>
                    </a:lnTo>
                    <a:lnTo>
                      <a:pt x="6710" y="12624"/>
                    </a:lnTo>
                    <a:lnTo>
                      <a:pt x="7028" y="12441"/>
                    </a:lnTo>
                    <a:lnTo>
                      <a:pt x="7345" y="12246"/>
                    </a:lnTo>
                    <a:lnTo>
                      <a:pt x="7663" y="12038"/>
                    </a:lnTo>
                    <a:lnTo>
                      <a:pt x="7969" y="11818"/>
                    </a:lnTo>
                    <a:lnTo>
                      <a:pt x="8274" y="11586"/>
                    </a:lnTo>
                    <a:lnTo>
                      <a:pt x="8580" y="11353"/>
                    </a:lnTo>
                    <a:lnTo>
                      <a:pt x="8873" y="11097"/>
                    </a:lnTo>
                    <a:lnTo>
                      <a:pt x="9166" y="10840"/>
                    </a:lnTo>
                    <a:lnTo>
                      <a:pt x="9447" y="10571"/>
                    </a:lnTo>
                    <a:lnTo>
                      <a:pt x="9728" y="10290"/>
                    </a:lnTo>
                    <a:lnTo>
                      <a:pt x="9997" y="10009"/>
                    </a:lnTo>
                    <a:lnTo>
                      <a:pt x="10266" y="9716"/>
                    </a:lnTo>
                    <a:lnTo>
                      <a:pt x="10511" y="9423"/>
                    </a:lnTo>
                    <a:lnTo>
                      <a:pt x="10755" y="9117"/>
                    </a:lnTo>
                    <a:lnTo>
                      <a:pt x="10999" y="8799"/>
                    </a:lnTo>
                    <a:lnTo>
                      <a:pt x="11219" y="8482"/>
                    </a:lnTo>
                    <a:lnTo>
                      <a:pt x="11439" y="8164"/>
                    </a:lnTo>
                    <a:lnTo>
                      <a:pt x="11635" y="7846"/>
                    </a:lnTo>
                    <a:lnTo>
                      <a:pt x="11830" y="7516"/>
                    </a:lnTo>
                    <a:lnTo>
                      <a:pt x="12014" y="7186"/>
                    </a:lnTo>
                    <a:lnTo>
                      <a:pt x="12173" y="6844"/>
                    </a:lnTo>
                    <a:lnTo>
                      <a:pt x="12331" y="6514"/>
                    </a:lnTo>
                    <a:lnTo>
                      <a:pt x="12478" y="6172"/>
                    </a:lnTo>
                    <a:lnTo>
                      <a:pt x="12600" y="5842"/>
                    </a:lnTo>
                    <a:lnTo>
                      <a:pt x="12723" y="5500"/>
                    </a:lnTo>
                    <a:lnTo>
                      <a:pt x="12820" y="5158"/>
                    </a:lnTo>
                    <a:lnTo>
                      <a:pt x="12894" y="4828"/>
                    </a:lnTo>
                    <a:lnTo>
                      <a:pt x="12967" y="4485"/>
                    </a:lnTo>
                    <a:lnTo>
                      <a:pt x="13016" y="4168"/>
                    </a:lnTo>
                    <a:lnTo>
                      <a:pt x="13052" y="3850"/>
                    </a:lnTo>
                    <a:lnTo>
                      <a:pt x="13065" y="3544"/>
                    </a:lnTo>
                    <a:lnTo>
                      <a:pt x="13065" y="3251"/>
                    </a:lnTo>
                    <a:lnTo>
                      <a:pt x="13052" y="2970"/>
                    </a:lnTo>
                    <a:lnTo>
                      <a:pt x="13016" y="2701"/>
                    </a:lnTo>
                    <a:lnTo>
                      <a:pt x="12979" y="2445"/>
                    </a:lnTo>
                    <a:lnTo>
                      <a:pt x="12918" y="2188"/>
                    </a:lnTo>
                    <a:lnTo>
                      <a:pt x="12833" y="1956"/>
                    </a:lnTo>
                    <a:lnTo>
                      <a:pt x="12747" y="1736"/>
                    </a:lnTo>
                    <a:lnTo>
                      <a:pt x="12637" y="1516"/>
                    </a:lnTo>
                    <a:lnTo>
                      <a:pt x="12515" y="1320"/>
                    </a:lnTo>
                    <a:lnTo>
                      <a:pt x="12380" y="1137"/>
                    </a:lnTo>
                    <a:lnTo>
                      <a:pt x="12234" y="954"/>
                    </a:lnTo>
                    <a:lnTo>
                      <a:pt x="12075" y="795"/>
                    </a:lnTo>
                    <a:lnTo>
                      <a:pt x="11904" y="648"/>
                    </a:lnTo>
                    <a:lnTo>
                      <a:pt x="11720" y="514"/>
                    </a:lnTo>
                    <a:lnTo>
                      <a:pt x="11525" y="404"/>
                    </a:lnTo>
                    <a:lnTo>
                      <a:pt x="11317" y="294"/>
                    </a:lnTo>
                    <a:lnTo>
                      <a:pt x="11097" y="208"/>
                    </a:lnTo>
                    <a:lnTo>
                      <a:pt x="10865" y="135"/>
                    </a:lnTo>
                    <a:lnTo>
                      <a:pt x="10621" y="74"/>
                    </a:lnTo>
                    <a:lnTo>
                      <a:pt x="10364" y="37"/>
                    </a:lnTo>
                    <a:lnTo>
                      <a:pt x="10107" y="13"/>
                    </a:lnTo>
                    <a:lnTo>
                      <a:pt x="9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3287550" y="3885100"/>
                <a:ext cx="581425" cy="574100"/>
              </a:xfrm>
              <a:custGeom>
                <a:avLst/>
                <a:gdLst/>
                <a:ahLst/>
                <a:cxnLst/>
                <a:rect l="l" t="t" r="r" b="b"/>
                <a:pathLst>
                  <a:path w="23257" h="22964" extrusionOk="0">
                    <a:moveTo>
                      <a:pt x="7785" y="1"/>
                    </a:moveTo>
                    <a:lnTo>
                      <a:pt x="7382" y="37"/>
                    </a:lnTo>
                    <a:lnTo>
                      <a:pt x="6979" y="86"/>
                    </a:lnTo>
                    <a:lnTo>
                      <a:pt x="6575" y="147"/>
                    </a:lnTo>
                    <a:lnTo>
                      <a:pt x="6172" y="245"/>
                    </a:lnTo>
                    <a:lnTo>
                      <a:pt x="5769" y="355"/>
                    </a:lnTo>
                    <a:lnTo>
                      <a:pt x="5402" y="477"/>
                    </a:lnTo>
                    <a:lnTo>
                      <a:pt x="5036" y="624"/>
                    </a:lnTo>
                    <a:lnTo>
                      <a:pt x="4693" y="771"/>
                    </a:lnTo>
                    <a:lnTo>
                      <a:pt x="4351" y="942"/>
                    </a:lnTo>
                    <a:lnTo>
                      <a:pt x="4021" y="1125"/>
                    </a:lnTo>
                    <a:lnTo>
                      <a:pt x="3703" y="1321"/>
                    </a:lnTo>
                    <a:lnTo>
                      <a:pt x="3398" y="1540"/>
                    </a:lnTo>
                    <a:lnTo>
                      <a:pt x="3105" y="1760"/>
                    </a:lnTo>
                    <a:lnTo>
                      <a:pt x="2824" y="1993"/>
                    </a:lnTo>
                    <a:lnTo>
                      <a:pt x="2555" y="2237"/>
                    </a:lnTo>
                    <a:lnTo>
                      <a:pt x="2298" y="2494"/>
                    </a:lnTo>
                    <a:lnTo>
                      <a:pt x="2041" y="2763"/>
                    </a:lnTo>
                    <a:lnTo>
                      <a:pt x="1809" y="3044"/>
                    </a:lnTo>
                    <a:lnTo>
                      <a:pt x="1589" y="3325"/>
                    </a:lnTo>
                    <a:lnTo>
                      <a:pt x="1382" y="3630"/>
                    </a:lnTo>
                    <a:lnTo>
                      <a:pt x="1186" y="3936"/>
                    </a:lnTo>
                    <a:lnTo>
                      <a:pt x="1003" y="4241"/>
                    </a:lnTo>
                    <a:lnTo>
                      <a:pt x="844" y="4571"/>
                    </a:lnTo>
                    <a:lnTo>
                      <a:pt x="685" y="4901"/>
                    </a:lnTo>
                    <a:lnTo>
                      <a:pt x="551" y="5231"/>
                    </a:lnTo>
                    <a:lnTo>
                      <a:pt x="428" y="5573"/>
                    </a:lnTo>
                    <a:lnTo>
                      <a:pt x="318" y="5916"/>
                    </a:lnTo>
                    <a:lnTo>
                      <a:pt x="221" y="6270"/>
                    </a:lnTo>
                    <a:lnTo>
                      <a:pt x="147" y="6624"/>
                    </a:lnTo>
                    <a:lnTo>
                      <a:pt x="86" y="6991"/>
                    </a:lnTo>
                    <a:lnTo>
                      <a:pt x="37" y="7358"/>
                    </a:lnTo>
                    <a:lnTo>
                      <a:pt x="13" y="7724"/>
                    </a:lnTo>
                    <a:lnTo>
                      <a:pt x="1" y="8091"/>
                    </a:lnTo>
                    <a:lnTo>
                      <a:pt x="13" y="8470"/>
                    </a:lnTo>
                    <a:lnTo>
                      <a:pt x="37" y="8836"/>
                    </a:lnTo>
                    <a:lnTo>
                      <a:pt x="74" y="9215"/>
                    </a:lnTo>
                    <a:lnTo>
                      <a:pt x="135" y="9594"/>
                    </a:lnTo>
                    <a:lnTo>
                      <a:pt x="147" y="9728"/>
                    </a:lnTo>
                    <a:lnTo>
                      <a:pt x="159" y="9851"/>
                    </a:lnTo>
                    <a:lnTo>
                      <a:pt x="208" y="10119"/>
                    </a:lnTo>
                    <a:lnTo>
                      <a:pt x="269" y="10376"/>
                    </a:lnTo>
                    <a:lnTo>
                      <a:pt x="355" y="10645"/>
                    </a:lnTo>
                    <a:lnTo>
                      <a:pt x="489" y="11036"/>
                    </a:lnTo>
                    <a:lnTo>
                      <a:pt x="636" y="11403"/>
                    </a:lnTo>
                    <a:lnTo>
                      <a:pt x="795" y="11769"/>
                    </a:lnTo>
                    <a:lnTo>
                      <a:pt x="966" y="12136"/>
                    </a:lnTo>
                    <a:lnTo>
                      <a:pt x="1162" y="12478"/>
                    </a:lnTo>
                    <a:lnTo>
                      <a:pt x="1382" y="12808"/>
                    </a:lnTo>
                    <a:lnTo>
                      <a:pt x="1602" y="13114"/>
                    </a:lnTo>
                    <a:lnTo>
                      <a:pt x="1846" y="13419"/>
                    </a:lnTo>
                    <a:lnTo>
                      <a:pt x="1858" y="13456"/>
                    </a:lnTo>
                    <a:lnTo>
                      <a:pt x="1883" y="13480"/>
                    </a:lnTo>
                    <a:lnTo>
                      <a:pt x="1907" y="13505"/>
                    </a:lnTo>
                    <a:lnTo>
                      <a:pt x="3337" y="14788"/>
                    </a:lnTo>
                    <a:lnTo>
                      <a:pt x="12185" y="22964"/>
                    </a:lnTo>
                    <a:lnTo>
                      <a:pt x="23257" y="10950"/>
                    </a:lnTo>
                    <a:lnTo>
                      <a:pt x="14507" y="2921"/>
                    </a:lnTo>
                    <a:lnTo>
                      <a:pt x="14372" y="2750"/>
                    </a:lnTo>
                    <a:lnTo>
                      <a:pt x="14238" y="2591"/>
                    </a:lnTo>
                    <a:lnTo>
                      <a:pt x="14091" y="2445"/>
                    </a:lnTo>
                    <a:lnTo>
                      <a:pt x="13944" y="2310"/>
                    </a:lnTo>
                    <a:lnTo>
                      <a:pt x="13639" y="2042"/>
                    </a:lnTo>
                    <a:lnTo>
                      <a:pt x="13333" y="1797"/>
                    </a:lnTo>
                    <a:lnTo>
                      <a:pt x="13101" y="1614"/>
                    </a:lnTo>
                    <a:lnTo>
                      <a:pt x="12857" y="1430"/>
                    </a:lnTo>
                    <a:lnTo>
                      <a:pt x="12612" y="1272"/>
                    </a:lnTo>
                    <a:lnTo>
                      <a:pt x="12368" y="1113"/>
                    </a:lnTo>
                    <a:lnTo>
                      <a:pt x="12111" y="966"/>
                    </a:lnTo>
                    <a:lnTo>
                      <a:pt x="11855" y="832"/>
                    </a:lnTo>
                    <a:lnTo>
                      <a:pt x="11586" y="709"/>
                    </a:lnTo>
                    <a:lnTo>
                      <a:pt x="11317" y="587"/>
                    </a:lnTo>
                    <a:lnTo>
                      <a:pt x="11036" y="477"/>
                    </a:lnTo>
                    <a:lnTo>
                      <a:pt x="10755" y="392"/>
                    </a:lnTo>
                    <a:lnTo>
                      <a:pt x="10474" y="306"/>
                    </a:lnTo>
                    <a:lnTo>
                      <a:pt x="10180" y="221"/>
                    </a:lnTo>
                    <a:lnTo>
                      <a:pt x="9887" y="160"/>
                    </a:lnTo>
                    <a:lnTo>
                      <a:pt x="9594" y="98"/>
                    </a:lnTo>
                    <a:lnTo>
                      <a:pt x="9288" y="62"/>
                    </a:lnTo>
                    <a:lnTo>
                      <a:pt x="8983" y="25"/>
                    </a:lnTo>
                    <a:lnTo>
                      <a:pt x="85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557975" y="4165275"/>
                <a:ext cx="437825" cy="545075"/>
              </a:xfrm>
              <a:custGeom>
                <a:avLst/>
                <a:gdLst/>
                <a:ahLst/>
                <a:cxnLst/>
                <a:rect l="l" t="t" r="r" b="b"/>
                <a:pathLst>
                  <a:path w="17513" h="21803" extrusionOk="0">
                    <a:moveTo>
                      <a:pt x="1235" y="0"/>
                    </a:moveTo>
                    <a:lnTo>
                      <a:pt x="184" y="11989"/>
                    </a:lnTo>
                    <a:lnTo>
                      <a:pt x="62" y="13076"/>
                    </a:lnTo>
                    <a:lnTo>
                      <a:pt x="13" y="13626"/>
                    </a:lnTo>
                    <a:lnTo>
                      <a:pt x="1" y="13895"/>
                    </a:lnTo>
                    <a:lnTo>
                      <a:pt x="1" y="14176"/>
                    </a:lnTo>
                    <a:lnTo>
                      <a:pt x="25" y="14543"/>
                    </a:lnTo>
                    <a:lnTo>
                      <a:pt x="74" y="14897"/>
                    </a:lnTo>
                    <a:lnTo>
                      <a:pt x="135" y="15264"/>
                    </a:lnTo>
                    <a:lnTo>
                      <a:pt x="221" y="15618"/>
                    </a:lnTo>
                    <a:lnTo>
                      <a:pt x="318" y="15960"/>
                    </a:lnTo>
                    <a:lnTo>
                      <a:pt x="440" y="16303"/>
                    </a:lnTo>
                    <a:lnTo>
                      <a:pt x="587" y="16645"/>
                    </a:lnTo>
                    <a:lnTo>
                      <a:pt x="734" y="16975"/>
                    </a:lnTo>
                    <a:lnTo>
                      <a:pt x="905" y="17305"/>
                    </a:lnTo>
                    <a:lnTo>
                      <a:pt x="1076" y="17623"/>
                    </a:lnTo>
                    <a:lnTo>
                      <a:pt x="1271" y="17940"/>
                    </a:lnTo>
                    <a:lnTo>
                      <a:pt x="1479" y="18246"/>
                    </a:lnTo>
                    <a:lnTo>
                      <a:pt x="1699" y="18539"/>
                    </a:lnTo>
                    <a:lnTo>
                      <a:pt x="1919" y="18832"/>
                    </a:lnTo>
                    <a:lnTo>
                      <a:pt x="2151" y="19113"/>
                    </a:lnTo>
                    <a:lnTo>
                      <a:pt x="2396" y="19382"/>
                    </a:lnTo>
                    <a:lnTo>
                      <a:pt x="2616" y="19615"/>
                    </a:lnTo>
                    <a:lnTo>
                      <a:pt x="2836" y="19834"/>
                    </a:lnTo>
                    <a:lnTo>
                      <a:pt x="3080" y="20030"/>
                    </a:lnTo>
                    <a:lnTo>
                      <a:pt x="3325" y="20226"/>
                    </a:lnTo>
                    <a:lnTo>
                      <a:pt x="3581" y="20421"/>
                    </a:lnTo>
                    <a:lnTo>
                      <a:pt x="3838" y="20592"/>
                    </a:lnTo>
                    <a:lnTo>
                      <a:pt x="4107" y="20751"/>
                    </a:lnTo>
                    <a:lnTo>
                      <a:pt x="4376" y="20898"/>
                    </a:lnTo>
                    <a:lnTo>
                      <a:pt x="4657" y="21032"/>
                    </a:lnTo>
                    <a:lnTo>
                      <a:pt x="4950" y="21167"/>
                    </a:lnTo>
                    <a:lnTo>
                      <a:pt x="5243" y="21277"/>
                    </a:lnTo>
                    <a:lnTo>
                      <a:pt x="5537" y="21387"/>
                    </a:lnTo>
                    <a:lnTo>
                      <a:pt x="5842" y="21472"/>
                    </a:lnTo>
                    <a:lnTo>
                      <a:pt x="6148" y="21558"/>
                    </a:lnTo>
                    <a:lnTo>
                      <a:pt x="6453" y="21619"/>
                    </a:lnTo>
                    <a:lnTo>
                      <a:pt x="6759" y="21680"/>
                    </a:lnTo>
                    <a:lnTo>
                      <a:pt x="7076" y="21729"/>
                    </a:lnTo>
                    <a:lnTo>
                      <a:pt x="7382" y="21765"/>
                    </a:lnTo>
                    <a:lnTo>
                      <a:pt x="7700" y="21790"/>
                    </a:lnTo>
                    <a:lnTo>
                      <a:pt x="8017" y="21802"/>
                    </a:lnTo>
                    <a:lnTo>
                      <a:pt x="8335" y="21802"/>
                    </a:lnTo>
                    <a:lnTo>
                      <a:pt x="8653" y="21790"/>
                    </a:lnTo>
                    <a:lnTo>
                      <a:pt x="8958" y="21765"/>
                    </a:lnTo>
                    <a:lnTo>
                      <a:pt x="9276" y="21729"/>
                    </a:lnTo>
                    <a:lnTo>
                      <a:pt x="9594" y="21680"/>
                    </a:lnTo>
                    <a:lnTo>
                      <a:pt x="9899" y="21631"/>
                    </a:lnTo>
                    <a:lnTo>
                      <a:pt x="10205" y="21558"/>
                    </a:lnTo>
                    <a:lnTo>
                      <a:pt x="10510" y="21484"/>
                    </a:lnTo>
                    <a:lnTo>
                      <a:pt x="10804" y="21387"/>
                    </a:lnTo>
                    <a:lnTo>
                      <a:pt x="11109" y="21289"/>
                    </a:lnTo>
                    <a:lnTo>
                      <a:pt x="11390" y="21167"/>
                    </a:lnTo>
                    <a:lnTo>
                      <a:pt x="11684" y="21044"/>
                    </a:lnTo>
                    <a:lnTo>
                      <a:pt x="12062" y="20861"/>
                    </a:lnTo>
                    <a:lnTo>
                      <a:pt x="12417" y="20653"/>
                    </a:lnTo>
                    <a:lnTo>
                      <a:pt x="12771" y="20433"/>
                    </a:lnTo>
                    <a:lnTo>
                      <a:pt x="13101" y="20201"/>
                    </a:lnTo>
                    <a:lnTo>
                      <a:pt x="13419" y="19944"/>
                    </a:lnTo>
                    <a:lnTo>
                      <a:pt x="13724" y="19676"/>
                    </a:lnTo>
                    <a:lnTo>
                      <a:pt x="14018" y="19407"/>
                    </a:lnTo>
                    <a:lnTo>
                      <a:pt x="14287" y="19126"/>
                    </a:lnTo>
                    <a:lnTo>
                      <a:pt x="14421" y="18979"/>
                    </a:lnTo>
                    <a:lnTo>
                      <a:pt x="14531" y="18832"/>
                    </a:lnTo>
                    <a:lnTo>
                      <a:pt x="14629" y="18686"/>
                    </a:lnTo>
                    <a:lnTo>
                      <a:pt x="14726" y="18527"/>
                    </a:lnTo>
                    <a:lnTo>
                      <a:pt x="14910" y="18197"/>
                    </a:lnTo>
                    <a:lnTo>
                      <a:pt x="15069" y="17855"/>
                    </a:lnTo>
                    <a:lnTo>
                      <a:pt x="15252" y="17451"/>
                    </a:lnTo>
                    <a:lnTo>
                      <a:pt x="15411" y="17060"/>
                    </a:lnTo>
                    <a:lnTo>
                      <a:pt x="15557" y="16657"/>
                    </a:lnTo>
                    <a:lnTo>
                      <a:pt x="15692" y="16254"/>
                    </a:lnTo>
                    <a:lnTo>
                      <a:pt x="15814" y="15851"/>
                    </a:lnTo>
                    <a:lnTo>
                      <a:pt x="15936" y="15447"/>
                    </a:lnTo>
                    <a:lnTo>
                      <a:pt x="16034" y="15044"/>
                    </a:lnTo>
                    <a:lnTo>
                      <a:pt x="16120" y="14641"/>
                    </a:lnTo>
                    <a:lnTo>
                      <a:pt x="16205" y="14225"/>
                    </a:lnTo>
                    <a:lnTo>
                      <a:pt x="16279" y="13822"/>
                    </a:lnTo>
                    <a:lnTo>
                      <a:pt x="16401" y="12991"/>
                    </a:lnTo>
                    <a:lnTo>
                      <a:pt x="16511" y="12148"/>
                    </a:lnTo>
                    <a:lnTo>
                      <a:pt x="16608" y="11292"/>
                    </a:lnTo>
                    <a:lnTo>
                      <a:pt x="16767" y="9740"/>
                    </a:lnTo>
                    <a:lnTo>
                      <a:pt x="16902" y="8188"/>
                    </a:lnTo>
                    <a:lnTo>
                      <a:pt x="17183" y="5084"/>
                    </a:lnTo>
                    <a:lnTo>
                      <a:pt x="17513" y="1442"/>
                    </a:lnTo>
                    <a:lnTo>
                      <a:pt x="12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588525" y="4063825"/>
                <a:ext cx="407600" cy="237725"/>
              </a:xfrm>
              <a:custGeom>
                <a:avLst/>
                <a:gdLst/>
                <a:ahLst/>
                <a:cxnLst/>
                <a:rect l="l" t="t" r="r" b="b"/>
                <a:pathLst>
                  <a:path w="16304" h="9509" extrusionOk="0">
                    <a:moveTo>
                      <a:pt x="7382" y="1"/>
                    </a:moveTo>
                    <a:lnTo>
                      <a:pt x="6991" y="13"/>
                    </a:lnTo>
                    <a:lnTo>
                      <a:pt x="6600" y="25"/>
                    </a:lnTo>
                    <a:lnTo>
                      <a:pt x="6221" y="50"/>
                    </a:lnTo>
                    <a:lnTo>
                      <a:pt x="5830" y="86"/>
                    </a:lnTo>
                    <a:lnTo>
                      <a:pt x="5451" y="135"/>
                    </a:lnTo>
                    <a:lnTo>
                      <a:pt x="5084" y="196"/>
                    </a:lnTo>
                    <a:lnTo>
                      <a:pt x="4718" y="270"/>
                    </a:lnTo>
                    <a:lnTo>
                      <a:pt x="4363" y="355"/>
                    </a:lnTo>
                    <a:lnTo>
                      <a:pt x="4009" y="453"/>
                    </a:lnTo>
                    <a:lnTo>
                      <a:pt x="3655" y="551"/>
                    </a:lnTo>
                    <a:lnTo>
                      <a:pt x="3325" y="673"/>
                    </a:lnTo>
                    <a:lnTo>
                      <a:pt x="2995" y="807"/>
                    </a:lnTo>
                    <a:lnTo>
                      <a:pt x="2677" y="942"/>
                    </a:lnTo>
                    <a:lnTo>
                      <a:pt x="2371" y="1101"/>
                    </a:lnTo>
                    <a:lnTo>
                      <a:pt x="2090" y="1260"/>
                    </a:lnTo>
                    <a:lnTo>
                      <a:pt x="1821" y="1418"/>
                    </a:lnTo>
                    <a:lnTo>
                      <a:pt x="1577" y="1590"/>
                    </a:lnTo>
                    <a:lnTo>
                      <a:pt x="1345" y="1773"/>
                    </a:lnTo>
                    <a:lnTo>
                      <a:pt x="1125" y="1956"/>
                    </a:lnTo>
                    <a:lnTo>
                      <a:pt x="929" y="2152"/>
                    </a:lnTo>
                    <a:lnTo>
                      <a:pt x="758" y="2347"/>
                    </a:lnTo>
                    <a:lnTo>
                      <a:pt x="599" y="2555"/>
                    </a:lnTo>
                    <a:lnTo>
                      <a:pt x="453" y="2763"/>
                    </a:lnTo>
                    <a:lnTo>
                      <a:pt x="331" y="2970"/>
                    </a:lnTo>
                    <a:lnTo>
                      <a:pt x="233" y="3178"/>
                    </a:lnTo>
                    <a:lnTo>
                      <a:pt x="147" y="3398"/>
                    </a:lnTo>
                    <a:lnTo>
                      <a:pt x="86" y="3618"/>
                    </a:lnTo>
                    <a:lnTo>
                      <a:pt x="37" y="3850"/>
                    </a:lnTo>
                    <a:lnTo>
                      <a:pt x="1" y="4070"/>
                    </a:lnTo>
                    <a:lnTo>
                      <a:pt x="1" y="4290"/>
                    </a:lnTo>
                    <a:lnTo>
                      <a:pt x="1" y="4523"/>
                    </a:lnTo>
                    <a:lnTo>
                      <a:pt x="37" y="4755"/>
                    </a:lnTo>
                    <a:lnTo>
                      <a:pt x="74" y="4975"/>
                    </a:lnTo>
                    <a:lnTo>
                      <a:pt x="147" y="5207"/>
                    </a:lnTo>
                    <a:lnTo>
                      <a:pt x="221" y="5439"/>
                    </a:lnTo>
                    <a:lnTo>
                      <a:pt x="331" y="5659"/>
                    </a:lnTo>
                    <a:lnTo>
                      <a:pt x="453" y="5891"/>
                    </a:lnTo>
                    <a:lnTo>
                      <a:pt x="587" y="6111"/>
                    </a:lnTo>
                    <a:lnTo>
                      <a:pt x="746" y="6331"/>
                    </a:lnTo>
                    <a:lnTo>
                      <a:pt x="929" y="6551"/>
                    </a:lnTo>
                    <a:lnTo>
                      <a:pt x="1125" y="6771"/>
                    </a:lnTo>
                    <a:lnTo>
                      <a:pt x="1345" y="6979"/>
                    </a:lnTo>
                    <a:lnTo>
                      <a:pt x="1577" y="7187"/>
                    </a:lnTo>
                    <a:lnTo>
                      <a:pt x="1834" y="7394"/>
                    </a:lnTo>
                    <a:lnTo>
                      <a:pt x="2103" y="7602"/>
                    </a:lnTo>
                    <a:lnTo>
                      <a:pt x="2396" y="7785"/>
                    </a:lnTo>
                    <a:lnTo>
                      <a:pt x="2689" y="7969"/>
                    </a:lnTo>
                    <a:lnTo>
                      <a:pt x="3007" y="8140"/>
                    </a:lnTo>
                    <a:lnTo>
                      <a:pt x="3325" y="8311"/>
                    </a:lnTo>
                    <a:lnTo>
                      <a:pt x="3667" y="8458"/>
                    </a:lnTo>
                    <a:lnTo>
                      <a:pt x="4009" y="8604"/>
                    </a:lnTo>
                    <a:lnTo>
                      <a:pt x="4351" y="8739"/>
                    </a:lnTo>
                    <a:lnTo>
                      <a:pt x="4706" y="8861"/>
                    </a:lnTo>
                    <a:lnTo>
                      <a:pt x="5072" y="8971"/>
                    </a:lnTo>
                    <a:lnTo>
                      <a:pt x="5439" y="9069"/>
                    </a:lnTo>
                    <a:lnTo>
                      <a:pt x="5818" y="9166"/>
                    </a:lnTo>
                    <a:lnTo>
                      <a:pt x="6197" y="9240"/>
                    </a:lnTo>
                    <a:lnTo>
                      <a:pt x="6575" y="9313"/>
                    </a:lnTo>
                    <a:lnTo>
                      <a:pt x="6966" y="9374"/>
                    </a:lnTo>
                    <a:lnTo>
                      <a:pt x="7357" y="9423"/>
                    </a:lnTo>
                    <a:lnTo>
                      <a:pt x="7749" y="9460"/>
                    </a:lnTo>
                    <a:lnTo>
                      <a:pt x="8140" y="9496"/>
                    </a:lnTo>
                    <a:lnTo>
                      <a:pt x="8531" y="9509"/>
                    </a:lnTo>
                    <a:lnTo>
                      <a:pt x="9313" y="9509"/>
                    </a:lnTo>
                    <a:lnTo>
                      <a:pt x="9692" y="9496"/>
                    </a:lnTo>
                    <a:lnTo>
                      <a:pt x="10083" y="9460"/>
                    </a:lnTo>
                    <a:lnTo>
                      <a:pt x="10462" y="9423"/>
                    </a:lnTo>
                    <a:lnTo>
                      <a:pt x="10840" y="9374"/>
                    </a:lnTo>
                    <a:lnTo>
                      <a:pt x="11207" y="9313"/>
                    </a:lnTo>
                    <a:lnTo>
                      <a:pt x="11574" y="9240"/>
                    </a:lnTo>
                    <a:lnTo>
                      <a:pt x="11940" y="9166"/>
                    </a:lnTo>
                    <a:lnTo>
                      <a:pt x="12295" y="9069"/>
                    </a:lnTo>
                    <a:lnTo>
                      <a:pt x="12637" y="8959"/>
                    </a:lnTo>
                    <a:lnTo>
                      <a:pt x="12979" y="8849"/>
                    </a:lnTo>
                    <a:lnTo>
                      <a:pt x="13297" y="8714"/>
                    </a:lnTo>
                    <a:lnTo>
                      <a:pt x="13614" y="8568"/>
                    </a:lnTo>
                    <a:lnTo>
                      <a:pt x="13920" y="8421"/>
                    </a:lnTo>
                    <a:lnTo>
                      <a:pt x="14213" y="8262"/>
                    </a:lnTo>
                    <a:lnTo>
                      <a:pt x="14482" y="8103"/>
                    </a:lnTo>
                    <a:lnTo>
                      <a:pt x="14727" y="7920"/>
                    </a:lnTo>
                    <a:lnTo>
                      <a:pt x="14959" y="7749"/>
                    </a:lnTo>
                    <a:lnTo>
                      <a:pt x="15179" y="7565"/>
                    </a:lnTo>
                    <a:lnTo>
                      <a:pt x="15374" y="7370"/>
                    </a:lnTo>
                    <a:lnTo>
                      <a:pt x="15545" y="7174"/>
                    </a:lnTo>
                    <a:lnTo>
                      <a:pt x="15704" y="6967"/>
                    </a:lnTo>
                    <a:lnTo>
                      <a:pt x="15839" y="6759"/>
                    </a:lnTo>
                    <a:lnTo>
                      <a:pt x="15961" y="6551"/>
                    </a:lnTo>
                    <a:lnTo>
                      <a:pt x="16071" y="6343"/>
                    </a:lnTo>
                    <a:lnTo>
                      <a:pt x="16156" y="6123"/>
                    </a:lnTo>
                    <a:lnTo>
                      <a:pt x="16217" y="5903"/>
                    </a:lnTo>
                    <a:lnTo>
                      <a:pt x="16266" y="5683"/>
                    </a:lnTo>
                    <a:lnTo>
                      <a:pt x="16291" y="5451"/>
                    </a:lnTo>
                    <a:lnTo>
                      <a:pt x="16303" y="5231"/>
                    </a:lnTo>
                    <a:lnTo>
                      <a:pt x="16291" y="4999"/>
                    </a:lnTo>
                    <a:lnTo>
                      <a:pt x="16266" y="4779"/>
                    </a:lnTo>
                    <a:lnTo>
                      <a:pt x="16217" y="4547"/>
                    </a:lnTo>
                    <a:lnTo>
                      <a:pt x="16156" y="4315"/>
                    </a:lnTo>
                    <a:lnTo>
                      <a:pt x="16071" y="4095"/>
                    </a:lnTo>
                    <a:lnTo>
                      <a:pt x="15973" y="3863"/>
                    </a:lnTo>
                    <a:lnTo>
                      <a:pt x="15851" y="3643"/>
                    </a:lnTo>
                    <a:lnTo>
                      <a:pt x="15704" y="3410"/>
                    </a:lnTo>
                    <a:lnTo>
                      <a:pt x="15545" y="3190"/>
                    </a:lnTo>
                    <a:lnTo>
                      <a:pt x="15374" y="2970"/>
                    </a:lnTo>
                    <a:lnTo>
                      <a:pt x="15179" y="2763"/>
                    </a:lnTo>
                    <a:lnTo>
                      <a:pt x="14959" y="2543"/>
                    </a:lnTo>
                    <a:lnTo>
                      <a:pt x="14727" y="2335"/>
                    </a:lnTo>
                    <a:lnTo>
                      <a:pt x="14470" y="2127"/>
                    </a:lnTo>
                    <a:lnTo>
                      <a:pt x="14201" y="1932"/>
                    </a:lnTo>
                    <a:lnTo>
                      <a:pt x="13908" y="1736"/>
                    </a:lnTo>
                    <a:lnTo>
                      <a:pt x="13602" y="1553"/>
                    </a:lnTo>
                    <a:lnTo>
                      <a:pt x="13297" y="1382"/>
                    </a:lnTo>
                    <a:lnTo>
                      <a:pt x="12967" y="1223"/>
                    </a:lnTo>
                    <a:lnTo>
                      <a:pt x="12637" y="1064"/>
                    </a:lnTo>
                    <a:lnTo>
                      <a:pt x="12295" y="917"/>
                    </a:lnTo>
                    <a:lnTo>
                      <a:pt x="11940" y="783"/>
                    </a:lnTo>
                    <a:lnTo>
                      <a:pt x="11586" y="661"/>
                    </a:lnTo>
                    <a:lnTo>
                      <a:pt x="11219" y="551"/>
                    </a:lnTo>
                    <a:lnTo>
                      <a:pt x="10853" y="453"/>
                    </a:lnTo>
                    <a:lnTo>
                      <a:pt x="10474" y="355"/>
                    </a:lnTo>
                    <a:lnTo>
                      <a:pt x="10095" y="282"/>
                    </a:lnTo>
                    <a:lnTo>
                      <a:pt x="9716" y="209"/>
                    </a:lnTo>
                    <a:lnTo>
                      <a:pt x="9325" y="147"/>
                    </a:lnTo>
                    <a:lnTo>
                      <a:pt x="8934" y="99"/>
                    </a:lnTo>
                    <a:lnTo>
                      <a:pt x="8555" y="62"/>
                    </a:lnTo>
                    <a:lnTo>
                      <a:pt x="8164" y="25"/>
                    </a:lnTo>
                    <a:lnTo>
                      <a:pt x="7773" y="13"/>
                    </a:lnTo>
                    <a:lnTo>
                      <a:pt x="73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588825" y="3655050"/>
                <a:ext cx="436000" cy="544775"/>
              </a:xfrm>
              <a:custGeom>
                <a:avLst/>
                <a:gdLst/>
                <a:ahLst/>
                <a:cxnLst/>
                <a:rect l="l" t="t" r="r" b="b"/>
                <a:pathLst>
                  <a:path w="17440" h="21791" extrusionOk="0">
                    <a:moveTo>
                      <a:pt x="9020" y="0"/>
                    </a:moveTo>
                    <a:lnTo>
                      <a:pt x="8653" y="13"/>
                    </a:lnTo>
                    <a:lnTo>
                      <a:pt x="8286" y="49"/>
                    </a:lnTo>
                    <a:lnTo>
                      <a:pt x="7932" y="98"/>
                    </a:lnTo>
                    <a:lnTo>
                      <a:pt x="7578" y="159"/>
                    </a:lnTo>
                    <a:lnTo>
                      <a:pt x="7223" y="245"/>
                    </a:lnTo>
                    <a:lnTo>
                      <a:pt x="6869" y="343"/>
                    </a:lnTo>
                    <a:lnTo>
                      <a:pt x="6527" y="453"/>
                    </a:lnTo>
                    <a:lnTo>
                      <a:pt x="6185" y="575"/>
                    </a:lnTo>
                    <a:lnTo>
                      <a:pt x="5855" y="721"/>
                    </a:lnTo>
                    <a:lnTo>
                      <a:pt x="5525" y="880"/>
                    </a:lnTo>
                    <a:lnTo>
                      <a:pt x="5207" y="1051"/>
                    </a:lnTo>
                    <a:lnTo>
                      <a:pt x="4889" y="1247"/>
                    </a:lnTo>
                    <a:lnTo>
                      <a:pt x="4584" y="1442"/>
                    </a:lnTo>
                    <a:lnTo>
                      <a:pt x="4278" y="1662"/>
                    </a:lnTo>
                    <a:lnTo>
                      <a:pt x="3985" y="1895"/>
                    </a:lnTo>
                    <a:lnTo>
                      <a:pt x="3704" y="2151"/>
                    </a:lnTo>
                    <a:lnTo>
                      <a:pt x="3435" y="2408"/>
                    </a:lnTo>
                    <a:lnTo>
                      <a:pt x="3178" y="2689"/>
                    </a:lnTo>
                    <a:lnTo>
                      <a:pt x="3080" y="2775"/>
                    </a:lnTo>
                    <a:lnTo>
                      <a:pt x="2983" y="2872"/>
                    </a:lnTo>
                    <a:lnTo>
                      <a:pt x="2812" y="3068"/>
                    </a:lnTo>
                    <a:lnTo>
                      <a:pt x="2640" y="3276"/>
                    </a:lnTo>
                    <a:lnTo>
                      <a:pt x="2482" y="3508"/>
                    </a:lnTo>
                    <a:lnTo>
                      <a:pt x="2249" y="3850"/>
                    </a:lnTo>
                    <a:lnTo>
                      <a:pt x="2054" y="4192"/>
                    </a:lnTo>
                    <a:lnTo>
                      <a:pt x="1858" y="4547"/>
                    </a:lnTo>
                    <a:lnTo>
                      <a:pt x="1687" y="4901"/>
                    </a:lnTo>
                    <a:lnTo>
                      <a:pt x="1528" y="5268"/>
                    </a:lnTo>
                    <a:lnTo>
                      <a:pt x="1406" y="5634"/>
                    </a:lnTo>
                    <a:lnTo>
                      <a:pt x="1296" y="6013"/>
                    </a:lnTo>
                    <a:lnTo>
                      <a:pt x="1198" y="6380"/>
                    </a:lnTo>
                    <a:lnTo>
                      <a:pt x="1186" y="6416"/>
                    </a:lnTo>
                    <a:lnTo>
                      <a:pt x="1174" y="6453"/>
                    </a:lnTo>
                    <a:lnTo>
                      <a:pt x="1174" y="6490"/>
                    </a:lnTo>
                    <a:lnTo>
                      <a:pt x="1040" y="8408"/>
                    </a:lnTo>
                    <a:lnTo>
                      <a:pt x="1" y="20409"/>
                    </a:lnTo>
                    <a:lnTo>
                      <a:pt x="16279" y="21790"/>
                    </a:lnTo>
                    <a:lnTo>
                      <a:pt x="17256" y="9948"/>
                    </a:lnTo>
                    <a:lnTo>
                      <a:pt x="17305" y="9740"/>
                    </a:lnTo>
                    <a:lnTo>
                      <a:pt x="17354" y="9533"/>
                    </a:lnTo>
                    <a:lnTo>
                      <a:pt x="17379" y="9325"/>
                    </a:lnTo>
                    <a:lnTo>
                      <a:pt x="17403" y="9129"/>
                    </a:lnTo>
                    <a:lnTo>
                      <a:pt x="17428" y="8726"/>
                    </a:lnTo>
                    <a:lnTo>
                      <a:pt x="17428" y="8335"/>
                    </a:lnTo>
                    <a:lnTo>
                      <a:pt x="17440" y="8029"/>
                    </a:lnTo>
                    <a:lnTo>
                      <a:pt x="17428" y="7736"/>
                    </a:lnTo>
                    <a:lnTo>
                      <a:pt x="17403" y="7443"/>
                    </a:lnTo>
                    <a:lnTo>
                      <a:pt x="17379" y="7150"/>
                    </a:lnTo>
                    <a:lnTo>
                      <a:pt x="17330" y="6856"/>
                    </a:lnTo>
                    <a:lnTo>
                      <a:pt x="17281" y="6575"/>
                    </a:lnTo>
                    <a:lnTo>
                      <a:pt x="17220" y="6282"/>
                    </a:lnTo>
                    <a:lnTo>
                      <a:pt x="17146" y="6001"/>
                    </a:lnTo>
                    <a:lnTo>
                      <a:pt x="17061" y="5720"/>
                    </a:lnTo>
                    <a:lnTo>
                      <a:pt x="16963" y="5439"/>
                    </a:lnTo>
                    <a:lnTo>
                      <a:pt x="16853" y="5158"/>
                    </a:lnTo>
                    <a:lnTo>
                      <a:pt x="16743" y="4876"/>
                    </a:lnTo>
                    <a:lnTo>
                      <a:pt x="16609" y="4608"/>
                    </a:lnTo>
                    <a:lnTo>
                      <a:pt x="16474" y="4339"/>
                    </a:lnTo>
                    <a:lnTo>
                      <a:pt x="16328" y="4082"/>
                    </a:lnTo>
                    <a:lnTo>
                      <a:pt x="16157" y="3813"/>
                    </a:lnTo>
                    <a:lnTo>
                      <a:pt x="15937" y="3483"/>
                    </a:lnTo>
                    <a:lnTo>
                      <a:pt x="15704" y="3166"/>
                    </a:lnTo>
                    <a:lnTo>
                      <a:pt x="15448" y="2860"/>
                    </a:lnTo>
                    <a:lnTo>
                      <a:pt x="15179" y="2555"/>
                    </a:lnTo>
                    <a:lnTo>
                      <a:pt x="14886" y="2261"/>
                    </a:lnTo>
                    <a:lnTo>
                      <a:pt x="14580" y="1980"/>
                    </a:lnTo>
                    <a:lnTo>
                      <a:pt x="14262" y="1724"/>
                    </a:lnTo>
                    <a:lnTo>
                      <a:pt x="13920" y="1467"/>
                    </a:lnTo>
                    <a:lnTo>
                      <a:pt x="13602" y="1259"/>
                    </a:lnTo>
                    <a:lnTo>
                      <a:pt x="13273" y="1064"/>
                    </a:lnTo>
                    <a:lnTo>
                      <a:pt x="12930" y="880"/>
                    </a:lnTo>
                    <a:lnTo>
                      <a:pt x="12588" y="721"/>
                    </a:lnTo>
                    <a:lnTo>
                      <a:pt x="12246" y="575"/>
                    </a:lnTo>
                    <a:lnTo>
                      <a:pt x="11904" y="440"/>
                    </a:lnTo>
                    <a:lnTo>
                      <a:pt x="11549" y="330"/>
                    </a:lnTo>
                    <a:lnTo>
                      <a:pt x="11183" y="233"/>
                    </a:lnTo>
                    <a:lnTo>
                      <a:pt x="10828" y="147"/>
                    </a:lnTo>
                    <a:lnTo>
                      <a:pt x="10474" y="86"/>
                    </a:lnTo>
                    <a:lnTo>
                      <a:pt x="10107" y="37"/>
                    </a:lnTo>
                    <a:lnTo>
                      <a:pt x="9741" y="13"/>
                    </a:lnTo>
                    <a:lnTo>
                      <a:pt x="9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2568375" y="3381000"/>
                <a:ext cx="588450" cy="541700"/>
              </a:xfrm>
              <a:custGeom>
                <a:avLst/>
                <a:gdLst/>
                <a:ahLst/>
                <a:cxnLst/>
                <a:rect l="l" t="t" r="r" b="b"/>
                <a:pathLst>
                  <a:path w="23538" h="21668" extrusionOk="0">
                    <a:moveTo>
                      <a:pt x="15423" y="0"/>
                    </a:moveTo>
                    <a:lnTo>
                      <a:pt x="4974" y="5989"/>
                    </a:lnTo>
                    <a:lnTo>
                      <a:pt x="4021" y="6502"/>
                    </a:lnTo>
                    <a:lnTo>
                      <a:pt x="3544" y="6771"/>
                    </a:lnTo>
                    <a:lnTo>
                      <a:pt x="3312" y="6917"/>
                    </a:lnTo>
                    <a:lnTo>
                      <a:pt x="3080" y="7076"/>
                    </a:lnTo>
                    <a:lnTo>
                      <a:pt x="2799" y="7308"/>
                    </a:lnTo>
                    <a:lnTo>
                      <a:pt x="2530" y="7553"/>
                    </a:lnTo>
                    <a:lnTo>
                      <a:pt x="2273" y="7809"/>
                    </a:lnTo>
                    <a:lnTo>
                      <a:pt x="2029" y="8078"/>
                    </a:lnTo>
                    <a:lnTo>
                      <a:pt x="1796" y="8372"/>
                    </a:lnTo>
                    <a:lnTo>
                      <a:pt x="1589" y="8665"/>
                    </a:lnTo>
                    <a:lnTo>
                      <a:pt x="1381" y="8970"/>
                    </a:lnTo>
                    <a:lnTo>
                      <a:pt x="1198" y="9276"/>
                    </a:lnTo>
                    <a:lnTo>
                      <a:pt x="1027" y="9606"/>
                    </a:lnTo>
                    <a:lnTo>
                      <a:pt x="868" y="9936"/>
                    </a:lnTo>
                    <a:lnTo>
                      <a:pt x="721" y="10278"/>
                    </a:lnTo>
                    <a:lnTo>
                      <a:pt x="587" y="10620"/>
                    </a:lnTo>
                    <a:lnTo>
                      <a:pt x="464" y="10962"/>
                    </a:lnTo>
                    <a:lnTo>
                      <a:pt x="354" y="11317"/>
                    </a:lnTo>
                    <a:lnTo>
                      <a:pt x="257" y="11659"/>
                    </a:lnTo>
                    <a:lnTo>
                      <a:pt x="171" y="12013"/>
                    </a:lnTo>
                    <a:lnTo>
                      <a:pt x="110" y="12331"/>
                    </a:lnTo>
                    <a:lnTo>
                      <a:pt x="61" y="12637"/>
                    </a:lnTo>
                    <a:lnTo>
                      <a:pt x="24" y="12954"/>
                    </a:lnTo>
                    <a:lnTo>
                      <a:pt x="12" y="13260"/>
                    </a:lnTo>
                    <a:lnTo>
                      <a:pt x="0" y="13578"/>
                    </a:lnTo>
                    <a:lnTo>
                      <a:pt x="12" y="13895"/>
                    </a:lnTo>
                    <a:lnTo>
                      <a:pt x="24" y="14201"/>
                    </a:lnTo>
                    <a:lnTo>
                      <a:pt x="61" y="14519"/>
                    </a:lnTo>
                    <a:lnTo>
                      <a:pt x="110" y="14824"/>
                    </a:lnTo>
                    <a:lnTo>
                      <a:pt x="171" y="15130"/>
                    </a:lnTo>
                    <a:lnTo>
                      <a:pt x="244" y="15435"/>
                    </a:lnTo>
                    <a:lnTo>
                      <a:pt x="330" y="15741"/>
                    </a:lnTo>
                    <a:lnTo>
                      <a:pt x="428" y="16034"/>
                    </a:lnTo>
                    <a:lnTo>
                      <a:pt x="538" y="16340"/>
                    </a:lnTo>
                    <a:lnTo>
                      <a:pt x="648" y="16621"/>
                    </a:lnTo>
                    <a:lnTo>
                      <a:pt x="782" y="16914"/>
                    </a:lnTo>
                    <a:lnTo>
                      <a:pt x="917" y="17195"/>
                    </a:lnTo>
                    <a:lnTo>
                      <a:pt x="1075" y="17476"/>
                    </a:lnTo>
                    <a:lnTo>
                      <a:pt x="1234" y="17745"/>
                    </a:lnTo>
                    <a:lnTo>
                      <a:pt x="1405" y="18014"/>
                    </a:lnTo>
                    <a:lnTo>
                      <a:pt x="1589" y="18270"/>
                    </a:lnTo>
                    <a:lnTo>
                      <a:pt x="1772" y="18527"/>
                    </a:lnTo>
                    <a:lnTo>
                      <a:pt x="1968" y="18771"/>
                    </a:lnTo>
                    <a:lnTo>
                      <a:pt x="2175" y="19004"/>
                    </a:lnTo>
                    <a:lnTo>
                      <a:pt x="2395" y="19236"/>
                    </a:lnTo>
                    <a:lnTo>
                      <a:pt x="2615" y="19456"/>
                    </a:lnTo>
                    <a:lnTo>
                      <a:pt x="2847" y="19676"/>
                    </a:lnTo>
                    <a:lnTo>
                      <a:pt x="3092" y="19871"/>
                    </a:lnTo>
                    <a:lnTo>
                      <a:pt x="3336" y="20067"/>
                    </a:lnTo>
                    <a:lnTo>
                      <a:pt x="3593" y="20250"/>
                    </a:lnTo>
                    <a:lnTo>
                      <a:pt x="3850" y="20421"/>
                    </a:lnTo>
                    <a:lnTo>
                      <a:pt x="4118" y="20592"/>
                    </a:lnTo>
                    <a:lnTo>
                      <a:pt x="4485" y="20788"/>
                    </a:lnTo>
                    <a:lnTo>
                      <a:pt x="4864" y="20971"/>
                    </a:lnTo>
                    <a:lnTo>
                      <a:pt x="5243" y="21130"/>
                    </a:lnTo>
                    <a:lnTo>
                      <a:pt x="5622" y="21265"/>
                    </a:lnTo>
                    <a:lnTo>
                      <a:pt x="6013" y="21387"/>
                    </a:lnTo>
                    <a:lnTo>
                      <a:pt x="6404" y="21485"/>
                    </a:lnTo>
                    <a:lnTo>
                      <a:pt x="6795" y="21570"/>
                    </a:lnTo>
                    <a:lnTo>
                      <a:pt x="7186" y="21631"/>
                    </a:lnTo>
                    <a:lnTo>
                      <a:pt x="7369" y="21656"/>
                    </a:lnTo>
                    <a:lnTo>
                      <a:pt x="7552" y="21668"/>
                    </a:lnTo>
                    <a:lnTo>
                      <a:pt x="7736" y="21668"/>
                    </a:lnTo>
                    <a:lnTo>
                      <a:pt x="7931" y="21656"/>
                    </a:lnTo>
                    <a:lnTo>
                      <a:pt x="8298" y="21607"/>
                    </a:lnTo>
                    <a:lnTo>
                      <a:pt x="8665" y="21546"/>
                    </a:lnTo>
                    <a:lnTo>
                      <a:pt x="9092" y="21472"/>
                    </a:lnTo>
                    <a:lnTo>
                      <a:pt x="9520" y="21375"/>
                    </a:lnTo>
                    <a:lnTo>
                      <a:pt x="9935" y="21265"/>
                    </a:lnTo>
                    <a:lnTo>
                      <a:pt x="10339" y="21142"/>
                    </a:lnTo>
                    <a:lnTo>
                      <a:pt x="10742" y="21020"/>
                    </a:lnTo>
                    <a:lnTo>
                      <a:pt x="11133" y="20886"/>
                    </a:lnTo>
                    <a:lnTo>
                      <a:pt x="11524" y="20727"/>
                    </a:lnTo>
                    <a:lnTo>
                      <a:pt x="11915" y="20568"/>
                    </a:lnTo>
                    <a:lnTo>
                      <a:pt x="12294" y="20409"/>
                    </a:lnTo>
                    <a:lnTo>
                      <a:pt x="12673" y="20238"/>
                    </a:lnTo>
                    <a:lnTo>
                      <a:pt x="13431" y="19859"/>
                    </a:lnTo>
                    <a:lnTo>
                      <a:pt x="14176" y="19468"/>
                    </a:lnTo>
                    <a:lnTo>
                      <a:pt x="14934" y="19065"/>
                    </a:lnTo>
                    <a:lnTo>
                      <a:pt x="16290" y="18307"/>
                    </a:lnTo>
                    <a:lnTo>
                      <a:pt x="17647" y="17537"/>
                    </a:lnTo>
                    <a:lnTo>
                      <a:pt x="20360" y="15985"/>
                    </a:lnTo>
                    <a:lnTo>
                      <a:pt x="23537" y="14176"/>
                    </a:lnTo>
                    <a:lnTo>
                      <a:pt x="154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2911150" y="3371225"/>
                <a:ext cx="288750" cy="373050"/>
              </a:xfrm>
              <a:custGeom>
                <a:avLst/>
                <a:gdLst/>
                <a:ahLst/>
                <a:cxnLst/>
                <a:rect l="l" t="t" r="r" b="b"/>
                <a:pathLst>
                  <a:path w="11550" h="14922" extrusionOk="0">
                    <a:moveTo>
                      <a:pt x="3031" y="0"/>
                    </a:moveTo>
                    <a:lnTo>
                      <a:pt x="2787" y="25"/>
                    </a:lnTo>
                    <a:lnTo>
                      <a:pt x="2555" y="61"/>
                    </a:lnTo>
                    <a:lnTo>
                      <a:pt x="2323" y="122"/>
                    </a:lnTo>
                    <a:lnTo>
                      <a:pt x="2103" y="196"/>
                    </a:lnTo>
                    <a:lnTo>
                      <a:pt x="1895" y="281"/>
                    </a:lnTo>
                    <a:lnTo>
                      <a:pt x="1699" y="379"/>
                    </a:lnTo>
                    <a:lnTo>
                      <a:pt x="1504" y="501"/>
                    </a:lnTo>
                    <a:lnTo>
                      <a:pt x="1321" y="648"/>
                    </a:lnTo>
                    <a:lnTo>
                      <a:pt x="1149" y="795"/>
                    </a:lnTo>
                    <a:lnTo>
                      <a:pt x="991" y="966"/>
                    </a:lnTo>
                    <a:lnTo>
                      <a:pt x="832" y="1149"/>
                    </a:lnTo>
                    <a:lnTo>
                      <a:pt x="697" y="1345"/>
                    </a:lnTo>
                    <a:lnTo>
                      <a:pt x="563" y="1565"/>
                    </a:lnTo>
                    <a:lnTo>
                      <a:pt x="453" y="1785"/>
                    </a:lnTo>
                    <a:lnTo>
                      <a:pt x="355" y="2029"/>
                    </a:lnTo>
                    <a:lnTo>
                      <a:pt x="257" y="2286"/>
                    </a:lnTo>
                    <a:lnTo>
                      <a:pt x="184" y="2554"/>
                    </a:lnTo>
                    <a:lnTo>
                      <a:pt x="111" y="2848"/>
                    </a:lnTo>
                    <a:lnTo>
                      <a:pt x="62" y="3141"/>
                    </a:lnTo>
                    <a:lnTo>
                      <a:pt x="25" y="3459"/>
                    </a:lnTo>
                    <a:lnTo>
                      <a:pt x="1" y="3777"/>
                    </a:lnTo>
                    <a:lnTo>
                      <a:pt x="1" y="4119"/>
                    </a:lnTo>
                    <a:lnTo>
                      <a:pt x="1" y="4473"/>
                    </a:lnTo>
                    <a:lnTo>
                      <a:pt x="25" y="4815"/>
                    </a:lnTo>
                    <a:lnTo>
                      <a:pt x="62" y="5170"/>
                    </a:lnTo>
                    <a:lnTo>
                      <a:pt x="111" y="5536"/>
                    </a:lnTo>
                    <a:lnTo>
                      <a:pt x="184" y="5891"/>
                    </a:lnTo>
                    <a:lnTo>
                      <a:pt x="257" y="6257"/>
                    </a:lnTo>
                    <a:lnTo>
                      <a:pt x="343" y="6612"/>
                    </a:lnTo>
                    <a:lnTo>
                      <a:pt x="453" y="6978"/>
                    </a:lnTo>
                    <a:lnTo>
                      <a:pt x="563" y="7345"/>
                    </a:lnTo>
                    <a:lnTo>
                      <a:pt x="697" y="7699"/>
                    </a:lnTo>
                    <a:lnTo>
                      <a:pt x="832" y="8066"/>
                    </a:lnTo>
                    <a:lnTo>
                      <a:pt x="978" y="8420"/>
                    </a:lnTo>
                    <a:lnTo>
                      <a:pt x="1149" y="8775"/>
                    </a:lnTo>
                    <a:lnTo>
                      <a:pt x="1321" y="9129"/>
                    </a:lnTo>
                    <a:lnTo>
                      <a:pt x="1492" y="9471"/>
                    </a:lnTo>
                    <a:lnTo>
                      <a:pt x="1687" y="9814"/>
                    </a:lnTo>
                    <a:lnTo>
                      <a:pt x="1895" y="10156"/>
                    </a:lnTo>
                    <a:lnTo>
                      <a:pt x="2103" y="10486"/>
                    </a:lnTo>
                    <a:lnTo>
                      <a:pt x="2323" y="10803"/>
                    </a:lnTo>
                    <a:lnTo>
                      <a:pt x="2543" y="11121"/>
                    </a:lnTo>
                    <a:lnTo>
                      <a:pt x="2775" y="11439"/>
                    </a:lnTo>
                    <a:lnTo>
                      <a:pt x="3019" y="11732"/>
                    </a:lnTo>
                    <a:lnTo>
                      <a:pt x="3276" y="12026"/>
                    </a:lnTo>
                    <a:lnTo>
                      <a:pt x="3532" y="12307"/>
                    </a:lnTo>
                    <a:lnTo>
                      <a:pt x="3789" y="12575"/>
                    </a:lnTo>
                    <a:lnTo>
                      <a:pt x="4058" y="12832"/>
                    </a:lnTo>
                    <a:lnTo>
                      <a:pt x="4327" y="13089"/>
                    </a:lnTo>
                    <a:lnTo>
                      <a:pt x="4608" y="13321"/>
                    </a:lnTo>
                    <a:lnTo>
                      <a:pt x="4901" y="13541"/>
                    </a:lnTo>
                    <a:lnTo>
                      <a:pt x="5182" y="13749"/>
                    </a:lnTo>
                    <a:lnTo>
                      <a:pt x="5476" y="13944"/>
                    </a:lnTo>
                    <a:lnTo>
                      <a:pt x="5781" y="14128"/>
                    </a:lnTo>
                    <a:lnTo>
                      <a:pt x="6074" y="14299"/>
                    </a:lnTo>
                    <a:lnTo>
                      <a:pt x="6368" y="14433"/>
                    </a:lnTo>
                    <a:lnTo>
                      <a:pt x="6661" y="14567"/>
                    </a:lnTo>
                    <a:lnTo>
                      <a:pt x="6942" y="14665"/>
                    </a:lnTo>
                    <a:lnTo>
                      <a:pt x="7223" y="14763"/>
                    </a:lnTo>
                    <a:lnTo>
                      <a:pt x="7492" y="14824"/>
                    </a:lnTo>
                    <a:lnTo>
                      <a:pt x="7761" y="14873"/>
                    </a:lnTo>
                    <a:lnTo>
                      <a:pt x="8030" y="14910"/>
                    </a:lnTo>
                    <a:lnTo>
                      <a:pt x="8286" y="14922"/>
                    </a:lnTo>
                    <a:lnTo>
                      <a:pt x="8531" y="14922"/>
                    </a:lnTo>
                    <a:lnTo>
                      <a:pt x="8775" y="14897"/>
                    </a:lnTo>
                    <a:lnTo>
                      <a:pt x="9007" y="14861"/>
                    </a:lnTo>
                    <a:lnTo>
                      <a:pt x="9240" y="14812"/>
                    </a:lnTo>
                    <a:lnTo>
                      <a:pt x="9447" y="14739"/>
                    </a:lnTo>
                    <a:lnTo>
                      <a:pt x="9667" y="14653"/>
                    </a:lnTo>
                    <a:lnTo>
                      <a:pt x="9863" y="14543"/>
                    </a:lnTo>
                    <a:lnTo>
                      <a:pt x="10058" y="14421"/>
                    </a:lnTo>
                    <a:lnTo>
                      <a:pt x="10242" y="14286"/>
                    </a:lnTo>
                    <a:lnTo>
                      <a:pt x="10413" y="14128"/>
                    </a:lnTo>
                    <a:lnTo>
                      <a:pt x="10572" y="13969"/>
                    </a:lnTo>
                    <a:lnTo>
                      <a:pt x="10718" y="13785"/>
                    </a:lnTo>
                    <a:lnTo>
                      <a:pt x="10853" y="13578"/>
                    </a:lnTo>
                    <a:lnTo>
                      <a:pt x="10987" y="13370"/>
                    </a:lnTo>
                    <a:lnTo>
                      <a:pt x="11097" y="13138"/>
                    </a:lnTo>
                    <a:lnTo>
                      <a:pt x="11207" y="12893"/>
                    </a:lnTo>
                    <a:lnTo>
                      <a:pt x="11293" y="12637"/>
                    </a:lnTo>
                    <a:lnTo>
                      <a:pt x="11378" y="12368"/>
                    </a:lnTo>
                    <a:lnTo>
                      <a:pt x="11439" y="12087"/>
                    </a:lnTo>
                    <a:lnTo>
                      <a:pt x="11488" y="11781"/>
                    </a:lnTo>
                    <a:lnTo>
                      <a:pt x="11525" y="11476"/>
                    </a:lnTo>
                    <a:lnTo>
                      <a:pt x="11549" y="11146"/>
                    </a:lnTo>
                    <a:lnTo>
                      <a:pt x="11549" y="10803"/>
                    </a:lnTo>
                    <a:lnTo>
                      <a:pt x="11549" y="10461"/>
                    </a:lnTo>
                    <a:lnTo>
                      <a:pt x="11525" y="10107"/>
                    </a:lnTo>
                    <a:lnTo>
                      <a:pt x="11488" y="9752"/>
                    </a:lnTo>
                    <a:lnTo>
                      <a:pt x="11439" y="9398"/>
                    </a:lnTo>
                    <a:lnTo>
                      <a:pt x="11378" y="9031"/>
                    </a:lnTo>
                    <a:lnTo>
                      <a:pt x="11293" y="8665"/>
                    </a:lnTo>
                    <a:lnTo>
                      <a:pt x="11207" y="8310"/>
                    </a:lnTo>
                    <a:lnTo>
                      <a:pt x="11109" y="7944"/>
                    </a:lnTo>
                    <a:lnTo>
                      <a:pt x="10987" y="7577"/>
                    </a:lnTo>
                    <a:lnTo>
                      <a:pt x="10865" y="7223"/>
                    </a:lnTo>
                    <a:lnTo>
                      <a:pt x="10718" y="6856"/>
                    </a:lnTo>
                    <a:lnTo>
                      <a:pt x="10572" y="6502"/>
                    </a:lnTo>
                    <a:lnTo>
                      <a:pt x="10413" y="6147"/>
                    </a:lnTo>
                    <a:lnTo>
                      <a:pt x="10242" y="5793"/>
                    </a:lnTo>
                    <a:lnTo>
                      <a:pt x="10058" y="5439"/>
                    </a:lnTo>
                    <a:lnTo>
                      <a:pt x="9863" y="5096"/>
                    </a:lnTo>
                    <a:lnTo>
                      <a:pt x="9667" y="4766"/>
                    </a:lnTo>
                    <a:lnTo>
                      <a:pt x="9460" y="4436"/>
                    </a:lnTo>
                    <a:lnTo>
                      <a:pt x="9240" y="4106"/>
                    </a:lnTo>
                    <a:lnTo>
                      <a:pt x="9020" y="3789"/>
                    </a:lnTo>
                    <a:lnTo>
                      <a:pt x="8775" y="3483"/>
                    </a:lnTo>
                    <a:lnTo>
                      <a:pt x="8543" y="3178"/>
                    </a:lnTo>
                    <a:lnTo>
                      <a:pt x="8286" y="2897"/>
                    </a:lnTo>
                    <a:lnTo>
                      <a:pt x="8030" y="2616"/>
                    </a:lnTo>
                    <a:lnTo>
                      <a:pt x="7773" y="2334"/>
                    </a:lnTo>
                    <a:lnTo>
                      <a:pt x="7504" y="2078"/>
                    </a:lnTo>
                    <a:lnTo>
                      <a:pt x="7223" y="1833"/>
                    </a:lnTo>
                    <a:lnTo>
                      <a:pt x="6954" y="1601"/>
                    </a:lnTo>
                    <a:lnTo>
                      <a:pt x="6661" y="1381"/>
                    </a:lnTo>
                    <a:lnTo>
                      <a:pt x="6380" y="1161"/>
                    </a:lnTo>
                    <a:lnTo>
                      <a:pt x="6087" y="978"/>
                    </a:lnTo>
                    <a:lnTo>
                      <a:pt x="5781" y="795"/>
                    </a:lnTo>
                    <a:lnTo>
                      <a:pt x="5488" y="624"/>
                    </a:lnTo>
                    <a:lnTo>
                      <a:pt x="5194" y="489"/>
                    </a:lnTo>
                    <a:lnTo>
                      <a:pt x="4901" y="355"/>
                    </a:lnTo>
                    <a:lnTo>
                      <a:pt x="4620" y="257"/>
                    </a:lnTo>
                    <a:lnTo>
                      <a:pt x="4339" y="171"/>
                    </a:lnTo>
                    <a:lnTo>
                      <a:pt x="4058" y="98"/>
                    </a:lnTo>
                    <a:lnTo>
                      <a:pt x="3789" y="49"/>
                    </a:lnTo>
                    <a:lnTo>
                      <a:pt x="3532" y="12"/>
                    </a:lnTo>
                    <a:lnTo>
                      <a:pt x="32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953925" y="3190350"/>
                <a:ext cx="587225" cy="544150"/>
              </a:xfrm>
              <a:custGeom>
                <a:avLst/>
                <a:gdLst/>
                <a:ahLst/>
                <a:cxnLst/>
                <a:rect l="l" t="t" r="r" b="b"/>
                <a:pathLst>
                  <a:path w="23489" h="21766" extrusionOk="0">
                    <a:moveTo>
                      <a:pt x="14873" y="1"/>
                    </a:moveTo>
                    <a:lnTo>
                      <a:pt x="14470" y="37"/>
                    </a:lnTo>
                    <a:lnTo>
                      <a:pt x="14079" y="74"/>
                    </a:lnTo>
                    <a:lnTo>
                      <a:pt x="13676" y="147"/>
                    </a:lnTo>
                    <a:lnTo>
                      <a:pt x="13297" y="221"/>
                    </a:lnTo>
                    <a:lnTo>
                      <a:pt x="12918" y="331"/>
                    </a:lnTo>
                    <a:lnTo>
                      <a:pt x="12551" y="453"/>
                    </a:lnTo>
                    <a:lnTo>
                      <a:pt x="12197" y="587"/>
                    </a:lnTo>
                    <a:lnTo>
                      <a:pt x="12160" y="599"/>
                    </a:lnTo>
                    <a:lnTo>
                      <a:pt x="12124" y="612"/>
                    </a:lnTo>
                    <a:lnTo>
                      <a:pt x="12087" y="636"/>
                    </a:lnTo>
                    <a:lnTo>
                      <a:pt x="10437" y="1614"/>
                    </a:lnTo>
                    <a:lnTo>
                      <a:pt x="1" y="7626"/>
                    </a:lnTo>
                    <a:lnTo>
                      <a:pt x="8164" y="21766"/>
                    </a:lnTo>
                    <a:lnTo>
                      <a:pt x="18442" y="15802"/>
                    </a:lnTo>
                    <a:lnTo>
                      <a:pt x="18637" y="15729"/>
                    </a:lnTo>
                    <a:lnTo>
                      <a:pt x="18833" y="15643"/>
                    </a:lnTo>
                    <a:lnTo>
                      <a:pt x="19016" y="15545"/>
                    </a:lnTo>
                    <a:lnTo>
                      <a:pt x="19187" y="15448"/>
                    </a:lnTo>
                    <a:lnTo>
                      <a:pt x="19529" y="15240"/>
                    </a:lnTo>
                    <a:lnTo>
                      <a:pt x="19871" y="15020"/>
                    </a:lnTo>
                    <a:lnTo>
                      <a:pt x="20116" y="14849"/>
                    </a:lnTo>
                    <a:lnTo>
                      <a:pt x="20348" y="14678"/>
                    </a:lnTo>
                    <a:lnTo>
                      <a:pt x="20580" y="14494"/>
                    </a:lnTo>
                    <a:lnTo>
                      <a:pt x="20800" y="14299"/>
                    </a:lnTo>
                    <a:lnTo>
                      <a:pt x="21020" y="14103"/>
                    </a:lnTo>
                    <a:lnTo>
                      <a:pt x="21228" y="13896"/>
                    </a:lnTo>
                    <a:lnTo>
                      <a:pt x="21423" y="13676"/>
                    </a:lnTo>
                    <a:lnTo>
                      <a:pt x="21619" y="13456"/>
                    </a:lnTo>
                    <a:lnTo>
                      <a:pt x="21802" y="13223"/>
                    </a:lnTo>
                    <a:lnTo>
                      <a:pt x="21973" y="12979"/>
                    </a:lnTo>
                    <a:lnTo>
                      <a:pt x="22145" y="12735"/>
                    </a:lnTo>
                    <a:lnTo>
                      <a:pt x="22303" y="12478"/>
                    </a:lnTo>
                    <a:lnTo>
                      <a:pt x="22450" y="12221"/>
                    </a:lnTo>
                    <a:lnTo>
                      <a:pt x="22597" y="11953"/>
                    </a:lnTo>
                    <a:lnTo>
                      <a:pt x="22731" y="11684"/>
                    </a:lnTo>
                    <a:lnTo>
                      <a:pt x="22841" y="11403"/>
                    </a:lnTo>
                    <a:lnTo>
                      <a:pt x="22988" y="11024"/>
                    </a:lnTo>
                    <a:lnTo>
                      <a:pt x="23110" y="10645"/>
                    </a:lnTo>
                    <a:lnTo>
                      <a:pt x="23220" y="10266"/>
                    </a:lnTo>
                    <a:lnTo>
                      <a:pt x="23318" y="9863"/>
                    </a:lnTo>
                    <a:lnTo>
                      <a:pt x="23391" y="9459"/>
                    </a:lnTo>
                    <a:lnTo>
                      <a:pt x="23452" y="9056"/>
                    </a:lnTo>
                    <a:lnTo>
                      <a:pt x="23477" y="8641"/>
                    </a:lnTo>
                    <a:lnTo>
                      <a:pt x="23489" y="8225"/>
                    </a:lnTo>
                    <a:lnTo>
                      <a:pt x="23489" y="7834"/>
                    </a:lnTo>
                    <a:lnTo>
                      <a:pt x="23452" y="7455"/>
                    </a:lnTo>
                    <a:lnTo>
                      <a:pt x="23415" y="7076"/>
                    </a:lnTo>
                    <a:lnTo>
                      <a:pt x="23354" y="6698"/>
                    </a:lnTo>
                    <a:lnTo>
                      <a:pt x="23269" y="6331"/>
                    </a:lnTo>
                    <a:lnTo>
                      <a:pt x="23183" y="5977"/>
                    </a:lnTo>
                    <a:lnTo>
                      <a:pt x="23073" y="5622"/>
                    </a:lnTo>
                    <a:lnTo>
                      <a:pt x="22951" y="5268"/>
                    </a:lnTo>
                    <a:lnTo>
                      <a:pt x="22804" y="4926"/>
                    </a:lnTo>
                    <a:lnTo>
                      <a:pt x="22658" y="4596"/>
                    </a:lnTo>
                    <a:lnTo>
                      <a:pt x="22487" y="4278"/>
                    </a:lnTo>
                    <a:lnTo>
                      <a:pt x="22303" y="3960"/>
                    </a:lnTo>
                    <a:lnTo>
                      <a:pt x="22108" y="3655"/>
                    </a:lnTo>
                    <a:lnTo>
                      <a:pt x="21900" y="3349"/>
                    </a:lnTo>
                    <a:lnTo>
                      <a:pt x="21680" y="3068"/>
                    </a:lnTo>
                    <a:lnTo>
                      <a:pt x="21448" y="2787"/>
                    </a:lnTo>
                    <a:lnTo>
                      <a:pt x="21191" y="2518"/>
                    </a:lnTo>
                    <a:lnTo>
                      <a:pt x="20935" y="2261"/>
                    </a:lnTo>
                    <a:lnTo>
                      <a:pt x="20666" y="2017"/>
                    </a:lnTo>
                    <a:lnTo>
                      <a:pt x="20397" y="1797"/>
                    </a:lnTo>
                    <a:lnTo>
                      <a:pt x="20104" y="1577"/>
                    </a:lnTo>
                    <a:lnTo>
                      <a:pt x="19798" y="1369"/>
                    </a:lnTo>
                    <a:lnTo>
                      <a:pt x="19493" y="1174"/>
                    </a:lnTo>
                    <a:lnTo>
                      <a:pt x="19175" y="990"/>
                    </a:lnTo>
                    <a:lnTo>
                      <a:pt x="18845" y="832"/>
                    </a:lnTo>
                    <a:lnTo>
                      <a:pt x="18515" y="673"/>
                    </a:lnTo>
                    <a:lnTo>
                      <a:pt x="18173" y="538"/>
                    </a:lnTo>
                    <a:lnTo>
                      <a:pt x="17818" y="416"/>
                    </a:lnTo>
                    <a:lnTo>
                      <a:pt x="17464" y="318"/>
                    </a:lnTo>
                    <a:lnTo>
                      <a:pt x="17097" y="233"/>
                    </a:lnTo>
                    <a:lnTo>
                      <a:pt x="16731" y="159"/>
                    </a:lnTo>
                    <a:lnTo>
                      <a:pt x="16352" y="98"/>
                    </a:lnTo>
                    <a:lnTo>
                      <a:pt x="16217" y="62"/>
                    </a:lnTo>
                    <a:lnTo>
                      <a:pt x="16095" y="37"/>
                    </a:lnTo>
                    <a:lnTo>
                      <a:pt x="15826" y="13"/>
                    </a:lnTo>
                    <a:lnTo>
                      <a:pt x="155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830200" y="3865550"/>
                <a:ext cx="534975" cy="585700"/>
              </a:xfrm>
              <a:custGeom>
                <a:avLst/>
                <a:gdLst/>
                <a:ahLst/>
                <a:cxnLst/>
                <a:rect l="l" t="t" r="r" b="b"/>
                <a:pathLst>
                  <a:path w="21399" h="23428" extrusionOk="0">
                    <a:moveTo>
                      <a:pt x="6844" y="1"/>
                    </a:moveTo>
                    <a:lnTo>
                      <a:pt x="1381" y="10718"/>
                    </a:lnTo>
                    <a:lnTo>
                      <a:pt x="856" y="11684"/>
                    </a:lnTo>
                    <a:lnTo>
                      <a:pt x="611" y="12172"/>
                    </a:lnTo>
                    <a:lnTo>
                      <a:pt x="501" y="12417"/>
                    </a:lnTo>
                    <a:lnTo>
                      <a:pt x="391" y="12673"/>
                    </a:lnTo>
                    <a:lnTo>
                      <a:pt x="281" y="13016"/>
                    </a:lnTo>
                    <a:lnTo>
                      <a:pt x="183" y="13370"/>
                    </a:lnTo>
                    <a:lnTo>
                      <a:pt x="110" y="13737"/>
                    </a:lnTo>
                    <a:lnTo>
                      <a:pt x="49" y="14091"/>
                    </a:lnTo>
                    <a:lnTo>
                      <a:pt x="12" y="14458"/>
                    </a:lnTo>
                    <a:lnTo>
                      <a:pt x="0" y="14824"/>
                    </a:lnTo>
                    <a:lnTo>
                      <a:pt x="0" y="15179"/>
                    </a:lnTo>
                    <a:lnTo>
                      <a:pt x="12" y="15545"/>
                    </a:lnTo>
                    <a:lnTo>
                      <a:pt x="49" y="15912"/>
                    </a:lnTo>
                    <a:lnTo>
                      <a:pt x="98" y="16279"/>
                    </a:lnTo>
                    <a:lnTo>
                      <a:pt x="159" y="16645"/>
                    </a:lnTo>
                    <a:lnTo>
                      <a:pt x="232" y="17000"/>
                    </a:lnTo>
                    <a:lnTo>
                      <a:pt x="318" y="17354"/>
                    </a:lnTo>
                    <a:lnTo>
                      <a:pt x="428" y="17708"/>
                    </a:lnTo>
                    <a:lnTo>
                      <a:pt x="538" y="18051"/>
                    </a:lnTo>
                    <a:lnTo>
                      <a:pt x="660" y="18393"/>
                    </a:lnTo>
                    <a:lnTo>
                      <a:pt x="770" y="18698"/>
                    </a:lnTo>
                    <a:lnTo>
                      <a:pt x="905" y="18979"/>
                    </a:lnTo>
                    <a:lnTo>
                      <a:pt x="1051" y="19261"/>
                    </a:lnTo>
                    <a:lnTo>
                      <a:pt x="1198" y="19529"/>
                    </a:lnTo>
                    <a:lnTo>
                      <a:pt x="1369" y="19798"/>
                    </a:lnTo>
                    <a:lnTo>
                      <a:pt x="1540" y="20055"/>
                    </a:lnTo>
                    <a:lnTo>
                      <a:pt x="1736" y="20311"/>
                    </a:lnTo>
                    <a:lnTo>
                      <a:pt x="1931" y="20556"/>
                    </a:lnTo>
                    <a:lnTo>
                      <a:pt x="2139" y="20788"/>
                    </a:lnTo>
                    <a:lnTo>
                      <a:pt x="2359" y="21008"/>
                    </a:lnTo>
                    <a:lnTo>
                      <a:pt x="2591" y="21228"/>
                    </a:lnTo>
                    <a:lnTo>
                      <a:pt x="2823" y="21436"/>
                    </a:lnTo>
                    <a:lnTo>
                      <a:pt x="3068" y="21631"/>
                    </a:lnTo>
                    <a:lnTo>
                      <a:pt x="3312" y="21815"/>
                    </a:lnTo>
                    <a:lnTo>
                      <a:pt x="3581" y="21998"/>
                    </a:lnTo>
                    <a:lnTo>
                      <a:pt x="3837" y="22169"/>
                    </a:lnTo>
                    <a:lnTo>
                      <a:pt x="4119" y="22328"/>
                    </a:lnTo>
                    <a:lnTo>
                      <a:pt x="4387" y="22475"/>
                    </a:lnTo>
                    <a:lnTo>
                      <a:pt x="4681" y="22621"/>
                    </a:lnTo>
                    <a:lnTo>
                      <a:pt x="4962" y="22743"/>
                    </a:lnTo>
                    <a:lnTo>
                      <a:pt x="5255" y="22866"/>
                    </a:lnTo>
                    <a:lnTo>
                      <a:pt x="5548" y="22976"/>
                    </a:lnTo>
                    <a:lnTo>
                      <a:pt x="5854" y="23073"/>
                    </a:lnTo>
                    <a:lnTo>
                      <a:pt x="6159" y="23159"/>
                    </a:lnTo>
                    <a:lnTo>
                      <a:pt x="6465" y="23232"/>
                    </a:lnTo>
                    <a:lnTo>
                      <a:pt x="6770" y="23293"/>
                    </a:lnTo>
                    <a:lnTo>
                      <a:pt x="7088" y="23342"/>
                    </a:lnTo>
                    <a:lnTo>
                      <a:pt x="7394" y="23379"/>
                    </a:lnTo>
                    <a:lnTo>
                      <a:pt x="7711" y="23416"/>
                    </a:lnTo>
                    <a:lnTo>
                      <a:pt x="8017" y="23428"/>
                    </a:lnTo>
                    <a:lnTo>
                      <a:pt x="8335" y="23428"/>
                    </a:lnTo>
                    <a:lnTo>
                      <a:pt x="8640" y="23416"/>
                    </a:lnTo>
                    <a:lnTo>
                      <a:pt x="9068" y="23391"/>
                    </a:lnTo>
                    <a:lnTo>
                      <a:pt x="9471" y="23330"/>
                    </a:lnTo>
                    <a:lnTo>
                      <a:pt x="9875" y="23257"/>
                    </a:lnTo>
                    <a:lnTo>
                      <a:pt x="10278" y="23171"/>
                    </a:lnTo>
                    <a:lnTo>
                      <a:pt x="10669" y="23049"/>
                    </a:lnTo>
                    <a:lnTo>
                      <a:pt x="11048" y="22927"/>
                    </a:lnTo>
                    <a:lnTo>
                      <a:pt x="11427" y="22780"/>
                    </a:lnTo>
                    <a:lnTo>
                      <a:pt x="11781" y="22621"/>
                    </a:lnTo>
                    <a:lnTo>
                      <a:pt x="11952" y="22536"/>
                    </a:lnTo>
                    <a:lnTo>
                      <a:pt x="12111" y="22438"/>
                    </a:lnTo>
                    <a:lnTo>
                      <a:pt x="12270" y="22340"/>
                    </a:lnTo>
                    <a:lnTo>
                      <a:pt x="12416" y="22230"/>
                    </a:lnTo>
                    <a:lnTo>
                      <a:pt x="12710" y="21986"/>
                    </a:lnTo>
                    <a:lnTo>
                      <a:pt x="12979" y="21729"/>
                    </a:lnTo>
                    <a:lnTo>
                      <a:pt x="13296" y="21436"/>
                    </a:lnTo>
                    <a:lnTo>
                      <a:pt x="13602" y="21118"/>
                    </a:lnTo>
                    <a:lnTo>
                      <a:pt x="13883" y="20813"/>
                    </a:lnTo>
                    <a:lnTo>
                      <a:pt x="14164" y="20483"/>
                    </a:lnTo>
                    <a:lnTo>
                      <a:pt x="14421" y="20153"/>
                    </a:lnTo>
                    <a:lnTo>
                      <a:pt x="14677" y="19823"/>
                    </a:lnTo>
                    <a:lnTo>
                      <a:pt x="14922" y="19493"/>
                    </a:lnTo>
                    <a:lnTo>
                      <a:pt x="15166" y="19151"/>
                    </a:lnTo>
                    <a:lnTo>
                      <a:pt x="15386" y="18796"/>
                    </a:lnTo>
                    <a:lnTo>
                      <a:pt x="15618" y="18442"/>
                    </a:lnTo>
                    <a:lnTo>
                      <a:pt x="16046" y="17721"/>
                    </a:lnTo>
                    <a:lnTo>
                      <a:pt x="16461" y="16987"/>
                    </a:lnTo>
                    <a:lnTo>
                      <a:pt x="16865" y="16230"/>
                    </a:lnTo>
                    <a:lnTo>
                      <a:pt x="17586" y="14849"/>
                    </a:lnTo>
                    <a:lnTo>
                      <a:pt x="18307" y="13468"/>
                    </a:lnTo>
                    <a:lnTo>
                      <a:pt x="19724" y="10682"/>
                    </a:lnTo>
                    <a:lnTo>
                      <a:pt x="21399" y="7431"/>
                    </a:lnTo>
                    <a:lnTo>
                      <a:pt x="6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993350" y="3817900"/>
                <a:ext cx="379775" cy="279875"/>
              </a:xfrm>
              <a:custGeom>
                <a:avLst/>
                <a:gdLst/>
                <a:ahLst/>
                <a:cxnLst/>
                <a:rect l="l" t="t" r="r" b="b"/>
                <a:pathLst>
                  <a:path w="15191" h="11195" extrusionOk="0">
                    <a:moveTo>
                      <a:pt x="4302" y="0"/>
                    </a:moveTo>
                    <a:lnTo>
                      <a:pt x="3960" y="12"/>
                    </a:lnTo>
                    <a:lnTo>
                      <a:pt x="3617" y="37"/>
                    </a:lnTo>
                    <a:lnTo>
                      <a:pt x="3287" y="86"/>
                    </a:lnTo>
                    <a:lnTo>
                      <a:pt x="2982" y="135"/>
                    </a:lnTo>
                    <a:lnTo>
                      <a:pt x="2689" y="208"/>
                    </a:lnTo>
                    <a:lnTo>
                      <a:pt x="2408" y="281"/>
                    </a:lnTo>
                    <a:lnTo>
                      <a:pt x="2139" y="379"/>
                    </a:lnTo>
                    <a:lnTo>
                      <a:pt x="1882" y="477"/>
                    </a:lnTo>
                    <a:lnTo>
                      <a:pt x="1650" y="599"/>
                    </a:lnTo>
                    <a:lnTo>
                      <a:pt x="1430" y="721"/>
                    </a:lnTo>
                    <a:lnTo>
                      <a:pt x="1222" y="868"/>
                    </a:lnTo>
                    <a:lnTo>
                      <a:pt x="1027" y="1014"/>
                    </a:lnTo>
                    <a:lnTo>
                      <a:pt x="855" y="1173"/>
                    </a:lnTo>
                    <a:lnTo>
                      <a:pt x="684" y="1344"/>
                    </a:lnTo>
                    <a:lnTo>
                      <a:pt x="550" y="1528"/>
                    </a:lnTo>
                    <a:lnTo>
                      <a:pt x="416" y="1711"/>
                    </a:lnTo>
                    <a:lnTo>
                      <a:pt x="306" y="1907"/>
                    </a:lnTo>
                    <a:lnTo>
                      <a:pt x="208" y="2114"/>
                    </a:lnTo>
                    <a:lnTo>
                      <a:pt x="134" y="2334"/>
                    </a:lnTo>
                    <a:lnTo>
                      <a:pt x="73" y="2554"/>
                    </a:lnTo>
                    <a:lnTo>
                      <a:pt x="37" y="2786"/>
                    </a:lnTo>
                    <a:lnTo>
                      <a:pt x="12" y="3019"/>
                    </a:lnTo>
                    <a:lnTo>
                      <a:pt x="0" y="3263"/>
                    </a:lnTo>
                    <a:lnTo>
                      <a:pt x="12" y="3507"/>
                    </a:lnTo>
                    <a:lnTo>
                      <a:pt x="37" y="3764"/>
                    </a:lnTo>
                    <a:lnTo>
                      <a:pt x="86" y="4021"/>
                    </a:lnTo>
                    <a:lnTo>
                      <a:pt x="147" y="4290"/>
                    </a:lnTo>
                    <a:lnTo>
                      <a:pt x="232" y="4558"/>
                    </a:lnTo>
                    <a:lnTo>
                      <a:pt x="330" y="4840"/>
                    </a:lnTo>
                    <a:lnTo>
                      <a:pt x="452" y="5108"/>
                    </a:lnTo>
                    <a:lnTo>
                      <a:pt x="599" y="5389"/>
                    </a:lnTo>
                    <a:lnTo>
                      <a:pt x="758" y="5683"/>
                    </a:lnTo>
                    <a:lnTo>
                      <a:pt x="929" y="5964"/>
                    </a:lnTo>
                    <a:lnTo>
                      <a:pt x="1124" y="6257"/>
                    </a:lnTo>
                    <a:lnTo>
                      <a:pt x="1332" y="6538"/>
                    </a:lnTo>
                    <a:lnTo>
                      <a:pt x="1564" y="6819"/>
                    </a:lnTo>
                    <a:lnTo>
                      <a:pt x="1796" y="7088"/>
                    </a:lnTo>
                    <a:lnTo>
                      <a:pt x="2053" y="7357"/>
                    </a:lnTo>
                    <a:lnTo>
                      <a:pt x="2310" y="7614"/>
                    </a:lnTo>
                    <a:lnTo>
                      <a:pt x="2591" y="7870"/>
                    </a:lnTo>
                    <a:lnTo>
                      <a:pt x="2872" y="8115"/>
                    </a:lnTo>
                    <a:lnTo>
                      <a:pt x="3165" y="8347"/>
                    </a:lnTo>
                    <a:lnTo>
                      <a:pt x="3471" y="8591"/>
                    </a:lnTo>
                    <a:lnTo>
                      <a:pt x="3788" y="8811"/>
                    </a:lnTo>
                    <a:lnTo>
                      <a:pt x="4106" y="9031"/>
                    </a:lnTo>
                    <a:lnTo>
                      <a:pt x="4436" y="9239"/>
                    </a:lnTo>
                    <a:lnTo>
                      <a:pt x="4766" y="9435"/>
                    </a:lnTo>
                    <a:lnTo>
                      <a:pt x="5108" y="9630"/>
                    </a:lnTo>
                    <a:lnTo>
                      <a:pt x="5463" y="9813"/>
                    </a:lnTo>
                    <a:lnTo>
                      <a:pt x="5817" y="9984"/>
                    </a:lnTo>
                    <a:lnTo>
                      <a:pt x="6172" y="10143"/>
                    </a:lnTo>
                    <a:lnTo>
                      <a:pt x="6526" y="10302"/>
                    </a:lnTo>
                    <a:lnTo>
                      <a:pt x="6893" y="10437"/>
                    </a:lnTo>
                    <a:lnTo>
                      <a:pt x="7259" y="10571"/>
                    </a:lnTo>
                    <a:lnTo>
                      <a:pt x="7626" y="10693"/>
                    </a:lnTo>
                    <a:lnTo>
                      <a:pt x="7992" y="10791"/>
                    </a:lnTo>
                    <a:lnTo>
                      <a:pt x="8359" y="10889"/>
                    </a:lnTo>
                    <a:lnTo>
                      <a:pt x="8726" y="10974"/>
                    </a:lnTo>
                    <a:lnTo>
                      <a:pt x="9092" y="11048"/>
                    </a:lnTo>
                    <a:lnTo>
                      <a:pt x="9459" y="11097"/>
                    </a:lnTo>
                    <a:lnTo>
                      <a:pt x="9825" y="11145"/>
                    </a:lnTo>
                    <a:lnTo>
                      <a:pt x="10180" y="11182"/>
                    </a:lnTo>
                    <a:lnTo>
                      <a:pt x="10547" y="11194"/>
                    </a:lnTo>
                    <a:lnTo>
                      <a:pt x="10889" y="11194"/>
                    </a:lnTo>
                    <a:lnTo>
                      <a:pt x="11243" y="11182"/>
                    </a:lnTo>
                    <a:lnTo>
                      <a:pt x="11585" y="11158"/>
                    </a:lnTo>
                    <a:lnTo>
                      <a:pt x="11903" y="11121"/>
                    </a:lnTo>
                    <a:lnTo>
                      <a:pt x="12221" y="11072"/>
                    </a:lnTo>
                    <a:lnTo>
                      <a:pt x="12514" y="10999"/>
                    </a:lnTo>
                    <a:lnTo>
                      <a:pt x="12795" y="10925"/>
                    </a:lnTo>
                    <a:lnTo>
                      <a:pt x="13064" y="10828"/>
                    </a:lnTo>
                    <a:lnTo>
                      <a:pt x="13321" y="10730"/>
                    </a:lnTo>
                    <a:lnTo>
                      <a:pt x="13553" y="10608"/>
                    </a:lnTo>
                    <a:lnTo>
                      <a:pt x="13773" y="10486"/>
                    </a:lnTo>
                    <a:lnTo>
                      <a:pt x="13981" y="10339"/>
                    </a:lnTo>
                    <a:lnTo>
                      <a:pt x="14176" y="10192"/>
                    </a:lnTo>
                    <a:lnTo>
                      <a:pt x="14347" y="10033"/>
                    </a:lnTo>
                    <a:lnTo>
                      <a:pt x="14506" y="9862"/>
                    </a:lnTo>
                    <a:lnTo>
                      <a:pt x="14653" y="9679"/>
                    </a:lnTo>
                    <a:lnTo>
                      <a:pt x="14775" y="9496"/>
                    </a:lnTo>
                    <a:lnTo>
                      <a:pt x="14885" y="9300"/>
                    </a:lnTo>
                    <a:lnTo>
                      <a:pt x="14983" y="9092"/>
                    </a:lnTo>
                    <a:lnTo>
                      <a:pt x="15056" y="8872"/>
                    </a:lnTo>
                    <a:lnTo>
                      <a:pt x="15117" y="8652"/>
                    </a:lnTo>
                    <a:lnTo>
                      <a:pt x="15166" y="8432"/>
                    </a:lnTo>
                    <a:lnTo>
                      <a:pt x="15190" y="8188"/>
                    </a:lnTo>
                    <a:lnTo>
                      <a:pt x="15190" y="7944"/>
                    </a:lnTo>
                    <a:lnTo>
                      <a:pt x="15190" y="7699"/>
                    </a:lnTo>
                    <a:lnTo>
                      <a:pt x="15154" y="7443"/>
                    </a:lnTo>
                    <a:lnTo>
                      <a:pt x="15117" y="7186"/>
                    </a:lnTo>
                    <a:lnTo>
                      <a:pt x="15044" y="6917"/>
                    </a:lnTo>
                    <a:lnTo>
                      <a:pt x="14970" y="6648"/>
                    </a:lnTo>
                    <a:lnTo>
                      <a:pt x="14860" y="6379"/>
                    </a:lnTo>
                    <a:lnTo>
                      <a:pt x="14738" y="6098"/>
                    </a:lnTo>
                    <a:lnTo>
                      <a:pt x="14604" y="5817"/>
                    </a:lnTo>
                    <a:lnTo>
                      <a:pt x="14445" y="5536"/>
                    </a:lnTo>
                    <a:lnTo>
                      <a:pt x="14262" y="5243"/>
                    </a:lnTo>
                    <a:lnTo>
                      <a:pt x="14066" y="4962"/>
                    </a:lnTo>
                    <a:lnTo>
                      <a:pt x="13858" y="4681"/>
                    </a:lnTo>
                    <a:lnTo>
                      <a:pt x="13626" y="4400"/>
                    </a:lnTo>
                    <a:lnTo>
                      <a:pt x="13394" y="4118"/>
                    </a:lnTo>
                    <a:lnTo>
                      <a:pt x="13137" y="3862"/>
                    </a:lnTo>
                    <a:lnTo>
                      <a:pt x="12881" y="3593"/>
                    </a:lnTo>
                    <a:lnTo>
                      <a:pt x="12600" y="3336"/>
                    </a:lnTo>
                    <a:lnTo>
                      <a:pt x="12319" y="3092"/>
                    </a:lnTo>
                    <a:lnTo>
                      <a:pt x="12025" y="2848"/>
                    </a:lnTo>
                    <a:lnTo>
                      <a:pt x="11720" y="2615"/>
                    </a:lnTo>
                    <a:lnTo>
                      <a:pt x="11402" y="2395"/>
                    </a:lnTo>
                    <a:lnTo>
                      <a:pt x="11084" y="2175"/>
                    </a:lnTo>
                    <a:lnTo>
                      <a:pt x="10754" y="1968"/>
                    </a:lnTo>
                    <a:lnTo>
                      <a:pt x="10424" y="1760"/>
                    </a:lnTo>
                    <a:lnTo>
                      <a:pt x="10082" y="1577"/>
                    </a:lnTo>
                    <a:lnTo>
                      <a:pt x="9728" y="1393"/>
                    </a:lnTo>
                    <a:lnTo>
                      <a:pt x="9386" y="1222"/>
                    </a:lnTo>
                    <a:lnTo>
                      <a:pt x="9019" y="1051"/>
                    </a:lnTo>
                    <a:lnTo>
                      <a:pt x="8665" y="904"/>
                    </a:lnTo>
                    <a:lnTo>
                      <a:pt x="8298" y="758"/>
                    </a:lnTo>
                    <a:lnTo>
                      <a:pt x="7931" y="636"/>
                    </a:lnTo>
                    <a:lnTo>
                      <a:pt x="7565" y="513"/>
                    </a:lnTo>
                    <a:lnTo>
                      <a:pt x="7198" y="403"/>
                    </a:lnTo>
                    <a:lnTo>
                      <a:pt x="6831" y="306"/>
                    </a:lnTo>
                    <a:lnTo>
                      <a:pt x="6465" y="220"/>
                    </a:lnTo>
                    <a:lnTo>
                      <a:pt x="6098" y="159"/>
                    </a:lnTo>
                    <a:lnTo>
                      <a:pt x="5732" y="98"/>
                    </a:lnTo>
                    <a:lnTo>
                      <a:pt x="5377" y="49"/>
                    </a:lnTo>
                    <a:lnTo>
                      <a:pt x="5011" y="25"/>
                    </a:lnTo>
                    <a:lnTo>
                      <a:pt x="46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3001275" y="3463800"/>
                <a:ext cx="533775" cy="586300"/>
              </a:xfrm>
              <a:custGeom>
                <a:avLst/>
                <a:gdLst/>
                <a:ahLst/>
                <a:cxnLst/>
                <a:rect l="l" t="t" r="r" b="b"/>
                <a:pathLst>
                  <a:path w="21351" h="23452" extrusionOk="0">
                    <a:moveTo>
                      <a:pt x="13162" y="0"/>
                    </a:moveTo>
                    <a:lnTo>
                      <a:pt x="12808" y="12"/>
                    </a:lnTo>
                    <a:lnTo>
                      <a:pt x="12441" y="37"/>
                    </a:lnTo>
                    <a:lnTo>
                      <a:pt x="12075" y="74"/>
                    </a:lnTo>
                    <a:lnTo>
                      <a:pt x="11708" y="122"/>
                    </a:lnTo>
                    <a:lnTo>
                      <a:pt x="11354" y="208"/>
                    </a:lnTo>
                    <a:lnTo>
                      <a:pt x="10987" y="293"/>
                    </a:lnTo>
                    <a:lnTo>
                      <a:pt x="10633" y="403"/>
                    </a:lnTo>
                    <a:lnTo>
                      <a:pt x="10278" y="526"/>
                    </a:lnTo>
                    <a:lnTo>
                      <a:pt x="9936" y="672"/>
                    </a:lnTo>
                    <a:lnTo>
                      <a:pt x="9582" y="831"/>
                    </a:lnTo>
                    <a:lnTo>
                      <a:pt x="9460" y="868"/>
                    </a:lnTo>
                    <a:lnTo>
                      <a:pt x="9337" y="917"/>
                    </a:lnTo>
                    <a:lnTo>
                      <a:pt x="9105" y="1039"/>
                    </a:lnTo>
                    <a:lnTo>
                      <a:pt x="8861" y="1173"/>
                    </a:lnTo>
                    <a:lnTo>
                      <a:pt x="8629" y="1332"/>
                    </a:lnTo>
                    <a:lnTo>
                      <a:pt x="8299" y="1552"/>
                    </a:lnTo>
                    <a:lnTo>
                      <a:pt x="7969" y="1797"/>
                    </a:lnTo>
                    <a:lnTo>
                      <a:pt x="7663" y="2053"/>
                    </a:lnTo>
                    <a:lnTo>
                      <a:pt x="7370" y="2322"/>
                    </a:lnTo>
                    <a:lnTo>
                      <a:pt x="7089" y="2603"/>
                    </a:lnTo>
                    <a:lnTo>
                      <a:pt x="6832" y="2897"/>
                    </a:lnTo>
                    <a:lnTo>
                      <a:pt x="6588" y="3202"/>
                    </a:lnTo>
                    <a:lnTo>
                      <a:pt x="6368" y="3508"/>
                    </a:lnTo>
                    <a:lnTo>
                      <a:pt x="6343" y="3532"/>
                    </a:lnTo>
                    <a:lnTo>
                      <a:pt x="6319" y="3569"/>
                    </a:lnTo>
                    <a:lnTo>
                      <a:pt x="6307" y="3605"/>
                    </a:lnTo>
                    <a:lnTo>
                      <a:pt x="5463" y="5328"/>
                    </a:lnTo>
                    <a:lnTo>
                      <a:pt x="1" y="16071"/>
                    </a:lnTo>
                    <a:lnTo>
                      <a:pt x="14580" y="23452"/>
                    </a:lnTo>
                    <a:lnTo>
                      <a:pt x="19921" y="12832"/>
                    </a:lnTo>
                    <a:lnTo>
                      <a:pt x="20043" y="12661"/>
                    </a:lnTo>
                    <a:lnTo>
                      <a:pt x="20165" y="12478"/>
                    </a:lnTo>
                    <a:lnTo>
                      <a:pt x="20263" y="12307"/>
                    </a:lnTo>
                    <a:lnTo>
                      <a:pt x="20360" y="12123"/>
                    </a:lnTo>
                    <a:lnTo>
                      <a:pt x="20532" y="11769"/>
                    </a:lnTo>
                    <a:lnTo>
                      <a:pt x="20690" y="11402"/>
                    </a:lnTo>
                    <a:lnTo>
                      <a:pt x="20800" y="11121"/>
                    </a:lnTo>
                    <a:lnTo>
                      <a:pt x="20898" y="10852"/>
                    </a:lnTo>
                    <a:lnTo>
                      <a:pt x="20996" y="10571"/>
                    </a:lnTo>
                    <a:lnTo>
                      <a:pt x="21082" y="10290"/>
                    </a:lnTo>
                    <a:lnTo>
                      <a:pt x="21143" y="9997"/>
                    </a:lnTo>
                    <a:lnTo>
                      <a:pt x="21204" y="9716"/>
                    </a:lnTo>
                    <a:lnTo>
                      <a:pt x="21253" y="9422"/>
                    </a:lnTo>
                    <a:lnTo>
                      <a:pt x="21301" y="9129"/>
                    </a:lnTo>
                    <a:lnTo>
                      <a:pt x="21326" y="8836"/>
                    </a:lnTo>
                    <a:lnTo>
                      <a:pt x="21338" y="8543"/>
                    </a:lnTo>
                    <a:lnTo>
                      <a:pt x="21350" y="8237"/>
                    </a:lnTo>
                    <a:lnTo>
                      <a:pt x="21338" y="7944"/>
                    </a:lnTo>
                    <a:lnTo>
                      <a:pt x="21326" y="7638"/>
                    </a:lnTo>
                    <a:lnTo>
                      <a:pt x="21289" y="7345"/>
                    </a:lnTo>
                    <a:lnTo>
                      <a:pt x="21253" y="7039"/>
                    </a:lnTo>
                    <a:lnTo>
                      <a:pt x="21204" y="6734"/>
                    </a:lnTo>
                    <a:lnTo>
                      <a:pt x="21118" y="6343"/>
                    </a:lnTo>
                    <a:lnTo>
                      <a:pt x="21020" y="5964"/>
                    </a:lnTo>
                    <a:lnTo>
                      <a:pt x="20898" y="5573"/>
                    </a:lnTo>
                    <a:lnTo>
                      <a:pt x="20764" y="5194"/>
                    </a:lnTo>
                    <a:lnTo>
                      <a:pt x="20605" y="4815"/>
                    </a:lnTo>
                    <a:lnTo>
                      <a:pt x="20422" y="4449"/>
                    </a:lnTo>
                    <a:lnTo>
                      <a:pt x="20226" y="4082"/>
                    </a:lnTo>
                    <a:lnTo>
                      <a:pt x="20006" y="3728"/>
                    </a:lnTo>
                    <a:lnTo>
                      <a:pt x="19786" y="3410"/>
                    </a:lnTo>
                    <a:lnTo>
                      <a:pt x="19554" y="3104"/>
                    </a:lnTo>
                    <a:lnTo>
                      <a:pt x="19310" y="2811"/>
                    </a:lnTo>
                    <a:lnTo>
                      <a:pt x="19053" y="2530"/>
                    </a:lnTo>
                    <a:lnTo>
                      <a:pt x="18784" y="2261"/>
                    </a:lnTo>
                    <a:lnTo>
                      <a:pt x="18515" y="2017"/>
                    </a:lnTo>
                    <a:lnTo>
                      <a:pt x="18234" y="1772"/>
                    </a:lnTo>
                    <a:lnTo>
                      <a:pt x="17929" y="1552"/>
                    </a:lnTo>
                    <a:lnTo>
                      <a:pt x="17635" y="1344"/>
                    </a:lnTo>
                    <a:lnTo>
                      <a:pt x="17318" y="1149"/>
                    </a:lnTo>
                    <a:lnTo>
                      <a:pt x="17000" y="966"/>
                    </a:lnTo>
                    <a:lnTo>
                      <a:pt x="16682" y="807"/>
                    </a:lnTo>
                    <a:lnTo>
                      <a:pt x="16340" y="648"/>
                    </a:lnTo>
                    <a:lnTo>
                      <a:pt x="16010" y="513"/>
                    </a:lnTo>
                    <a:lnTo>
                      <a:pt x="15668" y="403"/>
                    </a:lnTo>
                    <a:lnTo>
                      <a:pt x="15313" y="293"/>
                    </a:lnTo>
                    <a:lnTo>
                      <a:pt x="14971" y="208"/>
                    </a:lnTo>
                    <a:lnTo>
                      <a:pt x="14617" y="135"/>
                    </a:lnTo>
                    <a:lnTo>
                      <a:pt x="14250" y="74"/>
                    </a:lnTo>
                    <a:lnTo>
                      <a:pt x="13896" y="37"/>
                    </a:lnTo>
                    <a:lnTo>
                      <a:pt x="13529" y="12"/>
                    </a:lnTo>
                    <a:lnTo>
                      <a:pt x="131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3991475" y="3188825"/>
                <a:ext cx="583550" cy="525825"/>
              </a:xfrm>
              <a:custGeom>
                <a:avLst/>
                <a:gdLst/>
                <a:ahLst/>
                <a:cxnLst/>
                <a:rect l="l" t="t" r="r" b="b"/>
                <a:pathLst>
                  <a:path w="23342" h="21033" extrusionOk="0">
                    <a:moveTo>
                      <a:pt x="8225" y="0"/>
                    </a:moveTo>
                    <a:lnTo>
                      <a:pt x="7858" y="25"/>
                    </a:lnTo>
                    <a:lnTo>
                      <a:pt x="7491" y="62"/>
                    </a:lnTo>
                    <a:lnTo>
                      <a:pt x="7125" y="110"/>
                    </a:lnTo>
                    <a:lnTo>
                      <a:pt x="6770" y="172"/>
                    </a:lnTo>
                    <a:lnTo>
                      <a:pt x="6404" y="245"/>
                    </a:lnTo>
                    <a:lnTo>
                      <a:pt x="6049" y="343"/>
                    </a:lnTo>
                    <a:lnTo>
                      <a:pt x="5695" y="453"/>
                    </a:lnTo>
                    <a:lnTo>
                      <a:pt x="5353" y="563"/>
                    </a:lnTo>
                    <a:lnTo>
                      <a:pt x="5011" y="697"/>
                    </a:lnTo>
                    <a:lnTo>
                      <a:pt x="4668" y="831"/>
                    </a:lnTo>
                    <a:lnTo>
                      <a:pt x="4387" y="966"/>
                    </a:lnTo>
                    <a:lnTo>
                      <a:pt x="4106" y="1100"/>
                    </a:lnTo>
                    <a:lnTo>
                      <a:pt x="3825" y="1259"/>
                    </a:lnTo>
                    <a:lnTo>
                      <a:pt x="3569" y="1430"/>
                    </a:lnTo>
                    <a:lnTo>
                      <a:pt x="3312" y="1601"/>
                    </a:lnTo>
                    <a:lnTo>
                      <a:pt x="3055" y="1797"/>
                    </a:lnTo>
                    <a:lnTo>
                      <a:pt x="2823" y="1992"/>
                    </a:lnTo>
                    <a:lnTo>
                      <a:pt x="2591" y="2200"/>
                    </a:lnTo>
                    <a:lnTo>
                      <a:pt x="2359" y="2420"/>
                    </a:lnTo>
                    <a:lnTo>
                      <a:pt x="2151" y="2652"/>
                    </a:lnTo>
                    <a:lnTo>
                      <a:pt x="1943" y="2885"/>
                    </a:lnTo>
                    <a:lnTo>
                      <a:pt x="1748" y="3129"/>
                    </a:lnTo>
                    <a:lnTo>
                      <a:pt x="1564" y="3386"/>
                    </a:lnTo>
                    <a:lnTo>
                      <a:pt x="1381" y="3642"/>
                    </a:lnTo>
                    <a:lnTo>
                      <a:pt x="1222" y="3911"/>
                    </a:lnTo>
                    <a:lnTo>
                      <a:pt x="1063" y="4192"/>
                    </a:lnTo>
                    <a:lnTo>
                      <a:pt x="917" y="4473"/>
                    </a:lnTo>
                    <a:lnTo>
                      <a:pt x="782" y="4754"/>
                    </a:lnTo>
                    <a:lnTo>
                      <a:pt x="648" y="5048"/>
                    </a:lnTo>
                    <a:lnTo>
                      <a:pt x="538" y="5341"/>
                    </a:lnTo>
                    <a:lnTo>
                      <a:pt x="428" y="5634"/>
                    </a:lnTo>
                    <a:lnTo>
                      <a:pt x="342" y="5940"/>
                    </a:lnTo>
                    <a:lnTo>
                      <a:pt x="257" y="6245"/>
                    </a:lnTo>
                    <a:lnTo>
                      <a:pt x="183" y="6551"/>
                    </a:lnTo>
                    <a:lnTo>
                      <a:pt x="122" y="6856"/>
                    </a:lnTo>
                    <a:lnTo>
                      <a:pt x="73" y="7174"/>
                    </a:lnTo>
                    <a:lnTo>
                      <a:pt x="37" y="7480"/>
                    </a:lnTo>
                    <a:lnTo>
                      <a:pt x="12" y="7797"/>
                    </a:lnTo>
                    <a:lnTo>
                      <a:pt x="0" y="8103"/>
                    </a:lnTo>
                    <a:lnTo>
                      <a:pt x="0" y="8421"/>
                    </a:lnTo>
                    <a:lnTo>
                      <a:pt x="12" y="8738"/>
                    </a:lnTo>
                    <a:lnTo>
                      <a:pt x="37" y="9044"/>
                    </a:lnTo>
                    <a:lnTo>
                      <a:pt x="86" y="9459"/>
                    </a:lnTo>
                    <a:lnTo>
                      <a:pt x="159" y="9875"/>
                    </a:lnTo>
                    <a:lnTo>
                      <a:pt x="257" y="10278"/>
                    </a:lnTo>
                    <a:lnTo>
                      <a:pt x="367" y="10669"/>
                    </a:lnTo>
                    <a:lnTo>
                      <a:pt x="501" y="11048"/>
                    </a:lnTo>
                    <a:lnTo>
                      <a:pt x="648" y="11427"/>
                    </a:lnTo>
                    <a:lnTo>
                      <a:pt x="807" y="11794"/>
                    </a:lnTo>
                    <a:lnTo>
                      <a:pt x="990" y="12148"/>
                    </a:lnTo>
                    <a:lnTo>
                      <a:pt x="1076" y="12307"/>
                    </a:lnTo>
                    <a:lnTo>
                      <a:pt x="1173" y="12466"/>
                    </a:lnTo>
                    <a:lnTo>
                      <a:pt x="1283" y="12612"/>
                    </a:lnTo>
                    <a:lnTo>
                      <a:pt x="1405" y="12759"/>
                    </a:lnTo>
                    <a:lnTo>
                      <a:pt x="1662" y="13028"/>
                    </a:lnTo>
                    <a:lnTo>
                      <a:pt x="1919" y="13297"/>
                    </a:lnTo>
                    <a:lnTo>
                      <a:pt x="2236" y="13602"/>
                    </a:lnTo>
                    <a:lnTo>
                      <a:pt x="2566" y="13883"/>
                    </a:lnTo>
                    <a:lnTo>
                      <a:pt x="2896" y="14152"/>
                    </a:lnTo>
                    <a:lnTo>
                      <a:pt x="3226" y="14421"/>
                    </a:lnTo>
                    <a:lnTo>
                      <a:pt x="3569" y="14665"/>
                    </a:lnTo>
                    <a:lnTo>
                      <a:pt x="3911" y="14910"/>
                    </a:lnTo>
                    <a:lnTo>
                      <a:pt x="4265" y="15130"/>
                    </a:lnTo>
                    <a:lnTo>
                      <a:pt x="4620" y="15350"/>
                    </a:lnTo>
                    <a:lnTo>
                      <a:pt x="4974" y="15570"/>
                    </a:lnTo>
                    <a:lnTo>
                      <a:pt x="5341" y="15778"/>
                    </a:lnTo>
                    <a:lnTo>
                      <a:pt x="6074" y="16169"/>
                    </a:lnTo>
                    <a:lnTo>
                      <a:pt x="6831" y="16547"/>
                    </a:lnTo>
                    <a:lnTo>
                      <a:pt x="7614" y="16914"/>
                    </a:lnTo>
                    <a:lnTo>
                      <a:pt x="9019" y="17574"/>
                    </a:lnTo>
                    <a:lnTo>
                      <a:pt x="10437" y="18222"/>
                    </a:lnTo>
                    <a:lnTo>
                      <a:pt x="13284" y="19517"/>
                    </a:lnTo>
                    <a:lnTo>
                      <a:pt x="16608" y="21032"/>
                    </a:lnTo>
                    <a:lnTo>
                      <a:pt x="23342" y="6148"/>
                    </a:lnTo>
                    <a:lnTo>
                      <a:pt x="12380" y="1186"/>
                    </a:lnTo>
                    <a:lnTo>
                      <a:pt x="11390" y="709"/>
                    </a:lnTo>
                    <a:lnTo>
                      <a:pt x="10889" y="489"/>
                    </a:lnTo>
                    <a:lnTo>
                      <a:pt x="10644" y="392"/>
                    </a:lnTo>
                    <a:lnTo>
                      <a:pt x="10375" y="294"/>
                    </a:lnTo>
                    <a:lnTo>
                      <a:pt x="10033" y="196"/>
                    </a:lnTo>
                    <a:lnTo>
                      <a:pt x="9667" y="123"/>
                    </a:lnTo>
                    <a:lnTo>
                      <a:pt x="9312" y="62"/>
                    </a:lnTo>
                    <a:lnTo>
                      <a:pt x="8946" y="25"/>
                    </a:lnTo>
                    <a:lnTo>
                      <a:pt x="85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4355025" y="3335775"/>
                <a:ext cx="272550" cy="385300"/>
              </a:xfrm>
              <a:custGeom>
                <a:avLst/>
                <a:gdLst/>
                <a:ahLst/>
                <a:cxnLst/>
                <a:rect l="l" t="t" r="r" b="b"/>
                <a:pathLst>
                  <a:path w="10902" h="15412" extrusionOk="0">
                    <a:moveTo>
                      <a:pt x="7675" y="1"/>
                    </a:moveTo>
                    <a:lnTo>
                      <a:pt x="7431" y="13"/>
                    </a:lnTo>
                    <a:lnTo>
                      <a:pt x="7187" y="25"/>
                    </a:lnTo>
                    <a:lnTo>
                      <a:pt x="6930" y="74"/>
                    </a:lnTo>
                    <a:lnTo>
                      <a:pt x="6673" y="135"/>
                    </a:lnTo>
                    <a:lnTo>
                      <a:pt x="6417" y="208"/>
                    </a:lnTo>
                    <a:lnTo>
                      <a:pt x="6148" y="306"/>
                    </a:lnTo>
                    <a:lnTo>
                      <a:pt x="5879" y="416"/>
                    </a:lnTo>
                    <a:lnTo>
                      <a:pt x="5610" y="551"/>
                    </a:lnTo>
                    <a:lnTo>
                      <a:pt x="5329" y="697"/>
                    </a:lnTo>
                    <a:lnTo>
                      <a:pt x="5060" y="881"/>
                    </a:lnTo>
                    <a:lnTo>
                      <a:pt x="4779" y="1064"/>
                    </a:lnTo>
                    <a:lnTo>
                      <a:pt x="4498" y="1272"/>
                    </a:lnTo>
                    <a:lnTo>
                      <a:pt x="4229" y="1504"/>
                    </a:lnTo>
                    <a:lnTo>
                      <a:pt x="3960" y="1736"/>
                    </a:lnTo>
                    <a:lnTo>
                      <a:pt x="3704" y="1993"/>
                    </a:lnTo>
                    <a:lnTo>
                      <a:pt x="3447" y="2249"/>
                    </a:lnTo>
                    <a:lnTo>
                      <a:pt x="3203" y="2530"/>
                    </a:lnTo>
                    <a:lnTo>
                      <a:pt x="2958" y="2811"/>
                    </a:lnTo>
                    <a:lnTo>
                      <a:pt x="2726" y="3105"/>
                    </a:lnTo>
                    <a:lnTo>
                      <a:pt x="2494" y="3410"/>
                    </a:lnTo>
                    <a:lnTo>
                      <a:pt x="2274" y="3728"/>
                    </a:lnTo>
                    <a:lnTo>
                      <a:pt x="2066" y="4058"/>
                    </a:lnTo>
                    <a:lnTo>
                      <a:pt x="1871" y="4388"/>
                    </a:lnTo>
                    <a:lnTo>
                      <a:pt x="1675" y="4718"/>
                    </a:lnTo>
                    <a:lnTo>
                      <a:pt x="1492" y="5072"/>
                    </a:lnTo>
                    <a:lnTo>
                      <a:pt x="1321" y="5414"/>
                    </a:lnTo>
                    <a:lnTo>
                      <a:pt x="1150" y="5769"/>
                    </a:lnTo>
                    <a:lnTo>
                      <a:pt x="991" y="6136"/>
                    </a:lnTo>
                    <a:lnTo>
                      <a:pt x="844" y="6502"/>
                    </a:lnTo>
                    <a:lnTo>
                      <a:pt x="710" y="6869"/>
                    </a:lnTo>
                    <a:lnTo>
                      <a:pt x="587" y="7235"/>
                    </a:lnTo>
                    <a:lnTo>
                      <a:pt x="477" y="7602"/>
                    </a:lnTo>
                    <a:lnTo>
                      <a:pt x="380" y="7981"/>
                    </a:lnTo>
                    <a:lnTo>
                      <a:pt x="282" y="8347"/>
                    </a:lnTo>
                    <a:lnTo>
                      <a:pt x="209" y="8726"/>
                    </a:lnTo>
                    <a:lnTo>
                      <a:pt x="147" y="9093"/>
                    </a:lnTo>
                    <a:lnTo>
                      <a:pt x="86" y="9460"/>
                    </a:lnTo>
                    <a:lnTo>
                      <a:pt x="50" y="9826"/>
                    </a:lnTo>
                    <a:lnTo>
                      <a:pt x="25" y="10193"/>
                    </a:lnTo>
                    <a:lnTo>
                      <a:pt x="1" y="10559"/>
                    </a:lnTo>
                    <a:lnTo>
                      <a:pt x="1" y="10914"/>
                    </a:lnTo>
                    <a:lnTo>
                      <a:pt x="25" y="11268"/>
                    </a:lnTo>
                    <a:lnTo>
                      <a:pt x="50" y="11610"/>
                    </a:lnTo>
                    <a:lnTo>
                      <a:pt x="86" y="11953"/>
                    </a:lnTo>
                    <a:lnTo>
                      <a:pt x="147" y="12270"/>
                    </a:lnTo>
                    <a:lnTo>
                      <a:pt x="209" y="12576"/>
                    </a:lnTo>
                    <a:lnTo>
                      <a:pt x="294" y="12869"/>
                    </a:lnTo>
                    <a:lnTo>
                      <a:pt x="380" y="13150"/>
                    </a:lnTo>
                    <a:lnTo>
                      <a:pt x="490" y="13419"/>
                    </a:lnTo>
                    <a:lnTo>
                      <a:pt x="612" y="13664"/>
                    </a:lnTo>
                    <a:lnTo>
                      <a:pt x="734" y="13896"/>
                    </a:lnTo>
                    <a:lnTo>
                      <a:pt x="868" y="14116"/>
                    </a:lnTo>
                    <a:lnTo>
                      <a:pt x="1015" y="14311"/>
                    </a:lnTo>
                    <a:lnTo>
                      <a:pt x="1174" y="14495"/>
                    </a:lnTo>
                    <a:lnTo>
                      <a:pt x="1345" y="14666"/>
                    </a:lnTo>
                    <a:lnTo>
                      <a:pt x="1528" y="14812"/>
                    </a:lnTo>
                    <a:lnTo>
                      <a:pt x="1712" y="14947"/>
                    </a:lnTo>
                    <a:lnTo>
                      <a:pt x="1907" y="15069"/>
                    </a:lnTo>
                    <a:lnTo>
                      <a:pt x="2103" y="15167"/>
                    </a:lnTo>
                    <a:lnTo>
                      <a:pt x="2310" y="15252"/>
                    </a:lnTo>
                    <a:lnTo>
                      <a:pt x="2530" y="15313"/>
                    </a:lnTo>
                    <a:lnTo>
                      <a:pt x="2763" y="15374"/>
                    </a:lnTo>
                    <a:lnTo>
                      <a:pt x="2983" y="15399"/>
                    </a:lnTo>
                    <a:lnTo>
                      <a:pt x="3227" y="15411"/>
                    </a:lnTo>
                    <a:lnTo>
                      <a:pt x="3471" y="15411"/>
                    </a:lnTo>
                    <a:lnTo>
                      <a:pt x="3716" y="15387"/>
                    </a:lnTo>
                    <a:lnTo>
                      <a:pt x="3972" y="15350"/>
                    </a:lnTo>
                    <a:lnTo>
                      <a:pt x="4229" y="15289"/>
                    </a:lnTo>
                    <a:lnTo>
                      <a:pt x="4486" y="15216"/>
                    </a:lnTo>
                    <a:lnTo>
                      <a:pt x="4755" y="15118"/>
                    </a:lnTo>
                    <a:lnTo>
                      <a:pt x="5023" y="15008"/>
                    </a:lnTo>
                    <a:lnTo>
                      <a:pt x="5292" y="14873"/>
                    </a:lnTo>
                    <a:lnTo>
                      <a:pt x="5573" y="14715"/>
                    </a:lnTo>
                    <a:lnTo>
                      <a:pt x="5842" y="14543"/>
                    </a:lnTo>
                    <a:lnTo>
                      <a:pt x="6123" y="14348"/>
                    </a:lnTo>
                    <a:lnTo>
                      <a:pt x="6404" y="14140"/>
                    </a:lnTo>
                    <a:lnTo>
                      <a:pt x="6673" y="13920"/>
                    </a:lnTo>
                    <a:lnTo>
                      <a:pt x="6942" y="13676"/>
                    </a:lnTo>
                    <a:lnTo>
                      <a:pt x="7199" y="13431"/>
                    </a:lnTo>
                    <a:lnTo>
                      <a:pt x="7455" y="13162"/>
                    </a:lnTo>
                    <a:lnTo>
                      <a:pt x="7712" y="12894"/>
                    </a:lnTo>
                    <a:lnTo>
                      <a:pt x="7944" y="12600"/>
                    </a:lnTo>
                    <a:lnTo>
                      <a:pt x="8189" y="12307"/>
                    </a:lnTo>
                    <a:lnTo>
                      <a:pt x="8409" y="12001"/>
                    </a:lnTo>
                    <a:lnTo>
                      <a:pt x="8629" y="11684"/>
                    </a:lnTo>
                    <a:lnTo>
                      <a:pt x="8836" y="11366"/>
                    </a:lnTo>
                    <a:lnTo>
                      <a:pt x="9044" y="11036"/>
                    </a:lnTo>
                    <a:lnTo>
                      <a:pt x="9240" y="10694"/>
                    </a:lnTo>
                    <a:lnTo>
                      <a:pt x="9423" y="10352"/>
                    </a:lnTo>
                    <a:lnTo>
                      <a:pt x="9594" y="9997"/>
                    </a:lnTo>
                    <a:lnTo>
                      <a:pt x="9765" y="9643"/>
                    </a:lnTo>
                    <a:lnTo>
                      <a:pt x="9912" y="9288"/>
                    </a:lnTo>
                    <a:lnTo>
                      <a:pt x="10058" y="8922"/>
                    </a:lnTo>
                    <a:lnTo>
                      <a:pt x="10193" y="8555"/>
                    </a:lnTo>
                    <a:lnTo>
                      <a:pt x="10327" y="8189"/>
                    </a:lnTo>
                    <a:lnTo>
                      <a:pt x="10437" y="7810"/>
                    </a:lnTo>
                    <a:lnTo>
                      <a:pt x="10535" y="7443"/>
                    </a:lnTo>
                    <a:lnTo>
                      <a:pt x="10633" y="7064"/>
                    </a:lnTo>
                    <a:lnTo>
                      <a:pt x="10706" y="6698"/>
                    </a:lnTo>
                    <a:lnTo>
                      <a:pt x="10767" y="6331"/>
                    </a:lnTo>
                    <a:lnTo>
                      <a:pt x="10828" y="5952"/>
                    </a:lnTo>
                    <a:lnTo>
                      <a:pt x="10865" y="5586"/>
                    </a:lnTo>
                    <a:lnTo>
                      <a:pt x="10889" y="5219"/>
                    </a:lnTo>
                    <a:lnTo>
                      <a:pt x="10902" y="4865"/>
                    </a:lnTo>
                    <a:lnTo>
                      <a:pt x="10902" y="4510"/>
                    </a:lnTo>
                    <a:lnTo>
                      <a:pt x="10889" y="4156"/>
                    </a:lnTo>
                    <a:lnTo>
                      <a:pt x="10865" y="3814"/>
                    </a:lnTo>
                    <a:lnTo>
                      <a:pt x="10816" y="3471"/>
                    </a:lnTo>
                    <a:lnTo>
                      <a:pt x="10767" y="3154"/>
                    </a:lnTo>
                    <a:lnTo>
                      <a:pt x="10694" y="2836"/>
                    </a:lnTo>
                    <a:lnTo>
                      <a:pt x="10621" y="2543"/>
                    </a:lnTo>
                    <a:lnTo>
                      <a:pt x="10523" y="2274"/>
                    </a:lnTo>
                    <a:lnTo>
                      <a:pt x="10413" y="2005"/>
                    </a:lnTo>
                    <a:lnTo>
                      <a:pt x="10303" y="1760"/>
                    </a:lnTo>
                    <a:lnTo>
                      <a:pt x="10168" y="1528"/>
                    </a:lnTo>
                    <a:lnTo>
                      <a:pt x="10034" y="1308"/>
                    </a:lnTo>
                    <a:lnTo>
                      <a:pt x="9887" y="1113"/>
                    </a:lnTo>
                    <a:lnTo>
                      <a:pt x="9728" y="929"/>
                    </a:lnTo>
                    <a:lnTo>
                      <a:pt x="9557" y="758"/>
                    </a:lnTo>
                    <a:lnTo>
                      <a:pt x="9386" y="612"/>
                    </a:lnTo>
                    <a:lnTo>
                      <a:pt x="9191" y="477"/>
                    </a:lnTo>
                    <a:lnTo>
                      <a:pt x="8995" y="355"/>
                    </a:lnTo>
                    <a:lnTo>
                      <a:pt x="8800" y="257"/>
                    </a:lnTo>
                    <a:lnTo>
                      <a:pt x="8592" y="172"/>
                    </a:lnTo>
                    <a:lnTo>
                      <a:pt x="8372" y="98"/>
                    </a:lnTo>
                    <a:lnTo>
                      <a:pt x="8140" y="50"/>
                    </a:lnTo>
                    <a:lnTo>
                      <a:pt x="7920" y="25"/>
                    </a:lnTo>
                    <a:lnTo>
                      <a:pt x="7675" y="1"/>
                    </a:lnTo>
                    <a:close/>
                  </a:path>
                </a:pathLst>
              </a:custGeom>
              <a:solidFill>
                <a:srgbClr val="FF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4408200" y="3342500"/>
                <a:ext cx="583850" cy="524000"/>
              </a:xfrm>
              <a:custGeom>
                <a:avLst/>
                <a:gdLst/>
                <a:ahLst/>
                <a:cxnLst/>
                <a:rect l="l" t="t" r="r" b="b"/>
                <a:pathLst>
                  <a:path w="23354" h="20960" extrusionOk="0">
                    <a:moveTo>
                      <a:pt x="6673" y="1"/>
                    </a:moveTo>
                    <a:lnTo>
                      <a:pt x="0" y="14910"/>
                    </a:lnTo>
                    <a:lnTo>
                      <a:pt x="10852" y="19737"/>
                    </a:lnTo>
                    <a:lnTo>
                      <a:pt x="11023" y="19859"/>
                    </a:lnTo>
                    <a:lnTo>
                      <a:pt x="11207" y="19957"/>
                    </a:lnTo>
                    <a:lnTo>
                      <a:pt x="11390" y="20055"/>
                    </a:lnTo>
                    <a:lnTo>
                      <a:pt x="11573" y="20140"/>
                    </a:lnTo>
                    <a:lnTo>
                      <a:pt x="11940" y="20299"/>
                    </a:lnTo>
                    <a:lnTo>
                      <a:pt x="12319" y="20446"/>
                    </a:lnTo>
                    <a:lnTo>
                      <a:pt x="12600" y="20544"/>
                    </a:lnTo>
                    <a:lnTo>
                      <a:pt x="12881" y="20629"/>
                    </a:lnTo>
                    <a:lnTo>
                      <a:pt x="13162" y="20703"/>
                    </a:lnTo>
                    <a:lnTo>
                      <a:pt x="13443" y="20776"/>
                    </a:lnTo>
                    <a:lnTo>
                      <a:pt x="13736" y="20837"/>
                    </a:lnTo>
                    <a:lnTo>
                      <a:pt x="14030" y="20874"/>
                    </a:lnTo>
                    <a:lnTo>
                      <a:pt x="14323" y="20910"/>
                    </a:lnTo>
                    <a:lnTo>
                      <a:pt x="14616" y="20935"/>
                    </a:lnTo>
                    <a:lnTo>
                      <a:pt x="14909" y="20947"/>
                    </a:lnTo>
                    <a:lnTo>
                      <a:pt x="15203" y="20959"/>
                    </a:lnTo>
                    <a:lnTo>
                      <a:pt x="15496" y="20947"/>
                    </a:lnTo>
                    <a:lnTo>
                      <a:pt x="15802" y="20923"/>
                    </a:lnTo>
                    <a:lnTo>
                      <a:pt x="16095" y="20898"/>
                    </a:lnTo>
                    <a:lnTo>
                      <a:pt x="16400" y="20849"/>
                    </a:lnTo>
                    <a:lnTo>
                      <a:pt x="16694" y="20800"/>
                    </a:lnTo>
                    <a:lnTo>
                      <a:pt x="16999" y="20727"/>
                    </a:lnTo>
                    <a:lnTo>
                      <a:pt x="17378" y="20629"/>
                    </a:lnTo>
                    <a:lnTo>
                      <a:pt x="17769" y="20507"/>
                    </a:lnTo>
                    <a:lnTo>
                      <a:pt x="18148" y="20373"/>
                    </a:lnTo>
                    <a:lnTo>
                      <a:pt x="18515" y="20214"/>
                    </a:lnTo>
                    <a:lnTo>
                      <a:pt x="18881" y="20043"/>
                    </a:lnTo>
                    <a:lnTo>
                      <a:pt x="19248" y="19847"/>
                    </a:lnTo>
                    <a:lnTo>
                      <a:pt x="19602" y="19627"/>
                    </a:lnTo>
                    <a:lnTo>
                      <a:pt x="19944" y="19395"/>
                    </a:lnTo>
                    <a:lnTo>
                      <a:pt x="20262" y="19163"/>
                    </a:lnTo>
                    <a:lnTo>
                      <a:pt x="20555" y="18918"/>
                    </a:lnTo>
                    <a:lnTo>
                      <a:pt x="20836" y="18662"/>
                    </a:lnTo>
                    <a:lnTo>
                      <a:pt x="21105" y="18393"/>
                    </a:lnTo>
                    <a:lnTo>
                      <a:pt x="21350" y="18112"/>
                    </a:lnTo>
                    <a:lnTo>
                      <a:pt x="21594" y="17818"/>
                    </a:lnTo>
                    <a:lnTo>
                      <a:pt x="21814" y="17525"/>
                    </a:lnTo>
                    <a:lnTo>
                      <a:pt x="22022" y="17220"/>
                    </a:lnTo>
                    <a:lnTo>
                      <a:pt x="22217" y="16914"/>
                    </a:lnTo>
                    <a:lnTo>
                      <a:pt x="22401" y="16596"/>
                    </a:lnTo>
                    <a:lnTo>
                      <a:pt x="22560" y="16266"/>
                    </a:lnTo>
                    <a:lnTo>
                      <a:pt x="22706" y="15936"/>
                    </a:lnTo>
                    <a:lnTo>
                      <a:pt x="22841" y="15594"/>
                    </a:lnTo>
                    <a:lnTo>
                      <a:pt x="22963" y="15252"/>
                    </a:lnTo>
                    <a:lnTo>
                      <a:pt x="23073" y="14898"/>
                    </a:lnTo>
                    <a:lnTo>
                      <a:pt x="23158" y="14555"/>
                    </a:lnTo>
                    <a:lnTo>
                      <a:pt x="23232" y="14201"/>
                    </a:lnTo>
                    <a:lnTo>
                      <a:pt x="23281" y="13834"/>
                    </a:lnTo>
                    <a:lnTo>
                      <a:pt x="23329" y="13480"/>
                    </a:lnTo>
                    <a:lnTo>
                      <a:pt x="23342" y="13113"/>
                    </a:lnTo>
                    <a:lnTo>
                      <a:pt x="23354" y="12747"/>
                    </a:lnTo>
                    <a:lnTo>
                      <a:pt x="23354" y="12392"/>
                    </a:lnTo>
                    <a:lnTo>
                      <a:pt x="23329" y="12026"/>
                    </a:lnTo>
                    <a:lnTo>
                      <a:pt x="23281" y="11659"/>
                    </a:lnTo>
                    <a:lnTo>
                      <a:pt x="23232" y="11305"/>
                    </a:lnTo>
                    <a:lnTo>
                      <a:pt x="23146" y="10938"/>
                    </a:lnTo>
                    <a:lnTo>
                      <a:pt x="23061" y="10584"/>
                    </a:lnTo>
                    <a:lnTo>
                      <a:pt x="22951" y="10229"/>
                    </a:lnTo>
                    <a:lnTo>
                      <a:pt x="22828" y="9875"/>
                    </a:lnTo>
                    <a:lnTo>
                      <a:pt x="22682" y="9533"/>
                    </a:lnTo>
                    <a:lnTo>
                      <a:pt x="22523" y="9191"/>
                    </a:lnTo>
                    <a:lnTo>
                      <a:pt x="22352" y="8848"/>
                    </a:lnTo>
                    <a:lnTo>
                      <a:pt x="22303" y="8726"/>
                    </a:lnTo>
                    <a:lnTo>
                      <a:pt x="22254" y="8604"/>
                    </a:lnTo>
                    <a:lnTo>
                      <a:pt x="22120" y="8372"/>
                    </a:lnTo>
                    <a:lnTo>
                      <a:pt x="21973" y="8152"/>
                    </a:lnTo>
                    <a:lnTo>
                      <a:pt x="21802" y="7920"/>
                    </a:lnTo>
                    <a:lnTo>
                      <a:pt x="21557" y="7602"/>
                    </a:lnTo>
                    <a:lnTo>
                      <a:pt x="21301" y="7284"/>
                    </a:lnTo>
                    <a:lnTo>
                      <a:pt x="21032" y="6991"/>
                    </a:lnTo>
                    <a:lnTo>
                      <a:pt x="20751" y="6710"/>
                    </a:lnTo>
                    <a:lnTo>
                      <a:pt x="20458" y="6441"/>
                    </a:lnTo>
                    <a:lnTo>
                      <a:pt x="20152" y="6196"/>
                    </a:lnTo>
                    <a:lnTo>
                      <a:pt x="19847" y="5976"/>
                    </a:lnTo>
                    <a:lnTo>
                      <a:pt x="19517" y="5769"/>
                    </a:lnTo>
                    <a:lnTo>
                      <a:pt x="19492" y="5744"/>
                    </a:lnTo>
                    <a:lnTo>
                      <a:pt x="19468" y="5720"/>
                    </a:lnTo>
                    <a:lnTo>
                      <a:pt x="19431" y="5708"/>
                    </a:lnTo>
                    <a:lnTo>
                      <a:pt x="17659" y="4938"/>
                    </a:lnTo>
                    <a:lnTo>
                      <a:pt x="66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4321425" y="3353800"/>
                <a:ext cx="541700" cy="588450"/>
              </a:xfrm>
              <a:custGeom>
                <a:avLst/>
                <a:gdLst/>
                <a:ahLst/>
                <a:cxnLst/>
                <a:rect l="l" t="t" r="r" b="b"/>
                <a:pathLst>
                  <a:path w="21668" h="23538" extrusionOk="0">
                    <a:moveTo>
                      <a:pt x="8078" y="1"/>
                    </a:moveTo>
                    <a:lnTo>
                      <a:pt x="7773" y="13"/>
                    </a:lnTo>
                    <a:lnTo>
                      <a:pt x="7455" y="37"/>
                    </a:lnTo>
                    <a:lnTo>
                      <a:pt x="7150" y="62"/>
                    </a:lnTo>
                    <a:lnTo>
                      <a:pt x="6832" y="111"/>
                    </a:lnTo>
                    <a:lnTo>
                      <a:pt x="6526" y="172"/>
                    </a:lnTo>
                    <a:lnTo>
                      <a:pt x="6221" y="245"/>
                    </a:lnTo>
                    <a:lnTo>
                      <a:pt x="5915" y="331"/>
                    </a:lnTo>
                    <a:lnTo>
                      <a:pt x="5622" y="428"/>
                    </a:lnTo>
                    <a:lnTo>
                      <a:pt x="5329" y="538"/>
                    </a:lnTo>
                    <a:lnTo>
                      <a:pt x="5035" y="661"/>
                    </a:lnTo>
                    <a:lnTo>
                      <a:pt x="4742" y="783"/>
                    </a:lnTo>
                    <a:lnTo>
                      <a:pt x="4461" y="929"/>
                    </a:lnTo>
                    <a:lnTo>
                      <a:pt x="4192" y="1076"/>
                    </a:lnTo>
                    <a:lnTo>
                      <a:pt x="3911" y="1235"/>
                    </a:lnTo>
                    <a:lnTo>
                      <a:pt x="3654" y="1406"/>
                    </a:lnTo>
                    <a:lnTo>
                      <a:pt x="3386" y="1589"/>
                    </a:lnTo>
                    <a:lnTo>
                      <a:pt x="3141" y="1773"/>
                    </a:lnTo>
                    <a:lnTo>
                      <a:pt x="2897" y="1980"/>
                    </a:lnTo>
                    <a:lnTo>
                      <a:pt x="2652" y="2188"/>
                    </a:lnTo>
                    <a:lnTo>
                      <a:pt x="2420" y="2396"/>
                    </a:lnTo>
                    <a:lnTo>
                      <a:pt x="2200" y="2628"/>
                    </a:lnTo>
                    <a:lnTo>
                      <a:pt x="1992" y="2860"/>
                    </a:lnTo>
                    <a:lnTo>
                      <a:pt x="1785" y="3093"/>
                    </a:lnTo>
                    <a:lnTo>
                      <a:pt x="1589" y="3337"/>
                    </a:lnTo>
                    <a:lnTo>
                      <a:pt x="1406" y="3594"/>
                    </a:lnTo>
                    <a:lnTo>
                      <a:pt x="1235" y="3850"/>
                    </a:lnTo>
                    <a:lnTo>
                      <a:pt x="1076" y="4119"/>
                    </a:lnTo>
                    <a:lnTo>
                      <a:pt x="868" y="4486"/>
                    </a:lnTo>
                    <a:lnTo>
                      <a:pt x="697" y="4865"/>
                    </a:lnTo>
                    <a:lnTo>
                      <a:pt x="538" y="5243"/>
                    </a:lnTo>
                    <a:lnTo>
                      <a:pt x="392" y="5634"/>
                    </a:lnTo>
                    <a:lnTo>
                      <a:pt x="269" y="6013"/>
                    </a:lnTo>
                    <a:lnTo>
                      <a:pt x="172" y="6404"/>
                    </a:lnTo>
                    <a:lnTo>
                      <a:pt x="98" y="6795"/>
                    </a:lnTo>
                    <a:lnTo>
                      <a:pt x="25" y="7187"/>
                    </a:lnTo>
                    <a:lnTo>
                      <a:pt x="13" y="7370"/>
                    </a:lnTo>
                    <a:lnTo>
                      <a:pt x="0" y="7565"/>
                    </a:lnTo>
                    <a:lnTo>
                      <a:pt x="0" y="7749"/>
                    </a:lnTo>
                    <a:lnTo>
                      <a:pt x="13" y="7932"/>
                    </a:lnTo>
                    <a:lnTo>
                      <a:pt x="62" y="8311"/>
                    </a:lnTo>
                    <a:lnTo>
                      <a:pt x="123" y="8677"/>
                    </a:lnTo>
                    <a:lnTo>
                      <a:pt x="196" y="9105"/>
                    </a:lnTo>
                    <a:lnTo>
                      <a:pt x="294" y="9521"/>
                    </a:lnTo>
                    <a:lnTo>
                      <a:pt x="404" y="9936"/>
                    </a:lnTo>
                    <a:lnTo>
                      <a:pt x="514" y="10352"/>
                    </a:lnTo>
                    <a:lnTo>
                      <a:pt x="648" y="10743"/>
                    </a:lnTo>
                    <a:lnTo>
                      <a:pt x="783" y="11146"/>
                    </a:lnTo>
                    <a:lnTo>
                      <a:pt x="941" y="11537"/>
                    </a:lnTo>
                    <a:lnTo>
                      <a:pt x="1100" y="11916"/>
                    </a:lnTo>
                    <a:lnTo>
                      <a:pt x="1259" y="12295"/>
                    </a:lnTo>
                    <a:lnTo>
                      <a:pt x="1430" y="12686"/>
                    </a:lnTo>
                    <a:lnTo>
                      <a:pt x="1809" y="13431"/>
                    </a:lnTo>
                    <a:lnTo>
                      <a:pt x="2200" y="14189"/>
                    </a:lnTo>
                    <a:lnTo>
                      <a:pt x="2616" y="14935"/>
                    </a:lnTo>
                    <a:lnTo>
                      <a:pt x="3361" y="16303"/>
                    </a:lnTo>
                    <a:lnTo>
                      <a:pt x="4131" y="17660"/>
                    </a:lnTo>
                    <a:lnTo>
                      <a:pt x="5683" y="20361"/>
                    </a:lnTo>
                    <a:lnTo>
                      <a:pt x="7504" y="23538"/>
                    </a:lnTo>
                    <a:lnTo>
                      <a:pt x="21668" y="15411"/>
                    </a:lnTo>
                    <a:lnTo>
                      <a:pt x="15680" y="4975"/>
                    </a:lnTo>
                    <a:lnTo>
                      <a:pt x="15166" y="4009"/>
                    </a:lnTo>
                    <a:lnTo>
                      <a:pt x="14885" y="3533"/>
                    </a:lnTo>
                    <a:lnTo>
                      <a:pt x="14739" y="3313"/>
                    </a:lnTo>
                    <a:lnTo>
                      <a:pt x="14580" y="3080"/>
                    </a:lnTo>
                    <a:lnTo>
                      <a:pt x="14360" y="2799"/>
                    </a:lnTo>
                    <a:lnTo>
                      <a:pt x="14115" y="2518"/>
                    </a:lnTo>
                    <a:lnTo>
                      <a:pt x="13847" y="2262"/>
                    </a:lnTo>
                    <a:lnTo>
                      <a:pt x="13578" y="2017"/>
                    </a:lnTo>
                    <a:lnTo>
                      <a:pt x="13297" y="1797"/>
                    </a:lnTo>
                    <a:lnTo>
                      <a:pt x="13003" y="1577"/>
                    </a:lnTo>
                    <a:lnTo>
                      <a:pt x="12698" y="1382"/>
                    </a:lnTo>
                    <a:lnTo>
                      <a:pt x="12380" y="1198"/>
                    </a:lnTo>
                    <a:lnTo>
                      <a:pt x="12062" y="1027"/>
                    </a:lnTo>
                    <a:lnTo>
                      <a:pt x="11720" y="868"/>
                    </a:lnTo>
                    <a:lnTo>
                      <a:pt x="11390" y="722"/>
                    </a:lnTo>
                    <a:lnTo>
                      <a:pt x="11048" y="587"/>
                    </a:lnTo>
                    <a:lnTo>
                      <a:pt x="10694" y="465"/>
                    </a:lnTo>
                    <a:lnTo>
                      <a:pt x="10351" y="355"/>
                    </a:lnTo>
                    <a:lnTo>
                      <a:pt x="9997" y="257"/>
                    </a:lnTo>
                    <a:lnTo>
                      <a:pt x="9643" y="172"/>
                    </a:lnTo>
                    <a:lnTo>
                      <a:pt x="9337" y="111"/>
                    </a:lnTo>
                    <a:lnTo>
                      <a:pt x="9019" y="62"/>
                    </a:lnTo>
                    <a:lnTo>
                      <a:pt x="8714" y="25"/>
                    </a:lnTo>
                    <a:lnTo>
                      <a:pt x="8396" y="13"/>
                    </a:lnTo>
                    <a:lnTo>
                      <a:pt x="80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4499850" y="3696300"/>
                <a:ext cx="373050" cy="289050"/>
              </a:xfrm>
              <a:custGeom>
                <a:avLst/>
                <a:gdLst/>
                <a:ahLst/>
                <a:cxnLst/>
                <a:rect l="l" t="t" r="r" b="b"/>
                <a:pathLst>
                  <a:path w="14922" h="11562" extrusionOk="0">
                    <a:moveTo>
                      <a:pt x="10803" y="0"/>
                    </a:moveTo>
                    <a:lnTo>
                      <a:pt x="10449" y="12"/>
                    </a:lnTo>
                    <a:lnTo>
                      <a:pt x="10107" y="37"/>
                    </a:lnTo>
                    <a:lnTo>
                      <a:pt x="9752" y="74"/>
                    </a:lnTo>
                    <a:lnTo>
                      <a:pt x="9386" y="122"/>
                    </a:lnTo>
                    <a:lnTo>
                      <a:pt x="9031" y="184"/>
                    </a:lnTo>
                    <a:lnTo>
                      <a:pt x="8665" y="269"/>
                    </a:lnTo>
                    <a:lnTo>
                      <a:pt x="8310" y="355"/>
                    </a:lnTo>
                    <a:lnTo>
                      <a:pt x="7944" y="465"/>
                    </a:lnTo>
                    <a:lnTo>
                      <a:pt x="7577" y="575"/>
                    </a:lnTo>
                    <a:lnTo>
                      <a:pt x="7223" y="697"/>
                    </a:lnTo>
                    <a:lnTo>
                      <a:pt x="6856" y="843"/>
                    </a:lnTo>
                    <a:lnTo>
                      <a:pt x="6502" y="990"/>
                    </a:lnTo>
                    <a:lnTo>
                      <a:pt x="6147" y="1149"/>
                    </a:lnTo>
                    <a:lnTo>
                      <a:pt x="5793" y="1320"/>
                    </a:lnTo>
                    <a:lnTo>
                      <a:pt x="5451" y="1503"/>
                    </a:lnTo>
                    <a:lnTo>
                      <a:pt x="5109" y="1699"/>
                    </a:lnTo>
                    <a:lnTo>
                      <a:pt x="4766" y="1894"/>
                    </a:lnTo>
                    <a:lnTo>
                      <a:pt x="4436" y="2114"/>
                    </a:lnTo>
                    <a:lnTo>
                      <a:pt x="4119" y="2334"/>
                    </a:lnTo>
                    <a:lnTo>
                      <a:pt x="3801" y="2554"/>
                    </a:lnTo>
                    <a:lnTo>
                      <a:pt x="3495" y="2787"/>
                    </a:lnTo>
                    <a:lnTo>
                      <a:pt x="3190" y="3031"/>
                    </a:lnTo>
                    <a:lnTo>
                      <a:pt x="2897" y="3288"/>
                    </a:lnTo>
                    <a:lnTo>
                      <a:pt x="2616" y="3544"/>
                    </a:lnTo>
                    <a:lnTo>
                      <a:pt x="2347" y="3801"/>
                    </a:lnTo>
                    <a:lnTo>
                      <a:pt x="2090" y="4070"/>
                    </a:lnTo>
                    <a:lnTo>
                      <a:pt x="1833" y="4339"/>
                    </a:lnTo>
                    <a:lnTo>
                      <a:pt x="1601" y="4620"/>
                    </a:lnTo>
                    <a:lnTo>
                      <a:pt x="1381" y="4913"/>
                    </a:lnTo>
                    <a:lnTo>
                      <a:pt x="1174" y="5194"/>
                    </a:lnTo>
                    <a:lnTo>
                      <a:pt x="978" y="5487"/>
                    </a:lnTo>
                    <a:lnTo>
                      <a:pt x="795" y="5793"/>
                    </a:lnTo>
                    <a:lnTo>
                      <a:pt x="636" y="6086"/>
                    </a:lnTo>
                    <a:lnTo>
                      <a:pt x="489" y="6379"/>
                    </a:lnTo>
                    <a:lnTo>
                      <a:pt x="367" y="6673"/>
                    </a:lnTo>
                    <a:lnTo>
                      <a:pt x="257" y="6954"/>
                    </a:lnTo>
                    <a:lnTo>
                      <a:pt x="171" y="7235"/>
                    </a:lnTo>
                    <a:lnTo>
                      <a:pt x="98" y="7504"/>
                    </a:lnTo>
                    <a:lnTo>
                      <a:pt x="49" y="7773"/>
                    </a:lnTo>
                    <a:lnTo>
                      <a:pt x="13" y="8041"/>
                    </a:lnTo>
                    <a:lnTo>
                      <a:pt x="0" y="8298"/>
                    </a:lnTo>
                    <a:lnTo>
                      <a:pt x="0" y="8543"/>
                    </a:lnTo>
                    <a:lnTo>
                      <a:pt x="25" y="8787"/>
                    </a:lnTo>
                    <a:lnTo>
                      <a:pt x="61" y="9019"/>
                    </a:lnTo>
                    <a:lnTo>
                      <a:pt x="123" y="9251"/>
                    </a:lnTo>
                    <a:lnTo>
                      <a:pt x="196" y="9471"/>
                    </a:lnTo>
                    <a:lnTo>
                      <a:pt x="281" y="9679"/>
                    </a:lnTo>
                    <a:lnTo>
                      <a:pt x="391" y="9875"/>
                    </a:lnTo>
                    <a:lnTo>
                      <a:pt x="501" y="10070"/>
                    </a:lnTo>
                    <a:lnTo>
                      <a:pt x="648" y="10253"/>
                    </a:lnTo>
                    <a:lnTo>
                      <a:pt x="795" y="10425"/>
                    </a:lnTo>
                    <a:lnTo>
                      <a:pt x="966" y="10583"/>
                    </a:lnTo>
                    <a:lnTo>
                      <a:pt x="1149" y="10730"/>
                    </a:lnTo>
                    <a:lnTo>
                      <a:pt x="1345" y="10864"/>
                    </a:lnTo>
                    <a:lnTo>
                      <a:pt x="1565" y="10999"/>
                    </a:lnTo>
                    <a:lnTo>
                      <a:pt x="1785" y="11109"/>
                    </a:lnTo>
                    <a:lnTo>
                      <a:pt x="2029" y="11219"/>
                    </a:lnTo>
                    <a:lnTo>
                      <a:pt x="2286" y="11304"/>
                    </a:lnTo>
                    <a:lnTo>
                      <a:pt x="2567" y="11390"/>
                    </a:lnTo>
                    <a:lnTo>
                      <a:pt x="2848" y="11451"/>
                    </a:lnTo>
                    <a:lnTo>
                      <a:pt x="3141" y="11500"/>
                    </a:lnTo>
                    <a:lnTo>
                      <a:pt x="3459" y="11537"/>
                    </a:lnTo>
                    <a:lnTo>
                      <a:pt x="3777" y="11561"/>
                    </a:lnTo>
                    <a:lnTo>
                      <a:pt x="4473" y="11561"/>
                    </a:lnTo>
                    <a:lnTo>
                      <a:pt x="4815" y="11537"/>
                    </a:lnTo>
                    <a:lnTo>
                      <a:pt x="5182" y="11500"/>
                    </a:lnTo>
                    <a:lnTo>
                      <a:pt x="5536" y="11451"/>
                    </a:lnTo>
                    <a:lnTo>
                      <a:pt x="5903" y="11390"/>
                    </a:lnTo>
                    <a:lnTo>
                      <a:pt x="6257" y="11304"/>
                    </a:lnTo>
                    <a:lnTo>
                      <a:pt x="6624" y="11219"/>
                    </a:lnTo>
                    <a:lnTo>
                      <a:pt x="6991" y="11109"/>
                    </a:lnTo>
                    <a:lnTo>
                      <a:pt x="7345" y="10999"/>
                    </a:lnTo>
                    <a:lnTo>
                      <a:pt x="7712" y="10864"/>
                    </a:lnTo>
                    <a:lnTo>
                      <a:pt x="8066" y="10730"/>
                    </a:lnTo>
                    <a:lnTo>
                      <a:pt x="8433" y="10583"/>
                    </a:lnTo>
                    <a:lnTo>
                      <a:pt x="8787" y="10425"/>
                    </a:lnTo>
                    <a:lnTo>
                      <a:pt x="9141" y="10253"/>
                    </a:lnTo>
                    <a:lnTo>
                      <a:pt x="9484" y="10070"/>
                    </a:lnTo>
                    <a:lnTo>
                      <a:pt x="9826" y="9875"/>
                    </a:lnTo>
                    <a:lnTo>
                      <a:pt x="10168" y="9679"/>
                    </a:lnTo>
                    <a:lnTo>
                      <a:pt x="10498" y="9471"/>
                    </a:lnTo>
                    <a:lnTo>
                      <a:pt x="10816" y="9251"/>
                    </a:lnTo>
                    <a:lnTo>
                      <a:pt x="11133" y="9019"/>
                    </a:lnTo>
                    <a:lnTo>
                      <a:pt x="11439" y="8787"/>
                    </a:lnTo>
                    <a:lnTo>
                      <a:pt x="11744" y="8543"/>
                    </a:lnTo>
                    <a:lnTo>
                      <a:pt x="12038" y="8298"/>
                    </a:lnTo>
                    <a:lnTo>
                      <a:pt x="12319" y="8041"/>
                    </a:lnTo>
                    <a:lnTo>
                      <a:pt x="12588" y="7773"/>
                    </a:lnTo>
                    <a:lnTo>
                      <a:pt x="12844" y="7504"/>
                    </a:lnTo>
                    <a:lnTo>
                      <a:pt x="13089" y="7235"/>
                    </a:lnTo>
                    <a:lnTo>
                      <a:pt x="13333" y="6954"/>
                    </a:lnTo>
                    <a:lnTo>
                      <a:pt x="13553" y="6673"/>
                    </a:lnTo>
                    <a:lnTo>
                      <a:pt x="13761" y="6379"/>
                    </a:lnTo>
                    <a:lnTo>
                      <a:pt x="13956" y="6086"/>
                    </a:lnTo>
                    <a:lnTo>
                      <a:pt x="14128" y="5793"/>
                    </a:lnTo>
                    <a:lnTo>
                      <a:pt x="14299" y="5487"/>
                    </a:lnTo>
                    <a:lnTo>
                      <a:pt x="14445" y="5194"/>
                    </a:lnTo>
                    <a:lnTo>
                      <a:pt x="14567" y="4913"/>
                    </a:lnTo>
                    <a:lnTo>
                      <a:pt x="14665" y="4620"/>
                    </a:lnTo>
                    <a:lnTo>
                      <a:pt x="14763" y="4339"/>
                    </a:lnTo>
                    <a:lnTo>
                      <a:pt x="14824" y="4070"/>
                    </a:lnTo>
                    <a:lnTo>
                      <a:pt x="14873" y="3801"/>
                    </a:lnTo>
                    <a:lnTo>
                      <a:pt x="14910" y="3532"/>
                    </a:lnTo>
                    <a:lnTo>
                      <a:pt x="14922" y="3275"/>
                    </a:lnTo>
                    <a:lnTo>
                      <a:pt x="14922" y="3031"/>
                    </a:lnTo>
                    <a:lnTo>
                      <a:pt x="14897" y="2787"/>
                    </a:lnTo>
                    <a:lnTo>
                      <a:pt x="14861" y="2554"/>
                    </a:lnTo>
                    <a:lnTo>
                      <a:pt x="14800" y="2322"/>
                    </a:lnTo>
                    <a:lnTo>
                      <a:pt x="14739" y="2114"/>
                    </a:lnTo>
                    <a:lnTo>
                      <a:pt x="14641" y="1894"/>
                    </a:lnTo>
                    <a:lnTo>
                      <a:pt x="14543" y="1699"/>
                    </a:lnTo>
                    <a:lnTo>
                      <a:pt x="14421" y="1503"/>
                    </a:lnTo>
                    <a:lnTo>
                      <a:pt x="14286" y="1320"/>
                    </a:lnTo>
                    <a:lnTo>
                      <a:pt x="14128" y="1149"/>
                    </a:lnTo>
                    <a:lnTo>
                      <a:pt x="13956" y="990"/>
                    </a:lnTo>
                    <a:lnTo>
                      <a:pt x="13773" y="843"/>
                    </a:lnTo>
                    <a:lnTo>
                      <a:pt x="13578" y="697"/>
                    </a:lnTo>
                    <a:lnTo>
                      <a:pt x="13358" y="575"/>
                    </a:lnTo>
                    <a:lnTo>
                      <a:pt x="13138" y="465"/>
                    </a:lnTo>
                    <a:lnTo>
                      <a:pt x="12893" y="355"/>
                    </a:lnTo>
                    <a:lnTo>
                      <a:pt x="12637" y="269"/>
                    </a:lnTo>
                    <a:lnTo>
                      <a:pt x="12368" y="184"/>
                    </a:lnTo>
                    <a:lnTo>
                      <a:pt x="12074" y="122"/>
                    </a:lnTo>
                    <a:lnTo>
                      <a:pt x="11781" y="74"/>
                    </a:lnTo>
                    <a:lnTo>
                      <a:pt x="11463" y="37"/>
                    </a:lnTo>
                    <a:lnTo>
                      <a:pt x="11146" y="12"/>
                    </a:lnTo>
                    <a:lnTo>
                      <a:pt x="108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4509625" y="3739075"/>
                <a:ext cx="544450" cy="587525"/>
              </a:xfrm>
              <a:custGeom>
                <a:avLst/>
                <a:gdLst/>
                <a:ahLst/>
                <a:cxnLst/>
                <a:rect l="l" t="t" r="r" b="b"/>
                <a:pathLst>
                  <a:path w="21778" h="23501" extrusionOk="0">
                    <a:moveTo>
                      <a:pt x="14140" y="0"/>
                    </a:moveTo>
                    <a:lnTo>
                      <a:pt x="0" y="8176"/>
                    </a:lnTo>
                    <a:lnTo>
                      <a:pt x="5976" y="18454"/>
                    </a:lnTo>
                    <a:lnTo>
                      <a:pt x="6050" y="18649"/>
                    </a:lnTo>
                    <a:lnTo>
                      <a:pt x="6135" y="18845"/>
                    </a:lnTo>
                    <a:lnTo>
                      <a:pt x="6233" y="19028"/>
                    </a:lnTo>
                    <a:lnTo>
                      <a:pt x="6331" y="19199"/>
                    </a:lnTo>
                    <a:lnTo>
                      <a:pt x="6539" y="19541"/>
                    </a:lnTo>
                    <a:lnTo>
                      <a:pt x="6758" y="19883"/>
                    </a:lnTo>
                    <a:lnTo>
                      <a:pt x="6930" y="20128"/>
                    </a:lnTo>
                    <a:lnTo>
                      <a:pt x="7101" y="20360"/>
                    </a:lnTo>
                    <a:lnTo>
                      <a:pt x="7284" y="20592"/>
                    </a:lnTo>
                    <a:lnTo>
                      <a:pt x="7480" y="20812"/>
                    </a:lnTo>
                    <a:lnTo>
                      <a:pt x="7675" y="21032"/>
                    </a:lnTo>
                    <a:lnTo>
                      <a:pt x="7883" y="21240"/>
                    </a:lnTo>
                    <a:lnTo>
                      <a:pt x="8103" y="21435"/>
                    </a:lnTo>
                    <a:lnTo>
                      <a:pt x="8323" y="21631"/>
                    </a:lnTo>
                    <a:lnTo>
                      <a:pt x="8555" y="21814"/>
                    </a:lnTo>
                    <a:lnTo>
                      <a:pt x="8799" y="21985"/>
                    </a:lnTo>
                    <a:lnTo>
                      <a:pt x="9044" y="22156"/>
                    </a:lnTo>
                    <a:lnTo>
                      <a:pt x="9300" y="22315"/>
                    </a:lnTo>
                    <a:lnTo>
                      <a:pt x="9557" y="22462"/>
                    </a:lnTo>
                    <a:lnTo>
                      <a:pt x="9826" y="22596"/>
                    </a:lnTo>
                    <a:lnTo>
                      <a:pt x="10095" y="22731"/>
                    </a:lnTo>
                    <a:lnTo>
                      <a:pt x="10376" y="22853"/>
                    </a:lnTo>
                    <a:lnTo>
                      <a:pt x="10755" y="23000"/>
                    </a:lnTo>
                    <a:lnTo>
                      <a:pt x="11134" y="23122"/>
                    </a:lnTo>
                    <a:lnTo>
                      <a:pt x="11525" y="23232"/>
                    </a:lnTo>
                    <a:lnTo>
                      <a:pt x="11916" y="23330"/>
                    </a:lnTo>
                    <a:lnTo>
                      <a:pt x="12319" y="23403"/>
                    </a:lnTo>
                    <a:lnTo>
                      <a:pt x="12722" y="23452"/>
                    </a:lnTo>
                    <a:lnTo>
                      <a:pt x="13138" y="23488"/>
                    </a:lnTo>
                    <a:lnTo>
                      <a:pt x="13553" y="23501"/>
                    </a:lnTo>
                    <a:lnTo>
                      <a:pt x="13944" y="23488"/>
                    </a:lnTo>
                    <a:lnTo>
                      <a:pt x="14323" y="23464"/>
                    </a:lnTo>
                    <a:lnTo>
                      <a:pt x="14702" y="23415"/>
                    </a:lnTo>
                    <a:lnTo>
                      <a:pt x="15081" y="23354"/>
                    </a:lnTo>
                    <a:lnTo>
                      <a:pt x="15447" y="23281"/>
                    </a:lnTo>
                    <a:lnTo>
                      <a:pt x="15814" y="23183"/>
                    </a:lnTo>
                    <a:lnTo>
                      <a:pt x="16168" y="23073"/>
                    </a:lnTo>
                    <a:lnTo>
                      <a:pt x="16511" y="22951"/>
                    </a:lnTo>
                    <a:lnTo>
                      <a:pt x="16853" y="22816"/>
                    </a:lnTo>
                    <a:lnTo>
                      <a:pt x="17183" y="22657"/>
                    </a:lnTo>
                    <a:lnTo>
                      <a:pt x="17513" y="22486"/>
                    </a:lnTo>
                    <a:lnTo>
                      <a:pt x="17818" y="22303"/>
                    </a:lnTo>
                    <a:lnTo>
                      <a:pt x="18136" y="22108"/>
                    </a:lnTo>
                    <a:lnTo>
                      <a:pt x="18429" y="21900"/>
                    </a:lnTo>
                    <a:lnTo>
                      <a:pt x="18710" y="21680"/>
                    </a:lnTo>
                    <a:lnTo>
                      <a:pt x="18991" y="21448"/>
                    </a:lnTo>
                    <a:lnTo>
                      <a:pt x="19260" y="21203"/>
                    </a:lnTo>
                    <a:lnTo>
                      <a:pt x="19517" y="20947"/>
                    </a:lnTo>
                    <a:lnTo>
                      <a:pt x="19761" y="20678"/>
                    </a:lnTo>
                    <a:lnTo>
                      <a:pt x="19981" y="20397"/>
                    </a:lnTo>
                    <a:lnTo>
                      <a:pt x="20201" y="20103"/>
                    </a:lnTo>
                    <a:lnTo>
                      <a:pt x="20409" y="19810"/>
                    </a:lnTo>
                    <a:lnTo>
                      <a:pt x="20605" y="19492"/>
                    </a:lnTo>
                    <a:lnTo>
                      <a:pt x="20788" y="19175"/>
                    </a:lnTo>
                    <a:lnTo>
                      <a:pt x="20947" y="18857"/>
                    </a:lnTo>
                    <a:lnTo>
                      <a:pt x="21106" y="18515"/>
                    </a:lnTo>
                    <a:lnTo>
                      <a:pt x="21240" y="18172"/>
                    </a:lnTo>
                    <a:lnTo>
                      <a:pt x="21362" y="17818"/>
                    </a:lnTo>
                    <a:lnTo>
                      <a:pt x="21460" y="17464"/>
                    </a:lnTo>
                    <a:lnTo>
                      <a:pt x="21546" y="17097"/>
                    </a:lnTo>
                    <a:lnTo>
                      <a:pt x="21619" y="16730"/>
                    </a:lnTo>
                    <a:lnTo>
                      <a:pt x="21680" y="16352"/>
                    </a:lnTo>
                    <a:lnTo>
                      <a:pt x="21704" y="16229"/>
                    </a:lnTo>
                    <a:lnTo>
                      <a:pt x="21741" y="16095"/>
                    </a:lnTo>
                    <a:lnTo>
                      <a:pt x="21766" y="15838"/>
                    </a:lnTo>
                    <a:lnTo>
                      <a:pt x="21778" y="15557"/>
                    </a:lnTo>
                    <a:lnTo>
                      <a:pt x="21778" y="15276"/>
                    </a:lnTo>
                    <a:lnTo>
                      <a:pt x="21766" y="14873"/>
                    </a:lnTo>
                    <a:lnTo>
                      <a:pt x="21741" y="14470"/>
                    </a:lnTo>
                    <a:lnTo>
                      <a:pt x="21692" y="14078"/>
                    </a:lnTo>
                    <a:lnTo>
                      <a:pt x="21631" y="13687"/>
                    </a:lnTo>
                    <a:lnTo>
                      <a:pt x="21546" y="13296"/>
                    </a:lnTo>
                    <a:lnTo>
                      <a:pt x="21448" y="12917"/>
                    </a:lnTo>
                    <a:lnTo>
                      <a:pt x="21326" y="12551"/>
                    </a:lnTo>
                    <a:lnTo>
                      <a:pt x="21179" y="12196"/>
                    </a:lnTo>
                    <a:lnTo>
                      <a:pt x="21179" y="12160"/>
                    </a:lnTo>
                    <a:lnTo>
                      <a:pt x="21167" y="12123"/>
                    </a:lnTo>
                    <a:lnTo>
                      <a:pt x="21142" y="12086"/>
                    </a:lnTo>
                    <a:lnTo>
                      <a:pt x="20165" y="10437"/>
                    </a:lnTo>
                    <a:lnTo>
                      <a:pt x="141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4064175" y="4003025"/>
                <a:ext cx="578375" cy="577150"/>
              </a:xfrm>
              <a:custGeom>
                <a:avLst/>
                <a:gdLst/>
                <a:ahLst/>
                <a:cxnLst/>
                <a:rect l="l" t="t" r="r" b="b"/>
                <a:pathLst>
                  <a:path w="23135" h="23086" extrusionOk="0">
                    <a:moveTo>
                      <a:pt x="14678" y="1"/>
                    </a:moveTo>
                    <a:lnTo>
                      <a:pt x="14274" y="25"/>
                    </a:lnTo>
                    <a:lnTo>
                      <a:pt x="13883" y="62"/>
                    </a:lnTo>
                    <a:lnTo>
                      <a:pt x="13700" y="86"/>
                    </a:lnTo>
                    <a:lnTo>
                      <a:pt x="13517" y="123"/>
                    </a:lnTo>
                    <a:lnTo>
                      <a:pt x="13346" y="184"/>
                    </a:lnTo>
                    <a:lnTo>
                      <a:pt x="13162" y="233"/>
                    </a:lnTo>
                    <a:lnTo>
                      <a:pt x="12820" y="380"/>
                    </a:lnTo>
                    <a:lnTo>
                      <a:pt x="12478" y="526"/>
                    </a:lnTo>
                    <a:lnTo>
                      <a:pt x="12075" y="710"/>
                    </a:lnTo>
                    <a:lnTo>
                      <a:pt x="11696" y="917"/>
                    </a:lnTo>
                    <a:lnTo>
                      <a:pt x="11329" y="1125"/>
                    </a:lnTo>
                    <a:lnTo>
                      <a:pt x="10963" y="1345"/>
                    </a:lnTo>
                    <a:lnTo>
                      <a:pt x="10608" y="1565"/>
                    </a:lnTo>
                    <a:lnTo>
                      <a:pt x="10266" y="1810"/>
                    </a:lnTo>
                    <a:lnTo>
                      <a:pt x="9924" y="2054"/>
                    </a:lnTo>
                    <a:lnTo>
                      <a:pt x="9594" y="2298"/>
                    </a:lnTo>
                    <a:lnTo>
                      <a:pt x="9264" y="2567"/>
                    </a:lnTo>
                    <a:lnTo>
                      <a:pt x="8946" y="2824"/>
                    </a:lnTo>
                    <a:lnTo>
                      <a:pt x="8311" y="3374"/>
                    </a:lnTo>
                    <a:lnTo>
                      <a:pt x="7687" y="3948"/>
                    </a:lnTo>
                    <a:lnTo>
                      <a:pt x="7064" y="4547"/>
                    </a:lnTo>
                    <a:lnTo>
                      <a:pt x="5940" y="5622"/>
                    </a:lnTo>
                    <a:lnTo>
                      <a:pt x="4828" y="6710"/>
                    </a:lnTo>
                    <a:lnTo>
                      <a:pt x="2604" y="8910"/>
                    </a:lnTo>
                    <a:lnTo>
                      <a:pt x="1" y="11476"/>
                    </a:lnTo>
                    <a:lnTo>
                      <a:pt x="11488" y="23086"/>
                    </a:lnTo>
                    <a:lnTo>
                      <a:pt x="20043" y="14617"/>
                    </a:lnTo>
                    <a:lnTo>
                      <a:pt x="20837" y="13871"/>
                    </a:lnTo>
                    <a:lnTo>
                      <a:pt x="21228" y="13480"/>
                    </a:lnTo>
                    <a:lnTo>
                      <a:pt x="21411" y="13285"/>
                    </a:lnTo>
                    <a:lnTo>
                      <a:pt x="21595" y="13077"/>
                    </a:lnTo>
                    <a:lnTo>
                      <a:pt x="21802" y="12784"/>
                    </a:lnTo>
                    <a:lnTo>
                      <a:pt x="22010" y="12478"/>
                    </a:lnTo>
                    <a:lnTo>
                      <a:pt x="22193" y="12161"/>
                    </a:lnTo>
                    <a:lnTo>
                      <a:pt x="22352" y="11831"/>
                    </a:lnTo>
                    <a:lnTo>
                      <a:pt x="22499" y="11501"/>
                    </a:lnTo>
                    <a:lnTo>
                      <a:pt x="22633" y="11158"/>
                    </a:lnTo>
                    <a:lnTo>
                      <a:pt x="22743" y="10816"/>
                    </a:lnTo>
                    <a:lnTo>
                      <a:pt x="22841" y="10462"/>
                    </a:lnTo>
                    <a:lnTo>
                      <a:pt x="22927" y="10107"/>
                    </a:lnTo>
                    <a:lnTo>
                      <a:pt x="23000" y="9741"/>
                    </a:lnTo>
                    <a:lnTo>
                      <a:pt x="23049" y="9386"/>
                    </a:lnTo>
                    <a:lnTo>
                      <a:pt x="23098" y="9020"/>
                    </a:lnTo>
                    <a:lnTo>
                      <a:pt x="23122" y="8653"/>
                    </a:lnTo>
                    <a:lnTo>
                      <a:pt x="23134" y="8287"/>
                    </a:lnTo>
                    <a:lnTo>
                      <a:pt x="23134" y="7920"/>
                    </a:lnTo>
                    <a:lnTo>
                      <a:pt x="23134" y="7553"/>
                    </a:lnTo>
                    <a:lnTo>
                      <a:pt x="23110" y="7236"/>
                    </a:lnTo>
                    <a:lnTo>
                      <a:pt x="23086" y="6918"/>
                    </a:lnTo>
                    <a:lnTo>
                      <a:pt x="23037" y="6612"/>
                    </a:lnTo>
                    <a:lnTo>
                      <a:pt x="22976" y="6307"/>
                    </a:lnTo>
                    <a:lnTo>
                      <a:pt x="22902" y="6001"/>
                    </a:lnTo>
                    <a:lnTo>
                      <a:pt x="22804" y="5696"/>
                    </a:lnTo>
                    <a:lnTo>
                      <a:pt x="22707" y="5402"/>
                    </a:lnTo>
                    <a:lnTo>
                      <a:pt x="22597" y="5109"/>
                    </a:lnTo>
                    <a:lnTo>
                      <a:pt x="22475" y="4828"/>
                    </a:lnTo>
                    <a:lnTo>
                      <a:pt x="22340" y="4547"/>
                    </a:lnTo>
                    <a:lnTo>
                      <a:pt x="22181" y="4266"/>
                    </a:lnTo>
                    <a:lnTo>
                      <a:pt x="22022" y="3997"/>
                    </a:lnTo>
                    <a:lnTo>
                      <a:pt x="21851" y="3728"/>
                    </a:lnTo>
                    <a:lnTo>
                      <a:pt x="21680" y="3472"/>
                    </a:lnTo>
                    <a:lnTo>
                      <a:pt x="21485" y="3227"/>
                    </a:lnTo>
                    <a:lnTo>
                      <a:pt x="21289" y="2983"/>
                    </a:lnTo>
                    <a:lnTo>
                      <a:pt x="21081" y="2738"/>
                    </a:lnTo>
                    <a:lnTo>
                      <a:pt x="20861" y="2506"/>
                    </a:lnTo>
                    <a:lnTo>
                      <a:pt x="20641" y="2286"/>
                    </a:lnTo>
                    <a:lnTo>
                      <a:pt x="20397" y="2078"/>
                    </a:lnTo>
                    <a:lnTo>
                      <a:pt x="20165" y="1871"/>
                    </a:lnTo>
                    <a:lnTo>
                      <a:pt x="19908" y="1675"/>
                    </a:lnTo>
                    <a:lnTo>
                      <a:pt x="19664" y="1492"/>
                    </a:lnTo>
                    <a:lnTo>
                      <a:pt x="19395" y="1309"/>
                    </a:lnTo>
                    <a:lnTo>
                      <a:pt x="19126" y="1150"/>
                    </a:lnTo>
                    <a:lnTo>
                      <a:pt x="18857" y="991"/>
                    </a:lnTo>
                    <a:lnTo>
                      <a:pt x="18576" y="844"/>
                    </a:lnTo>
                    <a:lnTo>
                      <a:pt x="18295" y="710"/>
                    </a:lnTo>
                    <a:lnTo>
                      <a:pt x="18002" y="587"/>
                    </a:lnTo>
                    <a:lnTo>
                      <a:pt x="17721" y="477"/>
                    </a:lnTo>
                    <a:lnTo>
                      <a:pt x="17415" y="368"/>
                    </a:lnTo>
                    <a:lnTo>
                      <a:pt x="17122" y="282"/>
                    </a:lnTo>
                    <a:lnTo>
                      <a:pt x="16719" y="184"/>
                    </a:lnTo>
                    <a:lnTo>
                      <a:pt x="16303" y="99"/>
                    </a:lnTo>
                    <a:lnTo>
                      <a:pt x="15900" y="50"/>
                    </a:lnTo>
                    <a:lnTo>
                      <a:pt x="15484" y="13"/>
                    </a:lnTo>
                    <a:lnTo>
                      <a:pt x="150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4040950" y="4268525"/>
                <a:ext cx="333350" cy="333975"/>
              </a:xfrm>
              <a:custGeom>
                <a:avLst/>
                <a:gdLst/>
                <a:ahLst/>
                <a:cxnLst/>
                <a:rect l="l" t="t" r="r" b="b"/>
                <a:pathLst>
                  <a:path w="13334" h="13359" extrusionOk="0">
                    <a:moveTo>
                      <a:pt x="3117" y="1"/>
                    </a:moveTo>
                    <a:lnTo>
                      <a:pt x="2836" y="25"/>
                    </a:lnTo>
                    <a:lnTo>
                      <a:pt x="2579" y="62"/>
                    </a:lnTo>
                    <a:lnTo>
                      <a:pt x="2323" y="111"/>
                    </a:lnTo>
                    <a:lnTo>
                      <a:pt x="2091" y="172"/>
                    </a:lnTo>
                    <a:lnTo>
                      <a:pt x="1858" y="257"/>
                    </a:lnTo>
                    <a:lnTo>
                      <a:pt x="1638" y="355"/>
                    </a:lnTo>
                    <a:lnTo>
                      <a:pt x="1443" y="465"/>
                    </a:lnTo>
                    <a:lnTo>
                      <a:pt x="1247" y="600"/>
                    </a:lnTo>
                    <a:lnTo>
                      <a:pt x="1064" y="734"/>
                    </a:lnTo>
                    <a:lnTo>
                      <a:pt x="905" y="881"/>
                    </a:lnTo>
                    <a:lnTo>
                      <a:pt x="746" y="1052"/>
                    </a:lnTo>
                    <a:lnTo>
                      <a:pt x="600" y="1235"/>
                    </a:lnTo>
                    <a:lnTo>
                      <a:pt x="477" y="1418"/>
                    </a:lnTo>
                    <a:lnTo>
                      <a:pt x="367" y="1626"/>
                    </a:lnTo>
                    <a:lnTo>
                      <a:pt x="270" y="1846"/>
                    </a:lnTo>
                    <a:lnTo>
                      <a:pt x="184" y="2066"/>
                    </a:lnTo>
                    <a:lnTo>
                      <a:pt x="123" y="2310"/>
                    </a:lnTo>
                    <a:lnTo>
                      <a:pt x="62" y="2555"/>
                    </a:lnTo>
                    <a:lnTo>
                      <a:pt x="25" y="2824"/>
                    </a:lnTo>
                    <a:lnTo>
                      <a:pt x="1" y="3093"/>
                    </a:lnTo>
                    <a:lnTo>
                      <a:pt x="1" y="3374"/>
                    </a:lnTo>
                    <a:lnTo>
                      <a:pt x="13" y="3667"/>
                    </a:lnTo>
                    <a:lnTo>
                      <a:pt x="38" y="3973"/>
                    </a:lnTo>
                    <a:lnTo>
                      <a:pt x="86" y="4278"/>
                    </a:lnTo>
                    <a:lnTo>
                      <a:pt x="148" y="4596"/>
                    </a:lnTo>
                    <a:lnTo>
                      <a:pt x="221" y="4926"/>
                    </a:lnTo>
                    <a:lnTo>
                      <a:pt x="319" y="5268"/>
                    </a:lnTo>
                    <a:lnTo>
                      <a:pt x="429" y="5598"/>
                    </a:lnTo>
                    <a:lnTo>
                      <a:pt x="563" y="5928"/>
                    </a:lnTo>
                    <a:lnTo>
                      <a:pt x="697" y="6270"/>
                    </a:lnTo>
                    <a:lnTo>
                      <a:pt x="856" y="6600"/>
                    </a:lnTo>
                    <a:lnTo>
                      <a:pt x="1027" y="6930"/>
                    </a:lnTo>
                    <a:lnTo>
                      <a:pt x="1198" y="7260"/>
                    </a:lnTo>
                    <a:lnTo>
                      <a:pt x="1394" y="7578"/>
                    </a:lnTo>
                    <a:lnTo>
                      <a:pt x="1602" y="7908"/>
                    </a:lnTo>
                    <a:lnTo>
                      <a:pt x="1822" y="8225"/>
                    </a:lnTo>
                    <a:lnTo>
                      <a:pt x="2042" y="8531"/>
                    </a:lnTo>
                    <a:lnTo>
                      <a:pt x="2286" y="8836"/>
                    </a:lnTo>
                    <a:lnTo>
                      <a:pt x="2531" y="9142"/>
                    </a:lnTo>
                    <a:lnTo>
                      <a:pt x="2787" y="9435"/>
                    </a:lnTo>
                    <a:lnTo>
                      <a:pt x="3044" y="9729"/>
                    </a:lnTo>
                    <a:lnTo>
                      <a:pt x="3325" y="10010"/>
                    </a:lnTo>
                    <a:lnTo>
                      <a:pt x="3606" y="10291"/>
                    </a:lnTo>
                    <a:lnTo>
                      <a:pt x="3887" y="10547"/>
                    </a:lnTo>
                    <a:lnTo>
                      <a:pt x="4180" y="10804"/>
                    </a:lnTo>
                    <a:lnTo>
                      <a:pt x="4486" y="11061"/>
                    </a:lnTo>
                    <a:lnTo>
                      <a:pt x="4791" y="11293"/>
                    </a:lnTo>
                    <a:lnTo>
                      <a:pt x="5097" y="11525"/>
                    </a:lnTo>
                    <a:lnTo>
                      <a:pt x="5415" y="11745"/>
                    </a:lnTo>
                    <a:lnTo>
                      <a:pt x="5732" y="11940"/>
                    </a:lnTo>
                    <a:lnTo>
                      <a:pt x="6062" y="12136"/>
                    </a:lnTo>
                    <a:lnTo>
                      <a:pt x="6380" y="12319"/>
                    </a:lnTo>
                    <a:lnTo>
                      <a:pt x="6710" y="12490"/>
                    </a:lnTo>
                    <a:lnTo>
                      <a:pt x="7040" y="12649"/>
                    </a:lnTo>
                    <a:lnTo>
                      <a:pt x="7370" y="12784"/>
                    </a:lnTo>
                    <a:lnTo>
                      <a:pt x="7712" y="12918"/>
                    </a:lnTo>
                    <a:lnTo>
                      <a:pt x="8042" y="13028"/>
                    </a:lnTo>
                    <a:lnTo>
                      <a:pt x="8372" y="13126"/>
                    </a:lnTo>
                    <a:lnTo>
                      <a:pt x="8702" y="13211"/>
                    </a:lnTo>
                    <a:lnTo>
                      <a:pt x="9032" y="13273"/>
                    </a:lnTo>
                    <a:lnTo>
                      <a:pt x="9337" y="13321"/>
                    </a:lnTo>
                    <a:lnTo>
                      <a:pt x="9643" y="13346"/>
                    </a:lnTo>
                    <a:lnTo>
                      <a:pt x="9936" y="13358"/>
                    </a:lnTo>
                    <a:lnTo>
                      <a:pt x="10217" y="13358"/>
                    </a:lnTo>
                    <a:lnTo>
                      <a:pt x="10486" y="13334"/>
                    </a:lnTo>
                    <a:lnTo>
                      <a:pt x="10755" y="13297"/>
                    </a:lnTo>
                    <a:lnTo>
                      <a:pt x="11000" y="13248"/>
                    </a:lnTo>
                    <a:lnTo>
                      <a:pt x="11244" y="13175"/>
                    </a:lnTo>
                    <a:lnTo>
                      <a:pt x="11476" y="13101"/>
                    </a:lnTo>
                    <a:lnTo>
                      <a:pt x="11684" y="13004"/>
                    </a:lnTo>
                    <a:lnTo>
                      <a:pt x="11892" y="12881"/>
                    </a:lnTo>
                    <a:lnTo>
                      <a:pt x="12087" y="12759"/>
                    </a:lnTo>
                    <a:lnTo>
                      <a:pt x="12270" y="12625"/>
                    </a:lnTo>
                    <a:lnTo>
                      <a:pt x="12429" y="12466"/>
                    </a:lnTo>
                    <a:lnTo>
                      <a:pt x="12588" y="12307"/>
                    </a:lnTo>
                    <a:lnTo>
                      <a:pt x="12723" y="12124"/>
                    </a:lnTo>
                    <a:lnTo>
                      <a:pt x="12857" y="11928"/>
                    </a:lnTo>
                    <a:lnTo>
                      <a:pt x="12967" y="11733"/>
                    </a:lnTo>
                    <a:lnTo>
                      <a:pt x="13065" y="11513"/>
                    </a:lnTo>
                    <a:lnTo>
                      <a:pt x="13150" y="11281"/>
                    </a:lnTo>
                    <a:lnTo>
                      <a:pt x="13224" y="11048"/>
                    </a:lnTo>
                    <a:lnTo>
                      <a:pt x="13273" y="10792"/>
                    </a:lnTo>
                    <a:lnTo>
                      <a:pt x="13309" y="10535"/>
                    </a:lnTo>
                    <a:lnTo>
                      <a:pt x="13334" y="10254"/>
                    </a:lnTo>
                    <a:lnTo>
                      <a:pt x="13334" y="9973"/>
                    </a:lnTo>
                    <a:lnTo>
                      <a:pt x="13321" y="9680"/>
                    </a:lnTo>
                    <a:lnTo>
                      <a:pt x="13297" y="9386"/>
                    </a:lnTo>
                    <a:lnTo>
                      <a:pt x="13248" y="9069"/>
                    </a:lnTo>
                    <a:lnTo>
                      <a:pt x="13187" y="8751"/>
                    </a:lnTo>
                    <a:lnTo>
                      <a:pt x="13114" y="8421"/>
                    </a:lnTo>
                    <a:lnTo>
                      <a:pt x="13016" y="8091"/>
                    </a:lnTo>
                    <a:lnTo>
                      <a:pt x="12906" y="7749"/>
                    </a:lnTo>
                    <a:lnTo>
                      <a:pt x="12772" y="7419"/>
                    </a:lnTo>
                    <a:lnTo>
                      <a:pt x="12637" y="7089"/>
                    </a:lnTo>
                    <a:lnTo>
                      <a:pt x="12478" y="6759"/>
                    </a:lnTo>
                    <a:lnTo>
                      <a:pt x="12319" y="6429"/>
                    </a:lnTo>
                    <a:lnTo>
                      <a:pt x="12136" y="6099"/>
                    </a:lnTo>
                    <a:lnTo>
                      <a:pt x="11940" y="5769"/>
                    </a:lnTo>
                    <a:lnTo>
                      <a:pt x="11733" y="5451"/>
                    </a:lnTo>
                    <a:lnTo>
                      <a:pt x="11513" y="5133"/>
                    </a:lnTo>
                    <a:lnTo>
                      <a:pt x="11293" y="4828"/>
                    </a:lnTo>
                    <a:lnTo>
                      <a:pt x="11048" y="4522"/>
                    </a:lnTo>
                    <a:lnTo>
                      <a:pt x="10804" y="4217"/>
                    </a:lnTo>
                    <a:lnTo>
                      <a:pt x="10547" y="3924"/>
                    </a:lnTo>
                    <a:lnTo>
                      <a:pt x="10291" y="3630"/>
                    </a:lnTo>
                    <a:lnTo>
                      <a:pt x="10010" y="3349"/>
                    </a:lnTo>
                    <a:lnTo>
                      <a:pt x="9729" y="3080"/>
                    </a:lnTo>
                    <a:lnTo>
                      <a:pt x="9447" y="2812"/>
                    </a:lnTo>
                    <a:lnTo>
                      <a:pt x="9154" y="2555"/>
                    </a:lnTo>
                    <a:lnTo>
                      <a:pt x="8849" y="2310"/>
                    </a:lnTo>
                    <a:lnTo>
                      <a:pt x="8543" y="2066"/>
                    </a:lnTo>
                    <a:lnTo>
                      <a:pt x="8238" y="1846"/>
                    </a:lnTo>
                    <a:lnTo>
                      <a:pt x="7920" y="1626"/>
                    </a:lnTo>
                    <a:lnTo>
                      <a:pt x="7602" y="1418"/>
                    </a:lnTo>
                    <a:lnTo>
                      <a:pt x="7272" y="1223"/>
                    </a:lnTo>
                    <a:lnTo>
                      <a:pt x="6942" y="1040"/>
                    </a:lnTo>
                    <a:lnTo>
                      <a:pt x="6624" y="868"/>
                    </a:lnTo>
                    <a:lnTo>
                      <a:pt x="6282" y="722"/>
                    </a:lnTo>
                    <a:lnTo>
                      <a:pt x="5952" y="575"/>
                    </a:lnTo>
                    <a:lnTo>
                      <a:pt x="5622" y="441"/>
                    </a:lnTo>
                    <a:lnTo>
                      <a:pt x="5292" y="331"/>
                    </a:lnTo>
                    <a:lnTo>
                      <a:pt x="4950" y="233"/>
                    </a:lnTo>
                    <a:lnTo>
                      <a:pt x="4620" y="147"/>
                    </a:lnTo>
                    <a:lnTo>
                      <a:pt x="4303" y="86"/>
                    </a:lnTo>
                    <a:lnTo>
                      <a:pt x="3997" y="37"/>
                    </a:lnTo>
                    <a:lnTo>
                      <a:pt x="3692" y="13"/>
                    </a:lnTo>
                    <a:lnTo>
                      <a:pt x="33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3773325" y="4290825"/>
                <a:ext cx="578075" cy="578075"/>
              </a:xfrm>
              <a:custGeom>
                <a:avLst/>
                <a:gdLst/>
                <a:ahLst/>
                <a:cxnLst/>
                <a:rect l="l" t="t" r="r" b="b"/>
                <a:pathLst>
                  <a:path w="23123" h="23123" extrusionOk="0">
                    <a:moveTo>
                      <a:pt x="11598" y="1"/>
                    </a:moveTo>
                    <a:lnTo>
                      <a:pt x="3190" y="8409"/>
                    </a:lnTo>
                    <a:lnTo>
                      <a:pt x="3019" y="8543"/>
                    </a:lnTo>
                    <a:lnTo>
                      <a:pt x="2860" y="8665"/>
                    </a:lnTo>
                    <a:lnTo>
                      <a:pt x="2701" y="8812"/>
                    </a:lnTo>
                    <a:lnTo>
                      <a:pt x="2555" y="8946"/>
                    </a:lnTo>
                    <a:lnTo>
                      <a:pt x="2286" y="9240"/>
                    </a:lnTo>
                    <a:lnTo>
                      <a:pt x="2017" y="9533"/>
                    </a:lnTo>
                    <a:lnTo>
                      <a:pt x="1821" y="9753"/>
                    </a:lnTo>
                    <a:lnTo>
                      <a:pt x="1638" y="9985"/>
                    </a:lnTo>
                    <a:lnTo>
                      <a:pt x="1467" y="10230"/>
                    </a:lnTo>
                    <a:lnTo>
                      <a:pt x="1296" y="10474"/>
                    </a:lnTo>
                    <a:lnTo>
                      <a:pt x="1149" y="10719"/>
                    </a:lnTo>
                    <a:lnTo>
                      <a:pt x="990" y="10975"/>
                    </a:lnTo>
                    <a:lnTo>
                      <a:pt x="856" y="11232"/>
                    </a:lnTo>
                    <a:lnTo>
                      <a:pt x="734" y="11501"/>
                    </a:lnTo>
                    <a:lnTo>
                      <a:pt x="612" y="11770"/>
                    </a:lnTo>
                    <a:lnTo>
                      <a:pt x="502" y="12051"/>
                    </a:lnTo>
                    <a:lnTo>
                      <a:pt x="404" y="12332"/>
                    </a:lnTo>
                    <a:lnTo>
                      <a:pt x="318" y="12613"/>
                    </a:lnTo>
                    <a:lnTo>
                      <a:pt x="245" y="12906"/>
                    </a:lnTo>
                    <a:lnTo>
                      <a:pt x="172" y="13199"/>
                    </a:lnTo>
                    <a:lnTo>
                      <a:pt x="111" y="13493"/>
                    </a:lnTo>
                    <a:lnTo>
                      <a:pt x="74" y="13798"/>
                    </a:lnTo>
                    <a:lnTo>
                      <a:pt x="25" y="14201"/>
                    </a:lnTo>
                    <a:lnTo>
                      <a:pt x="1" y="14593"/>
                    </a:lnTo>
                    <a:lnTo>
                      <a:pt x="1" y="14996"/>
                    </a:lnTo>
                    <a:lnTo>
                      <a:pt x="13" y="15399"/>
                    </a:lnTo>
                    <a:lnTo>
                      <a:pt x="37" y="15815"/>
                    </a:lnTo>
                    <a:lnTo>
                      <a:pt x="98" y="16218"/>
                    </a:lnTo>
                    <a:lnTo>
                      <a:pt x="172" y="16621"/>
                    </a:lnTo>
                    <a:lnTo>
                      <a:pt x="269" y="17037"/>
                    </a:lnTo>
                    <a:lnTo>
                      <a:pt x="367" y="17403"/>
                    </a:lnTo>
                    <a:lnTo>
                      <a:pt x="502" y="17770"/>
                    </a:lnTo>
                    <a:lnTo>
                      <a:pt x="636" y="18124"/>
                    </a:lnTo>
                    <a:lnTo>
                      <a:pt x="795" y="18466"/>
                    </a:lnTo>
                    <a:lnTo>
                      <a:pt x="954" y="18809"/>
                    </a:lnTo>
                    <a:lnTo>
                      <a:pt x="1137" y="19126"/>
                    </a:lnTo>
                    <a:lnTo>
                      <a:pt x="1345" y="19444"/>
                    </a:lnTo>
                    <a:lnTo>
                      <a:pt x="1553" y="19750"/>
                    </a:lnTo>
                    <a:lnTo>
                      <a:pt x="1773" y="20043"/>
                    </a:lnTo>
                    <a:lnTo>
                      <a:pt x="2005" y="20324"/>
                    </a:lnTo>
                    <a:lnTo>
                      <a:pt x="2249" y="20593"/>
                    </a:lnTo>
                    <a:lnTo>
                      <a:pt x="2506" y="20850"/>
                    </a:lnTo>
                    <a:lnTo>
                      <a:pt x="2775" y="21094"/>
                    </a:lnTo>
                    <a:lnTo>
                      <a:pt x="3056" y="21338"/>
                    </a:lnTo>
                    <a:lnTo>
                      <a:pt x="3349" y="21558"/>
                    </a:lnTo>
                    <a:lnTo>
                      <a:pt x="3642" y="21766"/>
                    </a:lnTo>
                    <a:lnTo>
                      <a:pt x="3948" y="21949"/>
                    </a:lnTo>
                    <a:lnTo>
                      <a:pt x="4266" y="22133"/>
                    </a:lnTo>
                    <a:lnTo>
                      <a:pt x="4583" y="22304"/>
                    </a:lnTo>
                    <a:lnTo>
                      <a:pt x="4913" y="22450"/>
                    </a:lnTo>
                    <a:lnTo>
                      <a:pt x="5243" y="22597"/>
                    </a:lnTo>
                    <a:lnTo>
                      <a:pt x="5585" y="22719"/>
                    </a:lnTo>
                    <a:lnTo>
                      <a:pt x="5940" y="22817"/>
                    </a:lnTo>
                    <a:lnTo>
                      <a:pt x="6294" y="22915"/>
                    </a:lnTo>
                    <a:lnTo>
                      <a:pt x="6649" y="22988"/>
                    </a:lnTo>
                    <a:lnTo>
                      <a:pt x="7015" y="23049"/>
                    </a:lnTo>
                    <a:lnTo>
                      <a:pt x="7382" y="23086"/>
                    </a:lnTo>
                    <a:lnTo>
                      <a:pt x="7748" y="23123"/>
                    </a:lnTo>
                    <a:lnTo>
                      <a:pt x="8494" y="23123"/>
                    </a:lnTo>
                    <a:lnTo>
                      <a:pt x="8873" y="23098"/>
                    </a:lnTo>
                    <a:lnTo>
                      <a:pt x="9252" y="23049"/>
                    </a:lnTo>
                    <a:lnTo>
                      <a:pt x="9386" y="23049"/>
                    </a:lnTo>
                    <a:lnTo>
                      <a:pt x="9520" y="23037"/>
                    </a:lnTo>
                    <a:lnTo>
                      <a:pt x="9777" y="23000"/>
                    </a:lnTo>
                    <a:lnTo>
                      <a:pt x="10046" y="22939"/>
                    </a:lnTo>
                    <a:lnTo>
                      <a:pt x="10315" y="22878"/>
                    </a:lnTo>
                    <a:lnTo>
                      <a:pt x="10706" y="22756"/>
                    </a:lnTo>
                    <a:lnTo>
                      <a:pt x="11085" y="22634"/>
                    </a:lnTo>
                    <a:lnTo>
                      <a:pt x="11464" y="22487"/>
                    </a:lnTo>
                    <a:lnTo>
                      <a:pt x="11818" y="22328"/>
                    </a:lnTo>
                    <a:lnTo>
                      <a:pt x="12172" y="22145"/>
                    </a:lnTo>
                    <a:lnTo>
                      <a:pt x="12515" y="21949"/>
                    </a:lnTo>
                    <a:lnTo>
                      <a:pt x="12832" y="21742"/>
                    </a:lnTo>
                    <a:lnTo>
                      <a:pt x="13138" y="21509"/>
                    </a:lnTo>
                    <a:lnTo>
                      <a:pt x="13174" y="21497"/>
                    </a:lnTo>
                    <a:lnTo>
                      <a:pt x="13211" y="21473"/>
                    </a:lnTo>
                    <a:lnTo>
                      <a:pt x="13236" y="21436"/>
                    </a:lnTo>
                    <a:lnTo>
                      <a:pt x="14580" y="20067"/>
                    </a:lnTo>
                    <a:lnTo>
                      <a:pt x="23122" y="11574"/>
                    </a:lnTo>
                    <a:lnTo>
                      <a:pt x="115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4347100" y="3014975"/>
                <a:ext cx="587825" cy="535000"/>
              </a:xfrm>
              <a:custGeom>
                <a:avLst/>
                <a:gdLst/>
                <a:ahLst/>
                <a:cxnLst/>
                <a:rect l="l" t="t" r="r" b="b"/>
                <a:pathLst>
                  <a:path w="23513" h="21400" extrusionOk="0">
                    <a:moveTo>
                      <a:pt x="16046" y="1"/>
                    </a:moveTo>
                    <a:lnTo>
                      <a:pt x="15850" y="13"/>
                    </a:lnTo>
                    <a:lnTo>
                      <a:pt x="15484" y="37"/>
                    </a:lnTo>
                    <a:lnTo>
                      <a:pt x="15117" y="86"/>
                    </a:lnTo>
                    <a:lnTo>
                      <a:pt x="14677" y="147"/>
                    </a:lnTo>
                    <a:lnTo>
                      <a:pt x="14262" y="233"/>
                    </a:lnTo>
                    <a:lnTo>
                      <a:pt x="13834" y="331"/>
                    </a:lnTo>
                    <a:lnTo>
                      <a:pt x="13431" y="429"/>
                    </a:lnTo>
                    <a:lnTo>
                      <a:pt x="13027" y="539"/>
                    </a:lnTo>
                    <a:lnTo>
                      <a:pt x="12624" y="673"/>
                    </a:lnTo>
                    <a:lnTo>
                      <a:pt x="12233" y="807"/>
                    </a:lnTo>
                    <a:lnTo>
                      <a:pt x="11842" y="954"/>
                    </a:lnTo>
                    <a:lnTo>
                      <a:pt x="11451" y="1101"/>
                    </a:lnTo>
                    <a:lnTo>
                      <a:pt x="11060" y="1260"/>
                    </a:lnTo>
                    <a:lnTo>
                      <a:pt x="10302" y="1614"/>
                    </a:lnTo>
                    <a:lnTo>
                      <a:pt x="9532" y="1981"/>
                    </a:lnTo>
                    <a:lnTo>
                      <a:pt x="8762" y="2359"/>
                    </a:lnTo>
                    <a:lnTo>
                      <a:pt x="7381" y="3068"/>
                    </a:lnTo>
                    <a:lnTo>
                      <a:pt x="6000" y="3801"/>
                    </a:lnTo>
                    <a:lnTo>
                      <a:pt x="3239" y="5256"/>
                    </a:lnTo>
                    <a:lnTo>
                      <a:pt x="0" y="6954"/>
                    </a:lnTo>
                    <a:lnTo>
                      <a:pt x="7638" y="21399"/>
                    </a:lnTo>
                    <a:lnTo>
                      <a:pt x="18282" y="15766"/>
                    </a:lnTo>
                    <a:lnTo>
                      <a:pt x="19260" y="15277"/>
                    </a:lnTo>
                    <a:lnTo>
                      <a:pt x="19749" y="15020"/>
                    </a:lnTo>
                    <a:lnTo>
                      <a:pt x="19981" y="14886"/>
                    </a:lnTo>
                    <a:lnTo>
                      <a:pt x="20213" y="14739"/>
                    </a:lnTo>
                    <a:lnTo>
                      <a:pt x="20506" y="14519"/>
                    </a:lnTo>
                    <a:lnTo>
                      <a:pt x="20787" y="14275"/>
                    </a:lnTo>
                    <a:lnTo>
                      <a:pt x="21044" y="14030"/>
                    </a:lnTo>
                    <a:lnTo>
                      <a:pt x="21301" y="13761"/>
                    </a:lnTo>
                    <a:lnTo>
                      <a:pt x="21533" y="13493"/>
                    </a:lnTo>
                    <a:lnTo>
                      <a:pt x="21765" y="13199"/>
                    </a:lnTo>
                    <a:lnTo>
                      <a:pt x="21973" y="12906"/>
                    </a:lnTo>
                    <a:lnTo>
                      <a:pt x="22168" y="12600"/>
                    </a:lnTo>
                    <a:lnTo>
                      <a:pt x="22352" y="12283"/>
                    </a:lnTo>
                    <a:lnTo>
                      <a:pt x="22523" y="11953"/>
                    </a:lnTo>
                    <a:lnTo>
                      <a:pt x="22682" y="11623"/>
                    </a:lnTo>
                    <a:lnTo>
                      <a:pt x="22828" y="11281"/>
                    </a:lnTo>
                    <a:lnTo>
                      <a:pt x="22951" y="10938"/>
                    </a:lnTo>
                    <a:lnTo>
                      <a:pt x="23073" y="10596"/>
                    </a:lnTo>
                    <a:lnTo>
                      <a:pt x="23183" y="10242"/>
                    </a:lnTo>
                    <a:lnTo>
                      <a:pt x="23280" y="9900"/>
                    </a:lnTo>
                    <a:lnTo>
                      <a:pt x="23354" y="9582"/>
                    </a:lnTo>
                    <a:lnTo>
                      <a:pt x="23415" y="9276"/>
                    </a:lnTo>
                    <a:lnTo>
                      <a:pt x="23464" y="8971"/>
                    </a:lnTo>
                    <a:lnTo>
                      <a:pt x="23488" y="8653"/>
                    </a:lnTo>
                    <a:lnTo>
                      <a:pt x="23513" y="8335"/>
                    </a:lnTo>
                    <a:lnTo>
                      <a:pt x="23513" y="8030"/>
                    </a:lnTo>
                    <a:lnTo>
                      <a:pt x="23500" y="7712"/>
                    </a:lnTo>
                    <a:lnTo>
                      <a:pt x="23476" y="7407"/>
                    </a:lnTo>
                    <a:lnTo>
                      <a:pt x="23439" y="7089"/>
                    </a:lnTo>
                    <a:lnTo>
                      <a:pt x="23390" y="6783"/>
                    </a:lnTo>
                    <a:lnTo>
                      <a:pt x="23329" y="6478"/>
                    </a:lnTo>
                    <a:lnTo>
                      <a:pt x="23256" y="6172"/>
                    </a:lnTo>
                    <a:lnTo>
                      <a:pt x="23170" y="5867"/>
                    </a:lnTo>
                    <a:lnTo>
                      <a:pt x="23073" y="5574"/>
                    </a:lnTo>
                    <a:lnTo>
                      <a:pt x="22963" y="5268"/>
                    </a:lnTo>
                    <a:lnTo>
                      <a:pt x="22841" y="4987"/>
                    </a:lnTo>
                    <a:lnTo>
                      <a:pt x="22706" y="4694"/>
                    </a:lnTo>
                    <a:lnTo>
                      <a:pt x="22572" y="4413"/>
                    </a:lnTo>
                    <a:lnTo>
                      <a:pt x="22413" y="4131"/>
                    </a:lnTo>
                    <a:lnTo>
                      <a:pt x="22254" y="3863"/>
                    </a:lnTo>
                    <a:lnTo>
                      <a:pt x="22083" y="3594"/>
                    </a:lnTo>
                    <a:lnTo>
                      <a:pt x="21900" y="3337"/>
                    </a:lnTo>
                    <a:lnTo>
                      <a:pt x="21716" y="3080"/>
                    </a:lnTo>
                    <a:lnTo>
                      <a:pt x="21508" y="2836"/>
                    </a:lnTo>
                    <a:lnTo>
                      <a:pt x="21301" y="2604"/>
                    </a:lnTo>
                    <a:lnTo>
                      <a:pt x="21093" y="2372"/>
                    </a:lnTo>
                    <a:lnTo>
                      <a:pt x="20861" y="2152"/>
                    </a:lnTo>
                    <a:lnTo>
                      <a:pt x="20629" y="1944"/>
                    </a:lnTo>
                    <a:lnTo>
                      <a:pt x="20396" y="1736"/>
                    </a:lnTo>
                    <a:lnTo>
                      <a:pt x="20140" y="1553"/>
                    </a:lnTo>
                    <a:lnTo>
                      <a:pt x="19895" y="1370"/>
                    </a:lnTo>
                    <a:lnTo>
                      <a:pt x="19626" y="1198"/>
                    </a:lnTo>
                    <a:lnTo>
                      <a:pt x="19272" y="978"/>
                    </a:lnTo>
                    <a:lnTo>
                      <a:pt x="18905" y="783"/>
                    </a:lnTo>
                    <a:lnTo>
                      <a:pt x="18527" y="612"/>
                    </a:lnTo>
                    <a:lnTo>
                      <a:pt x="18148" y="465"/>
                    </a:lnTo>
                    <a:lnTo>
                      <a:pt x="17757" y="331"/>
                    </a:lnTo>
                    <a:lnTo>
                      <a:pt x="17378" y="221"/>
                    </a:lnTo>
                    <a:lnTo>
                      <a:pt x="16987" y="123"/>
                    </a:lnTo>
                    <a:lnTo>
                      <a:pt x="16596" y="50"/>
                    </a:lnTo>
                    <a:lnTo>
                      <a:pt x="16412" y="25"/>
                    </a:lnTo>
                    <a:lnTo>
                      <a:pt x="162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4300650" y="3181175"/>
                <a:ext cx="283550" cy="377350"/>
              </a:xfrm>
              <a:custGeom>
                <a:avLst/>
                <a:gdLst/>
                <a:ahLst/>
                <a:cxnLst/>
                <a:rect l="l" t="t" r="r" b="b"/>
                <a:pathLst>
                  <a:path w="11342" h="15094" extrusionOk="0">
                    <a:moveTo>
                      <a:pt x="3166" y="1"/>
                    </a:moveTo>
                    <a:lnTo>
                      <a:pt x="2921" y="13"/>
                    </a:lnTo>
                    <a:lnTo>
                      <a:pt x="2689" y="38"/>
                    </a:lnTo>
                    <a:lnTo>
                      <a:pt x="2457" y="86"/>
                    </a:lnTo>
                    <a:lnTo>
                      <a:pt x="2237" y="148"/>
                    </a:lnTo>
                    <a:lnTo>
                      <a:pt x="2029" y="233"/>
                    </a:lnTo>
                    <a:lnTo>
                      <a:pt x="1821" y="331"/>
                    </a:lnTo>
                    <a:lnTo>
                      <a:pt x="1626" y="441"/>
                    </a:lnTo>
                    <a:lnTo>
                      <a:pt x="1443" y="575"/>
                    </a:lnTo>
                    <a:lnTo>
                      <a:pt x="1271" y="722"/>
                    </a:lnTo>
                    <a:lnTo>
                      <a:pt x="1100" y="881"/>
                    </a:lnTo>
                    <a:lnTo>
                      <a:pt x="941" y="1064"/>
                    </a:lnTo>
                    <a:lnTo>
                      <a:pt x="795" y="1260"/>
                    </a:lnTo>
                    <a:lnTo>
                      <a:pt x="660" y="1467"/>
                    </a:lnTo>
                    <a:lnTo>
                      <a:pt x="538" y="1687"/>
                    </a:lnTo>
                    <a:lnTo>
                      <a:pt x="428" y="1932"/>
                    </a:lnTo>
                    <a:lnTo>
                      <a:pt x="330" y="2188"/>
                    </a:lnTo>
                    <a:lnTo>
                      <a:pt x="245" y="2457"/>
                    </a:lnTo>
                    <a:lnTo>
                      <a:pt x="172" y="2738"/>
                    </a:lnTo>
                    <a:lnTo>
                      <a:pt x="110" y="3032"/>
                    </a:lnTo>
                    <a:lnTo>
                      <a:pt x="62" y="3337"/>
                    </a:lnTo>
                    <a:lnTo>
                      <a:pt x="25" y="3667"/>
                    </a:lnTo>
                    <a:lnTo>
                      <a:pt x="13" y="4009"/>
                    </a:lnTo>
                    <a:lnTo>
                      <a:pt x="0" y="4352"/>
                    </a:lnTo>
                    <a:lnTo>
                      <a:pt x="13" y="4706"/>
                    </a:lnTo>
                    <a:lnTo>
                      <a:pt x="37" y="5060"/>
                    </a:lnTo>
                    <a:lnTo>
                      <a:pt x="74" y="5427"/>
                    </a:lnTo>
                    <a:lnTo>
                      <a:pt x="135" y="5781"/>
                    </a:lnTo>
                    <a:lnTo>
                      <a:pt x="196" y="6148"/>
                    </a:lnTo>
                    <a:lnTo>
                      <a:pt x="269" y="6515"/>
                    </a:lnTo>
                    <a:lnTo>
                      <a:pt x="367" y="6881"/>
                    </a:lnTo>
                    <a:lnTo>
                      <a:pt x="465" y="7248"/>
                    </a:lnTo>
                    <a:lnTo>
                      <a:pt x="587" y="7614"/>
                    </a:lnTo>
                    <a:lnTo>
                      <a:pt x="709" y="7981"/>
                    </a:lnTo>
                    <a:lnTo>
                      <a:pt x="844" y="8348"/>
                    </a:lnTo>
                    <a:lnTo>
                      <a:pt x="990" y="8702"/>
                    </a:lnTo>
                    <a:lnTo>
                      <a:pt x="1149" y="9069"/>
                    </a:lnTo>
                    <a:lnTo>
                      <a:pt x="1320" y="9411"/>
                    </a:lnTo>
                    <a:lnTo>
                      <a:pt x="1504" y="9765"/>
                    </a:lnTo>
                    <a:lnTo>
                      <a:pt x="1687" y="10108"/>
                    </a:lnTo>
                    <a:lnTo>
                      <a:pt x="1895" y="10450"/>
                    </a:lnTo>
                    <a:lnTo>
                      <a:pt x="2102" y="10780"/>
                    </a:lnTo>
                    <a:lnTo>
                      <a:pt x="2310" y="11097"/>
                    </a:lnTo>
                    <a:lnTo>
                      <a:pt x="2542" y="11415"/>
                    </a:lnTo>
                    <a:lnTo>
                      <a:pt x="2762" y="11733"/>
                    </a:lnTo>
                    <a:lnTo>
                      <a:pt x="3007" y="12026"/>
                    </a:lnTo>
                    <a:lnTo>
                      <a:pt x="3251" y="12320"/>
                    </a:lnTo>
                    <a:lnTo>
                      <a:pt x="3508" y="12601"/>
                    </a:lnTo>
                    <a:lnTo>
                      <a:pt x="3764" y="12869"/>
                    </a:lnTo>
                    <a:lnTo>
                      <a:pt x="4033" y="13126"/>
                    </a:lnTo>
                    <a:lnTo>
                      <a:pt x="4302" y="13370"/>
                    </a:lnTo>
                    <a:lnTo>
                      <a:pt x="4583" y="13603"/>
                    </a:lnTo>
                    <a:lnTo>
                      <a:pt x="4864" y="13810"/>
                    </a:lnTo>
                    <a:lnTo>
                      <a:pt x="5145" y="14018"/>
                    </a:lnTo>
                    <a:lnTo>
                      <a:pt x="5439" y="14214"/>
                    </a:lnTo>
                    <a:lnTo>
                      <a:pt x="5732" y="14385"/>
                    </a:lnTo>
                    <a:lnTo>
                      <a:pt x="6025" y="14531"/>
                    </a:lnTo>
                    <a:lnTo>
                      <a:pt x="6306" y="14666"/>
                    </a:lnTo>
                    <a:lnTo>
                      <a:pt x="6587" y="14788"/>
                    </a:lnTo>
                    <a:lnTo>
                      <a:pt x="6869" y="14886"/>
                    </a:lnTo>
                    <a:lnTo>
                      <a:pt x="7137" y="14959"/>
                    </a:lnTo>
                    <a:lnTo>
                      <a:pt x="7406" y="15020"/>
                    </a:lnTo>
                    <a:lnTo>
                      <a:pt x="7663" y="15057"/>
                    </a:lnTo>
                    <a:lnTo>
                      <a:pt x="7919" y="15081"/>
                    </a:lnTo>
                    <a:lnTo>
                      <a:pt x="8176" y="15094"/>
                    </a:lnTo>
                    <a:lnTo>
                      <a:pt x="8408" y="15081"/>
                    </a:lnTo>
                    <a:lnTo>
                      <a:pt x="8653" y="15045"/>
                    </a:lnTo>
                    <a:lnTo>
                      <a:pt x="8873" y="14996"/>
                    </a:lnTo>
                    <a:lnTo>
                      <a:pt x="9093" y="14935"/>
                    </a:lnTo>
                    <a:lnTo>
                      <a:pt x="9313" y="14849"/>
                    </a:lnTo>
                    <a:lnTo>
                      <a:pt x="9520" y="14751"/>
                    </a:lnTo>
                    <a:lnTo>
                      <a:pt x="9716" y="14641"/>
                    </a:lnTo>
                    <a:lnTo>
                      <a:pt x="9899" y="14507"/>
                    </a:lnTo>
                    <a:lnTo>
                      <a:pt x="10070" y="14360"/>
                    </a:lnTo>
                    <a:lnTo>
                      <a:pt x="10241" y="14202"/>
                    </a:lnTo>
                    <a:lnTo>
                      <a:pt x="10400" y="14018"/>
                    </a:lnTo>
                    <a:lnTo>
                      <a:pt x="10547" y="13823"/>
                    </a:lnTo>
                    <a:lnTo>
                      <a:pt x="10681" y="13615"/>
                    </a:lnTo>
                    <a:lnTo>
                      <a:pt x="10804" y="13395"/>
                    </a:lnTo>
                    <a:lnTo>
                      <a:pt x="10914" y="13151"/>
                    </a:lnTo>
                    <a:lnTo>
                      <a:pt x="11011" y="12894"/>
                    </a:lnTo>
                    <a:lnTo>
                      <a:pt x="11097" y="12625"/>
                    </a:lnTo>
                    <a:lnTo>
                      <a:pt x="11170" y="12344"/>
                    </a:lnTo>
                    <a:lnTo>
                      <a:pt x="11231" y="12051"/>
                    </a:lnTo>
                    <a:lnTo>
                      <a:pt x="11280" y="11733"/>
                    </a:lnTo>
                    <a:lnTo>
                      <a:pt x="11317" y="11415"/>
                    </a:lnTo>
                    <a:lnTo>
                      <a:pt x="11341" y="11073"/>
                    </a:lnTo>
                    <a:lnTo>
                      <a:pt x="11341" y="10731"/>
                    </a:lnTo>
                    <a:lnTo>
                      <a:pt x="11329" y="10376"/>
                    </a:lnTo>
                    <a:lnTo>
                      <a:pt x="11305" y="10022"/>
                    </a:lnTo>
                    <a:lnTo>
                      <a:pt x="11268" y="9655"/>
                    </a:lnTo>
                    <a:lnTo>
                      <a:pt x="11219" y="9301"/>
                    </a:lnTo>
                    <a:lnTo>
                      <a:pt x="11146" y="8934"/>
                    </a:lnTo>
                    <a:lnTo>
                      <a:pt x="11072" y="8568"/>
                    </a:lnTo>
                    <a:lnTo>
                      <a:pt x="10975" y="8201"/>
                    </a:lnTo>
                    <a:lnTo>
                      <a:pt x="10877" y="7834"/>
                    </a:lnTo>
                    <a:lnTo>
                      <a:pt x="10755" y="7468"/>
                    </a:lnTo>
                    <a:lnTo>
                      <a:pt x="10632" y="7113"/>
                    </a:lnTo>
                    <a:lnTo>
                      <a:pt x="10498" y="6747"/>
                    </a:lnTo>
                    <a:lnTo>
                      <a:pt x="10351" y="6380"/>
                    </a:lnTo>
                    <a:lnTo>
                      <a:pt x="10180" y="6026"/>
                    </a:lnTo>
                    <a:lnTo>
                      <a:pt x="10021" y="5671"/>
                    </a:lnTo>
                    <a:lnTo>
                      <a:pt x="9838" y="5329"/>
                    </a:lnTo>
                    <a:lnTo>
                      <a:pt x="9643" y="4987"/>
                    </a:lnTo>
                    <a:lnTo>
                      <a:pt x="9447" y="4645"/>
                    </a:lnTo>
                    <a:lnTo>
                      <a:pt x="9239" y="4315"/>
                    </a:lnTo>
                    <a:lnTo>
                      <a:pt x="9019" y="3985"/>
                    </a:lnTo>
                    <a:lnTo>
                      <a:pt x="8799" y="3679"/>
                    </a:lnTo>
                    <a:lnTo>
                      <a:pt x="8567" y="3362"/>
                    </a:lnTo>
                    <a:lnTo>
                      <a:pt x="8335" y="3068"/>
                    </a:lnTo>
                    <a:lnTo>
                      <a:pt x="8078" y="2775"/>
                    </a:lnTo>
                    <a:lnTo>
                      <a:pt x="7834" y="2494"/>
                    </a:lnTo>
                    <a:lnTo>
                      <a:pt x="7565" y="2225"/>
                    </a:lnTo>
                    <a:lnTo>
                      <a:pt x="7308" y="1968"/>
                    </a:lnTo>
                    <a:lnTo>
                      <a:pt x="7027" y="1724"/>
                    </a:lnTo>
                    <a:lnTo>
                      <a:pt x="6759" y="1492"/>
                    </a:lnTo>
                    <a:lnTo>
                      <a:pt x="6477" y="1272"/>
                    </a:lnTo>
                    <a:lnTo>
                      <a:pt x="6184" y="1076"/>
                    </a:lnTo>
                    <a:lnTo>
                      <a:pt x="5891" y="881"/>
                    </a:lnTo>
                    <a:lnTo>
                      <a:pt x="5598" y="710"/>
                    </a:lnTo>
                    <a:lnTo>
                      <a:pt x="5316" y="551"/>
                    </a:lnTo>
                    <a:lnTo>
                      <a:pt x="5035" y="416"/>
                    </a:lnTo>
                    <a:lnTo>
                      <a:pt x="4754" y="306"/>
                    </a:lnTo>
                    <a:lnTo>
                      <a:pt x="4473" y="209"/>
                    </a:lnTo>
                    <a:lnTo>
                      <a:pt x="4204" y="123"/>
                    </a:lnTo>
                    <a:lnTo>
                      <a:pt x="3936" y="62"/>
                    </a:lnTo>
                    <a:lnTo>
                      <a:pt x="3667" y="25"/>
                    </a:lnTo>
                    <a:lnTo>
                      <a:pt x="34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3951450" y="3189750"/>
                <a:ext cx="586600" cy="538025"/>
              </a:xfrm>
              <a:custGeom>
                <a:avLst/>
                <a:gdLst/>
                <a:ahLst/>
                <a:cxnLst/>
                <a:rect l="l" t="t" r="r" b="b"/>
                <a:pathLst>
                  <a:path w="23464" h="21521" extrusionOk="0">
                    <a:moveTo>
                      <a:pt x="15777" y="0"/>
                    </a:moveTo>
                    <a:lnTo>
                      <a:pt x="5304" y="5609"/>
                    </a:lnTo>
                    <a:lnTo>
                      <a:pt x="5108" y="5683"/>
                    </a:lnTo>
                    <a:lnTo>
                      <a:pt x="4913" y="5768"/>
                    </a:lnTo>
                    <a:lnTo>
                      <a:pt x="4730" y="5854"/>
                    </a:lnTo>
                    <a:lnTo>
                      <a:pt x="4546" y="5939"/>
                    </a:lnTo>
                    <a:lnTo>
                      <a:pt x="4192" y="6135"/>
                    </a:lnTo>
                    <a:lnTo>
                      <a:pt x="3862" y="6343"/>
                    </a:lnTo>
                    <a:lnTo>
                      <a:pt x="3605" y="6502"/>
                    </a:lnTo>
                    <a:lnTo>
                      <a:pt x="3361" y="6673"/>
                    </a:lnTo>
                    <a:lnTo>
                      <a:pt x="3129" y="6856"/>
                    </a:lnTo>
                    <a:lnTo>
                      <a:pt x="2897" y="7039"/>
                    </a:lnTo>
                    <a:lnTo>
                      <a:pt x="2677" y="7223"/>
                    </a:lnTo>
                    <a:lnTo>
                      <a:pt x="2457" y="7430"/>
                    </a:lnTo>
                    <a:lnTo>
                      <a:pt x="2261" y="7638"/>
                    </a:lnTo>
                    <a:lnTo>
                      <a:pt x="2053" y="7858"/>
                    </a:lnTo>
                    <a:lnTo>
                      <a:pt x="1870" y="8078"/>
                    </a:lnTo>
                    <a:lnTo>
                      <a:pt x="1687" y="8310"/>
                    </a:lnTo>
                    <a:lnTo>
                      <a:pt x="1503" y="8555"/>
                    </a:lnTo>
                    <a:lnTo>
                      <a:pt x="1344" y="8799"/>
                    </a:lnTo>
                    <a:lnTo>
                      <a:pt x="1186" y="9056"/>
                    </a:lnTo>
                    <a:lnTo>
                      <a:pt x="1027" y="9325"/>
                    </a:lnTo>
                    <a:lnTo>
                      <a:pt x="892" y="9593"/>
                    </a:lnTo>
                    <a:lnTo>
                      <a:pt x="758" y="9862"/>
                    </a:lnTo>
                    <a:lnTo>
                      <a:pt x="599" y="10229"/>
                    </a:lnTo>
                    <a:lnTo>
                      <a:pt x="465" y="10608"/>
                    </a:lnTo>
                    <a:lnTo>
                      <a:pt x="342" y="10987"/>
                    </a:lnTo>
                    <a:lnTo>
                      <a:pt x="232" y="11378"/>
                    </a:lnTo>
                    <a:lnTo>
                      <a:pt x="147" y="11781"/>
                    </a:lnTo>
                    <a:lnTo>
                      <a:pt x="86" y="12184"/>
                    </a:lnTo>
                    <a:lnTo>
                      <a:pt x="37" y="12600"/>
                    </a:lnTo>
                    <a:lnTo>
                      <a:pt x="12" y="13015"/>
                    </a:lnTo>
                    <a:lnTo>
                      <a:pt x="0" y="13406"/>
                    </a:lnTo>
                    <a:lnTo>
                      <a:pt x="12" y="13797"/>
                    </a:lnTo>
                    <a:lnTo>
                      <a:pt x="49" y="14176"/>
                    </a:lnTo>
                    <a:lnTo>
                      <a:pt x="98" y="14543"/>
                    </a:lnTo>
                    <a:lnTo>
                      <a:pt x="159" y="14909"/>
                    </a:lnTo>
                    <a:lnTo>
                      <a:pt x="245" y="15276"/>
                    </a:lnTo>
                    <a:lnTo>
                      <a:pt x="342" y="15643"/>
                    </a:lnTo>
                    <a:lnTo>
                      <a:pt x="452" y="15985"/>
                    </a:lnTo>
                    <a:lnTo>
                      <a:pt x="587" y="16339"/>
                    </a:lnTo>
                    <a:lnTo>
                      <a:pt x="721" y="16669"/>
                    </a:lnTo>
                    <a:lnTo>
                      <a:pt x="880" y="16999"/>
                    </a:lnTo>
                    <a:lnTo>
                      <a:pt x="1051" y="17329"/>
                    </a:lnTo>
                    <a:lnTo>
                      <a:pt x="1234" y="17635"/>
                    </a:lnTo>
                    <a:lnTo>
                      <a:pt x="1442" y="17940"/>
                    </a:lnTo>
                    <a:lnTo>
                      <a:pt x="1650" y="18234"/>
                    </a:lnTo>
                    <a:lnTo>
                      <a:pt x="1870" y="18515"/>
                    </a:lnTo>
                    <a:lnTo>
                      <a:pt x="2114" y="18796"/>
                    </a:lnTo>
                    <a:lnTo>
                      <a:pt x="2359" y="19052"/>
                    </a:lnTo>
                    <a:lnTo>
                      <a:pt x="2615" y="19309"/>
                    </a:lnTo>
                    <a:lnTo>
                      <a:pt x="2884" y="19553"/>
                    </a:lnTo>
                    <a:lnTo>
                      <a:pt x="3165" y="19786"/>
                    </a:lnTo>
                    <a:lnTo>
                      <a:pt x="3459" y="19993"/>
                    </a:lnTo>
                    <a:lnTo>
                      <a:pt x="3764" y="20201"/>
                    </a:lnTo>
                    <a:lnTo>
                      <a:pt x="4082" y="20384"/>
                    </a:lnTo>
                    <a:lnTo>
                      <a:pt x="4400" y="20568"/>
                    </a:lnTo>
                    <a:lnTo>
                      <a:pt x="4730" y="20727"/>
                    </a:lnTo>
                    <a:lnTo>
                      <a:pt x="5072" y="20873"/>
                    </a:lnTo>
                    <a:lnTo>
                      <a:pt x="5414" y="21008"/>
                    </a:lnTo>
                    <a:lnTo>
                      <a:pt x="5768" y="21130"/>
                    </a:lnTo>
                    <a:lnTo>
                      <a:pt x="6123" y="21228"/>
                    </a:lnTo>
                    <a:lnTo>
                      <a:pt x="6502" y="21313"/>
                    </a:lnTo>
                    <a:lnTo>
                      <a:pt x="6868" y="21374"/>
                    </a:lnTo>
                    <a:lnTo>
                      <a:pt x="7003" y="21411"/>
                    </a:lnTo>
                    <a:lnTo>
                      <a:pt x="7125" y="21448"/>
                    </a:lnTo>
                    <a:lnTo>
                      <a:pt x="7394" y="21484"/>
                    </a:lnTo>
                    <a:lnTo>
                      <a:pt x="7663" y="21509"/>
                    </a:lnTo>
                    <a:lnTo>
                      <a:pt x="7944" y="21521"/>
                    </a:lnTo>
                    <a:lnTo>
                      <a:pt x="8347" y="21521"/>
                    </a:lnTo>
                    <a:lnTo>
                      <a:pt x="8750" y="21509"/>
                    </a:lnTo>
                    <a:lnTo>
                      <a:pt x="9154" y="21472"/>
                    </a:lnTo>
                    <a:lnTo>
                      <a:pt x="9545" y="21423"/>
                    </a:lnTo>
                    <a:lnTo>
                      <a:pt x="9936" y="21350"/>
                    </a:lnTo>
                    <a:lnTo>
                      <a:pt x="10314" y="21264"/>
                    </a:lnTo>
                    <a:lnTo>
                      <a:pt x="10681" y="21154"/>
                    </a:lnTo>
                    <a:lnTo>
                      <a:pt x="11048" y="21032"/>
                    </a:lnTo>
                    <a:lnTo>
                      <a:pt x="11084" y="21020"/>
                    </a:lnTo>
                    <a:lnTo>
                      <a:pt x="11121" y="21008"/>
                    </a:lnTo>
                    <a:lnTo>
                      <a:pt x="11145" y="20995"/>
                    </a:lnTo>
                    <a:lnTo>
                      <a:pt x="12832" y="20067"/>
                    </a:lnTo>
                    <a:lnTo>
                      <a:pt x="23464" y="14408"/>
                    </a:lnTo>
                    <a:lnTo>
                      <a:pt x="157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4079450" y="3831325"/>
                <a:ext cx="548425" cy="443950"/>
              </a:xfrm>
              <a:custGeom>
                <a:avLst/>
                <a:gdLst/>
                <a:ahLst/>
                <a:cxnLst/>
                <a:rect l="l" t="t" r="r" b="b"/>
                <a:pathLst>
                  <a:path w="21937" h="17758" extrusionOk="0">
                    <a:moveTo>
                      <a:pt x="1773" y="1"/>
                    </a:moveTo>
                    <a:lnTo>
                      <a:pt x="1" y="16242"/>
                    </a:lnTo>
                    <a:lnTo>
                      <a:pt x="11977" y="17538"/>
                    </a:lnTo>
                    <a:lnTo>
                      <a:pt x="13052" y="17684"/>
                    </a:lnTo>
                    <a:lnTo>
                      <a:pt x="13602" y="17745"/>
                    </a:lnTo>
                    <a:lnTo>
                      <a:pt x="13871" y="17758"/>
                    </a:lnTo>
                    <a:lnTo>
                      <a:pt x="14152" y="17758"/>
                    </a:lnTo>
                    <a:lnTo>
                      <a:pt x="14519" y="17745"/>
                    </a:lnTo>
                    <a:lnTo>
                      <a:pt x="14873" y="17709"/>
                    </a:lnTo>
                    <a:lnTo>
                      <a:pt x="15240" y="17648"/>
                    </a:lnTo>
                    <a:lnTo>
                      <a:pt x="15594" y="17574"/>
                    </a:lnTo>
                    <a:lnTo>
                      <a:pt x="15949" y="17477"/>
                    </a:lnTo>
                    <a:lnTo>
                      <a:pt x="16291" y="17367"/>
                    </a:lnTo>
                    <a:lnTo>
                      <a:pt x="16633" y="17232"/>
                    </a:lnTo>
                    <a:lnTo>
                      <a:pt x="16963" y="17085"/>
                    </a:lnTo>
                    <a:lnTo>
                      <a:pt x="17293" y="16927"/>
                    </a:lnTo>
                    <a:lnTo>
                      <a:pt x="17623" y="16756"/>
                    </a:lnTo>
                    <a:lnTo>
                      <a:pt x="17941" y="16572"/>
                    </a:lnTo>
                    <a:lnTo>
                      <a:pt x="18246" y="16377"/>
                    </a:lnTo>
                    <a:lnTo>
                      <a:pt x="18552" y="16157"/>
                    </a:lnTo>
                    <a:lnTo>
                      <a:pt x="18845" y="15937"/>
                    </a:lnTo>
                    <a:lnTo>
                      <a:pt x="19126" y="15717"/>
                    </a:lnTo>
                    <a:lnTo>
                      <a:pt x="19407" y="15485"/>
                    </a:lnTo>
                    <a:lnTo>
                      <a:pt x="19639" y="15265"/>
                    </a:lnTo>
                    <a:lnTo>
                      <a:pt x="19859" y="15045"/>
                    </a:lnTo>
                    <a:lnTo>
                      <a:pt x="20079" y="14812"/>
                    </a:lnTo>
                    <a:lnTo>
                      <a:pt x="20275" y="14568"/>
                    </a:lnTo>
                    <a:lnTo>
                      <a:pt x="20458" y="14324"/>
                    </a:lnTo>
                    <a:lnTo>
                      <a:pt x="20641" y="14055"/>
                    </a:lnTo>
                    <a:lnTo>
                      <a:pt x="20813" y="13798"/>
                    </a:lnTo>
                    <a:lnTo>
                      <a:pt x="20959" y="13517"/>
                    </a:lnTo>
                    <a:lnTo>
                      <a:pt x="21106" y="13248"/>
                    </a:lnTo>
                    <a:lnTo>
                      <a:pt x="21240" y="12955"/>
                    </a:lnTo>
                    <a:lnTo>
                      <a:pt x="21362" y="12674"/>
                    </a:lnTo>
                    <a:lnTo>
                      <a:pt x="21472" y="12380"/>
                    </a:lnTo>
                    <a:lnTo>
                      <a:pt x="21570" y="12075"/>
                    </a:lnTo>
                    <a:lnTo>
                      <a:pt x="21656" y="11782"/>
                    </a:lnTo>
                    <a:lnTo>
                      <a:pt x="21729" y="11476"/>
                    </a:lnTo>
                    <a:lnTo>
                      <a:pt x="21790" y="11158"/>
                    </a:lnTo>
                    <a:lnTo>
                      <a:pt x="21851" y="10853"/>
                    </a:lnTo>
                    <a:lnTo>
                      <a:pt x="21888" y="10535"/>
                    </a:lnTo>
                    <a:lnTo>
                      <a:pt x="21912" y="10217"/>
                    </a:lnTo>
                    <a:lnTo>
                      <a:pt x="21937" y="9912"/>
                    </a:lnTo>
                    <a:lnTo>
                      <a:pt x="21937" y="9594"/>
                    </a:lnTo>
                    <a:lnTo>
                      <a:pt x="21937" y="9276"/>
                    </a:lnTo>
                    <a:lnTo>
                      <a:pt x="21925" y="8959"/>
                    </a:lnTo>
                    <a:lnTo>
                      <a:pt x="21888" y="8641"/>
                    </a:lnTo>
                    <a:lnTo>
                      <a:pt x="21851" y="8335"/>
                    </a:lnTo>
                    <a:lnTo>
                      <a:pt x="21802" y="8018"/>
                    </a:lnTo>
                    <a:lnTo>
                      <a:pt x="21741" y="7712"/>
                    </a:lnTo>
                    <a:lnTo>
                      <a:pt x="21668" y="7407"/>
                    </a:lnTo>
                    <a:lnTo>
                      <a:pt x="21582" y="7101"/>
                    </a:lnTo>
                    <a:lnTo>
                      <a:pt x="21485" y="6808"/>
                    </a:lnTo>
                    <a:lnTo>
                      <a:pt x="21375" y="6514"/>
                    </a:lnTo>
                    <a:lnTo>
                      <a:pt x="21252" y="6221"/>
                    </a:lnTo>
                    <a:lnTo>
                      <a:pt x="21081" y="5842"/>
                    </a:lnTo>
                    <a:lnTo>
                      <a:pt x="20886" y="5476"/>
                    </a:lnTo>
                    <a:lnTo>
                      <a:pt x="20666" y="5134"/>
                    </a:lnTo>
                    <a:lnTo>
                      <a:pt x="20434" y="4791"/>
                    </a:lnTo>
                    <a:lnTo>
                      <a:pt x="20189" y="4461"/>
                    </a:lnTo>
                    <a:lnTo>
                      <a:pt x="19933" y="4156"/>
                    </a:lnTo>
                    <a:lnTo>
                      <a:pt x="19664" y="3863"/>
                    </a:lnTo>
                    <a:lnTo>
                      <a:pt x="19383" y="3581"/>
                    </a:lnTo>
                    <a:lnTo>
                      <a:pt x="19248" y="3447"/>
                    </a:lnTo>
                    <a:lnTo>
                      <a:pt x="19102" y="3337"/>
                    </a:lnTo>
                    <a:lnTo>
                      <a:pt x="18955" y="3227"/>
                    </a:lnTo>
                    <a:lnTo>
                      <a:pt x="18796" y="3129"/>
                    </a:lnTo>
                    <a:lnTo>
                      <a:pt x="18466" y="2946"/>
                    </a:lnTo>
                    <a:lnTo>
                      <a:pt x="18136" y="2775"/>
                    </a:lnTo>
                    <a:lnTo>
                      <a:pt x="17745" y="2592"/>
                    </a:lnTo>
                    <a:lnTo>
                      <a:pt x="17342" y="2421"/>
                    </a:lnTo>
                    <a:lnTo>
                      <a:pt x="16951" y="2262"/>
                    </a:lnTo>
                    <a:lnTo>
                      <a:pt x="16548" y="2115"/>
                    </a:lnTo>
                    <a:lnTo>
                      <a:pt x="16156" y="1981"/>
                    </a:lnTo>
                    <a:lnTo>
                      <a:pt x="15753" y="1871"/>
                    </a:lnTo>
                    <a:lnTo>
                      <a:pt x="15350" y="1761"/>
                    </a:lnTo>
                    <a:lnTo>
                      <a:pt x="14947" y="1663"/>
                    </a:lnTo>
                    <a:lnTo>
                      <a:pt x="14531" y="1565"/>
                    </a:lnTo>
                    <a:lnTo>
                      <a:pt x="14128" y="1480"/>
                    </a:lnTo>
                    <a:lnTo>
                      <a:pt x="13297" y="1345"/>
                    </a:lnTo>
                    <a:lnTo>
                      <a:pt x="12454" y="1211"/>
                    </a:lnTo>
                    <a:lnTo>
                      <a:pt x="11610" y="1101"/>
                    </a:lnTo>
                    <a:lnTo>
                      <a:pt x="10058" y="917"/>
                    </a:lnTo>
                    <a:lnTo>
                      <a:pt x="8519" y="746"/>
                    </a:lnTo>
                    <a:lnTo>
                      <a:pt x="5414" y="404"/>
                    </a:lnTo>
                    <a:lnTo>
                      <a:pt x="17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3982000" y="3830725"/>
                <a:ext cx="238625" cy="407275"/>
              </a:xfrm>
              <a:custGeom>
                <a:avLst/>
                <a:gdLst/>
                <a:ahLst/>
                <a:cxnLst/>
                <a:rect l="l" t="t" r="r" b="b"/>
                <a:pathLst>
                  <a:path w="9545" h="16291" extrusionOk="0">
                    <a:moveTo>
                      <a:pt x="5402" y="0"/>
                    </a:moveTo>
                    <a:lnTo>
                      <a:pt x="5182" y="13"/>
                    </a:lnTo>
                    <a:lnTo>
                      <a:pt x="4950" y="25"/>
                    </a:lnTo>
                    <a:lnTo>
                      <a:pt x="4717" y="74"/>
                    </a:lnTo>
                    <a:lnTo>
                      <a:pt x="4485" y="135"/>
                    </a:lnTo>
                    <a:lnTo>
                      <a:pt x="4265" y="208"/>
                    </a:lnTo>
                    <a:lnTo>
                      <a:pt x="4033" y="306"/>
                    </a:lnTo>
                    <a:lnTo>
                      <a:pt x="3801" y="428"/>
                    </a:lnTo>
                    <a:lnTo>
                      <a:pt x="3581" y="563"/>
                    </a:lnTo>
                    <a:lnTo>
                      <a:pt x="3349" y="721"/>
                    </a:lnTo>
                    <a:lnTo>
                      <a:pt x="3129" y="892"/>
                    </a:lnTo>
                    <a:lnTo>
                      <a:pt x="2909" y="1088"/>
                    </a:lnTo>
                    <a:lnTo>
                      <a:pt x="2689" y="1296"/>
                    </a:lnTo>
                    <a:lnTo>
                      <a:pt x="2481" y="1528"/>
                    </a:lnTo>
                    <a:lnTo>
                      <a:pt x="2273" y="1772"/>
                    </a:lnTo>
                    <a:lnTo>
                      <a:pt x="2066" y="2041"/>
                    </a:lnTo>
                    <a:lnTo>
                      <a:pt x="1870" y="2335"/>
                    </a:lnTo>
                    <a:lnTo>
                      <a:pt x="1675" y="2628"/>
                    </a:lnTo>
                    <a:lnTo>
                      <a:pt x="1503" y="2933"/>
                    </a:lnTo>
                    <a:lnTo>
                      <a:pt x="1332" y="3263"/>
                    </a:lnTo>
                    <a:lnTo>
                      <a:pt x="1173" y="3593"/>
                    </a:lnTo>
                    <a:lnTo>
                      <a:pt x="1015" y="3923"/>
                    </a:lnTo>
                    <a:lnTo>
                      <a:pt x="880" y="4278"/>
                    </a:lnTo>
                    <a:lnTo>
                      <a:pt x="746" y="4632"/>
                    </a:lnTo>
                    <a:lnTo>
                      <a:pt x="624" y="4986"/>
                    </a:lnTo>
                    <a:lnTo>
                      <a:pt x="514" y="5353"/>
                    </a:lnTo>
                    <a:lnTo>
                      <a:pt x="416" y="5732"/>
                    </a:lnTo>
                    <a:lnTo>
                      <a:pt x="330" y="6111"/>
                    </a:lnTo>
                    <a:lnTo>
                      <a:pt x="245" y="6490"/>
                    </a:lnTo>
                    <a:lnTo>
                      <a:pt x="184" y="6881"/>
                    </a:lnTo>
                    <a:lnTo>
                      <a:pt x="122" y="7260"/>
                    </a:lnTo>
                    <a:lnTo>
                      <a:pt x="74" y="7651"/>
                    </a:lnTo>
                    <a:lnTo>
                      <a:pt x="37" y="8042"/>
                    </a:lnTo>
                    <a:lnTo>
                      <a:pt x="12" y="8433"/>
                    </a:lnTo>
                    <a:lnTo>
                      <a:pt x="0" y="8824"/>
                    </a:lnTo>
                    <a:lnTo>
                      <a:pt x="0" y="9215"/>
                    </a:lnTo>
                    <a:lnTo>
                      <a:pt x="0" y="9606"/>
                    </a:lnTo>
                    <a:lnTo>
                      <a:pt x="25" y="9985"/>
                    </a:lnTo>
                    <a:lnTo>
                      <a:pt x="49" y="10364"/>
                    </a:lnTo>
                    <a:lnTo>
                      <a:pt x="98" y="10742"/>
                    </a:lnTo>
                    <a:lnTo>
                      <a:pt x="147" y="11121"/>
                    </a:lnTo>
                    <a:lnTo>
                      <a:pt x="208" y="11488"/>
                    </a:lnTo>
                    <a:lnTo>
                      <a:pt x="294" y="11842"/>
                    </a:lnTo>
                    <a:lnTo>
                      <a:pt x="379" y="12197"/>
                    </a:lnTo>
                    <a:lnTo>
                      <a:pt x="477" y="12551"/>
                    </a:lnTo>
                    <a:lnTo>
                      <a:pt x="587" y="12893"/>
                    </a:lnTo>
                    <a:lnTo>
                      <a:pt x="709" y="13223"/>
                    </a:lnTo>
                    <a:lnTo>
                      <a:pt x="843" y="13541"/>
                    </a:lnTo>
                    <a:lnTo>
                      <a:pt x="990" y="13847"/>
                    </a:lnTo>
                    <a:lnTo>
                      <a:pt x="1149" y="14140"/>
                    </a:lnTo>
                    <a:lnTo>
                      <a:pt x="1308" y="14409"/>
                    </a:lnTo>
                    <a:lnTo>
                      <a:pt x="1467" y="14665"/>
                    </a:lnTo>
                    <a:lnTo>
                      <a:pt x="1650" y="14898"/>
                    </a:lnTo>
                    <a:lnTo>
                      <a:pt x="1833" y="15117"/>
                    </a:lnTo>
                    <a:lnTo>
                      <a:pt x="2017" y="15313"/>
                    </a:lnTo>
                    <a:lnTo>
                      <a:pt x="2212" y="15496"/>
                    </a:lnTo>
                    <a:lnTo>
                      <a:pt x="2408" y="15655"/>
                    </a:lnTo>
                    <a:lnTo>
                      <a:pt x="2615" y="15802"/>
                    </a:lnTo>
                    <a:lnTo>
                      <a:pt x="2823" y="15924"/>
                    </a:lnTo>
                    <a:lnTo>
                      <a:pt x="3031" y="16034"/>
                    </a:lnTo>
                    <a:lnTo>
                      <a:pt x="3251" y="16120"/>
                    </a:lnTo>
                    <a:lnTo>
                      <a:pt x="3471" y="16193"/>
                    </a:lnTo>
                    <a:lnTo>
                      <a:pt x="3691" y="16242"/>
                    </a:lnTo>
                    <a:lnTo>
                      <a:pt x="3911" y="16278"/>
                    </a:lnTo>
                    <a:lnTo>
                      <a:pt x="4143" y="16291"/>
                    </a:lnTo>
                    <a:lnTo>
                      <a:pt x="4363" y="16291"/>
                    </a:lnTo>
                    <a:lnTo>
                      <a:pt x="4595" y="16266"/>
                    </a:lnTo>
                    <a:lnTo>
                      <a:pt x="4827" y="16217"/>
                    </a:lnTo>
                    <a:lnTo>
                      <a:pt x="5060" y="16156"/>
                    </a:lnTo>
                    <a:lnTo>
                      <a:pt x="5292" y="16083"/>
                    </a:lnTo>
                    <a:lnTo>
                      <a:pt x="5512" y="15985"/>
                    </a:lnTo>
                    <a:lnTo>
                      <a:pt x="5744" y="15863"/>
                    </a:lnTo>
                    <a:lnTo>
                      <a:pt x="5964" y="15729"/>
                    </a:lnTo>
                    <a:lnTo>
                      <a:pt x="6196" y="15582"/>
                    </a:lnTo>
                    <a:lnTo>
                      <a:pt x="6416" y="15399"/>
                    </a:lnTo>
                    <a:lnTo>
                      <a:pt x="6636" y="15215"/>
                    </a:lnTo>
                    <a:lnTo>
                      <a:pt x="6856" y="14995"/>
                    </a:lnTo>
                    <a:lnTo>
                      <a:pt x="7064" y="14763"/>
                    </a:lnTo>
                    <a:lnTo>
                      <a:pt x="7284" y="14519"/>
                    </a:lnTo>
                    <a:lnTo>
                      <a:pt x="7479" y="14250"/>
                    </a:lnTo>
                    <a:lnTo>
                      <a:pt x="7687" y="13969"/>
                    </a:lnTo>
                    <a:lnTo>
                      <a:pt x="7870" y="13663"/>
                    </a:lnTo>
                    <a:lnTo>
                      <a:pt x="8054" y="13358"/>
                    </a:lnTo>
                    <a:lnTo>
                      <a:pt x="8225" y="13040"/>
                    </a:lnTo>
                    <a:lnTo>
                      <a:pt x="8384" y="12710"/>
                    </a:lnTo>
                    <a:lnTo>
                      <a:pt x="8530" y="12368"/>
                    </a:lnTo>
                    <a:lnTo>
                      <a:pt x="8665" y="12026"/>
                    </a:lnTo>
                    <a:lnTo>
                      <a:pt x="8799" y="11671"/>
                    </a:lnTo>
                    <a:lnTo>
                      <a:pt x="8921" y="11305"/>
                    </a:lnTo>
                    <a:lnTo>
                      <a:pt x="9031" y="10938"/>
                    </a:lnTo>
                    <a:lnTo>
                      <a:pt x="9129" y="10571"/>
                    </a:lnTo>
                    <a:lnTo>
                      <a:pt x="9215" y="10192"/>
                    </a:lnTo>
                    <a:lnTo>
                      <a:pt x="9288" y="9814"/>
                    </a:lnTo>
                    <a:lnTo>
                      <a:pt x="9361" y="9423"/>
                    </a:lnTo>
                    <a:lnTo>
                      <a:pt x="9422" y="9032"/>
                    </a:lnTo>
                    <a:lnTo>
                      <a:pt x="9459" y="8653"/>
                    </a:lnTo>
                    <a:lnTo>
                      <a:pt x="9496" y="8262"/>
                    </a:lnTo>
                    <a:lnTo>
                      <a:pt x="9520" y="7871"/>
                    </a:lnTo>
                    <a:lnTo>
                      <a:pt x="9532" y="7479"/>
                    </a:lnTo>
                    <a:lnTo>
                      <a:pt x="9545" y="7088"/>
                    </a:lnTo>
                    <a:lnTo>
                      <a:pt x="9532" y="6697"/>
                    </a:lnTo>
                    <a:lnTo>
                      <a:pt x="9508" y="6319"/>
                    </a:lnTo>
                    <a:lnTo>
                      <a:pt x="9484" y="5927"/>
                    </a:lnTo>
                    <a:lnTo>
                      <a:pt x="9447" y="5549"/>
                    </a:lnTo>
                    <a:lnTo>
                      <a:pt x="9386" y="5182"/>
                    </a:lnTo>
                    <a:lnTo>
                      <a:pt x="9325" y="4815"/>
                    </a:lnTo>
                    <a:lnTo>
                      <a:pt x="9251" y="4449"/>
                    </a:lnTo>
                    <a:lnTo>
                      <a:pt x="9166" y="4094"/>
                    </a:lnTo>
                    <a:lnTo>
                      <a:pt x="9056" y="3752"/>
                    </a:lnTo>
                    <a:lnTo>
                      <a:pt x="8946" y="3410"/>
                    </a:lnTo>
                    <a:lnTo>
                      <a:pt x="8824" y="3080"/>
                    </a:lnTo>
                    <a:lnTo>
                      <a:pt x="8689" y="2750"/>
                    </a:lnTo>
                    <a:lnTo>
                      <a:pt x="8543" y="2445"/>
                    </a:lnTo>
                    <a:lnTo>
                      <a:pt x="8396" y="2163"/>
                    </a:lnTo>
                    <a:lnTo>
                      <a:pt x="8237" y="1882"/>
                    </a:lnTo>
                    <a:lnTo>
                      <a:pt x="8066" y="1638"/>
                    </a:lnTo>
                    <a:lnTo>
                      <a:pt x="7895" y="1394"/>
                    </a:lnTo>
                    <a:lnTo>
                      <a:pt x="7712" y="1186"/>
                    </a:lnTo>
                    <a:lnTo>
                      <a:pt x="7528" y="978"/>
                    </a:lnTo>
                    <a:lnTo>
                      <a:pt x="7333" y="807"/>
                    </a:lnTo>
                    <a:lnTo>
                      <a:pt x="7137" y="636"/>
                    </a:lnTo>
                    <a:lnTo>
                      <a:pt x="6929" y="489"/>
                    </a:lnTo>
                    <a:lnTo>
                      <a:pt x="6722" y="367"/>
                    </a:lnTo>
                    <a:lnTo>
                      <a:pt x="6514" y="257"/>
                    </a:lnTo>
                    <a:lnTo>
                      <a:pt x="6294" y="171"/>
                    </a:lnTo>
                    <a:lnTo>
                      <a:pt x="6074" y="98"/>
                    </a:lnTo>
                    <a:lnTo>
                      <a:pt x="5854" y="49"/>
                    </a:lnTo>
                    <a:lnTo>
                      <a:pt x="5634" y="13"/>
                    </a:lnTo>
                    <a:lnTo>
                      <a:pt x="5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3573825" y="3795275"/>
                <a:ext cx="548425" cy="442125"/>
              </a:xfrm>
              <a:custGeom>
                <a:avLst/>
                <a:gdLst/>
                <a:ahLst/>
                <a:cxnLst/>
                <a:rect l="l" t="t" r="r" b="b"/>
                <a:pathLst>
                  <a:path w="21937" h="17685" extrusionOk="0">
                    <a:moveTo>
                      <a:pt x="8213" y="1"/>
                    </a:moveTo>
                    <a:lnTo>
                      <a:pt x="7919" y="13"/>
                    </a:lnTo>
                    <a:lnTo>
                      <a:pt x="7626" y="25"/>
                    </a:lnTo>
                    <a:lnTo>
                      <a:pt x="7333" y="50"/>
                    </a:lnTo>
                    <a:lnTo>
                      <a:pt x="7040" y="86"/>
                    </a:lnTo>
                    <a:lnTo>
                      <a:pt x="6746" y="123"/>
                    </a:lnTo>
                    <a:lnTo>
                      <a:pt x="6453" y="184"/>
                    </a:lnTo>
                    <a:lnTo>
                      <a:pt x="6172" y="257"/>
                    </a:lnTo>
                    <a:lnTo>
                      <a:pt x="5891" y="331"/>
                    </a:lnTo>
                    <a:lnTo>
                      <a:pt x="5610" y="416"/>
                    </a:lnTo>
                    <a:lnTo>
                      <a:pt x="5329" y="526"/>
                    </a:lnTo>
                    <a:lnTo>
                      <a:pt x="5048" y="636"/>
                    </a:lnTo>
                    <a:lnTo>
                      <a:pt x="4766" y="758"/>
                    </a:lnTo>
                    <a:lnTo>
                      <a:pt x="4498" y="893"/>
                    </a:lnTo>
                    <a:lnTo>
                      <a:pt x="4229" y="1040"/>
                    </a:lnTo>
                    <a:lnTo>
                      <a:pt x="3972" y="1186"/>
                    </a:lnTo>
                    <a:lnTo>
                      <a:pt x="3630" y="1406"/>
                    </a:lnTo>
                    <a:lnTo>
                      <a:pt x="3312" y="1638"/>
                    </a:lnTo>
                    <a:lnTo>
                      <a:pt x="2994" y="1883"/>
                    </a:lnTo>
                    <a:lnTo>
                      <a:pt x="2689" y="2152"/>
                    </a:lnTo>
                    <a:lnTo>
                      <a:pt x="2396" y="2433"/>
                    </a:lnTo>
                    <a:lnTo>
                      <a:pt x="2102" y="2738"/>
                    </a:lnTo>
                    <a:lnTo>
                      <a:pt x="1834" y="3044"/>
                    </a:lnTo>
                    <a:lnTo>
                      <a:pt x="1577" y="3386"/>
                    </a:lnTo>
                    <a:lnTo>
                      <a:pt x="1357" y="3704"/>
                    </a:lnTo>
                    <a:lnTo>
                      <a:pt x="1149" y="4021"/>
                    </a:lnTo>
                    <a:lnTo>
                      <a:pt x="966" y="4364"/>
                    </a:lnTo>
                    <a:lnTo>
                      <a:pt x="795" y="4694"/>
                    </a:lnTo>
                    <a:lnTo>
                      <a:pt x="648" y="5036"/>
                    </a:lnTo>
                    <a:lnTo>
                      <a:pt x="514" y="5390"/>
                    </a:lnTo>
                    <a:lnTo>
                      <a:pt x="391" y="5732"/>
                    </a:lnTo>
                    <a:lnTo>
                      <a:pt x="281" y="6087"/>
                    </a:lnTo>
                    <a:lnTo>
                      <a:pt x="196" y="6453"/>
                    </a:lnTo>
                    <a:lnTo>
                      <a:pt x="123" y="6808"/>
                    </a:lnTo>
                    <a:lnTo>
                      <a:pt x="74" y="7174"/>
                    </a:lnTo>
                    <a:lnTo>
                      <a:pt x="37" y="7529"/>
                    </a:lnTo>
                    <a:lnTo>
                      <a:pt x="13" y="7895"/>
                    </a:lnTo>
                    <a:lnTo>
                      <a:pt x="0" y="8262"/>
                    </a:lnTo>
                    <a:lnTo>
                      <a:pt x="13" y="8616"/>
                    </a:lnTo>
                    <a:lnTo>
                      <a:pt x="37" y="8983"/>
                    </a:lnTo>
                    <a:lnTo>
                      <a:pt x="86" y="9337"/>
                    </a:lnTo>
                    <a:lnTo>
                      <a:pt x="147" y="9704"/>
                    </a:lnTo>
                    <a:lnTo>
                      <a:pt x="220" y="10058"/>
                    </a:lnTo>
                    <a:lnTo>
                      <a:pt x="306" y="10401"/>
                    </a:lnTo>
                    <a:lnTo>
                      <a:pt x="416" y="10755"/>
                    </a:lnTo>
                    <a:lnTo>
                      <a:pt x="526" y="11097"/>
                    </a:lnTo>
                    <a:lnTo>
                      <a:pt x="673" y="11439"/>
                    </a:lnTo>
                    <a:lnTo>
                      <a:pt x="819" y="11769"/>
                    </a:lnTo>
                    <a:lnTo>
                      <a:pt x="990" y="12087"/>
                    </a:lnTo>
                    <a:lnTo>
                      <a:pt x="1174" y="12405"/>
                    </a:lnTo>
                    <a:lnTo>
                      <a:pt x="1369" y="12723"/>
                    </a:lnTo>
                    <a:lnTo>
                      <a:pt x="1577" y="13028"/>
                    </a:lnTo>
                    <a:lnTo>
                      <a:pt x="1809" y="13321"/>
                    </a:lnTo>
                    <a:lnTo>
                      <a:pt x="2053" y="13602"/>
                    </a:lnTo>
                    <a:lnTo>
                      <a:pt x="2310" y="13884"/>
                    </a:lnTo>
                    <a:lnTo>
                      <a:pt x="2579" y="14152"/>
                    </a:lnTo>
                    <a:lnTo>
                      <a:pt x="2665" y="14250"/>
                    </a:lnTo>
                    <a:lnTo>
                      <a:pt x="2750" y="14348"/>
                    </a:lnTo>
                    <a:lnTo>
                      <a:pt x="2946" y="14531"/>
                    </a:lnTo>
                    <a:lnTo>
                      <a:pt x="3166" y="14702"/>
                    </a:lnTo>
                    <a:lnTo>
                      <a:pt x="3386" y="14861"/>
                    </a:lnTo>
                    <a:lnTo>
                      <a:pt x="3715" y="15093"/>
                    </a:lnTo>
                    <a:lnTo>
                      <a:pt x="4058" y="15313"/>
                    </a:lnTo>
                    <a:lnTo>
                      <a:pt x="4412" y="15509"/>
                    </a:lnTo>
                    <a:lnTo>
                      <a:pt x="4766" y="15692"/>
                    </a:lnTo>
                    <a:lnTo>
                      <a:pt x="5121" y="15851"/>
                    </a:lnTo>
                    <a:lnTo>
                      <a:pt x="5487" y="15986"/>
                    </a:lnTo>
                    <a:lnTo>
                      <a:pt x="5854" y="16108"/>
                    </a:lnTo>
                    <a:lnTo>
                      <a:pt x="6233" y="16193"/>
                    </a:lnTo>
                    <a:lnTo>
                      <a:pt x="6270" y="16218"/>
                    </a:lnTo>
                    <a:lnTo>
                      <a:pt x="6294" y="16230"/>
                    </a:lnTo>
                    <a:lnTo>
                      <a:pt x="6343" y="16230"/>
                    </a:lnTo>
                    <a:lnTo>
                      <a:pt x="8249" y="16401"/>
                    </a:lnTo>
                    <a:lnTo>
                      <a:pt x="20226" y="17684"/>
                    </a:lnTo>
                    <a:lnTo>
                      <a:pt x="21937" y="1431"/>
                    </a:lnTo>
                    <a:lnTo>
                      <a:pt x="10119" y="221"/>
                    </a:lnTo>
                    <a:lnTo>
                      <a:pt x="9911" y="160"/>
                    </a:lnTo>
                    <a:lnTo>
                      <a:pt x="9704" y="123"/>
                    </a:lnTo>
                    <a:lnTo>
                      <a:pt x="9508" y="86"/>
                    </a:lnTo>
                    <a:lnTo>
                      <a:pt x="9300" y="62"/>
                    </a:lnTo>
                    <a:lnTo>
                      <a:pt x="8909" y="25"/>
                    </a:lnTo>
                    <a:lnTo>
                      <a:pt x="8506" y="13"/>
                    </a:lnTo>
                    <a:lnTo>
                      <a:pt x="82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4433250" y="4120350"/>
                <a:ext cx="547800" cy="587250"/>
              </a:xfrm>
              <a:custGeom>
                <a:avLst/>
                <a:gdLst/>
                <a:ahLst/>
                <a:cxnLst/>
                <a:rect l="l" t="t" r="r" b="b"/>
                <a:pathLst>
                  <a:path w="21912" h="23490" extrusionOk="0">
                    <a:moveTo>
                      <a:pt x="13455" y="1"/>
                    </a:moveTo>
                    <a:lnTo>
                      <a:pt x="13040" y="25"/>
                    </a:lnTo>
                    <a:lnTo>
                      <a:pt x="12624" y="74"/>
                    </a:lnTo>
                    <a:lnTo>
                      <a:pt x="12221" y="135"/>
                    </a:lnTo>
                    <a:lnTo>
                      <a:pt x="11830" y="221"/>
                    </a:lnTo>
                    <a:lnTo>
                      <a:pt x="11439" y="318"/>
                    </a:lnTo>
                    <a:lnTo>
                      <a:pt x="11048" y="441"/>
                    </a:lnTo>
                    <a:lnTo>
                      <a:pt x="10681" y="575"/>
                    </a:lnTo>
                    <a:lnTo>
                      <a:pt x="10510" y="648"/>
                    </a:lnTo>
                    <a:lnTo>
                      <a:pt x="10339" y="722"/>
                    </a:lnTo>
                    <a:lnTo>
                      <a:pt x="10180" y="819"/>
                    </a:lnTo>
                    <a:lnTo>
                      <a:pt x="10021" y="917"/>
                    </a:lnTo>
                    <a:lnTo>
                      <a:pt x="9716" y="1137"/>
                    </a:lnTo>
                    <a:lnTo>
                      <a:pt x="9422" y="1369"/>
                    </a:lnTo>
                    <a:lnTo>
                      <a:pt x="9092" y="1650"/>
                    </a:lnTo>
                    <a:lnTo>
                      <a:pt x="8763" y="1932"/>
                    </a:lnTo>
                    <a:lnTo>
                      <a:pt x="8457" y="2225"/>
                    </a:lnTo>
                    <a:lnTo>
                      <a:pt x="8151" y="2530"/>
                    </a:lnTo>
                    <a:lnTo>
                      <a:pt x="7870" y="2836"/>
                    </a:lnTo>
                    <a:lnTo>
                      <a:pt x="7589" y="3154"/>
                    </a:lnTo>
                    <a:lnTo>
                      <a:pt x="7320" y="3471"/>
                    </a:lnTo>
                    <a:lnTo>
                      <a:pt x="7064" y="3789"/>
                    </a:lnTo>
                    <a:lnTo>
                      <a:pt x="6807" y="4119"/>
                    </a:lnTo>
                    <a:lnTo>
                      <a:pt x="6563" y="4461"/>
                    </a:lnTo>
                    <a:lnTo>
                      <a:pt x="6074" y="5146"/>
                    </a:lnTo>
                    <a:lnTo>
                      <a:pt x="5610" y="5854"/>
                    </a:lnTo>
                    <a:lnTo>
                      <a:pt x="5157" y="6588"/>
                    </a:lnTo>
                    <a:lnTo>
                      <a:pt x="4326" y="7908"/>
                    </a:lnTo>
                    <a:lnTo>
                      <a:pt x="3520" y="9240"/>
                    </a:lnTo>
                    <a:lnTo>
                      <a:pt x="1894" y="11904"/>
                    </a:lnTo>
                    <a:lnTo>
                      <a:pt x="0" y="15032"/>
                    </a:lnTo>
                    <a:lnTo>
                      <a:pt x="13981" y="23489"/>
                    </a:lnTo>
                    <a:lnTo>
                      <a:pt x="20201" y="13187"/>
                    </a:lnTo>
                    <a:lnTo>
                      <a:pt x="20788" y="12270"/>
                    </a:lnTo>
                    <a:lnTo>
                      <a:pt x="21081" y="11794"/>
                    </a:lnTo>
                    <a:lnTo>
                      <a:pt x="21203" y="11562"/>
                    </a:lnTo>
                    <a:lnTo>
                      <a:pt x="21325" y="11317"/>
                    </a:lnTo>
                    <a:lnTo>
                      <a:pt x="21472" y="10975"/>
                    </a:lnTo>
                    <a:lnTo>
                      <a:pt x="21582" y="10621"/>
                    </a:lnTo>
                    <a:lnTo>
                      <a:pt x="21692" y="10278"/>
                    </a:lnTo>
                    <a:lnTo>
                      <a:pt x="21765" y="9924"/>
                    </a:lnTo>
                    <a:lnTo>
                      <a:pt x="21826" y="9557"/>
                    </a:lnTo>
                    <a:lnTo>
                      <a:pt x="21875" y="9203"/>
                    </a:lnTo>
                    <a:lnTo>
                      <a:pt x="21900" y="8836"/>
                    </a:lnTo>
                    <a:lnTo>
                      <a:pt x="21912" y="8470"/>
                    </a:lnTo>
                    <a:lnTo>
                      <a:pt x="21900" y="8103"/>
                    </a:lnTo>
                    <a:lnTo>
                      <a:pt x="21875" y="7736"/>
                    </a:lnTo>
                    <a:lnTo>
                      <a:pt x="21839" y="7370"/>
                    </a:lnTo>
                    <a:lnTo>
                      <a:pt x="21790" y="7003"/>
                    </a:lnTo>
                    <a:lnTo>
                      <a:pt x="21729" y="6649"/>
                    </a:lnTo>
                    <a:lnTo>
                      <a:pt x="21655" y="6282"/>
                    </a:lnTo>
                    <a:lnTo>
                      <a:pt x="21570" y="5928"/>
                    </a:lnTo>
                    <a:lnTo>
                      <a:pt x="21472" y="5586"/>
                    </a:lnTo>
                    <a:lnTo>
                      <a:pt x="21374" y="5280"/>
                    </a:lnTo>
                    <a:lnTo>
                      <a:pt x="21277" y="4987"/>
                    </a:lnTo>
                    <a:lnTo>
                      <a:pt x="21154" y="4693"/>
                    </a:lnTo>
                    <a:lnTo>
                      <a:pt x="21020" y="4412"/>
                    </a:lnTo>
                    <a:lnTo>
                      <a:pt x="20873" y="4131"/>
                    </a:lnTo>
                    <a:lnTo>
                      <a:pt x="20714" y="3862"/>
                    </a:lnTo>
                    <a:lnTo>
                      <a:pt x="20543" y="3594"/>
                    </a:lnTo>
                    <a:lnTo>
                      <a:pt x="20360" y="3349"/>
                    </a:lnTo>
                    <a:lnTo>
                      <a:pt x="20164" y="3093"/>
                    </a:lnTo>
                    <a:lnTo>
                      <a:pt x="19969" y="2860"/>
                    </a:lnTo>
                    <a:lnTo>
                      <a:pt x="19761" y="2628"/>
                    </a:lnTo>
                    <a:lnTo>
                      <a:pt x="19529" y="2396"/>
                    </a:lnTo>
                    <a:lnTo>
                      <a:pt x="19309" y="2188"/>
                    </a:lnTo>
                    <a:lnTo>
                      <a:pt x="19065" y="1980"/>
                    </a:lnTo>
                    <a:lnTo>
                      <a:pt x="18820" y="1785"/>
                    </a:lnTo>
                    <a:lnTo>
                      <a:pt x="18576" y="1589"/>
                    </a:lnTo>
                    <a:lnTo>
                      <a:pt x="18307" y="1418"/>
                    </a:lnTo>
                    <a:lnTo>
                      <a:pt x="18038" y="1247"/>
                    </a:lnTo>
                    <a:lnTo>
                      <a:pt x="17769" y="1088"/>
                    </a:lnTo>
                    <a:lnTo>
                      <a:pt x="17488" y="942"/>
                    </a:lnTo>
                    <a:lnTo>
                      <a:pt x="17207" y="795"/>
                    </a:lnTo>
                    <a:lnTo>
                      <a:pt x="16926" y="673"/>
                    </a:lnTo>
                    <a:lnTo>
                      <a:pt x="16633" y="551"/>
                    </a:lnTo>
                    <a:lnTo>
                      <a:pt x="16327" y="441"/>
                    </a:lnTo>
                    <a:lnTo>
                      <a:pt x="16034" y="343"/>
                    </a:lnTo>
                    <a:lnTo>
                      <a:pt x="15728" y="257"/>
                    </a:lnTo>
                    <a:lnTo>
                      <a:pt x="15423" y="184"/>
                    </a:lnTo>
                    <a:lnTo>
                      <a:pt x="15117" y="123"/>
                    </a:lnTo>
                    <a:lnTo>
                      <a:pt x="14800" y="74"/>
                    </a:lnTo>
                    <a:lnTo>
                      <a:pt x="14494" y="37"/>
                    </a:lnTo>
                    <a:lnTo>
                      <a:pt x="14176" y="13"/>
                    </a:lnTo>
                    <a:lnTo>
                      <a:pt x="138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4422550" y="4456425"/>
                <a:ext cx="370925" cy="291800"/>
              </a:xfrm>
              <a:custGeom>
                <a:avLst/>
                <a:gdLst/>
                <a:ahLst/>
                <a:cxnLst/>
                <a:rect l="l" t="t" r="r" b="b"/>
                <a:pathLst>
                  <a:path w="14837" h="11672" extrusionOk="0">
                    <a:moveTo>
                      <a:pt x="3838" y="1"/>
                    </a:moveTo>
                    <a:lnTo>
                      <a:pt x="3508" y="25"/>
                    </a:lnTo>
                    <a:lnTo>
                      <a:pt x="3202" y="49"/>
                    </a:lnTo>
                    <a:lnTo>
                      <a:pt x="2897" y="98"/>
                    </a:lnTo>
                    <a:lnTo>
                      <a:pt x="2616" y="159"/>
                    </a:lnTo>
                    <a:lnTo>
                      <a:pt x="2335" y="221"/>
                    </a:lnTo>
                    <a:lnTo>
                      <a:pt x="2078" y="318"/>
                    </a:lnTo>
                    <a:lnTo>
                      <a:pt x="1834" y="416"/>
                    </a:lnTo>
                    <a:lnTo>
                      <a:pt x="1601" y="526"/>
                    </a:lnTo>
                    <a:lnTo>
                      <a:pt x="1381" y="648"/>
                    </a:lnTo>
                    <a:lnTo>
                      <a:pt x="1186" y="783"/>
                    </a:lnTo>
                    <a:lnTo>
                      <a:pt x="1003" y="929"/>
                    </a:lnTo>
                    <a:lnTo>
                      <a:pt x="832" y="1088"/>
                    </a:lnTo>
                    <a:lnTo>
                      <a:pt x="673" y="1259"/>
                    </a:lnTo>
                    <a:lnTo>
                      <a:pt x="526" y="1430"/>
                    </a:lnTo>
                    <a:lnTo>
                      <a:pt x="404" y="1626"/>
                    </a:lnTo>
                    <a:lnTo>
                      <a:pt x="294" y="1821"/>
                    </a:lnTo>
                    <a:lnTo>
                      <a:pt x="208" y="2029"/>
                    </a:lnTo>
                    <a:lnTo>
                      <a:pt x="135" y="2249"/>
                    </a:lnTo>
                    <a:lnTo>
                      <a:pt x="74" y="2469"/>
                    </a:lnTo>
                    <a:lnTo>
                      <a:pt x="25" y="2701"/>
                    </a:lnTo>
                    <a:lnTo>
                      <a:pt x="1" y="2946"/>
                    </a:lnTo>
                    <a:lnTo>
                      <a:pt x="1" y="3190"/>
                    </a:lnTo>
                    <a:lnTo>
                      <a:pt x="1" y="3447"/>
                    </a:lnTo>
                    <a:lnTo>
                      <a:pt x="37" y="3716"/>
                    </a:lnTo>
                    <a:lnTo>
                      <a:pt x="74" y="3985"/>
                    </a:lnTo>
                    <a:lnTo>
                      <a:pt x="135" y="4253"/>
                    </a:lnTo>
                    <a:lnTo>
                      <a:pt x="221" y="4534"/>
                    </a:lnTo>
                    <a:lnTo>
                      <a:pt x="318" y="4828"/>
                    </a:lnTo>
                    <a:lnTo>
                      <a:pt x="440" y="5109"/>
                    </a:lnTo>
                    <a:lnTo>
                      <a:pt x="575" y="5414"/>
                    </a:lnTo>
                    <a:lnTo>
                      <a:pt x="734" y="5708"/>
                    </a:lnTo>
                    <a:lnTo>
                      <a:pt x="917" y="6013"/>
                    </a:lnTo>
                    <a:lnTo>
                      <a:pt x="1100" y="6306"/>
                    </a:lnTo>
                    <a:lnTo>
                      <a:pt x="1308" y="6600"/>
                    </a:lnTo>
                    <a:lnTo>
                      <a:pt x="1528" y="6893"/>
                    </a:lnTo>
                    <a:lnTo>
                      <a:pt x="1760" y="7174"/>
                    </a:lnTo>
                    <a:lnTo>
                      <a:pt x="2005" y="7455"/>
                    </a:lnTo>
                    <a:lnTo>
                      <a:pt x="2261" y="7724"/>
                    </a:lnTo>
                    <a:lnTo>
                      <a:pt x="2518" y="7993"/>
                    </a:lnTo>
                    <a:lnTo>
                      <a:pt x="2799" y="8262"/>
                    </a:lnTo>
                    <a:lnTo>
                      <a:pt x="3092" y="8518"/>
                    </a:lnTo>
                    <a:lnTo>
                      <a:pt x="3386" y="8763"/>
                    </a:lnTo>
                    <a:lnTo>
                      <a:pt x="3691" y="9007"/>
                    </a:lnTo>
                    <a:lnTo>
                      <a:pt x="3997" y="9239"/>
                    </a:lnTo>
                    <a:lnTo>
                      <a:pt x="4327" y="9459"/>
                    </a:lnTo>
                    <a:lnTo>
                      <a:pt x="4644" y="9679"/>
                    </a:lnTo>
                    <a:lnTo>
                      <a:pt x="4987" y="9875"/>
                    </a:lnTo>
                    <a:lnTo>
                      <a:pt x="5317" y="10083"/>
                    </a:lnTo>
                    <a:lnTo>
                      <a:pt x="5659" y="10266"/>
                    </a:lnTo>
                    <a:lnTo>
                      <a:pt x="6013" y="10449"/>
                    </a:lnTo>
                    <a:lnTo>
                      <a:pt x="6368" y="10608"/>
                    </a:lnTo>
                    <a:lnTo>
                      <a:pt x="6722" y="10767"/>
                    </a:lnTo>
                    <a:lnTo>
                      <a:pt x="7076" y="10914"/>
                    </a:lnTo>
                    <a:lnTo>
                      <a:pt x="7431" y="11048"/>
                    </a:lnTo>
                    <a:lnTo>
                      <a:pt x="7797" y="11170"/>
                    </a:lnTo>
                    <a:lnTo>
                      <a:pt x="8152" y="11280"/>
                    </a:lnTo>
                    <a:lnTo>
                      <a:pt x="8518" y="11378"/>
                    </a:lnTo>
                    <a:lnTo>
                      <a:pt x="8873" y="11464"/>
                    </a:lnTo>
                    <a:lnTo>
                      <a:pt x="9239" y="11525"/>
                    </a:lnTo>
                    <a:lnTo>
                      <a:pt x="9594" y="11586"/>
                    </a:lnTo>
                    <a:lnTo>
                      <a:pt x="9948" y="11623"/>
                    </a:lnTo>
                    <a:lnTo>
                      <a:pt x="10290" y="11659"/>
                    </a:lnTo>
                    <a:lnTo>
                      <a:pt x="10645" y="11671"/>
                    </a:lnTo>
                    <a:lnTo>
                      <a:pt x="10987" y="11671"/>
                    </a:lnTo>
                    <a:lnTo>
                      <a:pt x="11305" y="11647"/>
                    </a:lnTo>
                    <a:lnTo>
                      <a:pt x="11622" y="11623"/>
                    </a:lnTo>
                    <a:lnTo>
                      <a:pt x="11928" y="11574"/>
                    </a:lnTo>
                    <a:lnTo>
                      <a:pt x="12209" y="11513"/>
                    </a:lnTo>
                    <a:lnTo>
                      <a:pt x="12478" y="11439"/>
                    </a:lnTo>
                    <a:lnTo>
                      <a:pt x="12747" y="11354"/>
                    </a:lnTo>
                    <a:lnTo>
                      <a:pt x="12991" y="11256"/>
                    </a:lnTo>
                    <a:lnTo>
                      <a:pt x="13223" y="11146"/>
                    </a:lnTo>
                    <a:lnTo>
                      <a:pt x="13431" y="11024"/>
                    </a:lnTo>
                    <a:lnTo>
                      <a:pt x="13639" y="10889"/>
                    </a:lnTo>
                    <a:lnTo>
                      <a:pt x="13822" y="10743"/>
                    </a:lnTo>
                    <a:lnTo>
                      <a:pt x="13993" y="10584"/>
                    </a:lnTo>
                    <a:lnTo>
                      <a:pt x="14152" y="10413"/>
                    </a:lnTo>
                    <a:lnTo>
                      <a:pt x="14299" y="10229"/>
                    </a:lnTo>
                    <a:lnTo>
                      <a:pt x="14421" y="10046"/>
                    </a:lnTo>
                    <a:lnTo>
                      <a:pt x="14531" y="9838"/>
                    </a:lnTo>
                    <a:lnTo>
                      <a:pt x="14617" y="9631"/>
                    </a:lnTo>
                    <a:lnTo>
                      <a:pt x="14690" y="9423"/>
                    </a:lnTo>
                    <a:lnTo>
                      <a:pt x="14751" y="9191"/>
                    </a:lnTo>
                    <a:lnTo>
                      <a:pt x="14800" y="8958"/>
                    </a:lnTo>
                    <a:lnTo>
                      <a:pt x="14824" y="8714"/>
                    </a:lnTo>
                    <a:lnTo>
                      <a:pt x="14836" y="8470"/>
                    </a:lnTo>
                    <a:lnTo>
                      <a:pt x="14824" y="8213"/>
                    </a:lnTo>
                    <a:lnTo>
                      <a:pt x="14800" y="7944"/>
                    </a:lnTo>
                    <a:lnTo>
                      <a:pt x="14751" y="7675"/>
                    </a:lnTo>
                    <a:lnTo>
                      <a:pt x="14690" y="7406"/>
                    </a:lnTo>
                    <a:lnTo>
                      <a:pt x="14604" y="7125"/>
                    </a:lnTo>
                    <a:lnTo>
                      <a:pt x="14507" y="6832"/>
                    </a:lnTo>
                    <a:lnTo>
                      <a:pt x="14384" y="6551"/>
                    </a:lnTo>
                    <a:lnTo>
                      <a:pt x="14250" y="6245"/>
                    </a:lnTo>
                    <a:lnTo>
                      <a:pt x="14091" y="5952"/>
                    </a:lnTo>
                    <a:lnTo>
                      <a:pt x="13920" y="5647"/>
                    </a:lnTo>
                    <a:lnTo>
                      <a:pt x="13724" y="5353"/>
                    </a:lnTo>
                    <a:lnTo>
                      <a:pt x="13517" y="5060"/>
                    </a:lnTo>
                    <a:lnTo>
                      <a:pt x="13297" y="4767"/>
                    </a:lnTo>
                    <a:lnTo>
                      <a:pt x="13077" y="4486"/>
                    </a:lnTo>
                    <a:lnTo>
                      <a:pt x="12832" y="4205"/>
                    </a:lnTo>
                    <a:lnTo>
                      <a:pt x="12576" y="3936"/>
                    </a:lnTo>
                    <a:lnTo>
                      <a:pt x="12307" y="3667"/>
                    </a:lnTo>
                    <a:lnTo>
                      <a:pt x="12026" y="3410"/>
                    </a:lnTo>
                    <a:lnTo>
                      <a:pt x="11745" y="3154"/>
                    </a:lnTo>
                    <a:lnTo>
                      <a:pt x="11451" y="2909"/>
                    </a:lnTo>
                    <a:lnTo>
                      <a:pt x="11146" y="2665"/>
                    </a:lnTo>
                    <a:lnTo>
                      <a:pt x="10828" y="2432"/>
                    </a:lnTo>
                    <a:lnTo>
                      <a:pt x="10510" y="2213"/>
                    </a:lnTo>
                    <a:lnTo>
                      <a:pt x="10180" y="1993"/>
                    </a:lnTo>
                    <a:lnTo>
                      <a:pt x="9850" y="1785"/>
                    </a:lnTo>
                    <a:lnTo>
                      <a:pt x="9508" y="1589"/>
                    </a:lnTo>
                    <a:lnTo>
                      <a:pt x="9166" y="1406"/>
                    </a:lnTo>
                    <a:lnTo>
                      <a:pt x="8812" y="1223"/>
                    </a:lnTo>
                    <a:lnTo>
                      <a:pt x="8469" y="1064"/>
                    </a:lnTo>
                    <a:lnTo>
                      <a:pt x="8115" y="905"/>
                    </a:lnTo>
                    <a:lnTo>
                      <a:pt x="7748" y="758"/>
                    </a:lnTo>
                    <a:lnTo>
                      <a:pt x="7394" y="624"/>
                    </a:lnTo>
                    <a:lnTo>
                      <a:pt x="7027" y="502"/>
                    </a:lnTo>
                    <a:lnTo>
                      <a:pt x="6673" y="392"/>
                    </a:lnTo>
                    <a:lnTo>
                      <a:pt x="6306" y="294"/>
                    </a:lnTo>
                    <a:lnTo>
                      <a:pt x="5952" y="208"/>
                    </a:lnTo>
                    <a:lnTo>
                      <a:pt x="5585" y="147"/>
                    </a:lnTo>
                    <a:lnTo>
                      <a:pt x="5231" y="86"/>
                    </a:lnTo>
                    <a:lnTo>
                      <a:pt x="4877" y="49"/>
                    </a:lnTo>
                    <a:lnTo>
                      <a:pt x="4522" y="13"/>
                    </a:lnTo>
                    <a:lnTo>
                      <a:pt x="41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4235875" y="4497375"/>
                <a:ext cx="546900" cy="587825"/>
              </a:xfrm>
              <a:custGeom>
                <a:avLst/>
                <a:gdLst/>
                <a:ahLst/>
                <a:cxnLst/>
                <a:rect l="l" t="t" r="r" b="b"/>
                <a:pathLst>
                  <a:path w="21876" h="23513" extrusionOk="0">
                    <a:moveTo>
                      <a:pt x="7859" y="0"/>
                    </a:moveTo>
                    <a:lnTo>
                      <a:pt x="1773" y="10204"/>
                    </a:lnTo>
                    <a:lnTo>
                      <a:pt x="1638" y="10363"/>
                    </a:lnTo>
                    <a:lnTo>
                      <a:pt x="1516" y="10534"/>
                    </a:lnTo>
                    <a:lnTo>
                      <a:pt x="1394" y="10706"/>
                    </a:lnTo>
                    <a:lnTo>
                      <a:pt x="1284" y="10877"/>
                    </a:lnTo>
                    <a:lnTo>
                      <a:pt x="1088" y="11219"/>
                    </a:lnTo>
                    <a:lnTo>
                      <a:pt x="905" y="11573"/>
                    </a:lnTo>
                    <a:lnTo>
                      <a:pt x="771" y="11842"/>
                    </a:lnTo>
                    <a:lnTo>
                      <a:pt x="648" y="12111"/>
                    </a:lnTo>
                    <a:lnTo>
                      <a:pt x="538" y="12380"/>
                    </a:lnTo>
                    <a:lnTo>
                      <a:pt x="441" y="12661"/>
                    </a:lnTo>
                    <a:lnTo>
                      <a:pt x="343" y="12942"/>
                    </a:lnTo>
                    <a:lnTo>
                      <a:pt x="270" y="13223"/>
                    </a:lnTo>
                    <a:lnTo>
                      <a:pt x="196" y="13504"/>
                    </a:lnTo>
                    <a:lnTo>
                      <a:pt x="135" y="13797"/>
                    </a:lnTo>
                    <a:lnTo>
                      <a:pt x="86" y="14091"/>
                    </a:lnTo>
                    <a:lnTo>
                      <a:pt x="50" y="14384"/>
                    </a:lnTo>
                    <a:lnTo>
                      <a:pt x="25" y="14677"/>
                    </a:lnTo>
                    <a:lnTo>
                      <a:pt x="1" y="14971"/>
                    </a:lnTo>
                    <a:lnTo>
                      <a:pt x="1" y="15276"/>
                    </a:lnTo>
                    <a:lnTo>
                      <a:pt x="13" y="15582"/>
                    </a:lnTo>
                    <a:lnTo>
                      <a:pt x="25" y="15887"/>
                    </a:lnTo>
                    <a:lnTo>
                      <a:pt x="62" y="16193"/>
                    </a:lnTo>
                    <a:lnTo>
                      <a:pt x="111" y="16584"/>
                    </a:lnTo>
                    <a:lnTo>
                      <a:pt x="184" y="16975"/>
                    </a:lnTo>
                    <a:lnTo>
                      <a:pt x="282" y="17366"/>
                    </a:lnTo>
                    <a:lnTo>
                      <a:pt x="392" y="17757"/>
                    </a:lnTo>
                    <a:lnTo>
                      <a:pt x="514" y="18148"/>
                    </a:lnTo>
                    <a:lnTo>
                      <a:pt x="673" y="18527"/>
                    </a:lnTo>
                    <a:lnTo>
                      <a:pt x="844" y="18906"/>
                    </a:lnTo>
                    <a:lnTo>
                      <a:pt x="1039" y="19285"/>
                    </a:lnTo>
                    <a:lnTo>
                      <a:pt x="1235" y="19615"/>
                    </a:lnTo>
                    <a:lnTo>
                      <a:pt x="1443" y="19932"/>
                    </a:lnTo>
                    <a:lnTo>
                      <a:pt x="1663" y="20250"/>
                    </a:lnTo>
                    <a:lnTo>
                      <a:pt x="1895" y="20543"/>
                    </a:lnTo>
                    <a:lnTo>
                      <a:pt x="2139" y="20824"/>
                    </a:lnTo>
                    <a:lnTo>
                      <a:pt x="2396" y="21093"/>
                    </a:lnTo>
                    <a:lnTo>
                      <a:pt x="2665" y="21350"/>
                    </a:lnTo>
                    <a:lnTo>
                      <a:pt x="2946" y="21594"/>
                    </a:lnTo>
                    <a:lnTo>
                      <a:pt x="3227" y="21826"/>
                    </a:lnTo>
                    <a:lnTo>
                      <a:pt x="3532" y="22046"/>
                    </a:lnTo>
                    <a:lnTo>
                      <a:pt x="3826" y="22242"/>
                    </a:lnTo>
                    <a:lnTo>
                      <a:pt x="4143" y="22438"/>
                    </a:lnTo>
                    <a:lnTo>
                      <a:pt x="4461" y="22609"/>
                    </a:lnTo>
                    <a:lnTo>
                      <a:pt x="4791" y="22767"/>
                    </a:lnTo>
                    <a:lnTo>
                      <a:pt x="5121" y="22914"/>
                    </a:lnTo>
                    <a:lnTo>
                      <a:pt x="5463" y="23036"/>
                    </a:lnTo>
                    <a:lnTo>
                      <a:pt x="5806" y="23146"/>
                    </a:lnTo>
                    <a:lnTo>
                      <a:pt x="6160" y="23244"/>
                    </a:lnTo>
                    <a:lnTo>
                      <a:pt x="6502" y="23330"/>
                    </a:lnTo>
                    <a:lnTo>
                      <a:pt x="6869" y="23403"/>
                    </a:lnTo>
                    <a:lnTo>
                      <a:pt x="7223" y="23452"/>
                    </a:lnTo>
                    <a:lnTo>
                      <a:pt x="7590" y="23489"/>
                    </a:lnTo>
                    <a:lnTo>
                      <a:pt x="7944" y="23501"/>
                    </a:lnTo>
                    <a:lnTo>
                      <a:pt x="8311" y="23513"/>
                    </a:lnTo>
                    <a:lnTo>
                      <a:pt x="8677" y="23489"/>
                    </a:lnTo>
                    <a:lnTo>
                      <a:pt x="9044" y="23464"/>
                    </a:lnTo>
                    <a:lnTo>
                      <a:pt x="9411" y="23415"/>
                    </a:lnTo>
                    <a:lnTo>
                      <a:pt x="9777" y="23354"/>
                    </a:lnTo>
                    <a:lnTo>
                      <a:pt x="10144" y="23269"/>
                    </a:lnTo>
                    <a:lnTo>
                      <a:pt x="10498" y="23171"/>
                    </a:lnTo>
                    <a:lnTo>
                      <a:pt x="10865" y="23049"/>
                    </a:lnTo>
                    <a:lnTo>
                      <a:pt x="11219" y="22914"/>
                    </a:lnTo>
                    <a:lnTo>
                      <a:pt x="11341" y="22890"/>
                    </a:lnTo>
                    <a:lnTo>
                      <a:pt x="11476" y="22841"/>
                    </a:lnTo>
                    <a:lnTo>
                      <a:pt x="11720" y="22743"/>
                    </a:lnTo>
                    <a:lnTo>
                      <a:pt x="11965" y="22621"/>
                    </a:lnTo>
                    <a:lnTo>
                      <a:pt x="12209" y="22486"/>
                    </a:lnTo>
                    <a:lnTo>
                      <a:pt x="12551" y="22279"/>
                    </a:lnTo>
                    <a:lnTo>
                      <a:pt x="12894" y="22071"/>
                    </a:lnTo>
                    <a:lnTo>
                      <a:pt x="13223" y="21839"/>
                    </a:lnTo>
                    <a:lnTo>
                      <a:pt x="13529" y="21582"/>
                    </a:lnTo>
                    <a:lnTo>
                      <a:pt x="13835" y="21325"/>
                    </a:lnTo>
                    <a:lnTo>
                      <a:pt x="14116" y="21057"/>
                    </a:lnTo>
                    <a:lnTo>
                      <a:pt x="14372" y="20775"/>
                    </a:lnTo>
                    <a:lnTo>
                      <a:pt x="14617" y="20470"/>
                    </a:lnTo>
                    <a:lnTo>
                      <a:pt x="14641" y="20446"/>
                    </a:lnTo>
                    <a:lnTo>
                      <a:pt x="14666" y="20421"/>
                    </a:lnTo>
                    <a:lnTo>
                      <a:pt x="14690" y="20384"/>
                    </a:lnTo>
                    <a:lnTo>
                      <a:pt x="15655" y="18722"/>
                    </a:lnTo>
                    <a:lnTo>
                      <a:pt x="21876" y="8408"/>
                    </a:lnTo>
                    <a:lnTo>
                      <a:pt x="78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4069975" y="4759200"/>
                <a:ext cx="529500" cy="410950"/>
              </a:xfrm>
              <a:custGeom>
                <a:avLst/>
                <a:gdLst/>
                <a:ahLst/>
                <a:cxnLst/>
                <a:rect l="l" t="t" r="r" b="b"/>
                <a:pathLst>
                  <a:path w="21180" h="16438" extrusionOk="0">
                    <a:moveTo>
                      <a:pt x="99" y="0"/>
                    </a:moveTo>
                    <a:lnTo>
                      <a:pt x="1" y="16340"/>
                    </a:lnTo>
                    <a:lnTo>
                      <a:pt x="12038" y="16401"/>
                    </a:lnTo>
                    <a:lnTo>
                      <a:pt x="13126" y="16437"/>
                    </a:lnTo>
                    <a:lnTo>
                      <a:pt x="13676" y="16437"/>
                    </a:lnTo>
                    <a:lnTo>
                      <a:pt x="13957" y="16425"/>
                    </a:lnTo>
                    <a:lnTo>
                      <a:pt x="14226" y="16401"/>
                    </a:lnTo>
                    <a:lnTo>
                      <a:pt x="14592" y="16352"/>
                    </a:lnTo>
                    <a:lnTo>
                      <a:pt x="14947" y="16278"/>
                    </a:lnTo>
                    <a:lnTo>
                      <a:pt x="15301" y="16181"/>
                    </a:lnTo>
                    <a:lnTo>
                      <a:pt x="15643" y="16071"/>
                    </a:lnTo>
                    <a:lnTo>
                      <a:pt x="15986" y="15936"/>
                    </a:lnTo>
                    <a:lnTo>
                      <a:pt x="16315" y="15790"/>
                    </a:lnTo>
                    <a:lnTo>
                      <a:pt x="16645" y="15631"/>
                    </a:lnTo>
                    <a:lnTo>
                      <a:pt x="16963" y="15447"/>
                    </a:lnTo>
                    <a:lnTo>
                      <a:pt x="17269" y="15252"/>
                    </a:lnTo>
                    <a:lnTo>
                      <a:pt x="17574" y="15044"/>
                    </a:lnTo>
                    <a:lnTo>
                      <a:pt x="17868" y="14824"/>
                    </a:lnTo>
                    <a:lnTo>
                      <a:pt x="18161" y="14604"/>
                    </a:lnTo>
                    <a:lnTo>
                      <a:pt x="18442" y="14360"/>
                    </a:lnTo>
                    <a:lnTo>
                      <a:pt x="18711" y="14115"/>
                    </a:lnTo>
                    <a:lnTo>
                      <a:pt x="18967" y="13859"/>
                    </a:lnTo>
                    <a:lnTo>
                      <a:pt x="19224" y="13590"/>
                    </a:lnTo>
                    <a:lnTo>
                      <a:pt x="19432" y="13358"/>
                    </a:lnTo>
                    <a:lnTo>
                      <a:pt x="19627" y="13113"/>
                    </a:lnTo>
                    <a:lnTo>
                      <a:pt x="19823" y="12857"/>
                    </a:lnTo>
                    <a:lnTo>
                      <a:pt x="19994" y="12600"/>
                    </a:lnTo>
                    <a:lnTo>
                      <a:pt x="20153" y="12331"/>
                    </a:lnTo>
                    <a:lnTo>
                      <a:pt x="20299" y="12062"/>
                    </a:lnTo>
                    <a:lnTo>
                      <a:pt x="20446" y="11781"/>
                    </a:lnTo>
                    <a:lnTo>
                      <a:pt x="20568" y="11488"/>
                    </a:lnTo>
                    <a:lnTo>
                      <a:pt x="20678" y="11195"/>
                    </a:lnTo>
                    <a:lnTo>
                      <a:pt x="20788" y="10901"/>
                    </a:lnTo>
                    <a:lnTo>
                      <a:pt x="20874" y="10596"/>
                    </a:lnTo>
                    <a:lnTo>
                      <a:pt x="20959" y="10302"/>
                    </a:lnTo>
                    <a:lnTo>
                      <a:pt x="21020" y="9985"/>
                    </a:lnTo>
                    <a:lnTo>
                      <a:pt x="21082" y="9679"/>
                    </a:lnTo>
                    <a:lnTo>
                      <a:pt x="21118" y="9374"/>
                    </a:lnTo>
                    <a:lnTo>
                      <a:pt x="21155" y="9056"/>
                    </a:lnTo>
                    <a:lnTo>
                      <a:pt x="21179" y="8738"/>
                    </a:lnTo>
                    <a:lnTo>
                      <a:pt x="21179" y="8420"/>
                    </a:lnTo>
                    <a:lnTo>
                      <a:pt x="21179" y="8103"/>
                    </a:lnTo>
                    <a:lnTo>
                      <a:pt x="21167" y="7797"/>
                    </a:lnTo>
                    <a:lnTo>
                      <a:pt x="21143" y="7479"/>
                    </a:lnTo>
                    <a:lnTo>
                      <a:pt x="21106" y="7162"/>
                    </a:lnTo>
                    <a:lnTo>
                      <a:pt x="21057" y="6856"/>
                    </a:lnTo>
                    <a:lnTo>
                      <a:pt x="20996" y="6538"/>
                    </a:lnTo>
                    <a:lnTo>
                      <a:pt x="20923" y="6233"/>
                    </a:lnTo>
                    <a:lnTo>
                      <a:pt x="20837" y="5927"/>
                    </a:lnTo>
                    <a:lnTo>
                      <a:pt x="20752" y="5634"/>
                    </a:lnTo>
                    <a:lnTo>
                      <a:pt x="20642" y="5329"/>
                    </a:lnTo>
                    <a:lnTo>
                      <a:pt x="20532" y="5048"/>
                    </a:lnTo>
                    <a:lnTo>
                      <a:pt x="20397" y="4754"/>
                    </a:lnTo>
                    <a:lnTo>
                      <a:pt x="20263" y="4473"/>
                    </a:lnTo>
                    <a:lnTo>
                      <a:pt x="20116" y="4204"/>
                    </a:lnTo>
                    <a:lnTo>
                      <a:pt x="19896" y="3838"/>
                    </a:lnTo>
                    <a:lnTo>
                      <a:pt x="19664" y="3496"/>
                    </a:lnTo>
                    <a:lnTo>
                      <a:pt x="19420" y="3166"/>
                    </a:lnTo>
                    <a:lnTo>
                      <a:pt x="19151" y="2860"/>
                    </a:lnTo>
                    <a:lnTo>
                      <a:pt x="18870" y="2555"/>
                    </a:lnTo>
                    <a:lnTo>
                      <a:pt x="18589" y="2273"/>
                    </a:lnTo>
                    <a:lnTo>
                      <a:pt x="18283" y="2005"/>
                    </a:lnTo>
                    <a:lnTo>
                      <a:pt x="17977" y="1760"/>
                    </a:lnTo>
                    <a:lnTo>
                      <a:pt x="17831" y="1650"/>
                    </a:lnTo>
                    <a:lnTo>
                      <a:pt x="17684" y="1552"/>
                    </a:lnTo>
                    <a:lnTo>
                      <a:pt x="17513" y="1455"/>
                    </a:lnTo>
                    <a:lnTo>
                      <a:pt x="17354" y="1369"/>
                    </a:lnTo>
                    <a:lnTo>
                      <a:pt x="17000" y="1222"/>
                    </a:lnTo>
                    <a:lnTo>
                      <a:pt x="16658" y="1088"/>
                    </a:lnTo>
                    <a:lnTo>
                      <a:pt x="16242" y="941"/>
                    </a:lnTo>
                    <a:lnTo>
                      <a:pt x="15827" y="819"/>
                    </a:lnTo>
                    <a:lnTo>
                      <a:pt x="15423" y="697"/>
                    </a:lnTo>
                    <a:lnTo>
                      <a:pt x="15008" y="599"/>
                    </a:lnTo>
                    <a:lnTo>
                      <a:pt x="14605" y="501"/>
                    </a:lnTo>
                    <a:lnTo>
                      <a:pt x="14189" y="428"/>
                    </a:lnTo>
                    <a:lnTo>
                      <a:pt x="13774" y="367"/>
                    </a:lnTo>
                    <a:lnTo>
                      <a:pt x="13358" y="306"/>
                    </a:lnTo>
                    <a:lnTo>
                      <a:pt x="12943" y="257"/>
                    </a:lnTo>
                    <a:lnTo>
                      <a:pt x="12527" y="220"/>
                    </a:lnTo>
                    <a:lnTo>
                      <a:pt x="11696" y="159"/>
                    </a:lnTo>
                    <a:lnTo>
                      <a:pt x="10853" y="123"/>
                    </a:lnTo>
                    <a:lnTo>
                      <a:pt x="9985" y="98"/>
                    </a:lnTo>
                    <a:lnTo>
                      <a:pt x="8433" y="61"/>
                    </a:lnTo>
                    <a:lnTo>
                      <a:pt x="6869" y="49"/>
                    </a:lnTo>
                    <a:lnTo>
                      <a:pt x="3753" y="37"/>
                    </a:lnTo>
                    <a:lnTo>
                      <a:pt x="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3952675" y="4759200"/>
                <a:ext cx="236175" cy="408800"/>
              </a:xfrm>
              <a:custGeom>
                <a:avLst/>
                <a:gdLst/>
                <a:ahLst/>
                <a:cxnLst/>
                <a:rect l="l" t="t" r="r" b="b"/>
                <a:pathLst>
                  <a:path w="9447" h="16352" extrusionOk="0">
                    <a:moveTo>
                      <a:pt x="4742" y="0"/>
                    </a:moveTo>
                    <a:lnTo>
                      <a:pt x="4522" y="13"/>
                    </a:lnTo>
                    <a:lnTo>
                      <a:pt x="4290" y="37"/>
                    </a:lnTo>
                    <a:lnTo>
                      <a:pt x="4070" y="86"/>
                    </a:lnTo>
                    <a:lnTo>
                      <a:pt x="3850" y="147"/>
                    </a:lnTo>
                    <a:lnTo>
                      <a:pt x="3617" y="233"/>
                    </a:lnTo>
                    <a:lnTo>
                      <a:pt x="3397" y="343"/>
                    </a:lnTo>
                    <a:lnTo>
                      <a:pt x="3190" y="465"/>
                    </a:lnTo>
                    <a:lnTo>
                      <a:pt x="2970" y="599"/>
                    </a:lnTo>
                    <a:lnTo>
                      <a:pt x="2762" y="758"/>
                    </a:lnTo>
                    <a:lnTo>
                      <a:pt x="2554" y="929"/>
                    </a:lnTo>
                    <a:lnTo>
                      <a:pt x="2346" y="1125"/>
                    </a:lnTo>
                    <a:lnTo>
                      <a:pt x="2151" y="1345"/>
                    </a:lnTo>
                    <a:lnTo>
                      <a:pt x="1955" y="1577"/>
                    </a:lnTo>
                    <a:lnTo>
                      <a:pt x="1772" y="1821"/>
                    </a:lnTo>
                    <a:lnTo>
                      <a:pt x="1589" y="2102"/>
                    </a:lnTo>
                    <a:lnTo>
                      <a:pt x="1405" y="2383"/>
                    </a:lnTo>
                    <a:lnTo>
                      <a:pt x="1234" y="2689"/>
                    </a:lnTo>
                    <a:lnTo>
                      <a:pt x="1076" y="3007"/>
                    </a:lnTo>
                    <a:lnTo>
                      <a:pt x="929" y="3337"/>
                    </a:lnTo>
                    <a:lnTo>
                      <a:pt x="794" y="3667"/>
                    </a:lnTo>
                    <a:lnTo>
                      <a:pt x="672" y="4009"/>
                    </a:lnTo>
                    <a:lnTo>
                      <a:pt x="562" y="4363"/>
                    </a:lnTo>
                    <a:lnTo>
                      <a:pt x="452" y="4730"/>
                    </a:lnTo>
                    <a:lnTo>
                      <a:pt x="354" y="5096"/>
                    </a:lnTo>
                    <a:lnTo>
                      <a:pt x="281" y="5463"/>
                    </a:lnTo>
                    <a:lnTo>
                      <a:pt x="208" y="5842"/>
                    </a:lnTo>
                    <a:lnTo>
                      <a:pt x="147" y="6221"/>
                    </a:lnTo>
                    <a:lnTo>
                      <a:pt x="98" y="6612"/>
                    </a:lnTo>
                    <a:lnTo>
                      <a:pt x="49" y="6991"/>
                    </a:lnTo>
                    <a:lnTo>
                      <a:pt x="25" y="7382"/>
                    </a:lnTo>
                    <a:lnTo>
                      <a:pt x="12" y="7773"/>
                    </a:lnTo>
                    <a:lnTo>
                      <a:pt x="0" y="8164"/>
                    </a:lnTo>
                    <a:lnTo>
                      <a:pt x="12" y="8555"/>
                    </a:lnTo>
                    <a:lnTo>
                      <a:pt x="25" y="8958"/>
                    </a:lnTo>
                    <a:lnTo>
                      <a:pt x="49" y="9337"/>
                    </a:lnTo>
                    <a:lnTo>
                      <a:pt x="86" y="9728"/>
                    </a:lnTo>
                    <a:lnTo>
                      <a:pt x="135" y="10119"/>
                    </a:lnTo>
                    <a:lnTo>
                      <a:pt x="196" y="10498"/>
                    </a:lnTo>
                    <a:lnTo>
                      <a:pt x="257" y="10877"/>
                    </a:lnTo>
                    <a:lnTo>
                      <a:pt x="342" y="11243"/>
                    </a:lnTo>
                    <a:lnTo>
                      <a:pt x="428" y="11610"/>
                    </a:lnTo>
                    <a:lnTo>
                      <a:pt x="538" y="11965"/>
                    </a:lnTo>
                    <a:lnTo>
                      <a:pt x="648" y="12319"/>
                    </a:lnTo>
                    <a:lnTo>
                      <a:pt x="770" y="12661"/>
                    </a:lnTo>
                    <a:lnTo>
                      <a:pt x="904" y="13003"/>
                    </a:lnTo>
                    <a:lnTo>
                      <a:pt x="1051" y="13321"/>
                    </a:lnTo>
                    <a:lnTo>
                      <a:pt x="1210" y="13639"/>
                    </a:lnTo>
                    <a:lnTo>
                      <a:pt x="1369" y="13944"/>
                    </a:lnTo>
                    <a:lnTo>
                      <a:pt x="1552" y="14238"/>
                    </a:lnTo>
                    <a:lnTo>
                      <a:pt x="1735" y="14506"/>
                    </a:lnTo>
                    <a:lnTo>
                      <a:pt x="1919" y="14763"/>
                    </a:lnTo>
                    <a:lnTo>
                      <a:pt x="2114" y="14995"/>
                    </a:lnTo>
                    <a:lnTo>
                      <a:pt x="2310" y="15215"/>
                    </a:lnTo>
                    <a:lnTo>
                      <a:pt x="2518" y="15411"/>
                    </a:lnTo>
                    <a:lnTo>
                      <a:pt x="2725" y="15594"/>
                    </a:lnTo>
                    <a:lnTo>
                      <a:pt x="2933" y="15753"/>
                    </a:lnTo>
                    <a:lnTo>
                      <a:pt x="3141" y="15887"/>
                    </a:lnTo>
                    <a:lnTo>
                      <a:pt x="3361" y="16010"/>
                    </a:lnTo>
                    <a:lnTo>
                      <a:pt x="3581" y="16120"/>
                    </a:lnTo>
                    <a:lnTo>
                      <a:pt x="3801" y="16205"/>
                    </a:lnTo>
                    <a:lnTo>
                      <a:pt x="4033" y="16266"/>
                    </a:lnTo>
                    <a:lnTo>
                      <a:pt x="4253" y="16315"/>
                    </a:lnTo>
                    <a:lnTo>
                      <a:pt x="4485" y="16340"/>
                    </a:lnTo>
                    <a:lnTo>
                      <a:pt x="4705" y="16352"/>
                    </a:lnTo>
                    <a:lnTo>
                      <a:pt x="4937" y="16340"/>
                    </a:lnTo>
                    <a:lnTo>
                      <a:pt x="5157" y="16315"/>
                    </a:lnTo>
                    <a:lnTo>
                      <a:pt x="5389" y="16266"/>
                    </a:lnTo>
                    <a:lnTo>
                      <a:pt x="5609" y="16205"/>
                    </a:lnTo>
                    <a:lnTo>
                      <a:pt x="5829" y="16120"/>
                    </a:lnTo>
                    <a:lnTo>
                      <a:pt x="6049" y="16022"/>
                    </a:lnTo>
                    <a:lnTo>
                      <a:pt x="6269" y="15900"/>
                    </a:lnTo>
                    <a:lnTo>
                      <a:pt x="6489" y="15765"/>
                    </a:lnTo>
                    <a:lnTo>
                      <a:pt x="6697" y="15606"/>
                    </a:lnTo>
                    <a:lnTo>
                      <a:pt x="6905" y="15423"/>
                    </a:lnTo>
                    <a:lnTo>
                      <a:pt x="7113" y="15227"/>
                    </a:lnTo>
                    <a:lnTo>
                      <a:pt x="7308" y="15020"/>
                    </a:lnTo>
                    <a:lnTo>
                      <a:pt x="7504" y="14788"/>
                    </a:lnTo>
                    <a:lnTo>
                      <a:pt x="7687" y="14531"/>
                    </a:lnTo>
                    <a:lnTo>
                      <a:pt x="7870" y="14262"/>
                    </a:lnTo>
                    <a:lnTo>
                      <a:pt x="8054" y="13969"/>
                    </a:lnTo>
                    <a:lnTo>
                      <a:pt x="8212" y="13663"/>
                    </a:lnTo>
                    <a:lnTo>
                      <a:pt x="8371" y="13345"/>
                    </a:lnTo>
                    <a:lnTo>
                      <a:pt x="8518" y="13028"/>
                    </a:lnTo>
                    <a:lnTo>
                      <a:pt x="8652" y="12686"/>
                    </a:lnTo>
                    <a:lnTo>
                      <a:pt x="8787" y="12343"/>
                    </a:lnTo>
                    <a:lnTo>
                      <a:pt x="8897" y="12001"/>
                    </a:lnTo>
                    <a:lnTo>
                      <a:pt x="8995" y="11635"/>
                    </a:lnTo>
                    <a:lnTo>
                      <a:pt x="9092" y="11268"/>
                    </a:lnTo>
                    <a:lnTo>
                      <a:pt x="9178" y="10901"/>
                    </a:lnTo>
                    <a:lnTo>
                      <a:pt x="9239" y="10522"/>
                    </a:lnTo>
                    <a:lnTo>
                      <a:pt x="9300" y="10144"/>
                    </a:lnTo>
                    <a:lnTo>
                      <a:pt x="9349" y="9753"/>
                    </a:lnTo>
                    <a:lnTo>
                      <a:pt x="9398" y="9374"/>
                    </a:lnTo>
                    <a:lnTo>
                      <a:pt x="9422" y="8983"/>
                    </a:lnTo>
                    <a:lnTo>
                      <a:pt x="9434" y="8592"/>
                    </a:lnTo>
                    <a:lnTo>
                      <a:pt x="9447" y="8201"/>
                    </a:lnTo>
                    <a:lnTo>
                      <a:pt x="9434" y="7809"/>
                    </a:lnTo>
                    <a:lnTo>
                      <a:pt x="9422" y="7418"/>
                    </a:lnTo>
                    <a:lnTo>
                      <a:pt x="9398" y="7027"/>
                    </a:lnTo>
                    <a:lnTo>
                      <a:pt x="9361" y="6636"/>
                    </a:lnTo>
                    <a:lnTo>
                      <a:pt x="9312" y="6245"/>
                    </a:lnTo>
                    <a:lnTo>
                      <a:pt x="9251" y="5866"/>
                    </a:lnTo>
                    <a:lnTo>
                      <a:pt x="9178" y="5487"/>
                    </a:lnTo>
                    <a:lnTo>
                      <a:pt x="9105" y="5121"/>
                    </a:lnTo>
                    <a:lnTo>
                      <a:pt x="9007" y="4754"/>
                    </a:lnTo>
                    <a:lnTo>
                      <a:pt x="8909" y="4400"/>
                    </a:lnTo>
                    <a:lnTo>
                      <a:pt x="8799" y="4045"/>
                    </a:lnTo>
                    <a:lnTo>
                      <a:pt x="8677" y="3703"/>
                    </a:lnTo>
                    <a:lnTo>
                      <a:pt x="8542" y="3361"/>
                    </a:lnTo>
                    <a:lnTo>
                      <a:pt x="8396" y="3031"/>
                    </a:lnTo>
                    <a:lnTo>
                      <a:pt x="8237" y="2726"/>
                    </a:lnTo>
                    <a:lnTo>
                      <a:pt x="8066" y="2420"/>
                    </a:lnTo>
                    <a:lnTo>
                      <a:pt x="7895" y="2127"/>
                    </a:lnTo>
                    <a:lnTo>
                      <a:pt x="7711" y="1846"/>
                    </a:lnTo>
                    <a:lnTo>
                      <a:pt x="7528" y="1601"/>
                    </a:lnTo>
                    <a:lnTo>
                      <a:pt x="7333" y="1357"/>
                    </a:lnTo>
                    <a:lnTo>
                      <a:pt x="7137" y="1149"/>
                    </a:lnTo>
                    <a:lnTo>
                      <a:pt x="6929" y="954"/>
                    </a:lnTo>
                    <a:lnTo>
                      <a:pt x="6734" y="770"/>
                    </a:lnTo>
                    <a:lnTo>
                      <a:pt x="6514" y="611"/>
                    </a:lnTo>
                    <a:lnTo>
                      <a:pt x="6306" y="465"/>
                    </a:lnTo>
                    <a:lnTo>
                      <a:pt x="6086" y="343"/>
                    </a:lnTo>
                    <a:lnTo>
                      <a:pt x="5866" y="245"/>
                    </a:lnTo>
                    <a:lnTo>
                      <a:pt x="5646" y="159"/>
                    </a:lnTo>
                    <a:lnTo>
                      <a:pt x="5426" y="86"/>
                    </a:lnTo>
                    <a:lnTo>
                      <a:pt x="5194" y="49"/>
                    </a:lnTo>
                    <a:lnTo>
                      <a:pt x="4974" y="13"/>
                    </a:lnTo>
                    <a:lnTo>
                      <a:pt x="47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3541750" y="4757675"/>
                <a:ext cx="529175" cy="410025"/>
              </a:xfrm>
              <a:custGeom>
                <a:avLst/>
                <a:gdLst/>
                <a:ahLst/>
                <a:cxnLst/>
                <a:rect l="l" t="t" r="r" b="b"/>
                <a:pathLst>
                  <a:path w="21167" h="16401" extrusionOk="0">
                    <a:moveTo>
                      <a:pt x="8457" y="0"/>
                    </a:moveTo>
                    <a:lnTo>
                      <a:pt x="8054" y="12"/>
                    </a:lnTo>
                    <a:lnTo>
                      <a:pt x="7663" y="25"/>
                    </a:lnTo>
                    <a:lnTo>
                      <a:pt x="7357" y="49"/>
                    </a:lnTo>
                    <a:lnTo>
                      <a:pt x="7064" y="86"/>
                    </a:lnTo>
                    <a:lnTo>
                      <a:pt x="6783" y="135"/>
                    </a:lnTo>
                    <a:lnTo>
                      <a:pt x="6489" y="184"/>
                    </a:lnTo>
                    <a:lnTo>
                      <a:pt x="6196" y="245"/>
                    </a:lnTo>
                    <a:lnTo>
                      <a:pt x="5915" y="330"/>
                    </a:lnTo>
                    <a:lnTo>
                      <a:pt x="5634" y="416"/>
                    </a:lnTo>
                    <a:lnTo>
                      <a:pt x="5353" y="514"/>
                    </a:lnTo>
                    <a:lnTo>
                      <a:pt x="5084" y="611"/>
                    </a:lnTo>
                    <a:lnTo>
                      <a:pt x="4815" y="734"/>
                    </a:lnTo>
                    <a:lnTo>
                      <a:pt x="4546" y="868"/>
                    </a:lnTo>
                    <a:lnTo>
                      <a:pt x="4277" y="1002"/>
                    </a:lnTo>
                    <a:lnTo>
                      <a:pt x="4021" y="1149"/>
                    </a:lnTo>
                    <a:lnTo>
                      <a:pt x="3764" y="1320"/>
                    </a:lnTo>
                    <a:lnTo>
                      <a:pt x="3508" y="1491"/>
                    </a:lnTo>
                    <a:lnTo>
                      <a:pt x="3263" y="1675"/>
                    </a:lnTo>
                    <a:lnTo>
                      <a:pt x="2958" y="1919"/>
                    </a:lnTo>
                    <a:lnTo>
                      <a:pt x="2652" y="2188"/>
                    </a:lnTo>
                    <a:lnTo>
                      <a:pt x="2359" y="2469"/>
                    </a:lnTo>
                    <a:lnTo>
                      <a:pt x="2090" y="2762"/>
                    </a:lnTo>
                    <a:lnTo>
                      <a:pt x="1821" y="3068"/>
                    </a:lnTo>
                    <a:lnTo>
                      <a:pt x="1564" y="3398"/>
                    </a:lnTo>
                    <a:lnTo>
                      <a:pt x="1332" y="3740"/>
                    </a:lnTo>
                    <a:lnTo>
                      <a:pt x="1112" y="4094"/>
                    </a:lnTo>
                    <a:lnTo>
                      <a:pt x="929" y="4436"/>
                    </a:lnTo>
                    <a:lnTo>
                      <a:pt x="758" y="4779"/>
                    </a:lnTo>
                    <a:lnTo>
                      <a:pt x="599" y="5121"/>
                    </a:lnTo>
                    <a:lnTo>
                      <a:pt x="465" y="5475"/>
                    </a:lnTo>
                    <a:lnTo>
                      <a:pt x="355" y="5842"/>
                    </a:lnTo>
                    <a:lnTo>
                      <a:pt x="245" y="6196"/>
                    </a:lnTo>
                    <a:lnTo>
                      <a:pt x="171" y="6563"/>
                    </a:lnTo>
                    <a:lnTo>
                      <a:pt x="98" y="6917"/>
                    </a:lnTo>
                    <a:lnTo>
                      <a:pt x="49" y="7284"/>
                    </a:lnTo>
                    <a:lnTo>
                      <a:pt x="12" y="7650"/>
                    </a:lnTo>
                    <a:lnTo>
                      <a:pt x="0" y="8017"/>
                    </a:lnTo>
                    <a:lnTo>
                      <a:pt x="0" y="8384"/>
                    </a:lnTo>
                    <a:lnTo>
                      <a:pt x="12" y="8738"/>
                    </a:lnTo>
                    <a:lnTo>
                      <a:pt x="49" y="9105"/>
                    </a:lnTo>
                    <a:lnTo>
                      <a:pt x="98" y="9471"/>
                    </a:lnTo>
                    <a:lnTo>
                      <a:pt x="159" y="9826"/>
                    </a:lnTo>
                    <a:lnTo>
                      <a:pt x="232" y="10180"/>
                    </a:lnTo>
                    <a:lnTo>
                      <a:pt x="330" y="10522"/>
                    </a:lnTo>
                    <a:lnTo>
                      <a:pt x="440" y="10877"/>
                    </a:lnTo>
                    <a:lnTo>
                      <a:pt x="562" y="11207"/>
                    </a:lnTo>
                    <a:lnTo>
                      <a:pt x="709" y="11549"/>
                    </a:lnTo>
                    <a:lnTo>
                      <a:pt x="856" y="11879"/>
                    </a:lnTo>
                    <a:lnTo>
                      <a:pt x="1027" y="12197"/>
                    </a:lnTo>
                    <a:lnTo>
                      <a:pt x="1210" y="12514"/>
                    </a:lnTo>
                    <a:lnTo>
                      <a:pt x="1418" y="12820"/>
                    </a:lnTo>
                    <a:lnTo>
                      <a:pt x="1626" y="13113"/>
                    </a:lnTo>
                    <a:lnTo>
                      <a:pt x="1858" y="13406"/>
                    </a:lnTo>
                    <a:lnTo>
                      <a:pt x="2102" y="13688"/>
                    </a:lnTo>
                    <a:lnTo>
                      <a:pt x="2359" y="13956"/>
                    </a:lnTo>
                    <a:lnTo>
                      <a:pt x="2628" y="14213"/>
                    </a:lnTo>
                    <a:lnTo>
                      <a:pt x="2909" y="14470"/>
                    </a:lnTo>
                    <a:lnTo>
                      <a:pt x="3214" y="14702"/>
                    </a:lnTo>
                    <a:lnTo>
                      <a:pt x="3300" y="14800"/>
                    </a:lnTo>
                    <a:lnTo>
                      <a:pt x="3398" y="14885"/>
                    </a:lnTo>
                    <a:lnTo>
                      <a:pt x="3618" y="15044"/>
                    </a:lnTo>
                    <a:lnTo>
                      <a:pt x="3850" y="15191"/>
                    </a:lnTo>
                    <a:lnTo>
                      <a:pt x="4094" y="15325"/>
                    </a:lnTo>
                    <a:lnTo>
                      <a:pt x="4436" y="15521"/>
                    </a:lnTo>
                    <a:lnTo>
                      <a:pt x="4803" y="15704"/>
                    </a:lnTo>
                    <a:lnTo>
                      <a:pt x="5170" y="15863"/>
                    </a:lnTo>
                    <a:lnTo>
                      <a:pt x="5548" y="16009"/>
                    </a:lnTo>
                    <a:lnTo>
                      <a:pt x="5915" y="16132"/>
                    </a:lnTo>
                    <a:lnTo>
                      <a:pt x="6294" y="16229"/>
                    </a:lnTo>
                    <a:lnTo>
                      <a:pt x="6673" y="16303"/>
                    </a:lnTo>
                    <a:lnTo>
                      <a:pt x="7052" y="16364"/>
                    </a:lnTo>
                    <a:lnTo>
                      <a:pt x="7088" y="16376"/>
                    </a:lnTo>
                    <a:lnTo>
                      <a:pt x="7125" y="16388"/>
                    </a:lnTo>
                    <a:lnTo>
                      <a:pt x="7162" y="16388"/>
                    </a:lnTo>
                    <a:lnTo>
                      <a:pt x="9092" y="16364"/>
                    </a:lnTo>
                    <a:lnTo>
                      <a:pt x="21130" y="16401"/>
                    </a:lnTo>
                    <a:lnTo>
                      <a:pt x="21166" y="61"/>
                    </a:lnTo>
                    <a:lnTo>
                      <a:pt x="9288" y="74"/>
                    </a:lnTo>
                    <a:lnTo>
                      <a:pt x="9068" y="37"/>
                    </a:lnTo>
                    <a:lnTo>
                      <a:pt x="8860" y="12"/>
                    </a:lnTo>
                    <a:lnTo>
                      <a:pt x="86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3203225" y="4729550"/>
                <a:ext cx="584175" cy="527675"/>
              </a:xfrm>
              <a:custGeom>
                <a:avLst/>
                <a:gdLst/>
                <a:ahLst/>
                <a:cxnLst/>
                <a:rect l="l" t="t" r="r" b="b"/>
                <a:pathLst>
                  <a:path w="23367" h="21107" extrusionOk="0">
                    <a:moveTo>
                      <a:pt x="6881" y="1"/>
                    </a:moveTo>
                    <a:lnTo>
                      <a:pt x="1" y="14825"/>
                    </a:lnTo>
                    <a:lnTo>
                      <a:pt x="10926" y="19884"/>
                    </a:lnTo>
                    <a:lnTo>
                      <a:pt x="11904" y="20373"/>
                    </a:lnTo>
                    <a:lnTo>
                      <a:pt x="12405" y="20605"/>
                    </a:lnTo>
                    <a:lnTo>
                      <a:pt x="12649" y="20703"/>
                    </a:lnTo>
                    <a:lnTo>
                      <a:pt x="12906" y="20801"/>
                    </a:lnTo>
                    <a:lnTo>
                      <a:pt x="13260" y="20899"/>
                    </a:lnTo>
                    <a:lnTo>
                      <a:pt x="13615" y="20984"/>
                    </a:lnTo>
                    <a:lnTo>
                      <a:pt x="13981" y="21045"/>
                    </a:lnTo>
                    <a:lnTo>
                      <a:pt x="14348" y="21082"/>
                    </a:lnTo>
                    <a:lnTo>
                      <a:pt x="14702" y="21106"/>
                    </a:lnTo>
                    <a:lnTo>
                      <a:pt x="15069" y="21106"/>
                    </a:lnTo>
                    <a:lnTo>
                      <a:pt x="15435" y="21094"/>
                    </a:lnTo>
                    <a:lnTo>
                      <a:pt x="15802" y="21057"/>
                    </a:lnTo>
                    <a:lnTo>
                      <a:pt x="16156" y="21021"/>
                    </a:lnTo>
                    <a:lnTo>
                      <a:pt x="16523" y="20960"/>
                    </a:lnTo>
                    <a:lnTo>
                      <a:pt x="16877" y="20874"/>
                    </a:lnTo>
                    <a:lnTo>
                      <a:pt x="17244" y="20789"/>
                    </a:lnTo>
                    <a:lnTo>
                      <a:pt x="17598" y="20691"/>
                    </a:lnTo>
                    <a:lnTo>
                      <a:pt x="17941" y="20569"/>
                    </a:lnTo>
                    <a:lnTo>
                      <a:pt x="18283" y="20446"/>
                    </a:lnTo>
                    <a:lnTo>
                      <a:pt x="18625" y="20312"/>
                    </a:lnTo>
                    <a:lnTo>
                      <a:pt x="18918" y="20190"/>
                    </a:lnTo>
                    <a:lnTo>
                      <a:pt x="19199" y="20043"/>
                    </a:lnTo>
                    <a:lnTo>
                      <a:pt x="19468" y="19896"/>
                    </a:lnTo>
                    <a:lnTo>
                      <a:pt x="19737" y="19725"/>
                    </a:lnTo>
                    <a:lnTo>
                      <a:pt x="19994" y="19554"/>
                    </a:lnTo>
                    <a:lnTo>
                      <a:pt x="20250" y="19371"/>
                    </a:lnTo>
                    <a:lnTo>
                      <a:pt x="20495" y="19163"/>
                    </a:lnTo>
                    <a:lnTo>
                      <a:pt x="20727" y="18955"/>
                    </a:lnTo>
                    <a:lnTo>
                      <a:pt x="20947" y="18748"/>
                    </a:lnTo>
                    <a:lnTo>
                      <a:pt x="21167" y="18515"/>
                    </a:lnTo>
                    <a:lnTo>
                      <a:pt x="21375" y="18283"/>
                    </a:lnTo>
                    <a:lnTo>
                      <a:pt x="21570" y="18039"/>
                    </a:lnTo>
                    <a:lnTo>
                      <a:pt x="21766" y="17782"/>
                    </a:lnTo>
                    <a:lnTo>
                      <a:pt x="21937" y="17526"/>
                    </a:lnTo>
                    <a:lnTo>
                      <a:pt x="22108" y="17257"/>
                    </a:lnTo>
                    <a:lnTo>
                      <a:pt x="22267" y="16988"/>
                    </a:lnTo>
                    <a:lnTo>
                      <a:pt x="22413" y="16707"/>
                    </a:lnTo>
                    <a:lnTo>
                      <a:pt x="22560" y="16426"/>
                    </a:lnTo>
                    <a:lnTo>
                      <a:pt x="22682" y="16145"/>
                    </a:lnTo>
                    <a:lnTo>
                      <a:pt x="22805" y="15851"/>
                    </a:lnTo>
                    <a:lnTo>
                      <a:pt x="22915" y="15546"/>
                    </a:lnTo>
                    <a:lnTo>
                      <a:pt x="23012" y="15252"/>
                    </a:lnTo>
                    <a:lnTo>
                      <a:pt x="23098" y="14947"/>
                    </a:lnTo>
                    <a:lnTo>
                      <a:pt x="23171" y="14641"/>
                    </a:lnTo>
                    <a:lnTo>
                      <a:pt x="23232" y="14324"/>
                    </a:lnTo>
                    <a:lnTo>
                      <a:pt x="23281" y="14018"/>
                    </a:lnTo>
                    <a:lnTo>
                      <a:pt x="23318" y="13700"/>
                    </a:lnTo>
                    <a:lnTo>
                      <a:pt x="23354" y="13395"/>
                    </a:lnTo>
                    <a:lnTo>
                      <a:pt x="23367" y="13077"/>
                    </a:lnTo>
                    <a:lnTo>
                      <a:pt x="23367" y="12772"/>
                    </a:lnTo>
                    <a:lnTo>
                      <a:pt x="23354" y="12454"/>
                    </a:lnTo>
                    <a:lnTo>
                      <a:pt x="23342" y="12148"/>
                    </a:lnTo>
                    <a:lnTo>
                      <a:pt x="23293" y="11721"/>
                    </a:lnTo>
                    <a:lnTo>
                      <a:pt x="23220" y="11317"/>
                    </a:lnTo>
                    <a:lnTo>
                      <a:pt x="23134" y="10914"/>
                    </a:lnTo>
                    <a:lnTo>
                      <a:pt x="23024" y="10523"/>
                    </a:lnTo>
                    <a:lnTo>
                      <a:pt x="22890" y="10132"/>
                    </a:lnTo>
                    <a:lnTo>
                      <a:pt x="22756" y="9753"/>
                    </a:lnTo>
                    <a:lnTo>
                      <a:pt x="22597" y="9387"/>
                    </a:lnTo>
                    <a:lnTo>
                      <a:pt x="22413" y="9032"/>
                    </a:lnTo>
                    <a:lnTo>
                      <a:pt x="22328" y="8873"/>
                    </a:lnTo>
                    <a:lnTo>
                      <a:pt x="22230" y="8714"/>
                    </a:lnTo>
                    <a:lnTo>
                      <a:pt x="22120" y="8568"/>
                    </a:lnTo>
                    <a:lnTo>
                      <a:pt x="21998" y="8421"/>
                    </a:lnTo>
                    <a:lnTo>
                      <a:pt x="21754" y="8140"/>
                    </a:lnTo>
                    <a:lnTo>
                      <a:pt x="21485" y="7871"/>
                    </a:lnTo>
                    <a:lnTo>
                      <a:pt x="21179" y="7566"/>
                    </a:lnTo>
                    <a:lnTo>
                      <a:pt x="20849" y="7285"/>
                    </a:lnTo>
                    <a:lnTo>
                      <a:pt x="20531" y="7003"/>
                    </a:lnTo>
                    <a:lnTo>
                      <a:pt x="20202" y="6747"/>
                    </a:lnTo>
                    <a:lnTo>
                      <a:pt x="19859" y="6490"/>
                    </a:lnTo>
                    <a:lnTo>
                      <a:pt x="19517" y="6246"/>
                    </a:lnTo>
                    <a:lnTo>
                      <a:pt x="19175" y="6014"/>
                    </a:lnTo>
                    <a:lnTo>
                      <a:pt x="18821" y="5794"/>
                    </a:lnTo>
                    <a:lnTo>
                      <a:pt x="18466" y="5574"/>
                    </a:lnTo>
                    <a:lnTo>
                      <a:pt x="18100" y="5366"/>
                    </a:lnTo>
                    <a:lnTo>
                      <a:pt x="17366" y="4963"/>
                    </a:lnTo>
                    <a:lnTo>
                      <a:pt x="16609" y="4584"/>
                    </a:lnTo>
                    <a:lnTo>
                      <a:pt x="15839" y="4205"/>
                    </a:lnTo>
                    <a:lnTo>
                      <a:pt x="14433" y="3533"/>
                    </a:lnTo>
                    <a:lnTo>
                      <a:pt x="13028" y="2861"/>
                    </a:lnTo>
                    <a:lnTo>
                      <a:pt x="10193" y="1553"/>
                    </a:lnTo>
                    <a:lnTo>
                      <a:pt x="6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3151600" y="4722850"/>
                <a:ext cx="274075" cy="384050"/>
              </a:xfrm>
              <a:custGeom>
                <a:avLst/>
                <a:gdLst/>
                <a:ahLst/>
                <a:cxnLst/>
                <a:rect l="l" t="t" r="r" b="b"/>
                <a:pathLst>
                  <a:path w="10963" h="15362" extrusionOk="0">
                    <a:moveTo>
                      <a:pt x="7541" y="0"/>
                    </a:moveTo>
                    <a:lnTo>
                      <a:pt x="7296" y="25"/>
                    </a:lnTo>
                    <a:lnTo>
                      <a:pt x="7040" y="61"/>
                    </a:lnTo>
                    <a:lnTo>
                      <a:pt x="6783" y="110"/>
                    </a:lnTo>
                    <a:lnTo>
                      <a:pt x="6526" y="183"/>
                    </a:lnTo>
                    <a:lnTo>
                      <a:pt x="6257" y="281"/>
                    </a:lnTo>
                    <a:lnTo>
                      <a:pt x="5989" y="391"/>
                    </a:lnTo>
                    <a:lnTo>
                      <a:pt x="5707" y="526"/>
                    </a:lnTo>
                    <a:lnTo>
                      <a:pt x="5439" y="672"/>
                    </a:lnTo>
                    <a:lnTo>
                      <a:pt x="5158" y="843"/>
                    </a:lnTo>
                    <a:lnTo>
                      <a:pt x="4876" y="1039"/>
                    </a:lnTo>
                    <a:lnTo>
                      <a:pt x="4595" y="1247"/>
                    </a:lnTo>
                    <a:lnTo>
                      <a:pt x="4327" y="1467"/>
                    </a:lnTo>
                    <a:lnTo>
                      <a:pt x="4058" y="1699"/>
                    </a:lnTo>
                    <a:lnTo>
                      <a:pt x="3789" y="1943"/>
                    </a:lnTo>
                    <a:lnTo>
                      <a:pt x="3532" y="2212"/>
                    </a:lnTo>
                    <a:lnTo>
                      <a:pt x="3276" y="2481"/>
                    </a:lnTo>
                    <a:lnTo>
                      <a:pt x="3031" y="2762"/>
                    </a:lnTo>
                    <a:lnTo>
                      <a:pt x="2799" y="3055"/>
                    </a:lnTo>
                    <a:lnTo>
                      <a:pt x="2567" y="3361"/>
                    </a:lnTo>
                    <a:lnTo>
                      <a:pt x="2347" y="3679"/>
                    </a:lnTo>
                    <a:lnTo>
                      <a:pt x="2139" y="3996"/>
                    </a:lnTo>
                    <a:lnTo>
                      <a:pt x="1931" y="4326"/>
                    </a:lnTo>
                    <a:lnTo>
                      <a:pt x="1736" y="4668"/>
                    </a:lnTo>
                    <a:lnTo>
                      <a:pt x="1540" y="5011"/>
                    </a:lnTo>
                    <a:lnTo>
                      <a:pt x="1369" y="5353"/>
                    </a:lnTo>
                    <a:lnTo>
                      <a:pt x="1198" y="5707"/>
                    </a:lnTo>
                    <a:lnTo>
                      <a:pt x="1039" y="6074"/>
                    </a:lnTo>
                    <a:lnTo>
                      <a:pt x="892" y="6428"/>
                    </a:lnTo>
                    <a:lnTo>
                      <a:pt x="746" y="6795"/>
                    </a:lnTo>
                    <a:lnTo>
                      <a:pt x="624" y="7161"/>
                    </a:lnTo>
                    <a:lnTo>
                      <a:pt x="501" y="7528"/>
                    </a:lnTo>
                    <a:lnTo>
                      <a:pt x="404" y="7907"/>
                    </a:lnTo>
                    <a:lnTo>
                      <a:pt x="306" y="8274"/>
                    </a:lnTo>
                    <a:lnTo>
                      <a:pt x="220" y="8652"/>
                    </a:lnTo>
                    <a:lnTo>
                      <a:pt x="159" y="9019"/>
                    </a:lnTo>
                    <a:lnTo>
                      <a:pt x="98" y="9386"/>
                    </a:lnTo>
                    <a:lnTo>
                      <a:pt x="49" y="9752"/>
                    </a:lnTo>
                    <a:lnTo>
                      <a:pt x="25" y="10119"/>
                    </a:lnTo>
                    <a:lnTo>
                      <a:pt x="13" y="10473"/>
                    </a:lnTo>
                    <a:lnTo>
                      <a:pt x="0" y="10840"/>
                    </a:lnTo>
                    <a:lnTo>
                      <a:pt x="13" y="11182"/>
                    </a:lnTo>
                    <a:lnTo>
                      <a:pt x="37" y="11537"/>
                    </a:lnTo>
                    <a:lnTo>
                      <a:pt x="74" y="11866"/>
                    </a:lnTo>
                    <a:lnTo>
                      <a:pt x="135" y="12196"/>
                    </a:lnTo>
                    <a:lnTo>
                      <a:pt x="196" y="12502"/>
                    </a:lnTo>
                    <a:lnTo>
                      <a:pt x="281" y="12795"/>
                    </a:lnTo>
                    <a:lnTo>
                      <a:pt x="367" y="13076"/>
                    </a:lnTo>
                    <a:lnTo>
                      <a:pt x="465" y="13333"/>
                    </a:lnTo>
                    <a:lnTo>
                      <a:pt x="587" y="13590"/>
                    </a:lnTo>
                    <a:lnTo>
                      <a:pt x="709" y="13822"/>
                    </a:lnTo>
                    <a:lnTo>
                      <a:pt x="844" y="14042"/>
                    </a:lnTo>
                    <a:lnTo>
                      <a:pt x="990" y="14237"/>
                    </a:lnTo>
                    <a:lnTo>
                      <a:pt x="1149" y="14421"/>
                    </a:lnTo>
                    <a:lnTo>
                      <a:pt x="1320" y="14592"/>
                    </a:lnTo>
                    <a:lnTo>
                      <a:pt x="1491" y="14751"/>
                    </a:lnTo>
                    <a:lnTo>
                      <a:pt x="1675" y="14885"/>
                    </a:lnTo>
                    <a:lnTo>
                      <a:pt x="1870" y="15007"/>
                    </a:lnTo>
                    <a:lnTo>
                      <a:pt x="2078" y="15105"/>
                    </a:lnTo>
                    <a:lnTo>
                      <a:pt x="2286" y="15191"/>
                    </a:lnTo>
                    <a:lnTo>
                      <a:pt x="2493" y="15264"/>
                    </a:lnTo>
                    <a:lnTo>
                      <a:pt x="2726" y="15313"/>
                    </a:lnTo>
                    <a:lnTo>
                      <a:pt x="2958" y="15349"/>
                    </a:lnTo>
                    <a:lnTo>
                      <a:pt x="3190" y="15362"/>
                    </a:lnTo>
                    <a:lnTo>
                      <a:pt x="3434" y="15362"/>
                    </a:lnTo>
                    <a:lnTo>
                      <a:pt x="3679" y="15349"/>
                    </a:lnTo>
                    <a:lnTo>
                      <a:pt x="3935" y="15313"/>
                    </a:lnTo>
                    <a:lnTo>
                      <a:pt x="4192" y="15252"/>
                    </a:lnTo>
                    <a:lnTo>
                      <a:pt x="4461" y="15178"/>
                    </a:lnTo>
                    <a:lnTo>
                      <a:pt x="4718" y="15081"/>
                    </a:lnTo>
                    <a:lnTo>
                      <a:pt x="4999" y="14971"/>
                    </a:lnTo>
                    <a:lnTo>
                      <a:pt x="5268" y="14836"/>
                    </a:lnTo>
                    <a:lnTo>
                      <a:pt x="5549" y="14689"/>
                    </a:lnTo>
                    <a:lnTo>
                      <a:pt x="5817" y="14518"/>
                    </a:lnTo>
                    <a:lnTo>
                      <a:pt x="6099" y="14335"/>
                    </a:lnTo>
                    <a:lnTo>
                      <a:pt x="6380" y="14127"/>
                    </a:lnTo>
                    <a:lnTo>
                      <a:pt x="6661" y="13907"/>
                    </a:lnTo>
                    <a:lnTo>
                      <a:pt x="6930" y="13663"/>
                    </a:lnTo>
                    <a:lnTo>
                      <a:pt x="7186" y="13419"/>
                    </a:lnTo>
                    <a:lnTo>
                      <a:pt x="7443" y="13162"/>
                    </a:lnTo>
                    <a:lnTo>
                      <a:pt x="7699" y="12881"/>
                    </a:lnTo>
                    <a:lnTo>
                      <a:pt x="7932" y="12600"/>
                    </a:lnTo>
                    <a:lnTo>
                      <a:pt x="8176" y="12306"/>
                    </a:lnTo>
                    <a:lnTo>
                      <a:pt x="8396" y="12001"/>
                    </a:lnTo>
                    <a:lnTo>
                      <a:pt x="8628" y="11695"/>
                    </a:lnTo>
                    <a:lnTo>
                      <a:pt x="8836" y="11365"/>
                    </a:lnTo>
                    <a:lnTo>
                      <a:pt x="9044" y="11035"/>
                    </a:lnTo>
                    <a:lnTo>
                      <a:pt x="9239" y="10705"/>
                    </a:lnTo>
                    <a:lnTo>
                      <a:pt x="9423" y="10363"/>
                    </a:lnTo>
                    <a:lnTo>
                      <a:pt x="9606" y="10009"/>
                    </a:lnTo>
                    <a:lnTo>
                      <a:pt x="9777" y="9655"/>
                    </a:lnTo>
                    <a:lnTo>
                      <a:pt x="9936" y="9300"/>
                    </a:lnTo>
                    <a:lnTo>
                      <a:pt x="10082" y="8933"/>
                    </a:lnTo>
                    <a:lnTo>
                      <a:pt x="10217" y="8567"/>
                    </a:lnTo>
                    <a:lnTo>
                      <a:pt x="10339" y="8200"/>
                    </a:lnTo>
                    <a:lnTo>
                      <a:pt x="10461" y="7834"/>
                    </a:lnTo>
                    <a:lnTo>
                      <a:pt x="10571" y="7467"/>
                    </a:lnTo>
                    <a:lnTo>
                      <a:pt x="10657" y="7088"/>
                    </a:lnTo>
                    <a:lnTo>
                      <a:pt x="10742" y="6722"/>
                    </a:lnTo>
                    <a:lnTo>
                      <a:pt x="10816" y="6343"/>
                    </a:lnTo>
                    <a:lnTo>
                      <a:pt x="10865" y="5976"/>
                    </a:lnTo>
                    <a:lnTo>
                      <a:pt x="10913" y="5609"/>
                    </a:lnTo>
                    <a:lnTo>
                      <a:pt x="10938" y="5243"/>
                    </a:lnTo>
                    <a:lnTo>
                      <a:pt x="10962" y="4888"/>
                    </a:lnTo>
                    <a:lnTo>
                      <a:pt x="10962" y="4534"/>
                    </a:lnTo>
                    <a:lnTo>
                      <a:pt x="10950" y="4180"/>
                    </a:lnTo>
                    <a:lnTo>
                      <a:pt x="10926" y="3825"/>
                    </a:lnTo>
                    <a:lnTo>
                      <a:pt x="10889" y="3495"/>
                    </a:lnTo>
                    <a:lnTo>
                      <a:pt x="10840" y="3165"/>
                    </a:lnTo>
                    <a:lnTo>
                      <a:pt x="10767" y="2860"/>
                    </a:lnTo>
                    <a:lnTo>
                      <a:pt x="10693" y="2566"/>
                    </a:lnTo>
                    <a:lnTo>
                      <a:pt x="10608" y="2285"/>
                    </a:lnTo>
                    <a:lnTo>
                      <a:pt x="10498" y="2029"/>
                    </a:lnTo>
                    <a:lnTo>
                      <a:pt x="10388" y="1772"/>
                    </a:lnTo>
                    <a:lnTo>
                      <a:pt x="10266" y="1540"/>
                    </a:lnTo>
                    <a:lnTo>
                      <a:pt x="10131" y="1320"/>
                    </a:lnTo>
                    <a:lnTo>
                      <a:pt x="9985" y="1124"/>
                    </a:lnTo>
                    <a:lnTo>
                      <a:pt x="9826" y="941"/>
                    </a:lnTo>
                    <a:lnTo>
                      <a:pt x="9655" y="770"/>
                    </a:lnTo>
                    <a:lnTo>
                      <a:pt x="9484" y="611"/>
                    </a:lnTo>
                    <a:lnTo>
                      <a:pt x="9300" y="477"/>
                    </a:lnTo>
                    <a:lnTo>
                      <a:pt x="9105" y="354"/>
                    </a:lnTo>
                    <a:lnTo>
                      <a:pt x="8897" y="257"/>
                    </a:lnTo>
                    <a:lnTo>
                      <a:pt x="8689" y="171"/>
                    </a:lnTo>
                    <a:lnTo>
                      <a:pt x="8482" y="98"/>
                    </a:lnTo>
                    <a:lnTo>
                      <a:pt x="8249" y="49"/>
                    </a:lnTo>
                    <a:lnTo>
                      <a:pt x="8017" y="12"/>
                    </a:lnTo>
                    <a:lnTo>
                      <a:pt x="77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789250" y="4574350"/>
                <a:ext cx="584475" cy="525825"/>
              </a:xfrm>
              <a:custGeom>
                <a:avLst/>
                <a:gdLst/>
                <a:ahLst/>
                <a:cxnLst/>
                <a:rect l="l" t="t" r="r" b="b"/>
                <a:pathLst>
                  <a:path w="23379" h="21033" extrusionOk="0">
                    <a:moveTo>
                      <a:pt x="7932" y="1"/>
                    </a:moveTo>
                    <a:lnTo>
                      <a:pt x="7626" y="25"/>
                    </a:lnTo>
                    <a:lnTo>
                      <a:pt x="7333" y="50"/>
                    </a:lnTo>
                    <a:lnTo>
                      <a:pt x="7028" y="86"/>
                    </a:lnTo>
                    <a:lnTo>
                      <a:pt x="6734" y="147"/>
                    </a:lnTo>
                    <a:lnTo>
                      <a:pt x="6429" y="209"/>
                    </a:lnTo>
                    <a:lnTo>
                      <a:pt x="6050" y="306"/>
                    </a:lnTo>
                    <a:lnTo>
                      <a:pt x="5659" y="416"/>
                    </a:lnTo>
                    <a:lnTo>
                      <a:pt x="5280" y="551"/>
                    </a:lnTo>
                    <a:lnTo>
                      <a:pt x="4913" y="710"/>
                    </a:lnTo>
                    <a:lnTo>
                      <a:pt x="4534" y="881"/>
                    </a:lnTo>
                    <a:lnTo>
                      <a:pt x="4180" y="1064"/>
                    </a:lnTo>
                    <a:lnTo>
                      <a:pt x="3813" y="1284"/>
                    </a:lnTo>
                    <a:lnTo>
                      <a:pt x="3471" y="1516"/>
                    </a:lnTo>
                    <a:lnTo>
                      <a:pt x="3154" y="1748"/>
                    </a:lnTo>
                    <a:lnTo>
                      <a:pt x="2860" y="1993"/>
                    </a:lnTo>
                    <a:lnTo>
                      <a:pt x="2579" y="2249"/>
                    </a:lnTo>
                    <a:lnTo>
                      <a:pt x="2310" y="2506"/>
                    </a:lnTo>
                    <a:lnTo>
                      <a:pt x="2054" y="2787"/>
                    </a:lnTo>
                    <a:lnTo>
                      <a:pt x="1809" y="3068"/>
                    </a:lnTo>
                    <a:lnTo>
                      <a:pt x="1589" y="3361"/>
                    </a:lnTo>
                    <a:lnTo>
                      <a:pt x="1369" y="3667"/>
                    </a:lnTo>
                    <a:lnTo>
                      <a:pt x="1174" y="3973"/>
                    </a:lnTo>
                    <a:lnTo>
                      <a:pt x="990" y="4290"/>
                    </a:lnTo>
                    <a:lnTo>
                      <a:pt x="832" y="4620"/>
                    </a:lnTo>
                    <a:lnTo>
                      <a:pt x="673" y="4950"/>
                    </a:lnTo>
                    <a:lnTo>
                      <a:pt x="538" y="5292"/>
                    </a:lnTo>
                    <a:lnTo>
                      <a:pt x="416" y="5635"/>
                    </a:lnTo>
                    <a:lnTo>
                      <a:pt x="306" y="5977"/>
                    </a:lnTo>
                    <a:lnTo>
                      <a:pt x="221" y="6331"/>
                    </a:lnTo>
                    <a:lnTo>
                      <a:pt x="147" y="6686"/>
                    </a:lnTo>
                    <a:lnTo>
                      <a:pt x="86" y="7040"/>
                    </a:lnTo>
                    <a:lnTo>
                      <a:pt x="37" y="7407"/>
                    </a:lnTo>
                    <a:lnTo>
                      <a:pt x="13" y="7761"/>
                    </a:lnTo>
                    <a:lnTo>
                      <a:pt x="1" y="8128"/>
                    </a:lnTo>
                    <a:lnTo>
                      <a:pt x="1" y="8494"/>
                    </a:lnTo>
                    <a:lnTo>
                      <a:pt x="25" y="8849"/>
                    </a:lnTo>
                    <a:lnTo>
                      <a:pt x="62" y="9215"/>
                    </a:lnTo>
                    <a:lnTo>
                      <a:pt x="123" y="9582"/>
                    </a:lnTo>
                    <a:lnTo>
                      <a:pt x="184" y="9936"/>
                    </a:lnTo>
                    <a:lnTo>
                      <a:pt x="269" y="10291"/>
                    </a:lnTo>
                    <a:lnTo>
                      <a:pt x="379" y="10657"/>
                    </a:lnTo>
                    <a:lnTo>
                      <a:pt x="502" y="10999"/>
                    </a:lnTo>
                    <a:lnTo>
                      <a:pt x="636" y="11354"/>
                    </a:lnTo>
                    <a:lnTo>
                      <a:pt x="795" y="11696"/>
                    </a:lnTo>
                    <a:lnTo>
                      <a:pt x="966" y="12038"/>
                    </a:lnTo>
                    <a:lnTo>
                      <a:pt x="1015" y="12160"/>
                    </a:lnTo>
                    <a:lnTo>
                      <a:pt x="1064" y="12283"/>
                    </a:lnTo>
                    <a:lnTo>
                      <a:pt x="1198" y="12515"/>
                    </a:lnTo>
                    <a:lnTo>
                      <a:pt x="1345" y="12747"/>
                    </a:lnTo>
                    <a:lnTo>
                      <a:pt x="1504" y="12979"/>
                    </a:lnTo>
                    <a:lnTo>
                      <a:pt x="1748" y="13297"/>
                    </a:lnTo>
                    <a:lnTo>
                      <a:pt x="2005" y="13615"/>
                    </a:lnTo>
                    <a:lnTo>
                      <a:pt x="2261" y="13908"/>
                    </a:lnTo>
                    <a:lnTo>
                      <a:pt x="2543" y="14189"/>
                    </a:lnTo>
                    <a:lnTo>
                      <a:pt x="2836" y="14458"/>
                    </a:lnTo>
                    <a:lnTo>
                      <a:pt x="3141" y="14715"/>
                    </a:lnTo>
                    <a:lnTo>
                      <a:pt x="3447" y="14935"/>
                    </a:lnTo>
                    <a:lnTo>
                      <a:pt x="3765" y="15142"/>
                    </a:lnTo>
                    <a:lnTo>
                      <a:pt x="3801" y="15179"/>
                    </a:lnTo>
                    <a:lnTo>
                      <a:pt x="3826" y="15191"/>
                    </a:lnTo>
                    <a:lnTo>
                      <a:pt x="3862" y="15203"/>
                    </a:lnTo>
                    <a:lnTo>
                      <a:pt x="5622" y="15986"/>
                    </a:lnTo>
                    <a:lnTo>
                      <a:pt x="16560" y="21033"/>
                    </a:lnTo>
                    <a:lnTo>
                      <a:pt x="23379" y="6184"/>
                    </a:lnTo>
                    <a:lnTo>
                      <a:pt x="12576" y="1247"/>
                    </a:lnTo>
                    <a:lnTo>
                      <a:pt x="12392" y="1137"/>
                    </a:lnTo>
                    <a:lnTo>
                      <a:pt x="12209" y="1027"/>
                    </a:lnTo>
                    <a:lnTo>
                      <a:pt x="12038" y="930"/>
                    </a:lnTo>
                    <a:lnTo>
                      <a:pt x="11855" y="844"/>
                    </a:lnTo>
                    <a:lnTo>
                      <a:pt x="11476" y="685"/>
                    </a:lnTo>
                    <a:lnTo>
                      <a:pt x="11109" y="538"/>
                    </a:lnTo>
                    <a:lnTo>
                      <a:pt x="10828" y="441"/>
                    </a:lnTo>
                    <a:lnTo>
                      <a:pt x="10547" y="343"/>
                    </a:lnTo>
                    <a:lnTo>
                      <a:pt x="10266" y="270"/>
                    </a:lnTo>
                    <a:lnTo>
                      <a:pt x="9985" y="196"/>
                    </a:lnTo>
                    <a:lnTo>
                      <a:pt x="9692" y="135"/>
                    </a:lnTo>
                    <a:lnTo>
                      <a:pt x="9411" y="86"/>
                    </a:lnTo>
                    <a:lnTo>
                      <a:pt x="9117" y="50"/>
                    </a:lnTo>
                    <a:lnTo>
                      <a:pt x="8824" y="25"/>
                    </a:lnTo>
                    <a:lnTo>
                      <a:pt x="85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3006775" y="1060275"/>
                <a:ext cx="1596350" cy="74250"/>
              </a:xfrm>
              <a:custGeom>
                <a:avLst/>
                <a:gdLst/>
                <a:ahLst/>
                <a:cxnLst/>
                <a:rect l="l" t="t" r="r" b="b"/>
                <a:pathLst>
                  <a:path w="63854" h="2970" extrusionOk="0">
                    <a:moveTo>
                      <a:pt x="63854" y="269"/>
                    </a:moveTo>
                    <a:lnTo>
                      <a:pt x="63830" y="562"/>
                    </a:lnTo>
                    <a:lnTo>
                      <a:pt x="63805" y="868"/>
                    </a:lnTo>
                    <a:lnTo>
                      <a:pt x="63768" y="1186"/>
                    </a:lnTo>
                    <a:lnTo>
                      <a:pt x="63707" y="1516"/>
                    </a:lnTo>
                    <a:lnTo>
                      <a:pt x="63634" y="1870"/>
                    </a:lnTo>
                    <a:lnTo>
                      <a:pt x="63548" y="2237"/>
                    </a:lnTo>
                    <a:lnTo>
                      <a:pt x="63451" y="2615"/>
                    </a:lnTo>
                    <a:lnTo>
                      <a:pt x="63854" y="2787"/>
                    </a:lnTo>
                    <a:lnTo>
                      <a:pt x="63854" y="269"/>
                    </a:lnTo>
                    <a:close/>
                    <a:moveTo>
                      <a:pt x="1" y="0"/>
                    </a:moveTo>
                    <a:lnTo>
                      <a:pt x="1" y="2970"/>
                    </a:lnTo>
                    <a:lnTo>
                      <a:pt x="514" y="2725"/>
                    </a:lnTo>
                    <a:lnTo>
                      <a:pt x="392" y="2347"/>
                    </a:lnTo>
                    <a:lnTo>
                      <a:pt x="282" y="1980"/>
                    </a:lnTo>
                    <a:lnTo>
                      <a:pt x="196" y="1613"/>
                    </a:lnTo>
                    <a:lnTo>
                      <a:pt x="123" y="1271"/>
                    </a:lnTo>
                    <a:lnTo>
                      <a:pt x="74" y="929"/>
                    </a:lnTo>
                    <a:lnTo>
                      <a:pt x="25" y="611"/>
                    </a:lnTo>
                    <a:lnTo>
                      <a:pt x="13" y="293"/>
                    </a:lnTo>
                    <a:lnTo>
                      <a:pt x="1" y="0"/>
                    </a:lnTo>
                    <a:close/>
                  </a:path>
                </a:pathLst>
              </a:custGeom>
              <a:solidFill>
                <a:srgbClr val="BDE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3006775" y="1060275"/>
                <a:ext cx="12875" cy="74250"/>
              </a:xfrm>
              <a:custGeom>
                <a:avLst/>
                <a:gdLst/>
                <a:ahLst/>
                <a:cxnLst/>
                <a:rect l="l" t="t" r="r" b="b"/>
                <a:pathLst>
                  <a:path w="515" h="2970" fill="none" extrusionOk="0">
                    <a:moveTo>
                      <a:pt x="1" y="0"/>
                    </a:moveTo>
                    <a:lnTo>
                      <a:pt x="1" y="0"/>
                    </a:lnTo>
                    <a:lnTo>
                      <a:pt x="1" y="2970"/>
                    </a:lnTo>
                    <a:lnTo>
                      <a:pt x="1" y="2970"/>
                    </a:lnTo>
                    <a:lnTo>
                      <a:pt x="514" y="2725"/>
                    </a:lnTo>
                    <a:lnTo>
                      <a:pt x="514" y="2725"/>
                    </a:lnTo>
                    <a:lnTo>
                      <a:pt x="392" y="2347"/>
                    </a:lnTo>
                    <a:lnTo>
                      <a:pt x="282" y="1980"/>
                    </a:lnTo>
                    <a:lnTo>
                      <a:pt x="196" y="1613"/>
                    </a:lnTo>
                    <a:lnTo>
                      <a:pt x="123" y="1271"/>
                    </a:lnTo>
                    <a:lnTo>
                      <a:pt x="74" y="929"/>
                    </a:lnTo>
                    <a:lnTo>
                      <a:pt x="25" y="611"/>
                    </a:lnTo>
                    <a:lnTo>
                      <a:pt x="13" y="293"/>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4593025" y="1060275"/>
                <a:ext cx="10100" cy="69675"/>
              </a:xfrm>
              <a:custGeom>
                <a:avLst/>
                <a:gdLst/>
                <a:ahLst/>
                <a:cxnLst/>
                <a:rect l="l" t="t" r="r" b="b"/>
                <a:pathLst>
                  <a:path w="404" h="2787" fill="none" extrusionOk="0">
                    <a:moveTo>
                      <a:pt x="404" y="0"/>
                    </a:moveTo>
                    <a:lnTo>
                      <a:pt x="404" y="0"/>
                    </a:lnTo>
                    <a:lnTo>
                      <a:pt x="404" y="269"/>
                    </a:lnTo>
                    <a:lnTo>
                      <a:pt x="380" y="562"/>
                    </a:lnTo>
                    <a:lnTo>
                      <a:pt x="355" y="868"/>
                    </a:lnTo>
                    <a:lnTo>
                      <a:pt x="318" y="1186"/>
                    </a:lnTo>
                    <a:lnTo>
                      <a:pt x="257" y="1516"/>
                    </a:lnTo>
                    <a:lnTo>
                      <a:pt x="184" y="1870"/>
                    </a:lnTo>
                    <a:lnTo>
                      <a:pt x="98" y="2237"/>
                    </a:lnTo>
                    <a:lnTo>
                      <a:pt x="1" y="2615"/>
                    </a:lnTo>
                    <a:lnTo>
                      <a:pt x="1" y="2615"/>
                    </a:lnTo>
                    <a:lnTo>
                      <a:pt x="404" y="2787"/>
                    </a:lnTo>
                    <a:lnTo>
                      <a:pt x="4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3006775" y="1125650"/>
                <a:ext cx="1596350" cy="735725"/>
              </a:xfrm>
              <a:custGeom>
                <a:avLst/>
                <a:gdLst/>
                <a:ahLst/>
                <a:cxnLst/>
                <a:rect l="l" t="t" r="r" b="b"/>
                <a:pathLst>
                  <a:path w="63854" h="29429" extrusionOk="0">
                    <a:moveTo>
                      <a:pt x="63451" y="0"/>
                    </a:moveTo>
                    <a:lnTo>
                      <a:pt x="63292" y="538"/>
                    </a:lnTo>
                    <a:lnTo>
                      <a:pt x="63084" y="1113"/>
                    </a:lnTo>
                    <a:lnTo>
                      <a:pt x="62852" y="1699"/>
                    </a:lnTo>
                    <a:lnTo>
                      <a:pt x="62583" y="2298"/>
                    </a:lnTo>
                    <a:lnTo>
                      <a:pt x="62424" y="2603"/>
                    </a:lnTo>
                    <a:lnTo>
                      <a:pt x="62265" y="2921"/>
                    </a:lnTo>
                    <a:lnTo>
                      <a:pt x="62094" y="3227"/>
                    </a:lnTo>
                    <a:lnTo>
                      <a:pt x="61911" y="3544"/>
                    </a:lnTo>
                    <a:lnTo>
                      <a:pt x="61728" y="3862"/>
                    </a:lnTo>
                    <a:lnTo>
                      <a:pt x="61520" y="4180"/>
                    </a:lnTo>
                    <a:lnTo>
                      <a:pt x="61312" y="4498"/>
                    </a:lnTo>
                    <a:lnTo>
                      <a:pt x="61080" y="4815"/>
                    </a:lnTo>
                    <a:lnTo>
                      <a:pt x="60848" y="5145"/>
                    </a:lnTo>
                    <a:lnTo>
                      <a:pt x="60603" y="5463"/>
                    </a:lnTo>
                    <a:lnTo>
                      <a:pt x="60347" y="5781"/>
                    </a:lnTo>
                    <a:lnTo>
                      <a:pt x="60078" y="6111"/>
                    </a:lnTo>
                    <a:lnTo>
                      <a:pt x="59784" y="6429"/>
                    </a:lnTo>
                    <a:lnTo>
                      <a:pt x="59491" y="6746"/>
                    </a:lnTo>
                    <a:lnTo>
                      <a:pt x="59186" y="7076"/>
                    </a:lnTo>
                    <a:lnTo>
                      <a:pt x="58868" y="7394"/>
                    </a:lnTo>
                    <a:lnTo>
                      <a:pt x="58526" y="7712"/>
                    </a:lnTo>
                    <a:lnTo>
                      <a:pt x="58184" y="8029"/>
                    </a:lnTo>
                    <a:lnTo>
                      <a:pt x="57817" y="8335"/>
                    </a:lnTo>
                    <a:lnTo>
                      <a:pt x="57450" y="8653"/>
                    </a:lnTo>
                    <a:lnTo>
                      <a:pt x="57059" y="8958"/>
                    </a:lnTo>
                    <a:lnTo>
                      <a:pt x="56656" y="9264"/>
                    </a:lnTo>
                    <a:lnTo>
                      <a:pt x="56240" y="9569"/>
                    </a:lnTo>
                    <a:lnTo>
                      <a:pt x="55801" y="9863"/>
                    </a:lnTo>
                    <a:lnTo>
                      <a:pt x="55336" y="10168"/>
                    </a:lnTo>
                    <a:lnTo>
                      <a:pt x="54860" y="10474"/>
                    </a:lnTo>
                    <a:lnTo>
                      <a:pt x="54358" y="10779"/>
                    </a:lnTo>
                    <a:lnTo>
                      <a:pt x="53845" y="11072"/>
                    </a:lnTo>
                    <a:lnTo>
                      <a:pt x="53307" y="11354"/>
                    </a:lnTo>
                    <a:lnTo>
                      <a:pt x="52770" y="11635"/>
                    </a:lnTo>
                    <a:lnTo>
                      <a:pt x="52195" y="11916"/>
                    </a:lnTo>
                    <a:lnTo>
                      <a:pt x="51609" y="12185"/>
                    </a:lnTo>
                    <a:lnTo>
                      <a:pt x="51010" y="12441"/>
                    </a:lnTo>
                    <a:lnTo>
                      <a:pt x="50387" y="12698"/>
                    </a:lnTo>
                    <a:lnTo>
                      <a:pt x="49751" y="12942"/>
                    </a:lnTo>
                    <a:lnTo>
                      <a:pt x="49091" y="13174"/>
                    </a:lnTo>
                    <a:lnTo>
                      <a:pt x="48419" y="13407"/>
                    </a:lnTo>
                    <a:lnTo>
                      <a:pt x="47723" y="13627"/>
                    </a:lnTo>
                    <a:lnTo>
                      <a:pt x="47014" y="13847"/>
                    </a:lnTo>
                    <a:lnTo>
                      <a:pt x="46281" y="14042"/>
                    </a:lnTo>
                    <a:lnTo>
                      <a:pt x="45523" y="14238"/>
                    </a:lnTo>
                    <a:lnTo>
                      <a:pt x="44753" y="14421"/>
                    </a:lnTo>
                    <a:lnTo>
                      <a:pt x="43946" y="14592"/>
                    </a:lnTo>
                    <a:lnTo>
                      <a:pt x="43140" y="14751"/>
                    </a:lnTo>
                    <a:lnTo>
                      <a:pt x="42297" y="14910"/>
                    </a:lnTo>
                    <a:lnTo>
                      <a:pt x="41441" y="15044"/>
                    </a:lnTo>
                    <a:lnTo>
                      <a:pt x="40561" y="15179"/>
                    </a:lnTo>
                    <a:lnTo>
                      <a:pt x="39657" y="15289"/>
                    </a:lnTo>
                    <a:lnTo>
                      <a:pt x="38740" y="15399"/>
                    </a:lnTo>
                    <a:lnTo>
                      <a:pt x="37787" y="15484"/>
                    </a:lnTo>
                    <a:lnTo>
                      <a:pt x="36822" y="15557"/>
                    </a:lnTo>
                    <a:lnTo>
                      <a:pt x="35832" y="15631"/>
                    </a:lnTo>
                    <a:lnTo>
                      <a:pt x="34818" y="15680"/>
                    </a:lnTo>
                    <a:lnTo>
                      <a:pt x="33779" y="15716"/>
                    </a:lnTo>
                    <a:lnTo>
                      <a:pt x="32728" y="15741"/>
                    </a:lnTo>
                    <a:lnTo>
                      <a:pt x="30785" y="15741"/>
                    </a:lnTo>
                    <a:lnTo>
                      <a:pt x="30357" y="15729"/>
                    </a:lnTo>
                    <a:lnTo>
                      <a:pt x="29942" y="15704"/>
                    </a:lnTo>
                    <a:lnTo>
                      <a:pt x="29049" y="15680"/>
                    </a:lnTo>
                    <a:lnTo>
                      <a:pt x="28169" y="15631"/>
                    </a:lnTo>
                    <a:lnTo>
                      <a:pt x="27314" y="15582"/>
                    </a:lnTo>
                    <a:lnTo>
                      <a:pt x="26459" y="15521"/>
                    </a:lnTo>
                    <a:lnTo>
                      <a:pt x="25628" y="15435"/>
                    </a:lnTo>
                    <a:lnTo>
                      <a:pt x="24821" y="15350"/>
                    </a:lnTo>
                    <a:lnTo>
                      <a:pt x="24014" y="15252"/>
                    </a:lnTo>
                    <a:lnTo>
                      <a:pt x="23232" y="15142"/>
                    </a:lnTo>
                    <a:lnTo>
                      <a:pt x="22462" y="15020"/>
                    </a:lnTo>
                    <a:lnTo>
                      <a:pt x="21705" y="14885"/>
                    </a:lnTo>
                    <a:lnTo>
                      <a:pt x="20971" y="14739"/>
                    </a:lnTo>
                    <a:lnTo>
                      <a:pt x="20250" y="14592"/>
                    </a:lnTo>
                    <a:lnTo>
                      <a:pt x="19542" y="14421"/>
                    </a:lnTo>
                    <a:lnTo>
                      <a:pt x="18845" y="14250"/>
                    </a:lnTo>
                    <a:lnTo>
                      <a:pt x="18161" y="14079"/>
                    </a:lnTo>
                    <a:lnTo>
                      <a:pt x="17501" y="13883"/>
                    </a:lnTo>
                    <a:lnTo>
                      <a:pt x="16853" y="13688"/>
                    </a:lnTo>
                    <a:lnTo>
                      <a:pt x="16218" y="13492"/>
                    </a:lnTo>
                    <a:lnTo>
                      <a:pt x="15594" y="13272"/>
                    </a:lnTo>
                    <a:lnTo>
                      <a:pt x="14983" y="13052"/>
                    </a:lnTo>
                    <a:lnTo>
                      <a:pt x="14397" y="12832"/>
                    </a:lnTo>
                    <a:lnTo>
                      <a:pt x="13810" y="12588"/>
                    </a:lnTo>
                    <a:lnTo>
                      <a:pt x="13248" y="12356"/>
                    </a:lnTo>
                    <a:lnTo>
                      <a:pt x="12698" y="12099"/>
                    </a:lnTo>
                    <a:lnTo>
                      <a:pt x="12160" y="11855"/>
                    </a:lnTo>
                    <a:lnTo>
                      <a:pt x="11635" y="11586"/>
                    </a:lnTo>
                    <a:lnTo>
                      <a:pt x="11122" y="11329"/>
                    </a:lnTo>
                    <a:lnTo>
                      <a:pt x="10621" y="11060"/>
                    </a:lnTo>
                    <a:lnTo>
                      <a:pt x="10144" y="10779"/>
                    </a:lnTo>
                    <a:lnTo>
                      <a:pt x="9667" y="10498"/>
                    </a:lnTo>
                    <a:lnTo>
                      <a:pt x="9203" y="10217"/>
                    </a:lnTo>
                    <a:lnTo>
                      <a:pt x="8763" y="9924"/>
                    </a:lnTo>
                    <a:lnTo>
                      <a:pt x="8323" y="9630"/>
                    </a:lnTo>
                    <a:lnTo>
                      <a:pt x="7908" y="9337"/>
                    </a:lnTo>
                    <a:lnTo>
                      <a:pt x="7492" y="9044"/>
                    </a:lnTo>
                    <a:lnTo>
                      <a:pt x="7101" y="8738"/>
                    </a:lnTo>
                    <a:lnTo>
                      <a:pt x="6710" y="8433"/>
                    </a:lnTo>
                    <a:lnTo>
                      <a:pt x="6343" y="8115"/>
                    </a:lnTo>
                    <a:lnTo>
                      <a:pt x="5977" y="7810"/>
                    </a:lnTo>
                    <a:lnTo>
                      <a:pt x="5635" y="7504"/>
                    </a:lnTo>
                    <a:lnTo>
                      <a:pt x="5292" y="7186"/>
                    </a:lnTo>
                    <a:lnTo>
                      <a:pt x="4975" y="6869"/>
                    </a:lnTo>
                    <a:lnTo>
                      <a:pt x="4657" y="6551"/>
                    </a:lnTo>
                    <a:lnTo>
                      <a:pt x="4351" y="6233"/>
                    </a:lnTo>
                    <a:lnTo>
                      <a:pt x="4058" y="5915"/>
                    </a:lnTo>
                    <a:lnTo>
                      <a:pt x="3777" y="5598"/>
                    </a:lnTo>
                    <a:lnTo>
                      <a:pt x="3508" y="5280"/>
                    </a:lnTo>
                    <a:lnTo>
                      <a:pt x="3251" y="4962"/>
                    </a:lnTo>
                    <a:lnTo>
                      <a:pt x="3007" y="4644"/>
                    </a:lnTo>
                    <a:lnTo>
                      <a:pt x="2775" y="4327"/>
                    </a:lnTo>
                    <a:lnTo>
                      <a:pt x="2543" y="4009"/>
                    </a:lnTo>
                    <a:lnTo>
                      <a:pt x="2335" y="3691"/>
                    </a:lnTo>
                    <a:lnTo>
                      <a:pt x="2127" y="3373"/>
                    </a:lnTo>
                    <a:lnTo>
                      <a:pt x="1932" y="3068"/>
                    </a:lnTo>
                    <a:lnTo>
                      <a:pt x="1748" y="2762"/>
                    </a:lnTo>
                    <a:lnTo>
                      <a:pt x="1565" y="2457"/>
                    </a:lnTo>
                    <a:lnTo>
                      <a:pt x="1406" y="2151"/>
                    </a:lnTo>
                    <a:lnTo>
                      <a:pt x="1247" y="1846"/>
                    </a:lnTo>
                    <a:lnTo>
                      <a:pt x="966" y="1259"/>
                    </a:lnTo>
                    <a:lnTo>
                      <a:pt x="722" y="673"/>
                    </a:lnTo>
                    <a:lnTo>
                      <a:pt x="514" y="110"/>
                    </a:lnTo>
                    <a:lnTo>
                      <a:pt x="1" y="355"/>
                    </a:lnTo>
                    <a:lnTo>
                      <a:pt x="1" y="11525"/>
                    </a:lnTo>
                    <a:lnTo>
                      <a:pt x="37" y="11525"/>
                    </a:lnTo>
                    <a:lnTo>
                      <a:pt x="74" y="11952"/>
                    </a:lnTo>
                    <a:lnTo>
                      <a:pt x="111" y="12368"/>
                    </a:lnTo>
                    <a:lnTo>
                      <a:pt x="184" y="12796"/>
                    </a:lnTo>
                    <a:lnTo>
                      <a:pt x="257" y="13223"/>
                    </a:lnTo>
                    <a:lnTo>
                      <a:pt x="355" y="13651"/>
                    </a:lnTo>
                    <a:lnTo>
                      <a:pt x="465" y="14067"/>
                    </a:lnTo>
                    <a:lnTo>
                      <a:pt x="600" y="14494"/>
                    </a:lnTo>
                    <a:lnTo>
                      <a:pt x="746" y="14910"/>
                    </a:lnTo>
                    <a:lnTo>
                      <a:pt x="917" y="15325"/>
                    </a:lnTo>
                    <a:lnTo>
                      <a:pt x="1088" y="15741"/>
                    </a:lnTo>
                    <a:lnTo>
                      <a:pt x="1296" y="16156"/>
                    </a:lnTo>
                    <a:lnTo>
                      <a:pt x="1504" y="16572"/>
                    </a:lnTo>
                    <a:lnTo>
                      <a:pt x="1736" y="16975"/>
                    </a:lnTo>
                    <a:lnTo>
                      <a:pt x="1981" y="17391"/>
                    </a:lnTo>
                    <a:lnTo>
                      <a:pt x="2249" y="17794"/>
                    </a:lnTo>
                    <a:lnTo>
                      <a:pt x="2530" y="18185"/>
                    </a:lnTo>
                    <a:lnTo>
                      <a:pt x="2836" y="18588"/>
                    </a:lnTo>
                    <a:lnTo>
                      <a:pt x="3154" y="18979"/>
                    </a:lnTo>
                    <a:lnTo>
                      <a:pt x="3484" y="19370"/>
                    </a:lnTo>
                    <a:lnTo>
                      <a:pt x="3826" y="19761"/>
                    </a:lnTo>
                    <a:lnTo>
                      <a:pt x="4192" y="20140"/>
                    </a:lnTo>
                    <a:lnTo>
                      <a:pt x="4584" y="20519"/>
                    </a:lnTo>
                    <a:lnTo>
                      <a:pt x="4987" y="20898"/>
                    </a:lnTo>
                    <a:lnTo>
                      <a:pt x="5402" y="21265"/>
                    </a:lnTo>
                    <a:lnTo>
                      <a:pt x="5830" y="21631"/>
                    </a:lnTo>
                    <a:lnTo>
                      <a:pt x="6282" y="21998"/>
                    </a:lnTo>
                    <a:lnTo>
                      <a:pt x="6759" y="22352"/>
                    </a:lnTo>
                    <a:lnTo>
                      <a:pt x="7248" y="22707"/>
                    </a:lnTo>
                    <a:lnTo>
                      <a:pt x="7749" y="23049"/>
                    </a:lnTo>
                    <a:lnTo>
                      <a:pt x="8262" y="23391"/>
                    </a:lnTo>
                    <a:lnTo>
                      <a:pt x="8800" y="23721"/>
                    </a:lnTo>
                    <a:lnTo>
                      <a:pt x="9362" y="24051"/>
                    </a:lnTo>
                    <a:lnTo>
                      <a:pt x="9900" y="24356"/>
                    </a:lnTo>
                    <a:lnTo>
                      <a:pt x="10449" y="24662"/>
                    </a:lnTo>
                    <a:lnTo>
                      <a:pt x="11012" y="24943"/>
                    </a:lnTo>
                    <a:lnTo>
                      <a:pt x="11574" y="25224"/>
                    </a:lnTo>
                    <a:lnTo>
                      <a:pt x="12160" y="25493"/>
                    </a:lnTo>
                    <a:lnTo>
                      <a:pt x="12735" y="25750"/>
                    </a:lnTo>
                    <a:lnTo>
                      <a:pt x="13334" y="26006"/>
                    </a:lnTo>
                    <a:lnTo>
                      <a:pt x="13932" y="26251"/>
                    </a:lnTo>
                    <a:lnTo>
                      <a:pt x="14543" y="26483"/>
                    </a:lnTo>
                    <a:lnTo>
                      <a:pt x="15167" y="26715"/>
                    </a:lnTo>
                    <a:lnTo>
                      <a:pt x="15790" y="26923"/>
                    </a:lnTo>
                    <a:lnTo>
                      <a:pt x="16413" y="27131"/>
                    </a:lnTo>
                    <a:lnTo>
                      <a:pt x="17049" y="27338"/>
                    </a:lnTo>
                    <a:lnTo>
                      <a:pt x="17696" y="27522"/>
                    </a:lnTo>
                    <a:lnTo>
                      <a:pt x="18344" y="27705"/>
                    </a:lnTo>
                    <a:lnTo>
                      <a:pt x="18992" y="27876"/>
                    </a:lnTo>
                    <a:lnTo>
                      <a:pt x="19652" y="28035"/>
                    </a:lnTo>
                    <a:lnTo>
                      <a:pt x="20324" y="28194"/>
                    </a:lnTo>
                    <a:lnTo>
                      <a:pt x="20984" y="28340"/>
                    </a:lnTo>
                    <a:lnTo>
                      <a:pt x="21656" y="28475"/>
                    </a:lnTo>
                    <a:lnTo>
                      <a:pt x="22340" y="28597"/>
                    </a:lnTo>
                    <a:lnTo>
                      <a:pt x="23012" y="28719"/>
                    </a:lnTo>
                    <a:lnTo>
                      <a:pt x="23697" y="28817"/>
                    </a:lnTo>
                    <a:lnTo>
                      <a:pt x="24381" y="28927"/>
                    </a:lnTo>
                    <a:lnTo>
                      <a:pt x="25078" y="29013"/>
                    </a:lnTo>
                    <a:lnTo>
                      <a:pt x="25762" y="29098"/>
                    </a:lnTo>
                    <a:lnTo>
                      <a:pt x="26459" y="29159"/>
                    </a:lnTo>
                    <a:lnTo>
                      <a:pt x="27155" y="29233"/>
                    </a:lnTo>
                    <a:lnTo>
                      <a:pt x="27852" y="29281"/>
                    </a:lnTo>
                    <a:lnTo>
                      <a:pt x="28548" y="29330"/>
                    </a:lnTo>
                    <a:lnTo>
                      <a:pt x="29245" y="29355"/>
                    </a:lnTo>
                    <a:lnTo>
                      <a:pt x="29942" y="29391"/>
                    </a:lnTo>
                    <a:lnTo>
                      <a:pt x="30968" y="29416"/>
                    </a:lnTo>
                    <a:lnTo>
                      <a:pt x="31982" y="29428"/>
                    </a:lnTo>
                    <a:lnTo>
                      <a:pt x="32740" y="29416"/>
                    </a:lnTo>
                    <a:lnTo>
                      <a:pt x="33510" y="29404"/>
                    </a:lnTo>
                    <a:lnTo>
                      <a:pt x="34268" y="29379"/>
                    </a:lnTo>
                    <a:lnTo>
                      <a:pt x="35025" y="29343"/>
                    </a:lnTo>
                    <a:lnTo>
                      <a:pt x="35783" y="29294"/>
                    </a:lnTo>
                    <a:lnTo>
                      <a:pt x="36541" y="29233"/>
                    </a:lnTo>
                    <a:lnTo>
                      <a:pt x="37298" y="29159"/>
                    </a:lnTo>
                    <a:lnTo>
                      <a:pt x="38056" y="29086"/>
                    </a:lnTo>
                    <a:lnTo>
                      <a:pt x="38802" y="29000"/>
                    </a:lnTo>
                    <a:lnTo>
                      <a:pt x="39559" y="28890"/>
                    </a:lnTo>
                    <a:lnTo>
                      <a:pt x="40292" y="28780"/>
                    </a:lnTo>
                    <a:lnTo>
                      <a:pt x="41038" y="28670"/>
                    </a:lnTo>
                    <a:lnTo>
                      <a:pt x="41771" y="28536"/>
                    </a:lnTo>
                    <a:lnTo>
                      <a:pt x="42504" y="28389"/>
                    </a:lnTo>
                    <a:lnTo>
                      <a:pt x="43238" y="28243"/>
                    </a:lnTo>
                    <a:lnTo>
                      <a:pt x="43959" y="28072"/>
                    </a:lnTo>
                    <a:lnTo>
                      <a:pt x="44667" y="27900"/>
                    </a:lnTo>
                    <a:lnTo>
                      <a:pt x="45376" y="27717"/>
                    </a:lnTo>
                    <a:lnTo>
                      <a:pt x="46085" y="27522"/>
                    </a:lnTo>
                    <a:lnTo>
                      <a:pt x="46782" y="27326"/>
                    </a:lnTo>
                    <a:lnTo>
                      <a:pt x="47466" y="27106"/>
                    </a:lnTo>
                    <a:lnTo>
                      <a:pt x="48150" y="26874"/>
                    </a:lnTo>
                    <a:lnTo>
                      <a:pt x="48822" y="26642"/>
                    </a:lnTo>
                    <a:lnTo>
                      <a:pt x="49495" y="26397"/>
                    </a:lnTo>
                    <a:lnTo>
                      <a:pt x="50155" y="26141"/>
                    </a:lnTo>
                    <a:lnTo>
                      <a:pt x="50802" y="25872"/>
                    </a:lnTo>
                    <a:lnTo>
                      <a:pt x="51450" y="25591"/>
                    </a:lnTo>
                    <a:lnTo>
                      <a:pt x="52073" y="25310"/>
                    </a:lnTo>
                    <a:lnTo>
                      <a:pt x="52696" y="25016"/>
                    </a:lnTo>
                    <a:lnTo>
                      <a:pt x="53307" y="24699"/>
                    </a:lnTo>
                    <a:lnTo>
                      <a:pt x="53906" y="24381"/>
                    </a:lnTo>
                    <a:lnTo>
                      <a:pt x="54505" y="24051"/>
                    </a:lnTo>
                    <a:lnTo>
                      <a:pt x="55165" y="23660"/>
                    </a:lnTo>
                    <a:lnTo>
                      <a:pt x="55483" y="23464"/>
                    </a:lnTo>
                    <a:lnTo>
                      <a:pt x="55801" y="23244"/>
                    </a:lnTo>
                    <a:lnTo>
                      <a:pt x="56277" y="22927"/>
                    </a:lnTo>
                    <a:lnTo>
                      <a:pt x="56742" y="22609"/>
                    </a:lnTo>
                    <a:lnTo>
                      <a:pt x="57194" y="22279"/>
                    </a:lnTo>
                    <a:lnTo>
                      <a:pt x="57621" y="21949"/>
                    </a:lnTo>
                    <a:lnTo>
                      <a:pt x="58037" y="21619"/>
                    </a:lnTo>
                    <a:lnTo>
                      <a:pt x="58440" y="21277"/>
                    </a:lnTo>
                    <a:lnTo>
                      <a:pt x="58831" y="20935"/>
                    </a:lnTo>
                    <a:lnTo>
                      <a:pt x="59210" y="20592"/>
                    </a:lnTo>
                    <a:lnTo>
                      <a:pt x="59565" y="20238"/>
                    </a:lnTo>
                    <a:lnTo>
                      <a:pt x="59907" y="19884"/>
                    </a:lnTo>
                    <a:lnTo>
                      <a:pt x="60237" y="19529"/>
                    </a:lnTo>
                    <a:lnTo>
                      <a:pt x="60554" y="19163"/>
                    </a:lnTo>
                    <a:lnTo>
                      <a:pt x="60860" y="18808"/>
                    </a:lnTo>
                    <a:lnTo>
                      <a:pt x="61141" y="18442"/>
                    </a:lnTo>
                    <a:lnTo>
                      <a:pt x="61422" y="18063"/>
                    </a:lnTo>
                    <a:lnTo>
                      <a:pt x="61679" y="17696"/>
                    </a:lnTo>
                    <a:lnTo>
                      <a:pt x="61911" y="17317"/>
                    </a:lnTo>
                    <a:lnTo>
                      <a:pt x="62143" y="16951"/>
                    </a:lnTo>
                    <a:lnTo>
                      <a:pt x="62363" y="16572"/>
                    </a:lnTo>
                    <a:lnTo>
                      <a:pt x="62559" y="16181"/>
                    </a:lnTo>
                    <a:lnTo>
                      <a:pt x="62742" y="15802"/>
                    </a:lnTo>
                    <a:lnTo>
                      <a:pt x="62913" y="15423"/>
                    </a:lnTo>
                    <a:lnTo>
                      <a:pt x="63072" y="15032"/>
                    </a:lnTo>
                    <a:lnTo>
                      <a:pt x="63206" y="14653"/>
                    </a:lnTo>
                    <a:lnTo>
                      <a:pt x="63341" y="14262"/>
                    </a:lnTo>
                    <a:lnTo>
                      <a:pt x="63451" y="13871"/>
                    </a:lnTo>
                    <a:lnTo>
                      <a:pt x="63548" y="13480"/>
                    </a:lnTo>
                    <a:lnTo>
                      <a:pt x="63634" y="13089"/>
                    </a:lnTo>
                    <a:lnTo>
                      <a:pt x="63707" y="12698"/>
                    </a:lnTo>
                    <a:lnTo>
                      <a:pt x="63756" y="12307"/>
                    </a:lnTo>
                    <a:lnTo>
                      <a:pt x="63793" y="11916"/>
                    </a:lnTo>
                    <a:lnTo>
                      <a:pt x="63830" y="11525"/>
                    </a:lnTo>
                    <a:lnTo>
                      <a:pt x="63854" y="11525"/>
                    </a:lnTo>
                    <a:lnTo>
                      <a:pt x="63854" y="11036"/>
                    </a:lnTo>
                    <a:lnTo>
                      <a:pt x="63854" y="10999"/>
                    </a:lnTo>
                    <a:lnTo>
                      <a:pt x="63854" y="172"/>
                    </a:lnTo>
                    <a:lnTo>
                      <a:pt x="63451" y="0"/>
                    </a:lnTo>
                    <a:close/>
                  </a:path>
                </a:pathLst>
              </a:custGeom>
              <a:solidFill>
                <a:srgbClr val="7ECFE2">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3006775" y="1125650"/>
                <a:ext cx="1596350" cy="735725"/>
              </a:xfrm>
              <a:custGeom>
                <a:avLst/>
                <a:gdLst/>
                <a:ahLst/>
                <a:cxnLst/>
                <a:rect l="l" t="t" r="r" b="b"/>
                <a:pathLst>
                  <a:path w="63854" h="29429" fill="none" extrusionOk="0">
                    <a:moveTo>
                      <a:pt x="63451" y="0"/>
                    </a:moveTo>
                    <a:lnTo>
                      <a:pt x="63451" y="0"/>
                    </a:lnTo>
                    <a:lnTo>
                      <a:pt x="63292" y="538"/>
                    </a:lnTo>
                    <a:lnTo>
                      <a:pt x="63084" y="1113"/>
                    </a:lnTo>
                    <a:lnTo>
                      <a:pt x="62852" y="1699"/>
                    </a:lnTo>
                    <a:lnTo>
                      <a:pt x="62583" y="2298"/>
                    </a:lnTo>
                    <a:lnTo>
                      <a:pt x="62424" y="2603"/>
                    </a:lnTo>
                    <a:lnTo>
                      <a:pt x="62265" y="2921"/>
                    </a:lnTo>
                    <a:lnTo>
                      <a:pt x="62094" y="3227"/>
                    </a:lnTo>
                    <a:lnTo>
                      <a:pt x="61911" y="3544"/>
                    </a:lnTo>
                    <a:lnTo>
                      <a:pt x="61728" y="3862"/>
                    </a:lnTo>
                    <a:lnTo>
                      <a:pt x="61520" y="4180"/>
                    </a:lnTo>
                    <a:lnTo>
                      <a:pt x="61312" y="4498"/>
                    </a:lnTo>
                    <a:lnTo>
                      <a:pt x="61080" y="4815"/>
                    </a:lnTo>
                    <a:lnTo>
                      <a:pt x="60848" y="5145"/>
                    </a:lnTo>
                    <a:lnTo>
                      <a:pt x="60603" y="5463"/>
                    </a:lnTo>
                    <a:lnTo>
                      <a:pt x="60347" y="5781"/>
                    </a:lnTo>
                    <a:lnTo>
                      <a:pt x="60078" y="6111"/>
                    </a:lnTo>
                    <a:lnTo>
                      <a:pt x="59784" y="6429"/>
                    </a:lnTo>
                    <a:lnTo>
                      <a:pt x="59491" y="6746"/>
                    </a:lnTo>
                    <a:lnTo>
                      <a:pt x="59186" y="7076"/>
                    </a:lnTo>
                    <a:lnTo>
                      <a:pt x="58868" y="7394"/>
                    </a:lnTo>
                    <a:lnTo>
                      <a:pt x="58526" y="7712"/>
                    </a:lnTo>
                    <a:lnTo>
                      <a:pt x="58184" y="8029"/>
                    </a:lnTo>
                    <a:lnTo>
                      <a:pt x="57817" y="8335"/>
                    </a:lnTo>
                    <a:lnTo>
                      <a:pt x="57450" y="8653"/>
                    </a:lnTo>
                    <a:lnTo>
                      <a:pt x="57059" y="8958"/>
                    </a:lnTo>
                    <a:lnTo>
                      <a:pt x="56656" y="9264"/>
                    </a:lnTo>
                    <a:lnTo>
                      <a:pt x="56240" y="9569"/>
                    </a:lnTo>
                    <a:lnTo>
                      <a:pt x="55801" y="9863"/>
                    </a:lnTo>
                    <a:lnTo>
                      <a:pt x="55801" y="9863"/>
                    </a:lnTo>
                    <a:lnTo>
                      <a:pt x="55336" y="10168"/>
                    </a:lnTo>
                    <a:lnTo>
                      <a:pt x="54860" y="10474"/>
                    </a:lnTo>
                    <a:lnTo>
                      <a:pt x="54358" y="10779"/>
                    </a:lnTo>
                    <a:lnTo>
                      <a:pt x="53845" y="11072"/>
                    </a:lnTo>
                    <a:lnTo>
                      <a:pt x="53307" y="11354"/>
                    </a:lnTo>
                    <a:lnTo>
                      <a:pt x="52770" y="11635"/>
                    </a:lnTo>
                    <a:lnTo>
                      <a:pt x="52195" y="11916"/>
                    </a:lnTo>
                    <a:lnTo>
                      <a:pt x="51609" y="12185"/>
                    </a:lnTo>
                    <a:lnTo>
                      <a:pt x="51010" y="12441"/>
                    </a:lnTo>
                    <a:lnTo>
                      <a:pt x="50387" y="12698"/>
                    </a:lnTo>
                    <a:lnTo>
                      <a:pt x="49751" y="12942"/>
                    </a:lnTo>
                    <a:lnTo>
                      <a:pt x="49091" y="13174"/>
                    </a:lnTo>
                    <a:lnTo>
                      <a:pt x="48419" y="13407"/>
                    </a:lnTo>
                    <a:lnTo>
                      <a:pt x="47723" y="13627"/>
                    </a:lnTo>
                    <a:lnTo>
                      <a:pt x="47014" y="13847"/>
                    </a:lnTo>
                    <a:lnTo>
                      <a:pt x="46281" y="14042"/>
                    </a:lnTo>
                    <a:lnTo>
                      <a:pt x="45523" y="14238"/>
                    </a:lnTo>
                    <a:lnTo>
                      <a:pt x="44753" y="14421"/>
                    </a:lnTo>
                    <a:lnTo>
                      <a:pt x="43946" y="14592"/>
                    </a:lnTo>
                    <a:lnTo>
                      <a:pt x="43140" y="14751"/>
                    </a:lnTo>
                    <a:lnTo>
                      <a:pt x="42297" y="14910"/>
                    </a:lnTo>
                    <a:lnTo>
                      <a:pt x="41441" y="15044"/>
                    </a:lnTo>
                    <a:lnTo>
                      <a:pt x="40561" y="15179"/>
                    </a:lnTo>
                    <a:lnTo>
                      <a:pt x="39657" y="15289"/>
                    </a:lnTo>
                    <a:lnTo>
                      <a:pt x="38740" y="15399"/>
                    </a:lnTo>
                    <a:lnTo>
                      <a:pt x="37787" y="15484"/>
                    </a:lnTo>
                    <a:lnTo>
                      <a:pt x="36822" y="15557"/>
                    </a:lnTo>
                    <a:lnTo>
                      <a:pt x="35832" y="15631"/>
                    </a:lnTo>
                    <a:lnTo>
                      <a:pt x="34818" y="15680"/>
                    </a:lnTo>
                    <a:lnTo>
                      <a:pt x="33779" y="15716"/>
                    </a:lnTo>
                    <a:lnTo>
                      <a:pt x="32728" y="15741"/>
                    </a:lnTo>
                    <a:lnTo>
                      <a:pt x="31640" y="15741"/>
                    </a:lnTo>
                    <a:lnTo>
                      <a:pt x="31640" y="15741"/>
                    </a:lnTo>
                    <a:lnTo>
                      <a:pt x="30785" y="15741"/>
                    </a:lnTo>
                    <a:lnTo>
                      <a:pt x="30357" y="15729"/>
                    </a:lnTo>
                    <a:lnTo>
                      <a:pt x="29942" y="15704"/>
                    </a:lnTo>
                    <a:lnTo>
                      <a:pt x="29942" y="15704"/>
                    </a:lnTo>
                    <a:lnTo>
                      <a:pt x="29049" y="15680"/>
                    </a:lnTo>
                    <a:lnTo>
                      <a:pt x="28169" y="15631"/>
                    </a:lnTo>
                    <a:lnTo>
                      <a:pt x="27314" y="15582"/>
                    </a:lnTo>
                    <a:lnTo>
                      <a:pt x="26459" y="15521"/>
                    </a:lnTo>
                    <a:lnTo>
                      <a:pt x="25628" y="15435"/>
                    </a:lnTo>
                    <a:lnTo>
                      <a:pt x="24821" y="15350"/>
                    </a:lnTo>
                    <a:lnTo>
                      <a:pt x="24014" y="15252"/>
                    </a:lnTo>
                    <a:lnTo>
                      <a:pt x="23232" y="15142"/>
                    </a:lnTo>
                    <a:lnTo>
                      <a:pt x="22462" y="15020"/>
                    </a:lnTo>
                    <a:lnTo>
                      <a:pt x="21705" y="14885"/>
                    </a:lnTo>
                    <a:lnTo>
                      <a:pt x="20971" y="14739"/>
                    </a:lnTo>
                    <a:lnTo>
                      <a:pt x="20250" y="14592"/>
                    </a:lnTo>
                    <a:lnTo>
                      <a:pt x="19542" y="14421"/>
                    </a:lnTo>
                    <a:lnTo>
                      <a:pt x="18845" y="14250"/>
                    </a:lnTo>
                    <a:lnTo>
                      <a:pt x="18161" y="14079"/>
                    </a:lnTo>
                    <a:lnTo>
                      <a:pt x="17501" y="13883"/>
                    </a:lnTo>
                    <a:lnTo>
                      <a:pt x="16853" y="13688"/>
                    </a:lnTo>
                    <a:lnTo>
                      <a:pt x="16218" y="13492"/>
                    </a:lnTo>
                    <a:lnTo>
                      <a:pt x="15594" y="13272"/>
                    </a:lnTo>
                    <a:lnTo>
                      <a:pt x="14983" y="13052"/>
                    </a:lnTo>
                    <a:lnTo>
                      <a:pt x="14397" y="12832"/>
                    </a:lnTo>
                    <a:lnTo>
                      <a:pt x="13810" y="12588"/>
                    </a:lnTo>
                    <a:lnTo>
                      <a:pt x="13248" y="12356"/>
                    </a:lnTo>
                    <a:lnTo>
                      <a:pt x="12698" y="12099"/>
                    </a:lnTo>
                    <a:lnTo>
                      <a:pt x="12160" y="11855"/>
                    </a:lnTo>
                    <a:lnTo>
                      <a:pt x="11635" y="11586"/>
                    </a:lnTo>
                    <a:lnTo>
                      <a:pt x="11122" y="11329"/>
                    </a:lnTo>
                    <a:lnTo>
                      <a:pt x="10621" y="11060"/>
                    </a:lnTo>
                    <a:lnTo>
                      <a:pt x="10144" y="10779"/>
                    </a:lnTo>
                    <a:lnTo>
                      <a:pt x="9667" y="10498"/>
                    </a:lnTo>
                    <a:lnTo>
                      <a:pt x="9203" y="10217"/>
                    </a:lnTo>
                    <a:lnTo>
                      <a:pt x="8763" y="9924"/>
                    </a:lnTo>
                    <a:lnTo>
                      <a:pt x="8323" y="9630"/>
                    </a:lnTo>
                    <a:lnTo>
                      <a:pt x="7908" y="9337"/>
                    </a:lnTo>
                    <a:lnTo>
                      <a:pt x="7492" y="9044"/>
                    </a:lnTo>
                    <a:lnTo>
                      <a:pt x="7101" y="8738"/>
                    </a:lnTo>
                    <a:lnTo>
                      <a:pt x="6710" y="8433"/>
                    </a:lnTo>
                    <a:lnTo>
                      <a:pt x="6343" y="8115"/>
                    </a:lnTo>
                    <a:lnTo>
                      <a:pt x="5977" y="7810"/>
                    </a:lnTo>
                    <a:lnTo>
                      <a:pt x="5635" y="7504"/>
                    </a:lnTo>
                    <a:lnTo>
                      <a:pt x="5292" y="7186"/>
                    </a:lnTo>
                    <a:lnTo>
                      <a:pt x="4975" y="6869"/>
                    </a:lnTo>
                    <a:lnTo>
                      <a:pt x="4657" y="6551"/>
                    </a:lnTo>
                    <a:lnTo>
                      <a:pt x="4351" y="6233"/>
                    </a:lnTo>
                    <a:lnTo>
                      <a:pt x="4058" y="5915"/>
                    </a:lnTo>
                    <a:lnTo>
                      <a:pt x="3777" y="5598"/>
                    </a:lnTo>
                    <a:lnTo>
                      <a:pt x="3508" y="5280"/>
                    </a:lnTo>
                    <a:lnTo>
                      <a:pt x="3251" y="4962"/>
                    </a:lnTo>
                    <a:lnTo>
                      <a:pt x="3007" y="4644"/>
                    </a:lnTo>
                    <a:lnTo>
                      <a:pt x="2775" y="4327"/>
                    </a:lnTo>
                    <a:lnTo>
                      <a:pt x="2543" y="4009"/>
                    </a:lnTo>
                    <a:lnTo>
                      <a:pt x="2335" y="3691"/>
                    </a:lnTo>
                    <a:lnTo>
                      <a:pt x="2127" y="3373"/>
                    </a:lnTo>
                    <a:lnTo>
                      <a:pt x="1932" y="3068"/>
                    </a:lnTo>
                    <a:lnTo>
                      <a:pt x="1748" y="2762"/>
                    </a:lnTo>
                    <a:lnTo>
                      <a:pt x="1565" y="2457"/>
                    </a:lnTo>
                    <a:lnTo>
                      <a:pt x="1406" y="2151"/>
                    </a:lnTo>
                    <a:lnTo>
                      <a:pt x="1247" y="1846"/>
                    </a:lnTo>
                    <a:lnTo>
                      <a:pt x="966" y="1259"/>
                    </a:lnTo>
                    <a:lnTo>
                      <a:pt x="722" y="673"/>
                    </a:lnTo>
                    <a:lnTo>
                      <a:pt x="514" y="110"/>
                    </a:lnTo>
                    <a:lnTo>
                      <a:pt x="514" y="110"/>
                    </a:lnTo>
                    <a:lnTo>
                      <a:pt x="1" y="355"/>
                    </a:lnTo>
                    <a:lnTo>
                      <a:pt x="1" y="355"/>
                    </a:lnTo>
                    <a:lnTo>
                      <a:pt x="1" y="11525"/>
                    </a:lnTo>
                    <a:lnTo>
                      <a:pt x="37" y="11525"/>
                    </a:lnTo>
                    <a:lnTo>
                      <a:pt x="37" y="11525"/>
                    </a:lnTo>
                    <a:lnTo>
                      <a:pt x="74" y="11952"/>
                    </a:lnTo>
                    <a:lnTo>
                      <a:pt x="111" y="12368"/>
                    </a:lnTo>
                    <a:lnTo>
                      <a:pt x="184" y="12796"/>
                    </a:lnTo>
                    <a:lnTo>
                      <a:pt x="257" y="13223"/>
                    </a:lnTo>
                    <a:lnTo>
                      <a:pt x="355" y="13651"/>
                    </a:lnTo>
                    <a:lnTo>
                      <a:pt x="465" y="14067"/>
                    </a:lnTo>
                    <a:lnTo>
                      <a:pt x="600" y="14494"/>
                    </a:lnTo>
                    <a:lnTo>
                      <a:pt x="746" y="14910"/>
                    </a:lnTo>
                    <a:lnTo>
                      <a:pt x="917" y="15325"/>
                    </a:lnTo>
                    <a:lnTo>
                      <a:pt x="1088" y="15741"/>
                    </a:lnTo>
                    <a:lnTo>
                      <a:pt x="1296" y="16156"/>
                    </a:lnTo>
                    <a:lnTo>
                      <a:pt x="1504" y="16572"/>
                    </a:lnTo>
                    <a:lnTo>
                      <a:pt x="1736" y="16975"/>
                    </a:lnTo>
                    <a:lnTo>
                      <a:pt x="1981" y="17391"/>
                    </a:lnTo>
                    <a:lnTo>
                      <a:pt x="2249" y="17794"/>
                    </a:lnTo>
                    <a:lnTo>
                      <a:pt x="2530" y="18185"/>
                    </a:lnTo>
                    <a:lnTo>
                      <a:pt x="2836" y="18588"/>
                    </a:lnTo>
                    <a:lnTo>
                      <a:pt x="3154" y="18979"/>
                    </a:lnTo>
                    <a:lnTo>
                      <a:pt x="3484" y="19370"/>
                    </a:lnTo>
                    <a:lnTo>
                      <a:pt x="3826" y="19761"/>
                    </a:lnTo>
                    <a:lnTo>
                      <a:pt x="4192" y="20140"/>
                    </a:lnTo>
                    <a:lnTo>
                      <a:pt x="4584" y="20519"/>
                    </a:lnTo>
                    <a:lnTo>
                      <a:pt x="4987" y="20898"/>
                    </a:lnTo>
                    <a:lnTo>
                      <a:pt x="5402" y="21265"/>
                    </a:lnTo>
                    <a:lnTo>
                      <a:pt x="5830" y="21631"/>
                    </a:lnTo>
                    <a:lnTo>
                      <a:pt x="6282" y="21998"/>
                    </a:lnTo>
                    <a:lnTo>
                      <a:pt x="6759" y="22352"/>
                    </a:lnTo>
                    <a:lnTo>
                      <a:pt x="7248" y="22707"/>
                    </a:lnTo>
                    <a:lnTo>
                      <a:pt x="7749" y="23049"/>
                    </a:lnTo>
                    <a:lnTo>
                      <a:pt x="8262" y="23391"/>
                    </a:lnTo>
                    <a:lnTo>
                      <a:pt x="8800" y="23721"/>
                    </a:lnTo>
                    <a:lnTo>
                      <a:pt x="9362" y="24051"/>
                    </a:lnTo>
                    <a:lnTo>
                      <a:pt x="9362" y="24051"/>
                    </a:lnTo>
                    <a:lnTo>
                      <a:pt x="9900" y="24356"/>
                    </a:lnTo>
                    <a:lnTo>
                      <a:pt x="10449" y="24662"/>
                    </a:lnTo>
                    <a:lnTo>
                      <a:pt x="11012" y="24943"/>
                    </a:lnTo>
                    <a:lnTo>
                      <a:pt x="11574" y="25224"/>
                    </a:lnTo>
                    <a:lnTo>
                      <a:pt x="12160" y="25493"/>
                    </a:lnTo>
                    <a:lnTo>
                      <a:pt x="12735" y="25750"/>
                    </a:lnTo>
                    <a:lnTo>
                      <a:pt x="13334" y="26006"/>
                    </a:lnTo>
                    <a:lnTo>
                      <a:pt x="13932" y="26251"/>
                    </a:lnTo>
                    <a:lnTo>
                      <a:pt x="14543" y="26483"/>
                    </a:lnTo>
                    <a:lnTo>
                      <a:pt x="15167" y="26715"/>
                    </a:lnTo>
                    <a:lnTo>
                      <a:pt x="15790" y="26923"/>
                    </a:lnTo>
                    <a:lnTo>
                      <a:pt x="16413" y="27131"/>
                    </a:lnTo>
                    <a:lnTo>
                      <a:pt x="17049" y="27338"/>
                    </a:lnTo>
                    <a:lnTo>
                      <a:pt x="17696" y="27522"/>
                    </a:lnTo>
                    <a:lnTo>
                      <a:pt x="18344" y="27705"/>
                    </a:lnTo>
                    <a:lnTo>
                      <a:pt x="18992" y="27876"/>
                    </a:lnTo>
                    <a:lnTo>
                      <a:pt x="19652" y="28035"/>
                    </a:lnTo>
                    <a:lnTo>
                      <a:pt x="20324" y="28194"/>
                    </a:lnTo>
                    <a:lnTo>
                      <a:pt x="20984" y="28340"/>
                    </a:lnTo>
                    <a:lnTo>
                      <a:pt x="21656" y="28475"/>
                    </a:lnTo>
                    <a:lnTo>
                      <a:pt x="22340" y="28597"/>
                    </a:lnTo>
                    <a:lnTo>
                      <a:pt x="23012" y="28719"/>
                    </a:lnTo>
                    <a:lnTo>
                      <a:pt x="23697" y="28817"/>
                    </a:lnTo>
                    <a:lnTo>
                      <a:pt x="24381" y="28927"/>
                    </a:lnTo>
                    <a:lnTo>
                      <a:pt x="25078" y="29013"/>
                    </a:lnTo>
                    <a:lnTo>
                      <a:pt x="25762" y="29098"/>
                    </a:lnTo>
                    <a:lnTo>
                      <a:pt x="26459" y="29159"/>
                    </a:lnTo>
                    <a:lnTo>
                      <a:pt x="27155" y="29233"/>
                    </a:lnTo>
                    <a:lnTo>
                      <a:pt x="27852" y="29281"/>
                    </a:lnTo>
                    <a:lnTo>
                      <a:pt x="28548" y="29330"/>
                    </a:lnTo>
                    <a:lnTo>
                      <a:pt x="29245" y="29355"/>
                    </a:lnTo>
                    <a:lnTo>
                      <a:pt x="29942" y="29391"/>
                    </a:lnTo>
                    <a:lnTo>
                      <a:pt x="29942" y="29391"/>
                    </a:lnTo>
                    <a:lnTo>
                      <a:pt x="30968" y="29416"/>
                    </a:lnTo>
                    <a:lnTo>
                      <a:pt x="31982" y="29428"/>
                    </a:lnTo>
                    <a:lnTo>
                      <a:pt x="31982" y="29428"/>
                    </a:lnTo>
                    <a:lnTo>
                      <a:pt x="32740" y="29416"/>
                    </a:lnTo>
                    <a:lnTo>
                      <a:pt x="33510" y="29404"/>
                    </a:lnTo>
                    <a:lnTo>
                      <a:pt x="34268" y="29379"/>
                    </a:lnTo>
                    <a:lnTo>
                      <a:pt x="35025" y="29343"/>
                    </a:lnTo>
                    <a:lnTo>
                      <a:pt x="35783" y="29294"/>
                    </a:lnTo>
                    <a:lnTo>
                      <a:pt x="36541" y="29233"/>
                    </a:lnTo>
                    <a:lnTo>
                      <a:pt x="37298" y="29159"/>
                    </a:lnTo>
                    <a:lnTo>
                      <a:pt x="38056" y="29086"/>
                    </a:lnTo>
                    <a:lnTo>
                      <a:pt x="38802" y="29000"/>
                    </a:lnTo>
                    <a:lnTo>
                      <a:pt x="39559" y="28890"/>
                    </a:lnTo>
                    <a:lnTo>
                      <a:pt x="40292" y="28780"/>
                    </a:lnTo>
                    <a:lnTo>
                      <a:pt x="41038" y="28670"/>
                    </a:lnTo>
                    <a:lnTo>
                      <a:pt x="41771" y="28536"/>
                    </a:lnTo>
                    <a:lnTo>
                      <a:pt x="42504" y="28389"/>
                    </a:lnTo>
                    <a:lnTo>
                      <a:pt x="43238" y="28243"/>
                    </a:lnTo>
                    <a:lnTo>
                      <a:pt x="43959" y="28072"/>
                    </a:lnTo>
                    <a:lnTo>
                      <a:pt x="44667" y="27900"/>
                    </a:lnTo>
                    <a:lnTo>
                      <a:pt x="45376" y="27717"/>
                    </a:lnTo>
                    <a:lnTo>
                      <a:pt x="46085" y="27522"/>
                    </a:lnTo>
                    <a:lnTo>
                      <a:pt x="46782" y="27326"/>
                    </a:lnTo>
                    <a:lnTo>
                      <a:pt x="47466" y="27106"/>
                    </a:lnTo>
                    <a:lnTo>
                      <a:pt x="48150" y="26874"/>
                    </a:lnTo>
                    <a:lnTo>
                      <a:pt x="48822" y="26642"/>
                    </a:lnTo>
                    <a:lnTo>
                      <a:pt x="49495" y="26397"/>
                    </a:lnTo>
                    <a:lnTo>
                      <a:pt x="50155" y="26141"/>
                    </a:lnTo>
                    <a:lnTo>
                      <a:pt x="50802" y="25872"/>
                    </a:lnTo>
                    <a:lnTo>
                      <a:pt x="51450" y="25591"/>
                    </a:lnTo>
                    <a:lnTo>
                      <a:pt x="52073" y="25310"/>
                    </a:lnTo>
                    <a:lnTo>
                      <a:pt x="52696" y="25016"/>
                    </a:lnTo>
                    <a:lnTo>
                      <a:pt x="53307" y="24699"/>
                    </a:lnTo>
                    <a:lnTo>
                      <a:pt x="53906" y="24381"/>
                    </a:lnTo>
                    <a:lnTo>
                      <a:pt x="54505" y="24051"/>
                    </a:lnTo>
                    <a:lnTo>
                      <a:pt x="54505" y="24051"/>
                    </a:lnTo>
                    <a:lnTo>
                      <a:pt x="55165" y="23660"/>
                    </a:lnTo>
                    <a:lnTo>
                      <a:pt x="55483" y="23464"/>
                    </a:lnTo>
                    <a:lnTo>
                      <a:pt x="55801" y="23244"/>
                    </a:lnTo>
                    <a:lnTo>
                      <a:pt x="55801" y="23244"/>
                    </a:lnTo>
                    <a:lnTo>
                      <a:pt x="56277" y="22927"/>
                    </a:lnTo>
                    <a:lnTo>
                      <a:pt x="56742" y="22609"/>
                    </a:lnTo>
                    <a:lnTo>
                      <a:pt x="57194" y="22279"/>
                    </a:lnTo>
                    <a:lnTo>
                      <a:pt x="57621" y="21949"/>
                    </a:lnTo>
                    <a:lnTo>
                      <a:pt x="58037" y="21619"/>
                    </a:lnTo>
                    <a:lnTo>
                      <a:pt x="58440" y="21277"/>
                    </a:lnTo>
                    <a:lnTo>
                      <a:pt x="58831" y="20935"/>
                    </a:lnTo>
                    <a:lnTo>
                      <a:pt x="59210" y="20592"/>
                    </a:lnTo>
                    <a:lnTo>
                      <a:pt x="59565" y="20238"/>
                    </a:lnTo>
                    <a:lnTo>
                      <a:pt x="59907" y="19884"/>
                    </a:lnTo>
                    <a:lnTo>
                      <a:pt x="60237" y="19529"/>
                    </a:lnTo>
                    <a:lnTo>
                      <a:pt x="60554" y="19163"/>
                    </a:lnTo>
                    <a:lnTo>
                      <a:pt x="60860" y="18808"/>
                    </a:lnTo>
                    <a:lnTo>
                      <a:pt x="61141" y="18442"/>
                    </a:lnTo>
                    <a:lnTo>
                      <a:pt x="61422" y="18063"/>
                    </a:lnTo>
                    <a:lnTo>
                      <a:pt x="61679" y="17696"/>
                    </a:lnTo>
                    <a:lnTo>
                      <a:pt x="61911" y="17317"/>
                    </a:lnTo>
                    <a:lnTo>
                      <a:pt x="62143" y="16951"/>
                    </a:lnTo>
                    <a:lnTo>
                      <a:pt x="62363" y="16572"/>
                    </a:lnTo>
                    <a:lnTo>
                      <a:pt x="62559" y="16181"/>
                    </a:lnTo>
                    <a:lnTo>
                      <a:pt x="62742" y="15802"/>
                    </a:lnTo>
                    <a:lnTo>
                      <a:pt x="62913" y="15423"/>
                    </a:lnTo>
                    <a:lnTo>
                      <a:pt x="63072" y="15032"/>
                    </a:lnTo>
                    <a:lnTo>
                      <a:pt x="63206" y="14653"/>
                    </a:lnTo>
                    <a:lnTo>
                      <a:pt x="63341" y="14262"/>
                    </a:lnTo>
                    <a:lnTo>
                      <a:pt x="63451" y="13871"/>
                    </a:lnTo>
                    <a:lnTo>
                      <a:pt x="63548" y="13480"/>
                    </a:lnTo>
                    <a:lnTo>
                      <a:pt x="63634" y="13089"/>
                    </a:lnTo>
                    <a:lnTo>
                      <a:pt x="63707" y="12698"/>
                    </a:lnTo>
                    <a:lnTo>
                      <a:pt x="63756" y="12307"/>
                    </a:lnTo>
                    <a:lnTo>
                      <a:pt x="63793" y="11916"/>
                    </a:lnTo>
                    <a:lnTo>
                      <a:pt x="63830" y="11525"/>
                    </a:lnTo>
                    <a:lnTo>
                      <a:pt x="63854" y="11525"/>
                    </a:lnTo>
                    <a:lnTo>
                      <a:pt x="63854" y="11036"/>
                    </a:lnTo>
                    <a:lnTo>
                      <a:pt x="63854" y="11036"/>
                    </a:lnTo>
                    <a:lnTo>
                      <a:pt x="63854" y="10999"/>
                    </a:lnTo>
                    <a:lnTo>
                      <a:pt x="63854" y="172"/>
                    </a:lnTo>
                    <a:lnTo>
                      <a:pt x="63854" y="172"/>
                    </a:lnTo>
                    <a:lnTo>
                      <a:pt x="6345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977450" y="743450"/>
                <a:ext cx="1655925" cy="797425"/>
              </a:xfrm>
              <a:custGeom>
                <a:avLst/>
                <a:gdLst/>
                <a:ahLst/>
                <a:cxnLst/>
                <a:rect l="l" t="t" r="r" b="b"/>
                <a:pathLst>
                  <a:path w="66237" h="31897" extrusionOk="0">
                    <a:moveTo>
                      <a:pt x="1" y="0"/>
                    </a:moveTo>
                    <a:lnTo>
                      <a:pt x="1" y="11647"/>
                    </a:lnTo>
                    <a:lnTo>
                      <a:pt x="1" y="11720"/>
                    </a:lnTo>
                    <a:lnTo>
                      <a:pt x="13" y="12123"/>
                    </a:lnTo>
                    <a:lnTo>
                      <a:pt x="25" y="12514"/>
                    </a:lnTo>
                    <a:lnTo>
                      <a:pt x="62" y="12905"/>
                    </a:lnTo>
                    <a:lnTo>
                      <a:pt x="98" y="13296"/>
                    </a:lnTo>
                    <a:lnTo>
                      <a:pt x="147" y="13687"/>
                    </a:lnTo>
                    <a:lnTo>
                      <a:pt x="221" y="14091"/>
                    </a:lnTo>
                    <a:lnTo>
                      <a:pt x="294" y="14482"/>
                    </a:lnTo>
                    <a:lnTo>
                      <a:pt x="379" y="14873"/>
                    </a:lnTo>
                    <a:lnTo>
                      <a:pt x="489" y="15252"/>
                    </a:lnTo>
                    <a:lnTo>
                      <a:pt x="599" y="15643"/>
                    </a:lnTo>
                    <a:lnTo>
                      <a:pt x="722" y="16034"/>
                    </a:lnTo>
                    <a:lnTo>
                      <a:pt x="856" y="16413"/>
                    </a:lnTo>
                    <a:lnTo>
                      <a:pt x="1015" y="16792"/>
                    </a:lnTo>
                    <a:lnTo>
                      <a:pt x="1174" y="17170"/>
                    </a:lnTo>
                    <a:lnTo>
                      <a:pt x="1345" y="17549"/>
                    </a:lnTo>
                    <a:lnTo>
                      <a:pt x="1528" y="17928"/>
                    </a:lnTo>
                    <a:lnTo>
                      <a:pt x="1675" y="18234"/>
                    </a:lnTo>
                    <a:lnTo>
                      <a:pt x="1834" y="18527"/>
                    </a:lnTo>
                    <a:lnTo>
                      <a:pt x="2005" y="18808"/>
                    </a:lnTo>
                    <a:lnTo>
                      <a:pt x="2188" y="19089"/>
                    </a:lnTo>
                    <a:lnTo>
                      <a:pt x="2432" y="19468"/>
                    </a:lnTo>
                    <a:lnTo>
                      <a:pt x="2701" y="19835"/>
                    </a:lnTo>
                    <a:lnTo>
                      <a:pt x="2982" y="20213"/>
                    </a:lnTo>
                    <a:lnTo>
                      <a:pt x="3263" y="20580"/>
                    </a:lnTo>
                    <a:lnTo>
                      <a:pt x="3569" y="20934"/>
                    </a:lnTo>
                    <a:lnTo>
                      <a:pt x="3875" y="21301"/>
                    </a:lnTo>
                    <a:lnTo>
                      <a:pt x="4192" y="21655"/>
                    </a:lnTo>
                    <a:lnTo>
                      <a:pt x="4522" y="22022"/>
                    </a:lnTo>
                    <a:lnTo>
                      <a:pt x="4681" y="22193"/>
                    </a:lnTo>
                    <a:lnTo>
                      <a:pt x="4840" y="22364"/>
                    </a:lnTo>
                    <a:lnTo>
                      <a:pt x="5182" y="22694"/>
                    </a:lnTo>
                    <a:lnTo>
                      <a:pt x="5451" y="22951"/>
                    </a:lnTo>
                    <a:lnTo>
                      <a:pt x="5732" y="23195"/>
                    </a:lnTo>
                    <a:lnTo>
                      <a:pt x="6306" y="23696"/>
                    </a:lnTo>
                    <a:lnTo>
                      <a:pt x="6905" y="24173"/>
                    </a:lnTo>
                    <a:lnTo>
                      <a:pt x="7516" y="24650"/>
                    </a:lnTo>
                    <a:lnTo>
                      <a:pt x="7822" y="24857"/>
                    </a:lnTo>
                    <a:lnTo>
                      <a:pt x="8152" y="25065"/>
                    </a:lnTo>
                    <a:lnTo>
                      <a:pt x="8396" y="25248"/>
                    </a:lnTo>
                    <a:lnTo>
                      <a:pt x="8641" y="25419"/>
                    </a:lnTo>
                    <a:lnTo>
                      <a:pt x="8897" y="25591"/>
                    </a:lnTo>
                    <a:lnTo>
                      <a:pt x="9154" y="25749"/>
                    </a:lnTo>
                    <a:lnTo>
                      <a:pt x="9679" y="26067"/>
                    </a:lnTo>
                    <a:lnTo>
                      <a:pt x="10217" y="26385"/>
                    </a:lnTo>
                    <a:lnTo>
                      <a:pt x="10278" y="26422"/>
                    </a:lnTo>
                    <a:lnTo>
                      <a:pt x="10352" y="26458"/>
                    </a:lnTo>
                    <a:lnTo>
                      <a:pt x="10510" y="26532"/>
                    </a:lnTo>
                    <a:lnTo>
                      <a:pt x="10828" y="26727"/>
                    </a:lnTo>
                    <a:lnTo>
                      <a:pt x="10987" y="26813"/>
                    </a:lnTo>
                    <a:lnTo>
                      <a:pt x="11085" y="26837"/>
                    </a:lnTo>
                    <a:lnTo>
                      <a:pt x="11170" y="26862"/>
                    </a:lnTo>
                    <a:lnTo>
                      <a:pt x="11439" y="27020"/>
                    </a:lnTo>
                    <a:lnTo>
                      <a:pt x="11720" y="27179"/>
                    </a:lnTo>
                    <a:lnTo>
                      <a:pt x="12307" y="27485"/>
                    </a:lnTo>
                    <a:lnTo>
                      <a:pt x="12906" y="27766"/>
                    </a:lnTo>
                    <a:lnTo>
                      <a:pt x="13517" y="28059"/>
                    </a:lnTo>
                    <a:lnTo>
                      <a:pt x="13651" y="28132"/>
                    </a:lnTo>
                    <a:lnTo>
                      <a:pt x="13810" y="28206"/>
                    </a:lnTo>
                    <a:lnTo>
                      <a:pt x="13981" y="28255"/>
                    </a:lnTo>
                    <a:lnTo>
                      <a:pt x="14164" y="28304"/>
                    </a:lnTo>
                    <a:lnTo>
                      <a:pt x="14714" y="28548"/>
                    </a:lnTo>
                    <a:lnTo>
                      <a:pt x="15301" y="28780"/>
                    </a:lnTo>
                    <a:lnTo>
                      <a:pt x="15887" y="29012"/>
                    </a:lnTo>
                    <a:lnTo>
                      <a:pt x="16486" y="29220"/>
                    </a:lnTo>
                    <a:lnTo>
                      <a:pt x="16816" y="29342"/>
                    </a:lnTo>
                    <a:lnTo>
                      <a:pt x="16987" y="29391"/>
                    </a:lnTo>
                    <a:lnTo>
                      <a:pt x="17158" y="29428"/>
                    </a:lnTo>
                    <a:lnTo>
                      <a:pt x="17733" y="29623"/>
                    </a:lnTo>
                    <a:lnTo>
                      <a:pt x="18319" y="29795"/>
                    </a:lnTo>
                    <a:lnTo>
                      <a:pt x="19505" y="30137"/>
                    </a:lnTo>
                    <a:lnTo>
                      <a:pt x="19664" y="30186"/>
                    </a:lnTo>
                    <a:lnTo>
                      <a:pt x="19823" y="30234"/>
                    </a:lnTo>
                    <a:lnTo>
                      <a:pt x="19981" y="30271"/>
                    </a:lnTo>
                    <a:lnTo>
                      <a:pt x="20165" y="30283"/>
                    </a:lnTo>
                    <a:lnTo>
                      <a:pt x="20739" y="30442"/>
                    </a:lnTo>
                    <a:lnTo>
                      <a:pt x="21313" y="30589"/>
                    </a:lnTo>
                    <a:lnTo>
                      <a:pt x="22499" y="30845"/>
                    </a:lnTo>
                    <a:lnTo>
                      <a:pt x="22658" y="30894"/>
                    </a:lnTo>
                    <a:lnTo>
                      <a:pt x="22817" y="30919"/>
                    </a:lnTo>
                    <a:lnTo>
                      <a:pt x="22988" y="30955"/>
                    </a:lnTo>
                    <a:lnTo>
                      <a:pt x="23159" y="30992"/>
                    </a:lnTo>
                    <a:lnTo>
                      <a:pt x="23733" y="31078"/>
                    </a:lnTo>
                    <a:lnTo>
                      <a:pt x="24308" y="31175"/>
                    </a:lnTo>
                    <a:lnTo>
                      <a:pt x="24894" y="31261"/>
                    </a:lnTo>
                    <a:lnTo>
                      <a:pt x="25493" y="31334"/>
                    </a:lnTo>
                    <a:lnTo>
                      <a:pt x="25823" y="31408"/>
                    </a:lnTo>
                    <a:lnTo>
                      <a:pt x="25982" y="31432"/>
                    </a:lnTo>
                    <a:lnTo>
                      <a:pt x="26165" y="31432"/>
                    </a:lnTo>
                    <a:lnTo>
                      <a:pt x="26727" y="31518"/>
                    </a:lnTo>
                    <a:lnTo>
                      <a:pt x="27314" y="31567"/>
                    </a:lnTo>
                    <a:lnTo>
                      <a:pt x="27888" y="31615"/>
                    </a:lnTo>
                    <a:lnTo>
                      <a:pt x="28487" y="31640"/>
                    </a:lnTo>
                    <a:lnTo>
                      <a:pt x="28646" y="31677"/>
                    </a:lnTo>
                    <a:lnTo>
                      <a:pt x="28805" y="31701"/>
                    </a:lnTo>
                    <a:lnTo>
                      <a:pt x="28976" y="31713"/>
                    </a:lnTo>
                    <a:lnTo>
                      <a:pt x="29147" y="31713"/>
                    </a:lnTo>
                    <a:lnTo>
                      <a:pt x="29734" y="31762"/>
                    </a:lnTo>
                    <a:lnTo>
                      <a:pt x="30308" y="31799"/>
                    </a:lnTo>
                    <a:lnTo>
                      <a:pt x="30601" y="31799"/>
                    </a:lnTo>
                    <a:lnTo>
                      <a:pt x="30895" y="31811"/>
                    </a:lnTo>
                    <a:lnTo>
                      <a:pt x="31188" y="31799"/>
                    </a:lnTo>
                    <a:lnTo>
                      <a:pt x="31493" y="31786"/>
                    </a:lnTo>
                    <a:lnTo>
                      <a:pt x="31652" y="31823"/>
                    </a:lnTo>
                    <a:lnTo>
                      <a:pt x="31811" y="31848"/>
                    </a:lnTo>
                    <a:lnTo>
                      <a:pt x="31982" y="31860"/>
                    </a:lnTo>
                    <a:lnTo>
                      <a:pt x="32068" y="31848"/>
                    </a:lnTo>
                    <a:lnTo>
                      <a:pt x="32153" y="31835"/>
                    </a:lnTo>
                    <a:lnTo>
                      <a:pt x="32385" y="31872"/>
                    </a:lnTo>
                    <a:lnTo>
                      <a:pt x="32630" y="31884"/>
                    </a:lnTo>
                    <a:lnTo>
                      <a:pt x="33119" y="31896"/>
                    </a:lnTo>
                    <a:lnTo>
                      <a:pt x="33803" y="31884"/>
                    </a:lnTo>
                    <a:lnTo>
                      <a:pt x="34145" y="31872"/>
                    </a:lnTo>
                    <a:lnTo>
                      <a:pt x="34487" y="31835"/>
                    </a:lnTo>
                    <a:lnTo>
                      <a:pt x="34830" y="31835"/>
                    </a:lnTo>
                    <a:lnTo>
                      <a:pt x="35001" y="31811"/>
                    </a:lnTo>
                    <a:lnTo>
                      <a:pt x="35160" y="31786"/>
                    </a:lnTo>
                    <a:lnTo>
                      <a:pt x="35758" y="31786"/>
                    </a:lnTo>
                    <a:lnTo>
                      <a:pt x="36333" y="31774"/>
                    </a:lnTo>
                    <a:lnTo>
                      <a:pt x="36919" y="31738"/>
                    </a:lnTo>
                    <a:lnTo>
                      <a:pt x="37200" y="31725"/>
                    </a:lnTo>
                    <a:lnTo>
                      <a:pt x="37481" y="31689"/>
                    </a:lnTo>
                    <a:lnTo>
                      <a:pt x="37653" y="31689"/>
                    </a:lnTo>
                    <a:lnTo>
                      <a:pt x="37824" y="31677"/>
                    </a:lnTo>
                    <a:lnTo>
                      <a:pt x="37995" y="31652"/>
                    </a:lnTo>
                    <a:lnTo>
                      <a:pt x="38141" y="31603"/>
                    </a:lnTo>
                    <a:lnTo>
                      <a:pt x="38447" y="31591"/>
                    </a:lnTo>
                    <a:lnTo>
                      <a:pt x="38752" y="31579"/>
                    </a:lnTo>
                    <a:lnTo>
                      <a:pt x="39339" y="31518"/>
                    </a:lnTo>
                    <a:lnTo>
                      <a:pt x="39913" y="31457"/>
                    </a:lnTo>
                    <a:lnTo>
                      <a:pt x="40488" y="31383"/>
                    </a:lnTo>
                    <a:lnTo>
                      <a:pt x="40842" y="31334"/>
                    </a:lnTo>
                    <a:lnTo>
                      <a:pt x="41001" y="31298"/>
                    </a:lnTo>
                    <a:lnTo>
                      <a:pt x="41074" y="31273"/>
                    </a:lnTo>
                    <a:lnTo>
                      <a:pt x="41135" y="31249"/>
                    </a:lnTo>
                    <a:lnTo>
                      <a:pt x="41734" y="31188"/>
                    </a:lnTo>
                    <a:lnTo>
                      <a:pt x="42333" y="31090"/>
                    </a:lnTo>
                    <a:lnTo>
                      <a:pt x="42907" y="30992"/>
                    </a:lnTo>
                    <a:lnTo>
                      <a:pt x="43470" y="30870"/>
                    </a:lnTo>
                    <a:lnTo>
                      <a:pt x="43665" y="30845"/>
                    </a:lnTo>
                    <a:lnTo>
                      <a:pt x="43836" y="30809"/>
                    </a:lnTo>
                    <a:lnTo>
                      <a:pt x="44166" y="30748"/>
                    </a:lnTo>
                    <a:lnTo>
                      <a:pt x="44753" y="30638"/>
                    </a:lnTo>
                    <a:lnTo>
                      <a:pt x="45327" y="30516"/>
                    </a:lnTo>
                    <a:lnTo>
                      <a:pt x="45902" y="30369"/>
                    </a:lnTo>
                    <a:lnTo>
                      <a:pt x="46476" y="30210"/>
                    </a:lnTo>
                    <a:lnTo>
                      <a:pt x="46818" y="30112"/>
                    </a:lnTo>
                    <a:lnTo>
                      <a:pt x="46977" y="30063"/>
                    </a:lnTo>
                    <a:lnTo>
                      <a:pt x="47136" y="30002"/>
                    </a:lnTo>
                    <a:lnTo>
                      <a:pt x="47735" y="29856"/>
                    </a:lnTo>
                    <a:lnTo>
                      <a:pt x="48321" y="29685"/>
                    </a:lnTo>
                    <a:lnTo>
                      <a:pt x="48615" y="29599"/>
                    </a:lnTo>
                    <a:lnTo>
                      <a:pt x="48908" y="29501"/>
                    </a:lnTo>
                    <a:lnTo>
                      <a:pt x="49201" y="29391"/>
                    </a:lnTo>
                    <a:lnTo>
                      <a:pt x="49494" y="29281"/>
                    </a:lnTo>
                    <a:lnTo>
                      <a:pt x="49653" y="29245"/>
                    </a:lnTo>
                    <a:lnTo>
                      <a:pt x="49812" y="29208"/>
                    </a:lnTo>
                    <a:lnTo>
                      <a:pt x="49983" y="29147"/>
                    </a:lnTo>
                    <a:lnTo>
                      <a:pt x="50142" y="29086"/>
                    </a:lnTo>
                    <a:lnTo>
                      <a:pt x="50741" y="28890"/>
                    </a:lnTo>
                    <a:lnTo>
                      <a:pt x="51315" y="28670"/>
                    </a:lnTo>
                    <a:lnTo>
                      <a:pt x="51890" y="28426"/>
                    </a:lnTo>
                    <a:lnTo>
                      <a:pt x="52440" y="28157"/>
                    </a:lnTo>
                    <a:lnTo>
                      <a:pt x="52623" y="28108"/>
                    </a:lnTo>
                    <a:lnTo>
                      <a:pt x="52794" y="28022"/>
                    </a:lnTo>
                    <a:lnTo>
                      <a:pt x="52977" y="27925"/>
                    </a:lnTo>
                    <a:lnTo>
                      <a:pt x="53136" y="27815"/>
                    </a:lnTo>
                    <a:lnTo>
                      <a:pt x="53723" y="27570"/>
                    </a:lnTo>
                    <a:lnTo>
                      <a:pt x="54309" y="27289"/>
                    </a:lnTo>
                    <a:lnTo>
                      <a:pt x="54590" y="27143"/>
                    </a:lnTo>
                    <a:lnTo>
                      <a:pt x="54884" y="26996"/>
                    </a:lnTo>
                    <a:lnTo>
                      <a:pt x="55165" y="26825"/>
                    </a:lnTo>
                    <a:lnTo>
                      <a:pt x="55446" y="26654"/>
                    </a:lnTo>
                    <a:lnTo>
                      <a:pt x="55739" y="26519"/>
                    </a:lnTo>
                    <a:lnTo>
                      <a:pt x="56033" y="26385"/>
                    </a:lnTo>
                    <a:lnTo>
                      <a:pt x="56045" y="26348"/>
                    </a:lnTo>
                    <a:lnTo>
                      <a:pt x="56069" y="26324"/>
                    </a:lnTo>
                    <a:lnTo>
                      <a:pt x="56094" y="26324"/>
                    </a:lnTo>
                    <a:lnTo>
                      <a:pt x="56130" y="26312"/>
                    </a:lnTo>
                    <a:lnTo>
                      <a:pt x="56741" y="25957"/>
                    </a:lnTo>
                    <a:lnTo>
                      <a:pt x="57340" y="25591"/>
                    </a:lnTo>
                    <a:lnTo>
                      <a:pt x="57915" y="25224"/>
                    </a:lnTo>
                    <a:lnTo>
                      <a:pt x="58464" y="24833"/>
                    </a:lnTo>
                    <a:lnTo>
                      <a:pt x="59124" y="24320"/>
                    </a:lnTo>
                    <a:lnTo>
                      <a:pt x="59442" y="24087"/>
                    </a:lnTo>
                    <a:lnTo>
                      <a:pt x="59748" y="23843"/>
                    </a:lnTo>
                    <a:lnTo>
                      <a:pt x="60053" y="23599"/>
                    </a:lnTo>
                    <a:lnTo>
                      <a:pt x="60346" y="23342"/>
                    </a:lnTo>
                    <a:lnTo>
                      <a:pt x="60640" y="23073"/>
                    </a:lnTo>
                    <a:lnTo>
                      <a:pt x="60921" y="22804"/>
                    </a:lnTo>
                    <a:lnTo>
                      <a:pt x="61459" y="22266"/>
                    </a:lnTo>
                    <a:lnTo>
                      <a:pt x="61630" y="22120"/>
                    </a:lnTo>
                    <a:lnTo>
                      <a:pt x="61801" y="21949"/>
                    </a:lnTo>
                    <a:lnTo>
                      <a:pt x="61972" y="21753"/>
                    </a:lnTo>
                    <a:lnTo>
                      <a:pt x="62118" y="21545"/>
                    </a:lnTo>
                    <a:lnTo>
                      <a:pt x="62473" y="21167"/>
                    </a:lnTo>
                    <a:lnTo>
                      <a:pt x="62803" y="20776"/>
                    </a:lnTo>
                    <a:lnTo>
                      <a:pt x="63121" y="20384"/>
                    </a:lnTo>
                    <a:lnTo>
                      <a:pt x="63414" y="19993"/>
                    </a:lnTo>
                    <a:lnTo>
                      <a:pt x="63707" y="19590"/>
                    </a:lnTo>
                    <a:lnTo>
                      <a:pt x="63976" y="19187"/>
                    </a:lnTo>
                    <a:lnTo>
                      <a:pt x="64220" y="18771"/>
                    </a:lnTo>
                    <a:lnTo>
                      <a:pt x="64453" y="18356"/>
                    </a:lnTo>
                    <a:lnTo>
                      <a:pt x="64636" y="18026"/>
                    </a:lnTo>
                    <a:lnTo>
                      <a:pt x="64807" y="17696"/>
                    </a:lnTo>
                    <a:lnTo>
                      <a:pt x="65113" y="17012"/>
                    </a:lnTo>
                    <a:lnTo>
                      <a:pt x="65247" y="16682"/>
                    </a:lnTo>
                    <a:lnTo>
                      <a:pt x="65381" y="16364"/>
                    </a:lnTo>
                    <a:lnTo>
                      <a:pt x="65491" y="16046"/>
                    </a:lnTo>
                    <a:lnTo>
                      <a:pt x="65601" y="15716"/>
                    </a:lnTo>
                    <a:lnTo>
                      <a:pt x="65699" y="15386"/>
                    </a:lnTo>
                    <a:lnTo>
                      <a:pt x="65797" y="15056"/>
                    </a:lnTo>
                    <a:lnTo>
                      <a:pt x="65882" y="14726"/>
                    </a:lnTo>
                    <a:lnTo>
                      <a:pt x="65956" y="14396"/>
                    </a:lnTo>
                    <a:lnTo>
                      <a:pt x="66017" y="14066"/>
                    </a:lnTo>
                    <a:lnTo>
                      <a:pt x="66078" y="13736"/>
                    </a:lnTo>
                    <a:lnTo>
                      <a:pt x="66127" y="13406"/>
                    </a:lnTo>
                    <a:lnTo>
                      <a:pt x="66163" y="13064"/>
                    </a:lnTo>
                    <a:lnTo>
                      <a:pt x="66200" y="12734"/>
                    </a:lnTo>
                    <a:lnTo>
                      <a:pt x="66225" y="12392"/>
                    </a:lnTo>
                    <a:lnTo>
                      <a:pt x="66237" y="12062"/>
                    </a:lnTo>
                    <a:lnTo>
                      <a:pt x="66237" y="11720"/>
                    </a:lnTo>
                    <a:lnTo>
                      <a:pt x="66237" y="11647"/>
                    </a:lnTo>
                    <a:lnTo>
                      <a:pt x="662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977450" y="238125"/>
                <a:ext cx="1655925" cy="1007925"/>
              </a:xfrm>
              <a:custGeom>
                <a:avLst/>
                <a:gdLst/>
                <a:ahLst/>
                <a:cxnLst/>
                <a:rect l="l" t="t" r="r" b="b"/>
                <a:pathLst>
                  <a:path w="66237" h="40317" extrusionOk="0">
                    <a:moveTo>
                      <a:pt x="32312" y="0"/>
                    </a:moveTo>
                    <a:lnTo>
                      <a:pt x="31506" y="24"/>
                    </a:lnTo>
                    <a:lnTo>
                      <a:pt x="30699" y="49"/>
                    </a:lnTo>
                    <a:lnTo>
                      <a:pt x="29905" y="86"/>
                    </a:lnTo>
                    <a:lnTo>
                      <a:pt x="29110" y="134"/>
                    </a:lnTo>
                    <a:lnTo>
                      <a:pt x="28328" y="196"/>
                    </a:lnTo>
                    <a:lnTo>
                      <a:pt x="27534" y="269"/>
                    </a:lnTo>
                    <a:lnTo>
                      <a:pt x="26764" y="354"/>
                    </a:lnTo>
                    <a:lnTo>
                      <a:pt x="25982" y="452"/>
                    </a:lnTo>
                    <a:lnTo>
                      <a:pt x="25212" y="550"/>
                    </a:lnTo>
                    <a:lnTo>
                      <a:pt x="24454" y="672"/>
                    </a:lnTo>
                    <a:lnTo>
                      <a:pt x="23697" y="794"/>
                    </a:lnTo>
                    <a:lnTo>
                      <a:pt x="22939" y="941"/>
                    </a:lnTo>
                    <a:lnTo>
                      <a:pt x="22206" y="1088"/>
                    </a:lnTo>
                    <a:lnTo>
                      <a:pt x="21460" y="1247"/>
                    </a:lnTo>
                    <a:lnTo>
                      <a:pt x="20727" y="1405"/>
                    </a:lnTo>
                    <a:lnTo>
                      <a:pt x="20006" y="1589"/>
                    </a:lnTo>
                    <a:lnTo>
                      <a:pt x="19297" y="1784"/>
                    </a:lnTo>
                    <a:lnTo>
                      <a:pt x="18588" y="1980"/>
                    </a:lnTo>
                    <a:lnTo>
                      <a:pt x="17879" y="2188"/>
                    </a:lnTo>
                    <a:lnTo>
                      <a:pt x="17195" y="2407"/>
                    </a:lnTo>
                    <a:lnTo>
                      <a:pt x="16511" y="2640"/>
                    </a:lnTo>
                    <a:lnTo>
                      <a:pt x="15839" y="2884"/>
                    </a:lnTo>
                    <a:lnTo>
                      <a:pt x="15166" y="3129"/>
                    </a:lnTo>
                    <a:lnTo>
                      <a:pt x="14519" y="3397"/>
                    </a:lnTo>
                    <a:lnTo>
                      <a:pt x="13871" y="3666"/>
                    </a:lnTo>
                    <a:lnTo>
                      <a:pt x="13236" y="3947"/>
                    </a:lnTo>
                    <a:lnTo>
                      <a:pt x="12612" y="4241"/>
                    </a:lnTo>
                    <a:lnTo>
                      <a:pt x="11989" y="4546"/>
                    </a:lnTo>
                    <a:lnTo>
                      <a:pt x="11390" y="4852"/>
                    </a:lnTo>
                    <a:lnTo>
                      <a:pt x="10791" y="5169"/>
                    </a:lnTo>
                    <a:lnTo>
                      <a:pt x="10217" y="5499"/>
                    </a:lnTo>
                    <a:lnTo>
                      <a:pt x="9606" y="5866"/>
                    </a:lnTo>
                    <a:lnTo>
                      <a:pt x="9007" y="6233"/>
                    </a:lnTo>
                    <a:lnTo>
                      <a:pt x="8433" y="6611"/>
                    </a:lnTo>
                    <a:lnTo>
                      <a:pt x="7883" y="7003"/>
                    </a:lnTo>
                    <a:lnTo>
                      <a:pt x="7345" y="7394"/>
                    </a:lnTo>
                    <a:lnTo>
                      <a:pt x="6820" y="7785"/>
                    </a:lnTo>
                    <a:lnTo>
                      <a:pt x="6319" y="8200"/>
                    </a:lnTo>
                    <a:lnTo>
                      <a:pt x="5830" y="8603"/>
                    </a:lnTo>
                    <a:lnTo>
                      <a:pt x="5365" y="9031"/>
                    </a:lnTo>
                    <a:lnTo>
                      <a:pt x="4913" y="9459"/>
                    </a:lnTo>
                    <a:lnTo>
                      <a:pt x="4486" y="9887"/>
                    </a:lnTo>
                    <a:lnTo>
                      <a:pt x="4082" y="10327"/>
                    </a:lnTo>
                    <a:lnTo>
                      <a:pt x="3691" y="10779"/>
                    </a:lnTo>
                    <a:lnTo>
                      <a:pt x="3312" y="11231"/>
                    </a:lnTo>
                    <a:lnTo>
                      <a:pt x="2970" y="11683"/>
                    </a:lnTo>
                    <a:lnTo>
                      <a:pt x="2628" y="12147"/>
                    </a:lnTo>
                    <a:lnTo>
                      <a:pt x="2323" y="12612"/>
                    </a:lnTo>
                    <a:lnTo>
                      <a:pt x="2029" y="13088"/>
                    </a:lnTo>
                    <a:lnTo>
                      <a:pt x="1748" y="13565"/>
                    </a:lnTo>
                    <a:lnTo>
                      <a:pt x="1491" y="14054"/>
                    </a:lnTo>
                    <a:lnTo>
                      <a:pt x="1259" y="14543"/>
                    </a:lnTo>
                    <a:lnTo>
                      <a:pt x="1039" y="15032"/>
                    </a:lnTo>
                    <a:lnTo>
                      <a:pt x="844" y="15533"/>
                    </a:lnTo>
                    <a:lnTo>
                      <a:pt x="673" y="16034"/>
                    </a:lnTo>
                    <a:lnTo>
                      <a:pt x="514" y="16535"/>
                    </a:lnTo>
                    <a:lnTo>
                      <a:pt x="379" y="17048"/>
                    </a:lnTo>
                    <a:lnTo>
                      <a:pt x="269" y="17561"/>
                    </a:lnTo>
                    <a:lnTo>
                      <a:pt x="172" y="18075"/>
                    </a:lnTo>
                    <a:lnTo>
                      <a:pt x="98" y="18588"/>
                    </a:lnTo>
                    <a:lnTo>
                      <a:pt x="49" y="19113"/>
                    </a:lnTo>
                    <a:lnTo>
                      <a:pt x="13" y="19639"/>
                    </a:lnTo>
                    <a:lnTo>
                      <a:pt x="1" y="20164"/>
                    </a:lnTo>
                    <a:lnTo>
                      <a:pt x="13" y="20690"/>
                    </a:lnTo>
                    <a:lnTo>
                      <a:pt x="49" y="21215"/>
                    </a:lnTo>
                    <a:lnTo>
                      <a:pt x="98" y="21741"/>
                    </a:lnTo>
                    <a:lnTo>
                      <a:pt x="172" y="22254"/>
                    </a:lnTo>
                    <a:lnTo>
                      <a:pt x="269" y="22767"/>
                    </a:lnTo>
                    <a:lnTo>
                      <a:pt x="379" y="23281"/>
                    </a:lnTo>
                    <a:lnTo>
                      <a:pt x="514" y="23794"/>
                    </a:lnTo>
                    <a:lnTo>
                      <a:pt x="673" y="24295"/>
                    </a:lnTo>
                    <a:lnTo>
                      <a:pt x="844" y="24796"/>
                    </a:lnTo>
                    <a:lnTo>
                      <a:pt x="1039" y="25285"/>
                    </a:lnTo>
                    <a:lnTo>
                      <a:pt x="1259" y="25786"/>
                    </a:lnTo>
                    <a:lnTo>
                      <a:pt x="1491" y="26262"/>
                    </a:lnTo>
                    <a:lnTo>
                      <a:pt x="1748" y="26751"/>
                    </a:lnTo>
                    <a:lnTo>
                      <a:pt x="2029" y="27228"/>
                    </a:lnTo>
                    <a:lnTo>
                      <a:pt x="2323" y="27705"/>
                    </a:lnTo>
                    <a:lnTo>
                      <a:pt x="2628" y="28169"/>
                    </a:lnTo>
                    <a:lnTo>
                      <a:pt x="2970" y="28633"/>
                    </a:lnTo>
                    <a:lnTo>
                      <a:pt x="3312" y="29085"/>
                    </a:lnTo>
                    <a:lnTo>
                      <a:pt x="3691" y="29538"/>
                    </a:lnTo>
                    <a:lnTo>
                      <a:pt x="4082" y="29990"/>
                    </a:lnTo>
                    <a:lnTo>
                      <a:pt x="4486" y="30430"/>
                    </a:lnTo>
                    <a:lnTo>
                      <a:pt x="4913" y="30858"/>
                    </a:lnTo>
                    <a:lnTo>
                      <a:pt x="5365" y="31285"/>
                    </a:lnTo>
                    <a:lnTo>
                      <a:pt x="5830" y="31713"/>
                    </a:lnTo>
                    <a:lnTo>
                      <a:pt x="6319" y="32128"/>
                    </a:lnTo>
                    <a:lnTo>
                      <a:pt x="6820" y="32532"/>
                    </a:lnTo>
                    <a:lnTo>
                      <a:pt x="7345" y="32935"/>
                    </a:lnTo>
                    <a:lnTo>
                      <a:pt x="7883" y="33326"/>
                    </a:lnTo>
                    <a:lnTo>
                      <a:pt x="8433" y="33717"/>
                    </a:lnTo>
                    <a:lnTo>
                      <a:pt x="9007" y="34084"/>
                    </a:lnTo>
                    <a:lnTo>
                      <a:pt x="9606" y="34463"/>
                    </a:lnTo>
                    <a:lnTo>
                      <a:pt x="10217" y="34817"/>
                    </a:lnTo>
                    <a:lnTo>
                      <a:pt x="10791" y="35147"/>
                    </a:lnTo>
                    <a:lnTo>
                      <a:pt x="11390" y="35465"/>
                    </a:lnTo>
                    <a:lnTo>
                      <a:pt x="11989" y="35782"/>
                    </a:lnTo>
                    <a:lnTo>
                      <a:pt x="12612" y="36076"/>
                    </a:lnTo>
                    <a:lnTo>
                      <a:pt x="13236" y="36369"/>
                    </a:lnTo>
                    <a:lnTo>
                      <a:pt x="13871" y="36650"/>
                    </a:lnTo>
                    <a:lnTo>
                      <a:pt x="14519" y="36919"/>
                    </a:lnTo>
                    <a:lnTo>
                      <a:pt x="15166" y="37176"/>
                    </a:lnTo>
                    <a:lnTo>
                      <a:pt x="15839" y="37432"/>
                    </a:lnTo>
                    <a:lnTo>
                      <a:pt x="16511" y="37664"/>
                    </a:lnTo>
                    <a:lnTo>
                      <a:pt x="17195" y="37897"/>
                    </a:lnTo>
                    <a:lnTo>
                      <a:pt x="17879" y="38117"/>
                    </a:lnTo>
                    <a:lnTo>
                      <a:pt x="18588" y="38337"/>
                    </a:lnTo>
                    <a:lnTo>
                      <a:pt x="19297" y="38532"/>
                    </a:lnTo>
                    <a:lnTo>
                      <a:pt x="20006" y="38728"/>
                    </a:lnTo>
                    <a:lnTo>
                      <a:pt x="20727" y="38899"/>
                    </a:lnTo>
                    <a:lnTo>
                      <a:pt x="21460" y="39070"/>
                    </a:lnTo>
                    <a:lnTo>
                      <a:pt x="22206" y="39229"/>
                    </a:lnTo>
                    <a:lnTo>
                      <a:pt x="22939" y="39375"/>
                    </a:lnTo>
                    <a:lnTo>
                      <a:pt x="23697" y="39522"/>
                    </a:lnTo>
                    <a:lnTo>
                      <a:pt x="24454" y="39644"/>
                    </a:lnTo>
                    <a:lnTo>
                      <a:pt x="25212" y="39754"/>
                    </a:lnTo>
                    <a:lnTo>
                      <a:pt x="25982" y="39864"/>
                    </a:lnTo>
                    <a:lnTo>
                      <a:pt x="26764" y="39962"/>
                    </a:lnTo>
                    <a:lnTo>
                      <a:pt x="27534" y="40048"/>
                    </a:lnTo>
                    <a:lnTo>
                      <a:pt x="28328" y="40121"/>
                    </a:lnTo>
                    <a:lnTo>
                      <a:pt x="29110" y="40182"/>
                    </a:lnTo>
                    <a:lnTo>
                      <a:pt x="29905" y="40231"/>
                    </a:lnTo>
                    <a:lnTo>
                      <a:pt x="30699" y="40268"/>
                    </a:lnTo>
                    <a:lnTo>
                      <a:pt x="31506" y="40304"/>
                    </a:lnTo>
                    <a:lnTo>
                      <a:pt x="32312" y="40316"/>
                    </a:lnTo>
                    <a:lnTo>
                      <a:pt x="33925" y="40316"/>
                    </a:lnTo>
                    <a:lnTo>
                      <a:pt x="34732" y="40304"/>
                    </a:lnTo>
                    <a:lnTo>
                      <a:pt x="35526" y="40268"/>
                    </a:lnTo>
                    <a:lnTo>
                      <a:pt x="36321" y="40231"/>
                    </a:lnTo>
                    <a:lnTo>
                      <a:pt x="37115" y="40182"/>
                    </a:lnTo>
                    <a:lnTo>
                      <a:pt x="37897" y="40121"/>
                    </a:lnTo>
                    <a:lnTo>
                      <a:pt x="38691" y="40048"/>
                    </a:lnTo>
                    <a:lnTo>
                      <a:pt x="39461" y="39962"/>
                    </a:lnTo>
                    <a:lnTo>
                      <a:pt x="40243" y="39864"/>
                    </a:lnTo>
                    <a:lnTo>
                      <a:pt x="41001" y="39754"/>
                    </a:lnTo>
                    <a:lnTo>
                      <a:pt x="41771" y="39644"/>
                    </a:lnTo>
                    <a:lnTo>
                      <a:pt x="42529" y="39522"/>
                    </a:lnTo>
                    <a:lnTo>
                      <a:pt x="43274" y="39375"/>
                    </a:lnTo>
                    <a:lnTo>
                      <a:pt x="44020" y="39229"/>
                    </a:lnTo>
                    <a:lnTo>
                      <a:pt x="44753" y="39070"/>
                    </a:lnTo>
                    <a:lnTo>
                      <a:pt x="45486" y="38899"/>
                    </a:lnTo>
                    <a:lnTo>
                      <a:pt x="46207" y="38728"/>
                    </a:lnTo>
                    <a:lnTo>
                      <a:pt x="46928" y="38532"/>
                    </a:lnTo>
                    <a:lnTo>
                      <a:pt x="47637" y="38337"/>
                    </a:lnTo>
                    <a:lnTo>
                      <a:pt x="48333" y="38117"/>
                    </a:lnTo>
                    <a:lnTo>
                      <a:pt x="49030" y="37897"/>
                    </a:lnTo>
                    <a:lnTo>
                      <a:pt x="49714" y="37664"/>
                    </a:lnTo>
                    <a:lnTo>
                      <a:pt x="50387" y="37432"/>
                    </a:lnTo>
                    <a:lnTo>
                      <a:pt x="51059" y="37176"/>
                    </a:lnTo>
                    <a:lnTo>
                      <a:pt x="51706" y="36919"/>
                    </a:lnTo>
                    <a:lnTo>
                      <a:pt x="52354" y="36650"/>
                    </a:lnTo>
                    <a:lnTo>
                      <a:pt x="53002" y="36369"/>
                    </a:lnTo>
                    <a:lnTo>
                      <a:pt x="53625" y="36076"/>
                    </a:lnTo>
                    <a:lnTo>
                      <a:pt x="54248" y="35782"/>
                    </a:lnTo>
                    <a:lnTo>
                      <a:pt x="54847" y="35465"/>
                    </a:lnTo>
                    <a:lnTo>
                      <a:pt x="55446" y="35147"/>
                    </a:lnTo>
                    <a:lnTo>
                      <a:pt x="56033" y="34817"/>
                    </a:lnTo>
                    <a:lnTo>
                      <a:pt x="56644" y="34463"/>
                    </a:lnTo>
                    <a:lnTo>
                      <a:pt x="57230" y="34084"/>
                    </a:lnTo>
                    <a:lnTo>
                      <a:pt x="57805" y="33717"/>
                    </a:lnTo>
                    <a:lnTo>
                      <a:pt x="58354" y="33326"/>
                    </a:lnTo>
                    <a:lnTo>
                      <a:pt x="58892" y="32935"/>
                    </a:lnTo>
                    <a:lnTo>
                      <a:pt x="59418" y="32532"/>
                    </a:lnTo>
                    <a:lnTo>
                      <a:pt x="59919" y="32128"/>
                    </a:lnTo>
                    <a:lnTo>
                      <a:pt x="60395" y="31713"/>
                    </a:lnTo>
                    <a:lnTo>
                      <a:pt x="60860" y="31285"/>
                    </a:lnTo>
                    <a:lnTo>
                      <a:pt x="61312" y="30858"/>
                    </a:lnTo>
                    <a:lnTo>
                      <a:pt x="61740" y="30430"/>
                    </a:lnTo>
                    <a:lnTo>
                      <a:pt x="62143" y="29990"/>
                    </a:lnTo>
                    <a:lnTo>
                      <a:pt x="62534" y="29538"/>
                    </a:lnTo>
                    <a:lnTo>
                      <a:pt x="62913" y="29085"/>
                    </a:lnTo>
                    <a:lnTo>
                      <a:pt x="63267" y="28633"/>
                    </a:lnTo>
                    <a:lnTo>
                      <a:pt x="63597" y="28169"/>
                    </a:lnTo>
                    <a:lnTo>
                      <a:pt x="63915" y="27705"/>
                    </a:lnTo>
                    <a:lnTo>
                      <a:pt x="64208" y="27228"/>
                    </a:lnTo>
                    <a:lnTo>
                      <a:pt x="64489" y="26751"/>
                    </a:lnTo>
                    <a:lnTo>
                      <a:pt x="64746" y="26262"/>
                    </a:lnTo>
                    <a:lnTo>
                      <a:pt x="64978" y="25786"/>
                    </a:lnTo>
                    <a:lnTo>
                      <a:pt x="65198" y="25285"/>
                    </a:lnTo>
                    <a:lnTo>
                      <a:pt x="65394" y="24796"/>
                    </a:lnTo>
                    <a:lnTo>
                      <a:pt x="65565" y="24295"/>
                    </a:lnTo>
                    <a:lnTo>
                      <a:pt x="65724" y="23794"/>
                    </a:lnTo>
                    <a:lnTo>
                      <a:pt x="65858" y="23281"/>
                    </a:lnTo>
                    <a:lnTo>
                      <a:pt x="65980" y="22767"/>
                    </a:lnTo>
                    <a:lnTo>
                      <a:pt x="66066" y="22254"/>
                    </a:lnTo>
                    <a:lnTo>
                      <a:pt x="66139" y="21741"/>
                    </a:lnTo>
                    <a:lnTo>
                      <a:pt x="66200" y="21215"/>
                    </a:lnTo>
                    <a:lnTo>
                      <a:pt x="66225" y="20690"/>
                    </a:lnTo>
                    <a:lnTo>
                      <a:pt x="66237" y="20164"/>
                    </a:lnTo>
                    <a:lnTo>
                      <a:pt x="66225" y="19639"/>
                    </a:lnTo>
                    <a:lnTo>
                      <a:pt x="66200" y="19113"/>
                    </a:lnTo>
                    <a:lnTo>
                      <a:pt x="66139" y="18588"/>
                    </a:lnTo>
                    <a:lnTo>
                      <a:pt x="66066" y="18075"/>
                    </a:lnTo>
                    <a:lnTo>
                      <a:pt x="65980" y="17561"/>
                    </a:lnTo>
                    <a:lnTo>
                      <a:pt x="65858" y="17048"/>
                    </a:lnTo>
                    <a:lnTo>
                      <a:pt x="65724" y="16535"/>
                    </a:lnTo>
                    <a:lnTo>
                      <a:pt x="65565" y="16034"/>
                    </a:lnTo>
                    <a:lnTo>
                      <a:pt x="65394" y="15533"/>
                    </a:lnTo>
                    <a:lnTo>
                      <a:pt x="65198" y="15032"/>
                    </a:lnTo>
                    <a:lnTo>
                      <a:pt x="64978" y="14543"/>
                    </a:lnTo>
                    <a:lnTo>
                      <a:pt x="64746" y="14054"/>
                    </a:lnTo>
                    <a:lnTo>
                      <a:pt x="64489" y="13565"/>
                    </a:lnTo>
                    <a:lnTo>
                      <a:pt x="64208" y="13088"/>
                    </a:lnTo>
                    <a:lnTo>
                      <a:pt x="63915" y="12612"/>
                    </a:lnTo>
                    <a:lnTo>
                      <a:pt x="63597" y="12147"/>
                    </a:lnTo>
                    <a:lnTo>
                      <a:pt x="63267" y="11683"/>
                    </a:lnTo>
                    <a:lnTo>
                      <a:pt x="62913" y="11231"/>
                    </a:lnTo>
                    <a:lnTo>
                      <a:pt x="62534" y="10779"/>
                    </a:lnTo>
                    <a:lnTo>
                      <a:pt x="62143" y="10327"/>
                    </a:lnTo>
                    <a:lnTo>
                      <a:pt x="61740" y="9887"/>
                    </a:lnTo>
                    <a:lnTo>
                      <a:pt x="61312" y="9459"/>
                    </a:lnTo>
                    <a:lnTo>
                      <a:pt x="60860" y="9031"/>
                    </a:lnTo>
                    <a:lnTo>
                      <a:pt x="60395" y="8603"/>
                    </a:lnTo>
                    <a:lnTo>
                      <a:pt x="59919" y="8200"/>
                    </a:lnTo>
                    <a:lnTo>
                      <a:pt x="59418" y="7785"/>
                    </a:lnTo>
                    <a:lnTo>
                      <a:pt x="58892" y="7394"/>
                    </a:lnTo>
                    <a:lnTo>
                      <a:pt x="58354" y="7003"/>
                    </a:lnTo>
                    <a:lnTo>
                      <a:pt x="57805" y="6611"/>
                    </a:lnTo>
                    <a:lnTo>
                      <a:pt x="57230" y="6233"/>
                    </a:lnTo>
                    <a:lnTo>
                      <a:pt x="56644" y="5866"/>
                    </a:lnTo>
                    <a:lnTo>
                      <a:pt x="56033" y="5499"/>
                    </a:lnTo>
                    <a:lnTo>
                      <a:pt x="55446" y="5169"/>
                    </a:lnTo>
                    <a:lnTo>
                      <a:pt x="54847" y="4852"/>
                    </a:lnTo>
                    <a:lnTo>
                      <a:pt x="54248" y="4546"/>
                    </a:lnTo>
                    <a:lnTo>
                      <a:pt x="53625" y="4241"/>
                    </a:lnTo>
                    <a:lnTo>
                      <a:pt x="53002" y="3947"/>
                    </a:lnTo>
                    <a:lnTo>
                      <a:pt x="52354" y="3666"/>
                    </a:lnTo>
                    <a:lnTo>
                      <a:pt x="51706" y="3397"/>
                    </a:lnTo>
                    <a:lnTo>
                      <a:pt x="51059" y="3129"/>
                    </a:lnTo>
                    <a:lnTo>
                      <a:pt x="50387" y="2884"/>
                    </a:lnTo>
                    <a:lnTo>
                      <a:pt x="49714" y="2640"/>
                    </a:lnTo>
                    <a:lnTo>
                      <a:pt x="49030" y="2407"/>
                    </a:lnTo>
                    <a:lnTo>
                      <a:pt x="48333" y="2188"/>
                    </a:lnTo>
                    <a:lnTo>
                      <a:pt x="47637" y="1980"/>
                    </a:lnTo>
                    <a:lnTo>
                      <a:pt x="46928" y="1784"/>
                    </a:lnTo>
                    <a:lnTo>
                      <a:pt x="46207" y="1589"/>
                    </a:lnTo>
                    <a:lnTo>
                      <a:pt x="45486" y="1405"/>
                    </a:lnTo>
                    <a:lnTo>
                      <a:pt x="44753" y="1247"/>
                    </a:lnTo>
                    <a:lnTo>
                      <a:pt x="44020" y="1088"/>
                    </a:lnTo>
                    <a:lnTo>
                      <a:pt x="43274" y="941"/>
                    </a:lnTo>
                    <a:lnTo>
                      <a:pt x="42529" y="794"/>
                    </a:lnTo>
                    <a:lnTo>
                      <a:pt x="41771" y="672"/>
                    </a:lnTo>
                    <a:lnTo>
                      <a:pt x="41001" y="550"/>
                    </a:lnTo>
                    <a:lnTo>
                      <a:pt x="40243" y="452"/>
                    </a:lnTo>
                    <a:lnTo>
                      <a:pt x="39461" y="354"/>
                    </a:lnTo>
                    <a:lnTo>
                      <a:pt x="38691" y="269"/>
                    </a:lnTo>
                    <a:lnTo>
                      <a:pt x="37897" y="196"/>
                    </a:lnTo>
                    <a:lnTo>
                      <a:pt x="37115" y="134"/>
                    </a:lnTo>
                    <a:lnTo>
                      <a:pt x="36321" y="86"/>
                    </a:lnTo>
                    <a:lnTo>
                      <a:pt x="35526" y="49"/>
                    </a:lnTo>
                    <a:lnTo>
                      <a:pt x="34732" y="24"/>
                    </a:lnTo>
                    <a:lnTo>
                      <a:pt x="33925" y="0"/>
                    </a:lnTo>
                    <a:close/>
                  </a:path>
                </a:pathLst>
              </a:custGeom>
              <a:solidFill>
                <a:srgbClr val="FF8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3023575" y="273250"/>
                <a:ext cx="1563075" cy="937975"/>
              </a:xfrm>
              <a:custGeom>
                <a:avLst/>
                <a:gdLst/>
                <a:ahLst/>
                <a:cxnLst/>
                <a:rect l="l" t="t" r="r" b="b"/>
                <a:pathLst>
                  <a:path w="62523" h="37519" extrusionOk="0">
                    <a:moveTo>
                      <a:pt x="30528" y="0"/>
                    </a:moveTo>
                    <a:lnTo>
                      <a:pt x="29771" y="25"/>
                    </a:lnTo>
                    <a:lnTo>
                      <a:pt x="29025" y="49"/>
                    </a:lnTo>
                    <a:lnTo>
                      <a:pt x="28280" y="86"/>
                    </a:lnTo>
                    <a:lnTo>
                      <a:pt x="27534" y="135"/>
                    </a:lnTo>
                    <a:lnTo>
                      <a:pt x="26789" y="196"/>
                    </a:lnTo>
                    <a:lnTo>
                      <a:pt x="26043" y="269"/>
                    </a:lnTo>
                    <a:lnTo>
                      <a:pt x="25298" y="343"/>
                    </a:lnTo>
                    <a:lnTo>
                      <a:pt x="24565" y="440"/>
                    </a:lnTo>
                    <a:lnTo>
                      <a:pt x="23831" y="538"/>
                    </a:lnTo>
                    <a:lnTo>
                      <a:pt x="23098" y="648"/>
                    </a:lnTo>
                    <a:lnTo>
                      <a:pt x="22377" y="770"/>
                    </a:lnTo>
                    <a:lnTo>
                      <a:pt x="21656" y="905"/>
                    </a:lnTo>
                    <a:lnTo>
                      <a:pt x="20935" y="1051"/>
                    </a:lnTo>
                    <a:lnTo>
                      <a:pt x="20214" y="1210"/>
                    </a:lnTo>
                    <a:lnTo>
                      <a:pt x="19517" y="1381"/>
                    </a:lnTo>
                    <a:lnTo>
                      <a:pt x="18809" y="1552"/>
                    </a:lnTo>
                    <a:lnTo>
                      <a:pt x="18112" y="1736"/>
                    </a:lnTo>
                    <a:lnTo>
                      <a:pt x="17428" y="1943"/>
                    </a:lnTo>
                    <a:lnTo>
                      <a:pt x="16743" y="2151"/>
                    </a:lnTo>
                    <a:lnTo>
                      <a:pt x="16059" y="2371"/>
                    </a:lnTo>
                    <a:lnTo>
                      <a:pt x="15387" y="2603"/>
                    </a:lnTo>
                    <a:lnTo>
                      <a:pt x="14727" y="2848"/>
                    </a:lnTo>
                    <a:lnTo>
                      <a:pt x="14079" y="3092"/>
                    </a:lnTo>
                    <a:lnTo>
                      <a:pt x="13431" y="3361"/>
                    </a:lnTo>
                    <a:lnTo>
                      <a:pt x="12796" y="3630"/>
                    </a:lnTo>
                    <a:lnTo>
                      <a:pt x="12161" y="3911"/>
                    </a:lnTo>
                    <a:lnTo>
                      <a:pt x="11549" y="4217"/>
                    </a:lnTo>
                    <a:lnTo>
                      <a:pt x="10938" y="4522"/>
                    </a:lnTo>
                    <a:lnTo>
                      <a:pt x="10340" y="4840"/>
                    </a:lnTo>
                    <a:lnTo>
                      <a:pt x="9753" y="5158"/>
                    </a:lnTo>
                    <a:lnTo>
                      <a:pt x="9179" y="5500"/>
                    </a:lnTo>
                    <a:lnTo>
                      <a:pt x="8604" y="5854"/>
                    </a:lnTo>
                    <a:lnTo>
                      <a:pt x="8067" y="6209"/>
                    </a:lnTo>
                    <a:lnTo>
                      <a:pt x="7529" y="6563"/>
                    </a:lnTo>
                    <a:lnTo>
                      <a:pt x="7028" y="6930"/>
                    </a:lnTo>
                    <a:lnTo>
                      <a:pt x="6527" y="7296"/>
                    </a:lnTo>
                    <a:lnTo>
                      <a:pt x="6050" y="7675"/>
                    </a:lnTo>
                    <a:lnTo>
                      <a:pt x="5598" y="8066"/>
                    </a:lnTo>
                    <a:lnTo>
                      <a:pt x="5158" y="8445"/>
                    </a:lnTo>
                    <a:lnTo>
                      <a:pt x="4743" y="8848"/>
                    </a:lnTo>
                    <a:lnTo>
                      <a:pt x="4339" y="9239"/>
                    </a:lnTo>
                    <a:lnTo>
                      <a:pt x="3948" y="9643"/>
                    </a:lnTo>
                    <a:lnTo>
                      <a:pt x="3582" y="10046"/>
                    </a:lnTo>
                    <a:lnTo>
                      <a:pt x="3227" y="10461"/>
                    </a:lnTo>
                    <a:lnTo>
                      <a:pt x="2897" y="10877"/>
                    </a:lnTo>
                    <a:lnTo>
                      <a:pt x="2592" y="11292"/>
                    </a:lnTo>
                    <a:lnTo>
                      <a:pt x="2286" y="11720"/>
                    </a:lnTo>
                    <a:lnTo>
                      <a:pt x="2017" y="12136"/>
                    </a:lnTo>
                    <a:lnTo>
                      <a:pt x="1748" y="12563"/>
                    </a:lnTo>
                    <a:lnTo>
                      <a:pt x="1516" y="13003"/>
                    </a:lnTo>
                    <a:lnTo>
                      <a:pt x="1284" y="13431"/>
                    </a:lnTo>
                    <a:lnTo>
                      <a:pt x="1076" y="13871"/>
                    </a:lnTo>
                    <a:lnTo>
                      <a:pt x="893" y="14311"/>
                    </a:lnTo>
                    <a:lnTo>
                      <a:pt x="722" y="14751"/>
                    </a:lnTo>
                    <a:lnTo>
                      <a:pt x="575" y="15191"/>
                    </a:lnTo>
                    <a:lnTo>
                      <a:pt x="441" y="15631"/>
                    </a:lnTo>
                    <a:lnTo>
                      <a:pt x="319" y="16083"/>
                    </a:lnTo>
                    <a:lnTo>
                      <a:pt x="221" y="16523"/>
                    </a:lnTo>
                    <a:lnTo>
                      <a:pt x="135" y="16975"/>
                    </a:lnTo>
                    <a:lnTo>
                      <a:pt x="74" y="17427"/>
                    </a:lnTo>
                    <a:lnTo>
                      <a:pt x="38" y="17867"/>
                    </a:lnTo>
                    <a:lnTo>
                      <a:pt x="1" y="18319"/>
                    </a:lnTo>
                    <a:lnTo>
                      <a:pt x="1" y="18772"/>
                    </a:lnTo>
                    <a:lnTo>
                      <a:pt x="1" y="19224"/>
                    </a:lnTo>
                    <a:lnTo>
                      <a:pt x="38" y="19664"/>
                    </a:lnTo>
                    <a:lnTo>
                      <a:pt x="74" y="20116"/>
                    </a:lnTo>
                    <a:lnTo>
                      <a:pt x="135" y="20568"/>
                    </a:lnTo>
                    <a:lnTo>
                      <a:pt x="221" y="21020"/>
                    </a:lnTo>
                    <a:lnTo>
                      <a:pt x="319" y="21460"/>
                    </a:lnTo>
                    <a:lnTo>
                      <a:pt x="441" y="21912"/>
                    </a:lnTo>
                    <a:lnTo>
                      <a:pt x="575" y="22352"/>
                    </a:lnTo>
                    <a:lnTo>
                      <a:pt x="722" y="22792"/>
                    </a:lnTo>
                    <a:lnTo>
                      <a:pt x="893" y="23232"/>
                    </a:lnTo>
                    <a:lnTo>
                      <a:pt x="1076" y="23672"/>
                    </a:lnTo>
                    <a:lnTo>
                      <a:pt x="1284" y="24112"/>
                    </a:lnTo>
                    <a:lnTo>
                      <a:pt x="1516" y="24540"/>
                    </a:lnTo>
                    <a:lnTo>
                      <a:pt x="1748" y="24967"/>
                    </a:lnTo>
                    <a:lnTo>
                      <a:pt x="2017" y="25395"/>
                    </a:lnTo>
                    <a:lnTo>
                      <a:pt x="2286" y="25823"/>
                    </a:lnTo>
                    <a:lnTo>
                      <a:pt x="2592" y="26251"/>
                    </a:lnTo>
                    <a:lnTo>
                      <a:pt x="2897" y="26666"/>
                    </a:lnTo>
                    <a:lnTo>
                      <a:pt x="3227" y="27082"/>
                    </a:lnTo>
                    <a:lnTo>
                      <a:pt x="3582" y="27485"/>
                    </a:lnTo>
                    <a:lnTo>
                      <a:pt x="3948" y="27900"/>
                    </a:lnTo>
                    <a:lnTo>
                      <a:pt x="4339" y="28292"/>
                    </a:lnTo>
                    <a:lnTo>
                      <a:pt x="4743" y="28695"/>
                    </a:lnTo>
                    <a:lnTo>
                      <a:pt x="5158" y="29086"/>
                    </a:lnTo>
                    <a:lnTo>
                      <a:pt x="5598" y="29477"/>
                    </a:lnTo>
                    <a:lnTo>
                      <a:pt x="6050" y="29856"/>
                    </a:lnTo>
                    <a:lnTo>
                      <a:pt x="6527" y="30235"/>
                    </a:lnTo>
                    <a:lnTo>
                      <a:pt x="7028" y="30601"/>
                    </a:lnTo>
                    <a:lnTo>
                      <a:pt x="7529" y="30968"/>
                    </a:lnTo>
                    <a:lnTo>
                      <a:pt x="8067" y="31335"/>
                    </a:lnTo>
                    <a:lnTo>
                      <a:pt x="8604" y="31689"/>
                    </a:lnTo>
                    <a:lnTo>
                      <a:pt x="9179" y="32031"/>
                    </a:lnTo>
                    <a:lnTo>
                      <a:pt x="9753" y="32373"/>
                    </a:lnTo>
                    <a:lnTo>
                      <a:pt x="10340" y="32691"/>
                    </a:lnTo>
                    <a:lnTo>
                      <a:pt x="10938" y="33009"/>
                    </a:lnTo>
                    <a:lnTo>
                      <a:pt x="11549" y="33314"/>
                    </a:lnTo>
                    <a:lnTo>
                      <a:pt x="12161" y="33608"/>
                    </a:lnTo>
                    <a:lnTo>
                      <a:pt x="12796" y="33901"/>
                    </a:lnTo>
                    <a:lnTo>
                      <a:pt x="13431" y="34170"/>
                    </a:lnTo>
                    <a:lnTo>
                      <a:pt x="14079" y="34439"/>
                    </a:lnTo>
                    <a:lnTo>
                      <a:pt x="14727" y="34683"/>
                    </a:lnTo>
                    <a:lnTo>
                      <a:pt x="15387" y="34927"/>
                    </a:lnTo>
                    <a:lnTo>
                      <a:pt x="16059" y="35160"/>
                    </a:lnTo>
                    <a:lnTo>
                      <a:pt x="16743" y="35380"/>
                    </a:lnTo>
                    <a:lnTo>
                      <a:pt x="17428" y="35587"/>
                    </a:lnTo>
                    <a:lnTo>
                      <a:pt x="18112" y="35783"/>
                    </a:lnTo>
                    <a:lnTo>
                      <a:pt x="18809" y="35966"/>
                    </a:lnTo>
                    <a:lnTo>
                      <a:pt x="19517" y="36150"/>
                    </a:lnTo>
                    <a:lnTo>
                      <a:pt x="20214" y="36308"/>
                    </a:lnTo>
                    <a:lnTo>
                      <a:pt x="20935" y="36467"/>
                    </a:lnTo>
                    <a:lnTo>
                      <a:pt x="21656" y="36614"/>
                    </a:lnTo>
                    <a:lnTo>
                      <a:pt x="22377" y="36748"/>
                    </a:lnTo>
                    <a:lnTo>
                      <a:pt x="23098" y="36871"/>
                    </a:lnTo>
                    <a:lnTo>
                      <a:pt x="23831" y="36981"/>
                    </a:lnTo>
                    <a:lnTo>
                      <a:pt x="24565" y="37091"/>
                    </a:lnTo>
                    <a:lnTo>
                      <a:pt x="25298" y="37176"/>
                    </a:lnTo>
                    <a:lnTo>
                      <a:pt x="26043" y="37262"/>
                    </a:lnTo>
                    <a:lnTo>
                      <a:pt x="26789" y="37323"/>
                    </a:lnTo>
                    <a:lnTo>
                      <a:pt x="27534" y="37384"/>
                    </a:lnTo>
                    <a:lnTo>
                      <a:pt x="28280" y="37433"/>
                    </a:lnTo>
                    <a:lnTo>
                      <a:pt x="29025" y="37469"/>
                    </a:lnTo>
                    <a:lnTo>
                      <a:pt x="29771" y="37494"/>
                    </a:lnTo>
                    <a:lnTo>
                      <a:pt x="30528" y="37518"/>
                    </a:lnTo>
                    <a:lnTo>
                      <a:pt x="32019" y="37518"/>
                    </a:lnTo>
                    <a:lnTo>
                      <a:pt x="32777" y="37494"/>
                    </a:lnTo>
                    <a:lnTo>
                      <a:pt x="33522" y="37469"/>
                    </a:lnTo>
                    <a:lnTo>
                      <a:pt x="34268" y="37433"/>
                    </a:lnTo>
                    <a:lnTo>
                      <a:pt x="35013" y="37384"/>
                    </a:lnTo>
                    <a:lnTo>
                      <a:pt x="35759" y="37323"/>
                    </a:lnTo>
                    <a:lnTo>
                      <a:pt x="36504" y="37262"/>
                    </a:lnTo>
                    <a:lnTo>
                      <a:pt x="37250" y="37176"/>
                    </a:lnTo>
                    <a:lnTo>
                      <a:pt x="37983" y="37091"/>
                    </a:lnTo>
                    <a:lnTo>
                      <a:pt x="38716" y="36981"/>
                    </a:lnTo>
                    <a:lnTo>
                      <a:pt x="39449" y="36871"/>
                    </a:lnTo>
                    <a:lnTo>
                      <a:pt x="40170" y="36748"/>
                    </a:lnTo>
                    <a:lnTo>
                      <a:pt x="40891" y="36614"/>
                    </a:lnTo>
                    <a:lnTo>
                      <a:pt x="41612" y="36467"/>
                    </a:lnTo>
                    <a:lnTo>
                      <a:pt x="42333" y="36308"/>
                    </a:lnTo>
                    <a:lnTo>
                      <a:pt x="43030" y="36150"/>
                    </a:lnTo>
                    <a:lnTo>
                      <a:pt x="43739" y="35966"/>
                    </a:lnTo>
                    <a:lnTo>
                      <a:pt x="44435" y="35783"/>
                    </a:lnTo>
                    <a:lnTo>
                      <a:pt x="45120" y="35587"/>
                    </a:lnTo>
                    <a:lnTo>
                      <a:pt x="45804" y="35380"/>
                    </a:lnTo>
                    <a:lnTo>
                      <a:pt x="46488" y="35160"/>
                    </a:lnTo>
                    <a:lnTo>
                      <a:pt x="47161" y="34927"/>
                    </a:lnTo>
                    <a:lnTo>
                      <a:pt x="47821" y="34683"/>
                    </a:lnTo>
                    <a:lnTo>
                      <a:pt x="48468" y="34439"/>
                    </a:lnTo>
                    <a:lnTo>
                      <a:pt x="49116" y="34170"/>
                    </a:lnTo>
                    <a:lnTo>
                      <a:pt x="49751" y="33901"/>
                    </a:lnTo>
                    <a:lnTo>
                      <a:pt x="50375" y="33608"/>
                    </a:lnTo>
                    <a:lnTo>
                      <a:pt x="50998" y="33314"/>
                    </a:lnTo>
                    <a:lnTo>
                      <a:pt x="51609" y="33009"/>
                    </a:lnTo>
                    <a:lnTo>
                      <a:pt x="52208" y="32691"/>
                    </a:lnTo>
                    <a:lnTo>
                      <a:pt x="52794" y="32373"/>
                    </a:lnTo>
                    <a:lnTo>
                      <a:pt x="53369" y="32031"/>
                    </a:lnTo>
                    <a:lnTo>
                      <a:pt x="53931" y="31689"/>
                    </a:lnTo>
                    <a:lnTo>
                      <a:pt x="54481" y="31335"/>
                    </a:lnTo>
                    <a:lnTo>
                      <a:pt x="55006" y="30968"/>
                    </a:lnTo>
                    <a:lnTo>
                      <a:pt x="55520" y="30601"/>
                    </a:lnTo>
                    <a:lnTo>
                      <a:pt x="56008" y="30235"/>
                    </a:lnTo>
                    <a:lnTo>
                      <a:pt x="56485" y="29856"/>
                    </a:lnTo>
                    <a:lnTo>
                      <a:pt x="56937" y="29477"/>
                    </a:lnTo>
                    <a:lnTo>
                      <a:pt x="57377" y="29086"/>
                    </a:lnTo>
                    <a:lnTo>
                      <a:pt x="57793" y="28695"/>
                    </a:lnTo>
                    <a:lnTo>
                      <a:pt x="58196" y="28292"/>
                    </a:lnTo>
                    <a:lnTo>
                      <a:pt x="58587" y="27900"/>
                    </a:lnTo>
                    <a:lnTo>
                      <a:pt x="58954" y="27485"/>
                    </a:lnTo>
                    <a:lnTo>
                      <a:pt x="59296" y="27082"/>
                    </a:lnTo>
                    <a:lnTo>
                      <a:pt x="59626" y="26666"/>
                    </a:lnTo>
                    <a:lnTo>
                      <a:pt x="59943" y="26251"/>
                    </a:lnTo>
                    <a:lnTo>
                      <a:pt x="60237" y="25823"/>
                    </a:lnTo>
                    <a:lnTo>
                      <a:pt x="60518" y="25395"/>
                    </a:lnTo>
                    <a:lnTo>
                      <a:pt x="60774" y="24967"/>
                    </a:lnTo>
                    <a:lnTo>
                      <a:pt x="61019" y="24540"/>
                    </a:lnTo>
                    <a:lnTo>
                      <a:pt x="61239" y="24112"/>
                    </a:lnTo>
                    <a:lnTo>
                      <a:pt x="61447" y="23672"/>
                    </a:lnTo>
                    <a:lnTo>
                      <a:pt x="61630" y="23232"/>
                    </a:lnTo>
                    <a:lnTo>
                      <a:pt x="61801" y="22792"/>
                    </a:lnTo>
                    <a:lnTo>
                      <a:pt x="61960" y="22352"/>
                    </a:lnTo>
                    <a:lnTo>
                      <a:pt x="62094" y="21912"/>
                    </a:lnTo>
                    <a:lnTo>
                      <a:pt x="62204" y="21460"/>
                    </a:lnTo>
                    <a:lnTo>
                      <a:pt x="62302" y="21020"/>
                    </a:lnTo>
                    <a:lnTo>
                      <a:pt x="62388" y="20568"/>
                    </a:lnTo>
                    <a:lnTo>
                      <a:pt x="62449" y="20116"/>
                    </a:lnTo>
                    <a:lnTo>
                      <a:pt x="62498" y="19664"/>
                    </a:lnTo>
                    <a:lnTo>
                      <a:pt x="62522" y="19224"/>
                    </a:lnTo>
                    <a:lnTo>
                      <a:pt x="62522" y="18772"/>
                    </a:lnTo>
                    <a:lnTo>
                      <a:pt x="62522" y="18319"/>
                    </a:lnTo>
                    <a:lnTo>
                      <a:pt x="62498" y="17867"/>
                    </a:lnTo>
                    <a:lnTo>
                      <a:pt x="62449" y="17427"/>
                    </a:lnTo>
                    <a:lnTo>
                      <a:pt x="62388" y="16975"/>
                    </a:lnTo>
                    <a:lnTo>
                      <a:pt x="62302" y="16523"/>
                    </a:lnTo>
                    <a:lnTo>
                      <a:pt x="62204" y="16083"/>
                    </a:lnTo>
                    <a:lnTo>
                      <a:pt x="62094" y="15631"/>
                    </a:lnTo>
                    <a:lnTo>
                      <a:pt x="61960" y="15191"/>
                    </a:lnTo>
                    <a:lnTo>
                      <a:pt x="61801" y="14751"/>
                    </a:lnTo>
                    <a:lnTo>
                      <a:pt x="61630" y="14311"/>
                    </a:lnTo>
                    <a:lnTo>
                      <a:pt x="61447" y="13871"/>
                    </a:lnTo>
                    <a:lnTo>
                      <a:pt x="61239" y="13431"/>
                    </a:lnTo>
                    <a:lnTo>
                      <a:pt x="61019" y="13003"/>
                    </a:lnTo>
                    <a:lnTo>
                      <a:pt x="60774" y="12563"/>
                    </a:lnTo>
                    <a:lnTo>
                      <a:pt x="60518" y="12136"/>
                    </a:lnTo>
                    <a:lnTo>
                      <a:pt x="60237" y="11720"/>
                    </a:lnTo>
                    <a:lnTo>
                      <a:pt x="59943" y="11292"/>
                    </a:lnTo>
                    <a:lnTo>
                      <a:pt x="59626" y="10877"/>
                    </a:lnTo>
                    <a:lnTo>
                      <a:pt x="59296" y="10461"/>
                    </a:lnTo>
                    <a:lnTo>
                      <a:pt x="58954" y="10046"/>
                    </a:lnTo>
                    <a:lnTo>
                      <a:pt x="58587" y="9643"/>
                    </a:lnTo>
                    <a:lnTo>
                      <a:pt x="58196" y="9239"/>
                    </a:lnTo>
                    <a:lnTo>
                      <a:pt x="57793" y="8848"/>
                    </a:lnTo>
                    <a:lnTo>
                      <a:pt x="57377" y="8445"/>
                    </a:lnTo>
                    <a:lnTo>
                      <a:pt x="56937" y="8066"/>
                    </a:lnTo>
                    <a:lnTo>
                      <a:pt x="56485" y="7675"/>
                    </a:lnTo>
                    <a:lnTo>
                      <a:pt x="56008" y="7296"/>
                    </a:lnTo>
                    <a:lnTo>
                      <a:pt x="55520" y="6930"/>
                    </a:lnTo>
                    <a:lnTo>
                      <a:pt x="55006" y="6563"/>
                    </a:lnTo>
                    <a:lnTo>
                      <a:pt x="54481" y="6209"/>
                    </a:lnTo>
                    <a:lnTo>
                      <a:pt x="53931" y="5854"/>
                    </a:lnTo>
                    <a:lnTo>
                      <a:pt x="53369" y="5500"/>
                    </a:lnTo>
                    <a:lnTo>
                      <a:pt x="52794" y="5158"/>
                    </a:lnTo>
                    <a:lnTo>
                      <a:pt x="52208" y="4840"/>
                    </a:lnTo>
                    <a:lnTo>
                      <a:pt x="51609" y="4522"/>
                    </a:lnTo>
                    <a:lnTo>
                      <a:pt x="50998" y="4217"/>
                    </a:lnTo>
                    <a:lnTo>
                      <a:pt x="50375" y="3911"/>
                    </a:lnTo>
                    <a:lnTo>
                      <a:pt x="49751" y="3630"/>
                    </a:lnTo>
                    <a:lnTo>
                      <a:pt x="49116" y="3361"/>
                    </a:lnTo>
                    <a:lnTo>
                      <a:pt x="48468" y="3092"/>
                    </a:lnTo>
                    <a:lnTo>
                      <a:pt x="47821" y="2848"/>
                    </a:lnTo>
                    <a:lnTo>
                      <a:pt x="47161" y="2603"/>
                    </a:lnTo>
                    <a:lnTo>
                      <a:pt x="46488" y="2371"/>
                    </a:lnTo>
                    <a:lnTo>
                      <a:pt x="45804" y="2151"/>
                    </a:lnTo>
                    <a:lnTo>
                      <a:pt x="45120" y="1943"/>
                    </a:lnTo>
                    <a:lnTo>
                      <a:pt x="44435" y="1736"/>
                    </a:lnTo>
                    <a:lnTo>
                      <a:pt x="43739" y="1552"/>
                    </a:lnTo>
                    <a:lnTo>
                      <a:pt x="43030" y="1381"/>
                    </a:lnTo>
                    <a:lnTo>
                      <a:pt x="42333" y="1210"/>
                    </a:lnTo>
                    <a:lnTo>
                      <a:pt x="41612" y="1051"/>
                    </a:lnTo>
                    <a:lnTo>
                      <a:pt x="40891" y="905"/>
                    </a:lnTo>
                    <a:lnTo>
                      <a:pt x="40170" y="770"/>
                    </a:lnTo>
                    <a:lnTo>
                      <a:pt x="39449" y="648"/>
                    </a:lnTo>
                    <a:lnTo>
                      <a:pt x="38716" y="538"/>
                    </a:lnTo>
                    <a:lnTo>
                      <a:pt x="37983" y="440"/>
                    </a:lnTo>
                    <a:lnTo>
                      <a:pt x="37250" y="343"/>
                    </a:lnTo>
                    <a:lnTo>
                      <a:pt x="36504" y="269"/>
                    </a:lnTo>
                    <a:lnTo>
                      <a:pt x="35759" y="196"/>
                    </a:lnTo>
                    <a:lnTo>
                      <a:pt x="35013" y="135"/>
                    </a:lnTo>
                    <a:lnTo>
                      <a:pt x="34268" y="86"/>
                    </a:lnTo>
                    <a:lnTo>
                      <a:pt x="33522" y="49"/>
                    </a:lnTo>
                    <a:lnTo>
                      <a:pt x="32777" y="25"/>
                    </a:lnTo>
                    <a:lnTo>
                      <a:pt x="32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169;p16">
            <a:extLst>
              <a:ext uri="{FF2B5EF4-FFF2-40B4-BE49-F238E27FC236}">
                <a16:creationId xmlns:a16="http://schemas.microsoft.com/office/drawing/2014/main" id="{A8AEEA04-D35C-6801-2137-E19B0285FA70}"/>
              </a:ext>
            </a:extLst>
          </p:cNvPr>
          <p:cNvSpPr txBox="1"/>
          <p:nvPr/>
        </p:nvSpPr>
        <p:spPr>
          <a:xfrm>
            <a:off x="7083000" y="4744800"/>
            <a:ext cx="2061000" cy="398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altLang="zh-CN" sz="1000" dirty="0">
                <a:solidFill>
                  <a:srgbClr val="000000"/>
                </a:solidFill>
                <a:latin typeface="Roboto"/>
                <a:ea typeface="Roboto"/>
                <a:cs typeface="Roboto"/>
                <a:sym typeface="Roboto"/>
              </a:rPr>
              <a:t>Rui</a:t>
            </a:r>
            <a:r>
              <a:rPr lang="zh-CN" altLang="en-US" sz="1000" dirty="0">
                <a:solidFill>
                  <a:srgbClr val="000000"/>
                </a:solidFill>
                <a:latin typeface="Roboto"/>
                <a:ea typeface="Roboto"/>
                <a:cs typeface="Roboto"/>
                <a:sym typeface="Roboto"/>
              </a:rPr>
              <a:t> </a:t>
            </a:r>
            <a:r>
              <a:rPr lang="en-US" altLang="zh-CN" sz="1000" dirty="0">
                <a:solidFill>
                  <a:srgbClr val="000000"/>
                </a:solidFill>
                <a:latin typeface="Roboto"/>
                <a:ea typeface="Roboto"/>
                <a:cs typeface="Roboto"/>
                <a:sym typeface="Roboto"/>
              </a:rPr>
              <a:t>Jiang,</a:t>
            </a:r>
            <a:r>
              <a:rPr lang="zh-CN" altLang="en-US" sz="1000" dirty="0">
                <a:solidFill>
                  <a:srgbClr val="000000"/>
                </a:solidFill>
                <a:latin typeface="Roboto"/>
                <a:ea typeface="Roboto"/>
                <a:cs typeface="Roboto"/>
                <a:sym typeface="Roboto"/>
              </a:rPr>
              <a:t> </a:t>
            </a:r>
            <a:r>
              <a:rPr lang="en-US" altLang="zh-CN" sz="1000" dirty="0" err="1">
                <a:solidFill>
                  <a:srgbClr val="000000"/>
                </a:solidFill>
                <a:latin typeface="Roboto"/>
                <a:ea typeface="Roboto"/>
                <a:cs typeface="Roboto"/>
                <a:sym typeface="Roboto"/>
              </a:rPr>
              <a:t>Jingyi</a:t>
            </a:r>
            <a:r>
              <a:rPr lang="zh-CN" altLang="en-US" sz="1000" dirty="0">
                <a:solidFill>
                  <a:srgbClr val="000000"/>
                </a:solidFill>
                <a:latin typeface="Roboto"/>
                <a:ea typeface="Roboto"/>
                <a:cs typeface="Roboto"/>
                <a:sym typeface="Roboto"/>
              </a:rPr>
              <a:t> </a:t>
            </a:r>
            <a:r>
              <a:rPr lang="en-US" altLang="zh-CN" sz="1000" dirty="0">
                <a:solidFill>
                  <a:srgbClr val="000000"/>
                </a:solidFill>
                <a:latin typeface="Roboto"/>
                <a:ea typeface="Roboto"/>
                <a:cs typeface="Roboto"/>
                <a:sym typeface="Roboto"/>
              </a:rPr>
              <a:t>Cai</a:t>
            </a:r>
          </a:p>
          <a:p>
            <a:pPr marL="0" lvl="0" indent="0" algn="r" rtl="0">
              <a:spcBef>
                <a:spcPts val="0"/>
              </a:spcBef>
              <a:spcAft>
                <a:spcPts val="0"/>
              </a:spcAft>
              <a:buNone/>
            </a:pPr>
            <a:r>
              <a:rPr lang="en-US" altLang="zh-CN" sz="1000" dirty="0">
                <a:latin typeface="Roboto"/>
                <a:ea typeface="Roboto"/>
                <a:cs typeface="Roboto"/>
                <a:sym typeface="Roboto"/>
              </a:rPr>
              <a:t>MUSA</a:t>
            </a:r>
            <a:r>
              <a:rPr lang="zh-CN" altLang="en-US" sz="1000" dirty="0">
                <a:latin typeface="Roboto"/>
                <a:ea typeface="Roboto"/>
                <a:cs typeface="Roboto"/>
                <a:sym typeface="Roboto"/>
              </a:rPr>
              <a:t> </a:t>
            </a:r>
            <a:r>
              <a:rPr lang="en-US" altLang="zh-CN" sz="1000" dirty="0">
                <a:latin typeface="Roboto"/>
                <a:ea typeface="Roboto"/>
                <a:cs typeface="Roboto"/>
                <a:sym typeface="Roboto"/>
              </a:rPr>
              <a:t>508</a:t>
            </a:r>
            <a:endParaRPr sz="1000" dirty="0">
              <a:solidFill>
                <a:srgbClr val="000000"/>
              </a:solidFill>
              <a:latin typeface="Roboto"/>
              <a:ea typeface="Roboto"/>
              <a:cs typeface="Roboto"/>
              <a:sym typeface="Roboto"/>
            </a:endParaRPr>
          </a:p>
        </p:txBody>
      </p:sp>
    </p:spTree>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B73DC8-FD3B-5BE5-5D16-B556B8140414}"/>
              </a:ext>
            </a:extLst>
          </p:cNvPr>
          <p:cNvSpPr>
            <a:spLocks noGrp="1"/>
          </p:cNvSpPr>
          <p:nvPr>
            <p:ph type="title"/>
          </p:nvPr>
        </p:nvSpPr>
        <p:spPr/>
        <p:txBody>
          <a:bodyPr>
            <a:normAutofit fontScale="90000"/>
          </a:bodyPr>
          <a:lstStyle/>
          <a:p>
            <a:r>
              <a:rPr lang="en-US" altLang="zh-CN" dirty="0"/>
              <a:t>Geospatial risk modeling</a:t>
            </a:r>
            <a:endParaRPr lang="zh-CN" altLang="en-US" dirty="0"/>
          </a:p>
        </p:txBody>
      </p:sp>
      <p:sp>
        <p:nvSpPr>
          <p:cNvPr id="9" name="文本框 8">
            <a:extLst>
              <a:ext uri="{FF2B5EF4-FFF2-40B4-BE49-F238E27FC236}">
                <a16:creationId xmlns:a16="http://schemas.microsoft.com/office/drawing/2014/main" id="{6F66557B-7762-C82A-EBAB-9CBC2336702D}"/>
              </a:ext>
            </a:extLst>
          </p:cNvPr>
          <p:cNvSpPr txBox="1"/>
          <p:nvPr/>
        </p:nvSpPr>
        <p:spPr>
          <a:xfrm>
            <a:off x="266701" y="1433614"/>
            <a:ext cx="3558539" cy="3154710"/>
          </a:xfrm>
          <a:prstGeom prst="rect">
            <a:avLst/>
          </a:prstGeom>
          <a:noFill/>
        </p:spPr>
        <p:txBody>
          <a:bodyPr wrap="square">
            <a:spAutoFit/>
          </a:bodyPr>
          <a:lstStyle/>
          <a:p>
            <a:pPr rtl="0">
              <a:spcBef>
                <a:spcPts val="0"/>
              </a:spcBef>
              <a:spcAft>
                <a:spcPts val="0"/>
              </a:spcAft>
            </a:pPr>
            <a:r>
              <a:rPr lang="en-US" altLang="zh-CN" sz="1400" b="0" i="0" u="none" strike="noStrike" dirty="0">
                <a:solidFill>
                  <a:srgbClr val="333333"/>
                </a:solidFill>
                <a:effectLst/>
                <a:latin typeface="Arial" panose="020B0604020202020204" pitchFamily="34" charset="0"/>
              </a:rPr>
              <a:t>We will use geospatial risk model which is a regression model, Predictions from these models are interpreted as ‘the </a:t>
            </a:r>
            <a:r>
              <a:rPr lang="en-US" altLang="zh-CN" sz="1500" b="1" i="0" u="none" strike="noStrike" dirty="0">
                <a:solidFill>
                  <a:srgbClr val="F46524"/>
                </a:solidFill>
                <a:effectLst/>
                <a:latin typeface="Arial" panose="020B0604020202020204" pitchFamily="34" charset="0"/>
              </a:rPr>
              <a:t>FORECAST RISK</a:t>
            </a:r>
            <a:r>
              <a:rPr lang="en-US" altLang="zh-CN" sz="1400" b="1" i="0" u="none" strike="noStrike" dirty="0">
                <a:solidFill>
                  <a:srgbClr val="F46524"/>
                </a:solidFill>
                <a:effectLst/>
                <a:latin typeface="Arial" panose="020B0604020202020204" pitchFamily="34" charset="0"/>
              </a:rPr>
              <a:t> </a:t>
            </a:r>
            <a:r>
              <a:rPr lang="en-US" altLang="zh-CN" sz="1400" b="1" i="0" u="none" strike="noStrike" dirty="0">
                <a:solidFill>
                  <a:srgbClr val="000000"/>
                </a:solidFill>
                <a:effectLst/>
                <a:latin typeface="Arial" panose="020B0604020202020204" pitchFamily="34" charset="0"/>
              </a:rPr>
              <a:t>/</a:t>
            </a:r>
            <a:r>
              <a:rPr lang="en-US" altLang="zh-CN" sz="1400" b="0" i="0" u="none" strike="noStrike" dirty="0">
                <a:solidFill>
                  <a:srgbClr val="333333"/>
                </a:solidFill>
                <a:effectLst/>
                <a:latin typeface="Arial" panose="020B0604020202020204" pitchFamily="34" charset="0"/>
              </a:rPr>
              <a:t>opportunity of that event occurring here’.</a:t>
            </a:r>
            <a:endParaRPr lang="en-US" altLang="zh-CN" b="0" dirty="0">
              <a:effectLst/>
            </a:endParaRPr>
          </a:p>
          <a:p>
            <a:pPr rtl="0">
              <a:spcBef>
                <a:spcPts val="0"/>
              </a:spcBef>
              <a:spcAft>
                <a:spcPts val="0"/>
              </a:spcAft>
            </a:pPr>
            <a:br>
              <a:rPr lang="en-US" altLang="zh-CN" b="0" dirty="0">
                <a:effectLst/>
              </a:rPr>
            </a:br>
            <a:br>
              <a:rPr lang="en-US" altLang="zh-CN" b="0" dirty="0">
                <a:effectLst/>
              </a:rPr>
            </a:br>
            <a:r>
              <a:rPr lang="en-US" altLang="zh-CN" sz="1400" b="0" i="0" u="none" strike="noStrike" dirty="0">
                <a:solidFill>
                  <a:srgbClr val="333333"/>
                </a:solidFill>
                <a:effectLst/>
                <a:latin typeface="Arial" panose="020B0604020202020204" pitchFamily="34" charset="0"/>
              </a:rPr>
              <a:t>The goal is to borrow the experience from places where crime is </a:t>
            </a:r>
            <a:r>
              <a:rPr lang="en-US" altLang="zh-CN" sz="1500" b="1" i="0" u="none" strike="noStrike" dirty="0">
                <a:solidFill>
                  <a:srgbClr val="F46524"/>
                </a:solidFill>
                <a:effectLst/>
                <a:latin typeface="Arial" panose="020B0604020202020204" pitchFamily="34" charset="0"/>
              </a:rPr>
              <a:t>OBSERVED </a:t>
            </a:r>
            <a:r>
              <a:rPr lang="en-US" altLang="zh-CN" sz="1400" b="0" i="0" u="none" strike="noStrike" dirty="0">
                <a:solidFill>
                  <a:srgbClr val="333333"/>
                </a:solidFill>
                <a:effectLst/>
                <a:latin typeface="Arial" panose="020B0604020202020204" pitchFamily="34" charset="0"/>
              </a:rPr>
              <a:t>and test whether that experience generalizes to places that </a:t>
            </a:r>
            <a:r>
              <a:rPr lang="en-US" altLang="zh-CN" sz="1500" b="1" i="0" u="none" strike="noStrike" dirty="0">
                <a:solidFill>
                  <a:srgbClr val="F46524"/>
                </a:solidFill>
                <a:effectLst/>
                <a:latin typeface="Arial" panose="020B0604020202020204" pitchFamily="34" charset="0"/>
              </a:rPr>
              <a:t>MAY BE AT RISK</a:t>
            </a:r>
            <a:r>
              <a:rPr lang="en-US" altLang="zh-CN" sz="1400" b="0" i="0" u="none" strike="noStrike" dirty="0">
                <a:solidFill>
                  <a:srgbClr val="333333"/>
                </a:solidFill>
                <a:effectLst/>
                <a:latin typeface="Arial" panose="020B0604020202020204" pitchFamily="34" charset="0"/>
              </a:rPr>
              <a:t>, even if few events are reported. </a:t>
            </a:r>
            <a:endParaRPr lang="en-US" altLang="zh-CN" b="0" dirty="0">
              <a:effectLst/>
            </a:endParaRPr>
          </a:p>
          <a:p>
            <a:br>
              <a:rPr lang="en-US" altLang="zh-CN" b="0" dirty="0">
                <a:effectLst/>
              </a:rPr>
            </a:br>
            <a:endParaRPr lang="zh-CN" altLang="en-US" dirty="0"/>
          </a:p>
        </p:txBody>
      </p:sp>
      <p:pic>
        <p:nvPicPr>
          <p:cNvPr id="12" name="图片 11">
            <a:extLst>
              <a:ext uri="{FF2B5EF4-FFF2-40B4-BE49-F238E27FC236}">
                <a16:creationId xmlns:a16="http://schemas.microsoft.com/office/drawing/2014/main" id="{ED4C1EE2-7C45-170C-66B3-3387EBA9C723}"/>
              </a:ext>
            </a:extLst>
          </p:cNvPr>
          <p:cNvPicPr>
            <a:picLocks noChangeAspect="1"/>
          </p:cNvPicPr>
          <p:nvPr/>
        </p:nvPicPr>
        <p:blipFill>
          <a:blip r:embed="rId2"/>
          <a:stretch>
            <a:fillRect/>
          </a:stretch>
        </p:blipFill>
        <p:spPr>
          <a:xfrm>
            <a:off x="4328160" y="1077917"/>
            <a:ext cx="4451404" cy="2747152"/>
          </a:xfrm>
          <a:prstGeom prst="rect">
            <a:avLst/>
          </a:prstGeom>
        </p:spPr>
      </p:pic>
      <p:pic>
        <p:nvPicPr>
          <p:cNvPr id="13" name="图片 12">
            <a:extLst>
              <a:ext uri="{FF2B5EF4-FFF2-40B4-BE49-F238E27FC236}">
                <a16:creationId xmlns:a16="http://schemas.microsoft.com/office/drawing/2014/main" id="{8B6ACD68-3AE0-3063-D89D-209CF6C7B735}"/>
              </a:ext>
            </a:extLst>
          </p:cNvPr>
          <p:cNvPicPr>
            <a:picLocks noChangeAspect="1"/>
          </p:cNvPicPr>
          <p:nvPr/>
        </p:nvPicPr>
        <p:blipFill>
          <a:blip r:embed="rId3"/>
          <a:stretch>
            <a:fillRect/>
          </a:stretch>
        </p:blipFill>
        <p:spPr>
          <a:xfrm>
            <a:off x="4465089" y="3737272"/>
            <a:ext cx="2278611" cy="1406228"/>
          </a:xfrm>
          <a:prstGeom prst="rect">
            <a:avLst/>
          </a:prstGeom>
        </p:spPr>
      </p:pic>
    </p:spTree>
    <p:extLst>
      <p:ext uri="{BB962C8B-B14F-4D97-AF65-F5344CB8AC3E}">
        <p14:creationId xmlns:p14="http://schemas.microsoft.com/office/powerpoint/2010/main" val="3409233085"/>
      </p:ext>
    </p:extLst>
  </p:cSld>
  <p:clrMapOvr>
    <a:masterClrMapping/>
  </p:clrMapOvr>
  <mc:AlternateContent xmlns:mc="http://schemas.openxmlformats.org/markup-compatibility/2006">
    <mc:Choice xmlns:p14="http://schemas.microsoft.com/office/powerpoint/2010/main" Requires="p14">
      <p:transition spd="slow" p14:dur="2000" advClick="0" advTm="22000"/>
    </mc:Choice>
    <mc:Fallback>
      <p:transition spd="slow" advClick="0" advTm="22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ACB7A0E7-4D9E-F3D2-67DA-31A7100A99B2}"/>
              </a:ext>
            </a:extLst>
          </p:cNvPr>
          <p:cNvPicPr>
            <a:picLocks noChangeAspect="1"/>
          </p:cNvPicPr>
          <p:nvPr/>
        </p:nvPicPr>
        <p:blipFill>
          <a:blip r:embed="rId2"/>
          <a:stretch>
            <a:fillRect/>
          </a:stretch>
        </p:blipFill>
        <p:spPr>
          <a:xfrm>
            <a:off x="288579" y="916579"/>
            <a:ext cx="6737403" cy="4157940"/>
          </a:xfrm>
          <a:prstGeom prst="rect">
            <a:avLst/>
          </a:prstGeom>
        </p:spPr>
      </p:pic>
      <p:pic>
        <p:nvPicPr>
          <p:cNvPr id="15" name="图片 14">
            <a:extLst>
              <a:ext uri="{FF2B5EF4-FFF2-40B4-BE49-F238E27FC236}">
                <a16:creationId xmlns:a16="http://schemas.microsoft.com/office/drawing/2014/main" id="{70A6EA99-E30C-85F3-8E25-CD19E639C814}"/>
              </a:ext>
            </a:extLst>
          </p:cNvPr>
          <p:cNvPicPr>
            <a:picLocks noChangeAspect="1"/>
          </p:cNvPicPr>
          <p:nvPr/>
        </p:nvPicPr>
        <p:blipFill rotWithShape="1">
          <a:blip r:embed="rId3"/>
          <a:srcRect l="6439"/>
          <a:stretch/>
        </p:blipFill>
        <p:spPr>
          <a:xfrm>
            <a:off x="6311401" y="350515"/>
            <a:ext cx="2375399" cy="1566831"/>
          </a:xfrm>
          <a:prstGeom prst="rect">
            <a:avLst/>
          </a:prstGeom>
        </p:spPr>
      </p:pic>
      <p:sp>
        <p:nvSpPr>
          <p:cNvPr id="16" name="文本框 15">
            <a:extLst>
              <a:ext uri="{FF2B5EF4-FFF2-40B4-BE49-F238E27FC236}">
                <a16:creationId xmlns:a16="http://schemas.microsoft.com/office/drawing/2014/main" id="{248C7C5A-ACC2-1DE7-D0F9-91427AFA65FD}"/>
              </a:ext>
            </a:extLst>
          </p:cNvPr>
          <p:cNvSpPr txBox="1"/>
          <p:nvPr/>
        </p:nvSpPr>
        <p:spPr>
          <a:xfrm>
            <a:off x="181213" y="916579"/>
            <a:ext cx="4572000" cy="307777"/>
          </a:xfrm>
          <a:prstGeom prst="rect">
            <a:avLst/>
          </a:prstGeom>
          <a:noFill/>
        </p:spPr>
        <p:txBody>
          <a:bodyPr wrap="square">
            <a:spAutoFit/>
          </a:bodyPr>
          <a:lstStyle/>
          <a:p>
            <a:r>
              <a:rPr lang="zh-CN" altLang="en-US" dirty="0"/>
              <a:t> Local Moran’s I-related</a:t>
            </a:r>
          </a:p>
        </p:txBody>
      </p:sp>
      <p:sp>
        <p:nvSpPr>
          <p:cNvPr id="2" name="标题 1">
            <a:extLst>
              <a:ext uri="{FF2B5EF4-FFF2-40B4-BE49-F238E27FC236}">
                <a16:creationId xmlns:a16="http://schemas.microsoft.com/office/drawing/2014/main" id="{DBD30FF3-AA69-E5F9-9998-E365FDEC5A1F}"/>
              </a:ext>
            </a:extLst>
          </p:cNvPr>
          <p:cNvSpPr>
            <a:spLocks noGrp="1"/>
          </p:cNvSpPr>
          <p:nvPr>
            <p:ph type="title"/>
          </p:nvPr>
        </p:nvSpPr>
        <p:spPr/>
        <p:txBody>
          <a:bodyPr>
            <a:normAutofit fontScale="90000"/>
          </a:bodyPr>
          <a:lstStyle/>
          <a:p>
            <a:r>
              <a:rPr lang="en-US" altLang="zh-CN" dirty="0"/>
              <a:t>Spatial Process</a:t>
            </a:r>
            <a:r>
              <a:rPr lang="zh-CN" altLang="en-US" dirty="0"/>
              <a:t>： </a:t>
            </a:r>
            <a:r>
              <a:rPr lang="en-US" altLang="zh-CN" dirty="0"/>
              <a:t>Moran’ I</a:t>
            </a:r>
            <a:endParaRPr lang="zh-CN" altLang="en-US" dirty="0"/>
          </a:p>
        </p:txBody>
      </p:sp>
    </p:spTree>
    <p:extLst>
      <p:ext uri="{BB962C8B-B14F-4D97-AF65-F5344CB8AC3E}">
        <p14:creationId xmlns:p14="http://schemas.microsoft.com/office/powerpoint/2010/main" val="3653489906"/>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EB94A9-31E8-1899-C730-2001685C8092}"/>
              </a:ext>
            </a:extLst>
          </p:cNvPr>
          <p:cNvSpPr>
            <a:spLocks noGrp="1"/>
          </p:cNvSpPr>
          <p:nvPr>
            <p:ph type="title"/>
          </p:nvPr>
        </p:nvSpPr>
        <p:spPr/>
        <p:txBody>
          <a:bodyPr>
            <a:normAutofit fontScale="90000"/>
          </a:bodyPr>
          <a:lstStyle/>
          <a:p>
            <a:r>
              <a:rPr lang="en-US" altLang="zh-CN" dirty="0"/>
              <a:t>Spatial Process : CV, Accuracy &amp; Generalizability</a:t>
            </a:r>
            <a:endParaRPr lang="zh-CN" altLang="en-US" dirty="0"/>
          </a:p>
        </p:txBody>
      </p:sp>
      <p:pic>
        <p:nvPicPr>
          <p:cNvPr id="5" name="图片 4">
            <a:extLst>
              <a:ext uri="{FF2B5EF4-FFF2-40B4-BE49-F238E27FC236}">
                <a16:creationId xmlns:a16="http://schemas.microsoft.com/office/drawing/2014/main" id="{B22A1740-601A-2E6D-E8B7-07E0F3600B89}"/>
              </a:ext>
            </a:extLst>
          </p:cNvPr>
          <p:cNvPicPr>
            <a:picLocks noChangeAspect="1"/>
          </p:cNvPicPr>
          <p:nvPr/>
        </p:nvPicPr>
        <p:blipFill>
          <a:blip r:embed="rId2"/>
          <a:stretch>
            <a:fillRect/>
          </a:stretch>
        </p:blipFill>
        <p:spPr>
          <a:xfrm>
            <a:off x="83589" y="1337168"/>
            <a:ext cx="3726411" cy="2299728"/>
          </a:xfrm>
          <a:prstGeom prst="rect">
            <a:avLst/>
          </a:prstGeom>
        </p:spPr>
      </p:pic>
      <p:sp>
        <p:nvSpPr>
          <p:cNvPr id="6" name="文本框 5">
            <a:extLst>
              <a:ext uri="{FF2B5EF4-FFF2-40B4-BE49-F238E27FC236}">
                <a16:creationId xmlns:a16="http://schemas.microsoft.com/office/drawing/2014/main" id="{E4717F8D-C726-0840-65AA-B95CF06C1A9C}"/>
              </a:ext>
            </a:extLst>
          </p:cNvPr>
          <p:cNvSpPr txBox="1"/>
          <p:nvPr/>
        </p:nvSpPr>
        <p:spPr>
          <a:xfrm>
            <a:off x="342900" y="1005840"/>
            <a:ext cx="2560320" cy="307777"/>
          </a:xfrm>
          <a:prstGeom prst="rect">
            <a:avLst/>
          </a:prstGeom>
          <a:noFill/>
        </p:spPr>
        <p:txBody>
          <a:bodyPr wrap="square" rtlCol="0">
            <a:spAutoFit/>
          </a:bodyPr>
          <a:lstStyle/>
          <a:p>
            <a:r>
              <a:rPr lang="en-US" altLang="zh-CN" b="1" dirty="0"/>
              <a:t>Accuracy</a:t>
            </a:r>
            <a:endParaRPr lang="zh-CN" altLang="en-US" b="1" dirty="0"/>
          </a:p>
        </p:txBody>
      </p:sp>
      <p:sp>
        <p:nvSpPr>
          <p:cNvPr id="7" name="文本框 6">
            <a:extLst>
              <a:ext uri="{FF2B5EF4-FFF2-40B4-BE49-F238E27FC236}">
                <a16:creationId xmlns:a16="http://schemas.microsoft.com/office/drawing/2014/main" id="{32F12568-FB57-AE91-9B53-E5AFC6CEBEBE}"/>
              </a:ext>
            </a:extLst>
          </p:cNvPr>
          <p:cNvSpPr txBox="1"/>
          <p:nvPr/>
        </p:nvSpPr>
        <p:spPr>
          <a:xfrm>
            <a:off x="4853940" y="1005839"/>
            <a:ext cx="2560320" cy="307777"/>
          </a:xfrm>
          <a:prstGeom prst="rect">
            <a:avLst/>
          </a:prstGeom>
          <a:noFill/>
        </p:spPr>
        <p:txBody>
          <a:bodyPr wrap="square" rtlCol="0">
            <a:spAutoFit/>
          </a:bodyPr>
          <a:lstStyle/>
          <a:p>
            <a:r>
              <a:rPr lang="en-US" altLang="zh-CN" b="1" dirty="0"/>
              <a:t>Generalizability</a:t>
            </a:r>
            <a:endParaRPr lang="zh-CN" altLang="en-US" b="1" dirty="0"/>
          </a:p>
        </p:txBody>
      </p:sp>
      <p:pic>
        <p:nvPicPr>
          <p:cNvPr id="9" name="图片 8">
            <a:extLst>
              <a:ext uri="{FF2B5EF4-FFF2-40B4-BE49-F238E27FC236}">
                <a16:creationId xmlns:a16="http://schemas.microsoft.com/office/drawing/2014/main" id="{EB141D57-FF52-7123-9888-E2935138FCDC}"/>
              </a:ext>
            </a:extLst>
          </p:cNvPr>
          <p:cNvPicPr>
            <a:picLocks noChangeAspect="1"/>
          </p:cNvPicPr>
          <p:nvPr/>
        </p:nvPicPr>
        <p:blipFill>
          <a:blip r:embed="rId3"/>
          <a:stretch>
            <a:fillRect/>
          </a:stretch>
        </p:blipFill>
        <p:spPr>
          <a:xfrm>
            <a:off x="266702" y="3616780"/>
            <a:ext cx="2895598" cy="1393370"/>
          </a:xfrm>
          <a:prstGeom prst="rect">
            <a:avLst/>
          </a:prstGeom>
        </p:spPr>
      </p:pic>
      <p:pic>
        <p:nvPicPr>
          <p:cNvPr id="11" name="图片 10">
            <a:extLst>
              <a:ext uri="{FF2B5EF4-FFF2-40B4-BE49-F238E27FC236}">
                <a16:creationId xmlns:a16="http://schemas.microsoft.com/office/drawing/2014/main" id="{A324B707-6D3A-74B8-51E1-AEEC9D20E131}"/>
              </a:ext>
            </a:extLst>
          </p:cNvPr>
          <p:cNvPicPr>
            <a:picLocks noChangeAspect="1"/>
          </p:cNvPicPr>
          <p:nvPr/>
        </p:nvPicPr>
        <p:blipFill>
          <a:blip r:embed="rId4"/>
          <a:stretch>
            <a:fillRect/>
          </a:stretch>
        </p:blipFill>
        <p:spPr>
          <a:xfrm>
            <a:off x="4912974" y="1313616"/>
            <a:ext cx="3104658" cy="1943100"/>
          </a:xfrm>
          <a:prstGeom prst="rect">
            <a:avLst/>
          </a:prstGeom>
        </p:spPr>
      </p:pic>
      <p:pic>
        <p:nvPicPr>
          <p:cNvPr id="13" name="图片 12">
            <a:extLst>
              <a:ext uri="{FF2B5EF4-FFF2-40B4-BE49-F238E27FC236}">
                <a16:creationId xmlns:a16="http://schemas.microsoft.com/office/drawing/2014/main" id="{67DBDDAD-1149-C189-1CF3-7ADE00F9B1CC}"/>
              </a:ext>
            </a:extLst>
          </p:cNvPr>
          <p:cNvPicPr>
            <a:picLocks noChangeAspect="1"/>
          </p:cNvPicPr>
          <p:nvPr/>
        </p:nvPicPr>
        <p:blipFill rotWithShape="1">
          <a:blip r:embed="rId5"/>
          <a:srcRect b="25464"/>
          <a:stretch/>
        </p:blipFill>
        <p:spPr>
          <a:xfrm>
            <a:off x="4912974" y="3256716"/>
            <a:ext cx="2560320" cy="1795603"/>
          </a:xfrm>
          <a:prstGeom prst="rect">
            <a:avLst/>
          </a:prstGeom>
        </p:spPr>
      </p:pic>
      <p:pic>
        <p:nvPicPr>
          <p:cNvPr id="15" name="图片 14">
            <a:extLst>
              <a:ext uri="{FF2B5EF4-FFF2-40B4-BE49-F238E27FC236}">
                <a16:creationId xmlns:a16="http://schemas.microsoft.com/office/drawing/2014/main" id="{48829FE8-B055-C97B-EC52-F3F2299426C8}"/>
              </a:ext>
            </a:extLst>
          </p:cNvPr>
          <p:cNvPicPr>
            <a:picLocks noChangeAspect="1"/>
          </p:cNvPicPr>
          <p:nvPr/>
        </p:nvPicPr>
        <p:blipFill rotWithShape="1">
          <a:blip r:embed="rId5"/>
          <a:srcRect l="20770" t="74461"/>
          <a:stretch/>
        </p:blipFill>
        <p:spPr>
          <a:xfrm>
            <a:off x="6796506" y="3360952"/>
            <a:ext cx="1951254" cy="591810"/>
          </a:xfrm>
          <a:prstGeom prst="rect">
            <a:avLst/>
          </a:prstGeom>
        </p:spPr>
      </p:pic>
    </p:spTree>
    <p:extLst>
      <p:ext uri="{BB962C8B-B14F-4D97-AF65-F5344CB8AC3E}">
        <p14:creationId xmlns:p14="http://schemas.microsoft.com/office/powerpoint/2010/main" val="4160859356"/>
      </p:ext>
    </p:extLst>
  </p:cSld>
  <p:clrMapOvr>
    <a:masterClrMapping/>
  </p:clrMapOvr>
  <mc:AlternateContent xmlns:mc="http://schemas.openxmlformats.org/markup-compatibility/2006">
    <mc:Choice xmlns:p14="http://schemas.microsoft.com/office/powerpoint/2010/main" Requires="p14">
      <p:transition spd="slow" p14:dur="2000" advClick="0" advTm="23000"/>
    </mc:Choice>
    <mc:Fallback>
      <p:transition spd="slow" advClick="0" advTm="2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DAAED00-57D2-D237-1B44-86982CC8A338}"/>
              </a:ext>
            </a:extLst>
          </p:cNvPr>
          <p:cNvPicPr>
            <a:picLocks noChangeAspect="1"/>
          </p:cNvPicPr>
          <p:nvPr/>
        </p:nvPicPr>
        <p:blipFill rotWithShape="1">
          <a:blip r:embed="rId2"/>
          <a:srcRect r="16865"/>
          <a:stretch/>
        </p:blipFill>
        <p:spPr>
          <a:xfrm>
            <a:off x="137160" y="782875"/>
            <a:ext cx="4434840" cy="3292125"/>
          </a:xfrm>
          <a:prstGeom prst="rect">
            <a:avLst/>
          </a:prstGeom>
        </p:spPr>
      </p:pic>
      <p:sp>
        <p:nvSpPr>
          <p:cNvPr id="2" name="标题 1">
            <a:extLst>
              <a:ext uri="{FF2B5EF4-FFF2-40B4-BE49-F238E27FC236}">
                <a16:creationId xmlns:a16="http://schemas.microsoft.com/office/drawing/2014/main" id="{81F04AC9-2CBF-6433-B0EC-AE69BA6D37E8}"/>
              </a:ext>
            </a:extLst>
          </p:cNvPr>
          <p:cNvSpPr>
            <a:spLocks noGrp="1"/>
          </p:cNvSpPr>
          <p:nvPr>
            <p:ph type="title"/>
          </p:nvPr>
        </p:nvSpPr>
        <p:spPr/>
        <p:txBody>
          <a:bodyPr>
            <a:normAutofit fontScale="90000"/>
          </a:bodyPr>
          <a:lstStyle/>
          <a:p>
            <a:r>
              <a:rPr lang="en-US" altLang="zh-CN" dirty="0"/>
              <a:t>Results</a:t>
            </a:r>
            <a:endParaRPr lang="zh-CN" altLang="en-US" dirty="0"/>
          </a:p>
        </p:txBody>
      </p:sp>
      <p:pic>
        <p:nvPicPr>
          <p:cNvPr id="8" name="图片 7">
            <a:extLst>
              <a:ext uri="{FF2B5EF4-FFF2-40B4-BE49-F238E27FC236}">
                <a16:creationId xmlns:a16="http://schemas.microsoft.com/office/drawing/2014/main" id="{781A301A-A029-62D5-1FCB-FCBD3514CD29}"/>
              </a:ext>
            </a:extLst>
          </p:cNvPr>
          <p:cNvPicPr>
            <a:picLocks noChangeAspect="1"/>
          </p:cNvPicPr>
          <p:nvPr/>
        </p:nvPicPr>
        <p:blipFill rotWithShape="1">
          <a:blip r:embed="rId3"/>
          <a:srcRect r="21002"/>
          <a:stretch/>
        </p:blipFill>
        <p:spPr>
          <a:xfrm>
            <a:off x="4811914" y="967455"/>
            <a:ext cx="4214091" cy="3292125"/>
          </a:xfrm>
          <a:prstGeom prst="rect">
            <a:avLst/>
          </a:prstGeom>
        </p:spPr>
      </p:pic>
      <p:pic>
        <p:nvPicPr>
          <p:cNvPr id="9" name="图片 8">
            <a:extLst>
              <a:ext uri="{FF2B5EF4-FFF2-40B4-BE49-F238E27FC236}">
                <a16:creationId xmlns:a16="http://schemas.microsoft.com/office/drawing/2014/main" id="{CD019694-FFA6-13F5-F2D2-FEE5DB43241A}"/>
              </a:ext>
            </a:extLst>
          </p:cNvPr>
          <p:cNvPicPr>
            <a:picLocks noChangeAspect="1"/>
          </p:cNvPicPr>
          <p:nvPr/>
        </p:nvPicPr>
        <p:blipFill rotWithShape="1">
          <a:blip r:embed="rId2"/>
          <a:srcRect l="81421" t="40651" r="1724" b="18148"/>
          <a:stretch/>
        </p:blipFill>
        <p:spPr>
          <a:xfrm>
            <a:off x="457200" y="3787140"/>
            <a:ext cx="899160" cy="1356360"/>
          </a:xfrm>
          <a:prstGeom prst="rect">
            <a:avLst/>
          </a:prstGeom>
        </p:spPr>
      </p:pic>
      <p:pic>
        <p:nvPicPr>
          <p:cNvPr id="10" name="图片 9">
            <a:extLst>
              <a:ext uri="{FF2B5EF4-FFF2-40B4-BE49-F238E27FC236}">
                <a16:creationId xmlns:a16="http://schemas.microsoft.com/office/drawing/2014/main" id="{5397BC5F-577B-D346-B162-44673988E30E}"/>
              </a:ext>
            </a:extLst>
          </p:cNvPr>
          <p:cNvPicPr>
            <a:picLocks noChangeAspect="1"/>
          </p:cNvPicPr>
          <p:nvPr/>
        </p:nvPicPr>
        <p:blipFill rotWithShape="1">
          <a:blip r:embed="rId3"/>
          <a:srcRect l="79355" t="37789" r="2503" b="35709"/>
          <a:stretch/>
        </p:blipFill>
        <p:spPr>
          <a:xfrm>
            <a:off x="7833360" y="4217670"/>
            <a:ext cx="967740" cy="872490"/>
          </a:xfrm>
          <a:prstGeom prst="rect">
            <a:avLst/>
          </a:prstGeom>
        </p:spPr>
      </p:pic>
    </p:spTree>
    <p:extLst>
      <p:ext uri="{BB962C8B-B14F-4D97-AF65-F5344CB8AC3E}">
        <p14:creationId xmlns:p14="http://schemas.microsoft.com/office/powerpoint/2010/main" val="16425751"/>
      </p:ext>
    </p:extLst>
  </p:cSld>
  <p:clrMapOvr>
    <a:masterClrMapping/>
  </p:clrMapOvr>
  <mc:AlternateContent xmlns:mc="http://schemas.openxmlformats.org/markup-compatibility/2006">
    <mc:Choice xmlns:p14="http://schemas.microsoft.com/office/powerpoint/2010/main" Requires="p14">
      <p:transition spd="slow" p14:dur="2000" advClick="0" advTm="22000"/>
    </mc:Choice>
    <mc:Fallback>
      <p:transition spd="slow" advClick="0" advTm="22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F04AC9-2CBF-6433-B0EC-AE69BA6D37E8}"/>
              </a:ext>
            </a:extLst>
          </p:cNvPr>
          <p:cNvSpPr>
            <a:spLocks noGrp="1"/>
          </p:cNvSpPr>
          <p:nvPr>
            <p:ph type="title"/>
          </p:nvPr>
        </p:nvSpPr>
        <p:spPr/>
        <p:txBody>
          <a:bodyPr>
            <a:normAutofit fontScale="90000"/>
          </a:bodyPr>
          <a:lstStyle/>
          <a:p>
            <a:r>
              <a:rPr lang="en-US" altLang="zh-CN" dirty="0"/>
              <a:t>Bias &amp; Conclusion</a:t>
            </a:r>
            <a:endParaRPr lang="zh-CN" altLang="en-US" dirty="0"/>
          </a:p>
        </p:txBody>
      </p:sp>
      <p:sp>
        <p:nvSpPr>
          <p:cNvPr id="4" name="文本框 3">
            <a:extLst>
              <a:ext uri="{FF2B5EF4-FFF2-40B4-BE49-F238E27FC236}">
                <a16:creationId xmlns:a16="http://schemas.microsoft.com/office/drawing/2014/main" id="{44DFE636-C061-5E74-E889-0B6EAD2B3569}"/>
              </a:ext>
            </a:extLst>
          </p:cNvPr>
          <p:cNvSpPr txBox="1"/>
          <p:nvPr/>
        </p:nvSpPr>
        <p:spPr>
          <a:xfrm>
            <a:off x="1592467" y="1332508"/>
            <a:ext cx="2899934" cy="3139321"/>
          </a:xfrm>
          <a:prstGeom prst="rect">
            <a:avLst/>
          </a:prstGeom>
          <a:noFill/>
        </p:spPr>
        <p:txBody>
          <a:bodyPr wrap="square">
            <a:spAutoFit/>
          </a:bodyPr>
          <a:lstStyle/>
          <a:p>
            <a:r>
              <a:rPr lang="zh-CN" altLang="en-US" b="1" dirty="0"/>
              <a:t>Reported Bias</a:t>
            </a:r>
            <a:r>
              <a:rPr lang="en-US" altLang="zh-CN" b="1" dirty="0"/>
              <a:t>:</a:t>
            </a:r>
            <a:r>
              <a:rPr lang="zh-CN" altLang="en-US" b="1" dirty="0"/>
              <a:t> </a:t>
            </a:r>
            <a:r>
              <a:rPr lang="zh-CN" altLang="en-US" sz="1200" dirty="0"/>
              <a:t>We used the reported heroin overdose data. However, more crimes are ‘reported’, and more risk is predicted. Some areas may simply have more reports of heroin overdoses due to more surveillance, rather than a high number of heroin overdoses in the area itself.  </a:t>
            </a:r>
          </a:p>
          <a:p>
            <a:endParaRPr lang="zh-CN" altLang="en-US" b="1" dirty="0"/>
          </a:p>
          <a:p>
            <a:r>
              <a:rPr lang="zh-CN" altLang="en-US" b="1" dirty="0"/>
              <a:t>Observation </a:t>
            </a:r>
            <a:r>
              <a:rPr lang="en-US" altLang="zh-CN" b="1" dirty="0"/>
              <a:t>B</a:t>
            </a:r>
            <a:r>
              <a:rPr lang="zh-CN" altLang="en-US" b="1" dirty="0"/>
              <a:t>ias</a:t>
            </a:r>
            <a:r>
              <a:rPr lang="en-US" altLang="zh-CN" b="1" dirty="0"/>
              <a:t>:</a:t>
            </a:r>
            <a:r>
              <a:rPr lang="zh-CN" altLang="en-US" b="1" dirty="0"/>
              <a:t>  </a:t>
            </a:r>
            <a:r>
              <a:rPr lang="zh-CN" altLang="en-US" sz="1200" dirty="0"/>
              <a:t>heroin overdose are often unobserved because somebody </a:t>
            </a:r>
            <a:r>
              <a:rPr lang="en-US" altLang="zh-CN" sz="1200" dirty="0"/>
              <a:t>overdosing on heroin</a:t>
            </a:r>
            <a:r>
              <a:rPr lang="zh-CN" altLang="en-US" sz="1200" dirty="0"/>
              <a:t> is frequently not arrested or sent to hospital - we only observe the event when there is an incident or a police presence.</a:t>
            </a:r>
            <a:endParaRPr lang="zh-CN" altLang="en-US" dirty="0"/>
          </a:p>
        </p:txBody>
      </p:sp>
      <p:grpSp>
        <p:nvGrpSpPr>
          <p:cNvPr id="5" name="Google Shape;1920;p42">
            <a:extLst>
              <a:ext uri="{FF2B5EF4-FFF2-40B4-BE49-F238E27FC236}">
                <a16:creationId xmlns:a16="http://schemas.microsoft.com/office/drawing/2014/main" id="{1F029CE8-3B00-B805-D5E8-D7F2B0EFC904}"/>
              </a:ext>
            </a:extLst>
          </p:cNvPr>
          <p:cNvGrpSpPr/>
          <p:nvPr/>
        </p:nvGrpSpPr>
        <p:grpSpPr>
          <a:xfrm>
            <a:off x="479294" y="1354951"/>
            <a:ext cx="787400" cy="892242"/>
            <a:chOff x="4405900" y="2878375"/>
            <a:chExt cx="363125" cy="411475"/>
          </a:xfrm>
        </p:grpSpPr>
        <p:sp>
          <p:nvSpPr>
            <p:cNvPr id="6" name="Google Shape;1921;p42">
              <a:extLst>
                <a:ext uri="{FF2B5EF4-FFF2-40B4-BE49-F238E27FC236}">
                  <a16:creationId xmlns:a16="http://schemas.microsoft.com/office/drawing/2014/main" id="{78E7A27A-E87C-0A0E-3662-911A3826B14F}"/>
                </a:ext>
              </a:extLst>
            </p:cNvPr>
            <p:cNvSpPr/>
            <p:nvPr/>
          </p:nvSpPr>
          <p:spPr>
            <a:xfrm>
              <a:off x="4558800" y="3078550"/>
              <a:ext cx="56900" cy="108850"/>
            </a:xfrm>
            <a:custGeom>
              <a:avLst/>
              <a:gdLst/>
              <a:ahLst/>
              <a:cxnLst/>
              <a:rect l="l" t="t" r="r" b="b"/>
              <a:pathLst>
                <a:path w="2276" h="4354" extrusionOk="0">
                  <a:moveTo>
                    <a:pt x="1" y="1"/>
                  </a:moveTo>
                  <a:lnTo>
                    <a:pt x="1" y="4354"/>
                  </a:lnTo>
                  <a:lnTo>
                    <a:pt x="2275" y="4354"/>
                  </a:lnTo>
                  <a:lnTo>
                    <a:pt x="2275" y="1"/>
                  </a:lnTo>
                  <a:close/>
                </a:path>
              </a:pathLst>
            </a:custGeom>
            <a:solidFill>
              <a:srgbClr val="BD87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22;p42">
              <a:extLst>
                <a:ext uri="{FF2B5EF4-FFF2-40B4-BE49-F238E27FC236}">
                  <a16:creationId xmlns:a16="http://schemas.microsoft.com/office/drawing/2014/main" id="{542ABB0B-4630-2EC2-1302-8382E7E9A689}"/>
                </a:ext>
              </a:extLst>
            </p:cNvPr>
            <p:cNvSpPr/>
            <p:nvPr/>
          </p:nvSpPr>
          <p:spPr>
            <a:xfrm>
              <a:off x="4504075" y="2971225"/>
              <a:ext cx="167850" cy="135025"/>
            </a:xfrm>
            <a:custGeom>
              <a:avLst/>
              <a:gdLst/>
              <a:ahLst/>
              <a:cxnLst/>
              <a:rect l="l" t="t" r="r" b="b"/>
              <a:pathLst>
                <a:path w="6714" h="5401" extrusionOk="0">
                  <a:moveTo>
                    <a:pt x="3596" y="0"/>
                  </a:moveTo>
                  <a:lnTo>
                    <a:pt x="3144" y="119"/>
                  </a:lnTo>
                  <a:lnTo>
                    <a:pt x="2667" y="256"/>
                  </a:lnTo>
                  <a:lnTo>
                    <a:pt x="2096" y="426"/>
                  </a:lnTo>
                  <a:lnTo>
                    <a:pt x="1798" y="520"/>
                  </a:lnTo>
                  <a:lnTo>
                    <a:pt x="1500" y="622"/>
                  </a:lnTo>
                  <a:lnTo>
                    <a:pt x="1210" y="724"/>
                  </a:lnTo>
                  <a:lnTo>
                    <a:pt x="929" y="835"/>
                  </a:lnTo>
                  <a:lnTo>
                    <a:pt x="682" y="937"/>
                  </a:lnTo>
                  <a:lnTo>
                    <a:pt x="452" y="1048"/>
                  </a:lnTo>
                  <a:lnTo>
                    <a:pt x="265" y="1159"/>
                  </a:lnTo>
                  <a:lnTo>
                    <a:pt x="188" y="1210"/>
                  </a:lnTo>
                  <a:lnTo>
                    <a:pt x="128" y="1261"/>
                  </a:lnTo>
                  <a:lnTo>
                    <a:pt x="86" y="1355"/>
                  </a:lnTo>
                  <a:lnTo>
                    <a:pt x="52" y="1457"/>
                  </a:lnTo>
                  <a:lnTo>
                    <a:pt x="26" y="1576"/>
                  </a:lnTo>
                  <a:lnTo>
                    <a:pt x="9" y="1704"/>
                  </a:lnTo>
                  <a:lnTo>
                    <a:pt x="1" y="1840"/>
                  </a:lnTo>
                  <a:lnTo>
                    <a:pt x="1" y="1985"/>
                  </a:lnTo>
                  <a:lnTo>
                    <a:pt x="9" y="2138"/>
                  </a:lnTo>
                  <a:lnTo>
                    <a:pt x="26" y="2292"/>
                  </a:lnTo>
                  <a:lnTo>
                    <a:pt x="43" y="2462"/>
                  </a:lnTo>
                  <a:lnTo>
                    <a:pt x="69" y="2632"/>
                  </a:lnTo>
                  <a:lnTo>
                    <a:pt x="137" y="2973"/>
                  </a:lnTo>
                  <a:lnTo>
                    <a:pt x="231" y="3331"/>
                  </a:lnTo>
                  <a:lnTo>
                    <a:pt x="341" y="3680"/>
                  </a:lnTo>
                  <a:lnTo>
                    <a:pt x="461" y="4012"/>
                  </a:lnTo>
                  <a:lnTo>
                    <a:pt x="597" y="4336"/>
                  </a:lnTo>
                  <a:lnTo>
                    <a:pt x="665" y="4481"/>
                  </a:lnTo>
                  <a:lnTo>
                    <a:pt x="733" y="4626"/>
                  </a:lnTo>
                  <a:lnTo>
                    <a:pt x="810" y="4762"/>
                  </a:lnTo>
                  <a:lnTo>
                    <a:pt x="887" y="4881"/>
                  </a:lnTo>
                  <a:lnTo>
                    <a:pt x="963" y="5001"/>
                  </a:lnTo>
                  <a:lnTo>
                    <a:pt x="1040" y="5094"/>
                  </a:lnTo>
                  <a:lnTo>
                    <a:pt x="1117" y="5188"/>
                  </a:lnTo>
                  <a:lnTo>
                    <a:pt x="1193" y="5265"/>
                  </a:lnTo>
                  <a:lnTo>
                    <a:pt x="1270" y="5324"/>
                  </a:lnTo>
                  <a:lnTo>
                    <a:pt x="1347" y="5367"/>
                  </a:lnTo>
                  <a:lnTo>
                    <a:pt x="1415" y="5392"/>
                  </a:lnTo>
                  <a:lnTo>
                    <a:pt x="1491" y="5401"/>
                  </a:lnTo>
                  <a:lnTo>
                    <a:pt x="5137" y="5401"/>
                  </a:lnTo>
                  <a:lnTo>
                    <a:pt x="5206" y="5392"/>
                  </a:lnTo>
                  <a:lnTo>
                    <a:pt x="5282" y="5358"/>
                  </a:lnTo>
                  <a:lnTo>
                    <a:pt x="5359" y="5316"/>
                  </a:lnTo>
                  <a:lnTo>
                    <a:pt x="5436" y="5256"/>
                  </a:lnTo>
                  <a:lnTo>
                    <a:pt x="5521" y="5171"/>
                  </a:lnTo>
                  <a:lnTo>
                    <a:pt x="5606" y="5077"/>
                  </a:lnTo>
                  <a:lnTo>
                    <a:pt x="5683" y="4975"/>
                  </a:lnTo>
                  <a:lnTo>
                    <a:pt x="5768" y="4856"/>
                  </a:lnTo>
                  <a:lnTo>
                    <a:pt x="5844" y="4719"/>
                  </a:lnTo>
                  <a:lnTo>
                    <a:pt x="5930" y="4583"/>
                  </a:lnTo>
                  <a:lnTo>
                    <a:pt x="6006" y="4430"/>
                  </a:lnTo>
                  <a:lnTo>
                    <a:pt x="6083" y="4276"/>
                  </a:lnTo>
                  <a:lnTo>
                    <a:pt x="6236" y="3944"/>
                  </a:lnTo>
                  <a:lnTo>
                    <a:pt x="6364" y="3595"/>
                  </a:lnTo>
                  <a:lnTo>
                    <a:pt x="6483" y="3237"/>
                  </a:lnTo>
                  <a:lnTo>
                    <a:pt x="6586" y="2879"/>
                  </a:lnTo>
                  <a:lnTo>
                    <a:pt x="6620" y="2709"/>
                  </a:lnTo>
                  <a:lnTo>
                    <a:pt x="6654" y="2539"/>
                  </a:lnTo>
                  <a:lnTo>
                    <a:pt x="6679" y="2368"/>
                  </a:lnTo>
                  <a:lnTo>
                    <a:pt x="6705" y="2206"/>
                  </a:lnTo>
                  <a:lnTo>
                    <a:pt x="6713" y="2053"/>
                  </a:lnTo>
                  <a:lnTo>
                    <a:pt x="6713" y="1908"/>
                  </a:lnTo>
                  <a:lnTo>
                    <a:pt x="6705" y="1781"/>
                  </a:lnTo>
                  <a:lnTo>
                    <a:pt x="6696" y="1653"/>
                  </a:lnTo>
                  <a:lnTo>
                    <a:pt x="6671" y="1542"/>
                  </a:lnTo>
                  <a:lnTo>
                    <a:pt x="6637" y="1440"/>
                  </a:lnTo>
                  <a:lnTo>
                    <a:pt x="6586" y="1355"/>
                  </a:lnTo>
                  <a:lnTo>
                    <a:pt x="6526" y="1278"/>
                  </a:lnTo>
                  <a:lnTo>
                    <a:pt x="6356" y="1176"/>
                  </a:lnTo>
                  <a:lnTo>
                    <a:pt x="6160" y="1065"/>
                  </a:lnTo>
                  <a:lnTo>
                    <a:pt x="5947" y="954"/>
                  </a:lnTo>
                  <a:lnTo>
                    <a:pt x="5717" y="843"/>
                  </a:lnTo>
                  <a:lnTo>
                    <a:pt x="5231" y="622"/>
                  </a:lnTo>
                  <a:lnTo>
                    <a:pt x="4754" y="426"/>
                  </a:lnTo>
                  <a:lnTo>
                    <a:pt x="4303" y="256"/>
                  </a:lnTo>
                  <a:lnTo>
                    <a:pt x="3936" y="119"/>
                  </a:lnTo>
                  <a:lnTo>
                    <a:pt x="35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23;p42">
              <a:extLst>
                <a:ext uri="{FF2B5EF4-FFF2-40B4-BE49-F238E27FC236}">
                  <a16:creationId xmlns:a16="http://schemas.microsoft.com/office/drawing/2014/main" id="{6C416E5C-061E-590A-35E8-03BC6B64291B}"/>
                </a:ext>
              </a:extLst>
            </p:cNvPr>
            <p:cNvSpPr/>
            <p:nvPr/>
          </p:nvSpPr>
          <p:spPr>
            <a:xfrm>
              <a:off x="4492375" y="3005500"/>
              <a:ext cx="29625" cy="44325"/>
            </a:xfrm>
            <a:custGeom>
              <a:avLst/>
              <a:gdLst/>
              <a:ahLst/>
              <a:cxnLst/>
              <a:rect l="l" t="t" r="r" b="b"/>
              <a:pathLst>
                <a:path w="1185" h="1773" extrusionOk="0">
                  <a:moveTo>
                    <a:pt x="622" y="1"/>
                  </a:moveTo>
                  <a:lnTo>
                    <a:pt x="545" y="18"/>
                  </a:lnTo>
                  <a:lnTo>
                    <a:pt x="469" y="52"/>
                  </a:lnTo>
                  <a:lnTo>
                    <a:pt x="401" y="86"/>
                  </a:lnTo>
                  <a:lnTo>
                    <a:pt x="332" y="128"/>
                  </a:lnTo>
                  <a:lnTo>
                    <a:pt x="273" y="180"/>
                  </a:lnTo>
                  <a:lnTo>
                    <a:pt x="213" y="239"/>
                  </a:lnTo>
                  <a:lnTo>
                    <a:pt x="170" y="307"/>
                  </a:lnTo>
                  <a:lnTo>
                    <a:pt x="128" y="375"/>
                  </a:lnTo>
                  <a:lnTo>
                    <a:pt x="85" y="444"/>
                  </a:lnTo>
                  <a:lnTo>
                    <a:pt x="51" y="520"/>
                  </a:lnTo>
                  <a:lnTo>
                    <a:pt x="34" y="605"/>
                  </a:lnTo>
                  <a:lnTo>
                    <a:pt x="17" y="682"/>
                  </a:lnTo>
                  <a:lnTo>
                    <a:pt x="9" y="767"/>
                  </a:lnTo>
                  <a:lnTo>
                    <a:pt x="0" y="861"/>
                  </a:lnTo>
                  <a:lnTo>
                    <a:pt x="9" y="946"/>
                  </a:lnTo>
                  <a:lnTo>
                    <a:pt x="26" y="1040"/>
                  </a:lnTo>
                  <a:lnTo>
                    <a:pt x="43" y="1125"/>
                  </a:lnTo>
                  <a:lnTo>
                    <a:pt x="77" y="1210"/>
                  </a:lnTo>
                  <a:lnTo>
                    <a:pt x="111" y="1295"/>
                  </a:lnTo>
                  <a:lnTo>
                    <a:pt x="153" y="1364"/>
                  </a:lnTo>
                  <a:lnTo>
                    <a:pt x="205" y="1440"/>
                  </a:lnTo>
                  <a:lnTo>
                    <a:pt x="256" y="1500"/>
                  </a:lnTo>
                  <a:lnTo>
                    <a:pt x="315" y="1560"/>
                  </a:lnTo>
                  <a:lnTo>
                    <a:pt x="383" y="1611"/>
                  </a:lnTo>
                  <a:lnTo>
                    <a:pt x="443" y="1653"/>
                  </a:lnTo>
                  <a:lnTo>
                    <a:pt x="520" y="1696"/>
                  </a:lnTo>
                  <a:lnTo>
                    <a:pt x="588" y="1721"/>
                  </a:lnTo>
                  <a:lnTo>
                    <a:pt x="665" y="1747"/>
                  </a:lnTo>
                  <a:lnTo>
                    <a:pt x="741" y="1764"/>
                  </a:lnTo>
                  <a:lnTo>
                    <a:pt x="826" y="1773"/>
                  </a:lnTo>
                  <a:lnTo>
                    <a:pt x="903" y="1764"/>
                  </a:lnTo>
                  <a:lnTo>
                    <a:pt x="988" y="1755"/>
                  </a:lnTo>
                  <a:lnTo>
                    <a:pt x="1022" y="1738"/>
                  </a:lnTo>
                  <a:lnTo>
                    <a:pt x="1056" y="1721"/>
                  </a:lnTo>
                  <a:lnTo>
                    <a:pt x="1091" y="1687"/>
                  </a:lnTo>
                  <a:lnTo>
                    <a:pt x="1116" y="1653"/>
                  </a:lnTo>
                  <a:lnTo>
                    <a:pt x="1133" y="1602"/>
                  </a:lnTo>
                  <a:lnTo>
                    <a:pt x="1150" y="1551"/>
                  </a:lnTo>
                  <a:lnTo>
                    <a:pt x="1176" y="1432"/>
                  </a:lnTo>
                  <a:lnTo>
                    <a:pt x="1184" y="1287"/>
                  </a:lnTo>
                  <a:lnTo>
                    <a:pt x="1176" y="1134"/>
                  </a:lnTo>
                  <a:lnTo>
                    <a:pt x="1159" y="972"/>
                  </a:lnTo>
                  <a:lnTo>
                    <a:pt x="1133" y="810"/>
                  </a:lnTo>
                  <a:lnTo>
                    <a:pt x="1091" y="648"/>
                  </a:lnTo>
                  <a:lnTo>
                    <a:pt x="1039" y="495"/>
                  </a:lnTo>
                  <a:lnTo>
                    <a:pt x="988" y="350"/>
                  </a:lnTo>
                  <a:lnTo>
                    <a:pt x="920" y="222"/>
                  </a:lnTo>
                  <a:lnTo>
                    <a:pt x="852" y="120"/>
                  </a:lnTo>
                  <a:lnTo>
                    <a:pt x="818" y="77"/>
                  </a:lnTo>
                  <a:lnTo>
                    <a:pt x="784" y="43"/>
                  </a:lnTo>
                  <a:lnTo>
                    <a:pt x="741" y="18"/>
                  </a:lnTo>
                  <a:lnTo>
                    <a:pt x="699" y="1"/>
                  </a:lnTo>
                  <a:close/>
                </a:path>
              </a:pathLst>
            </a:custGeom>
            <a:solidFill>
              <a:srgbClr val="FFB7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24;p42">
              <a:extLst>
                <a:ext uri="{FF2B5EF4-FFF2-40B4-BE49-F238E27FC236}">
                  <a16:creationId xmlns:a16="http://schemas.microsoft.com/office/drawing/2014/main" id="{D1AD32A1-27FE-BDBB-277C-4A4B97057153}"/>
                </a:ext>
              </a:extLst>
            </p:cNvPr>
            <p:cNvSpPr/>
            <p:nvPr/>
          </p:nvSpPr>
          <p:spPr>
            <a:xfrm>
              <a:off x="4651250" y="3005500"/>
              <a:ext cx="29400" cy="44325"/>
            </a:xfrm>
            <a:custGeom>
              <a:avLst/>
              <a:gdLst/>
              <a:ahLst/>
              <a:cxnLst/>
              <a:rect l="l" t="t" r="r" b="b"/>
              <a:pathLst>
                <a:path w="1176" h="1773" extrusionOk="0">
                  <a:moveTo>
                    <a:pt x="477" y="1"/>
                  </a:moveTo>
                  <a:lnTo>
                    <a:pt x="434" y="18"/>
                  </a:lnTo>
                  <a:lnTo>
                    <a:pt x="400" y="43"/>
                  </a:lnTo>
                  <a:lnTo>
                    <a:pt x="358" y="77"/>
                  </a:lnTo>
                  <a:lnTo>
                    <a:pt x="324" y="120"/>
                  </a:lnTo>
                  <a:lnTo>
                    <a:pt x="256" y="222"/>
                  </a:lnTo>
                  <a:lnTo>
                    <a:pt x="196" y="350"/>
                  </a:lnTo>
                  <a:lnTo>
                    <a:pt x="136" y="495"/>
                  </a:lnTo>
                  <a:lnTo>
                    <a:pt x="94" y="648"/>
                  </a:lnTo>
                  <a:lnTo>
                    <a:pt x="51" y="810"/>
                  </a:lnTo>
                  <a:lnTo>
                    <a:pt x="26" y="972"/>
                  </a:lnTo>
                  <a:lnTo>
                    <a:pt x="9" y="1134"/>
                  </a:lnTo>
                  <a:lnTo>
                    <a:pt x="0" y="1287"/>
                  </a:lnTo>
                  <a:lnTo>
                    <a:pt x="9" y="1432"/>
                  </a:lnTo>
                  <a:lnTo>
                    <a:pt x="26" y="1551"/>
                  </a:lnTo>
                  <a:lnTo>
                    <a:pt x="43" y="1602"/>
                  </a:lnTo>
                  <a:lnTo>
                    <a:pt x="68" y="1653"/>
                  </a:lnTo>
                  <a:lnTo>
                    <a:pt x="94" y="1687"/>
                  </a:lnTo>
                  <a:lnTo>
                    <a:pt x="119" y="1721"/>
                  </a:lnTo>
                  <a:lnTo>
                    <a:pt x="153" y="1738"/>
                  </a:lnTo>
                  <a:lnTo>
                    <a:pt x="196" y="1755"/>
                  </a:lnTo>
                  <a:lnTo>
                    <a:pt x="273" y="1764"/>
                  </a:lnTo>
                  <a:lnTo>
                    <a:pt x="358" y="1773"/>
                  </a:lnTo>
                  <a:lnTo>
                    <a:pt x="434" y="1764"/>
                  </a:lnTo>
                  <a:lnTo>
                    <a:pt x="511" y="1747"/>
                  </a:lnTo>
                  <a:lnTo>
                    <a:pt x="588" y="1721"/>
                  </a:lnTo>
                  <a:lnTo>
                    <a:pt x="664" y="1696"/>
                  </a:lnTo>
                  <a:lnTo>
                    <a:pt x="733" y="1653"/>
                  </a:lnTo>
                  <a:lnTo>
                    <a:pt x="801" y="1611"/>
                  </a:lnTo>
                  <a:lnTo>
                    <a:pt x="860" y="1560"/>
                  </a:lnTo>
                  <a:lnTo>
                    <a:pt x="920" y="1500"/>
                  </a:lnTo>
                  <a:lnTo>
                    <a:pt x="971" y="1440"/>
                  </a:lnTo>
                  <a:lnTo>
                    <a:pt x="1022" y="1364"/>
                  </a:lnTo>
                  <a:lnTo>
                    <a:pt x="1065" y="1295"/>
                  </a:lnTo>
                  <a:lnTo>
                    <a:pt x="1107" y="1210"/>
                  </a:lnTo>
                  <a:lnTo>
                    <a:pt x="1133" y="1125"/>
                  </a:lnTo>
                  <a:lnTo>
                    <a:pt x="1159" y="1040"/>
                  </a:lnTo>
                  <a:lnTo>
                    <a:pt x="1167" y="946"/>
                  </a:lnTo>
                  <a:lnTo>
                    <a:pt x="1176" y="861"/>
                  </a:lnTo>
                  <a:lnTo>
                    <a:pt x="1176" y="767"/>
                  </a:lnTo>
                  <a:lnTo>
                    <a:pt x="1167" y="682"/>
                  </a:lnTo>
                  <a:lnTo>
                    <a:pt x="1150" y="605"/>
                  </a:lnTo>
                  <a:lnTo>
                    <a:pt x="1124" y="520"/>
                  </a:lnTo>
                  <a:lnTo>
                    <a:pt x="1099" y="444"/>
                  </a:lnTo>
                  <a:lnTo>
                    <a:pt x="1056" y="375"/>
                  </a:lnTo>
                  <a:lnTo>
                    <a:pt x="1014" y="307"/>
                  </a:lnTo>
                  <a:lnTo>
                    <a:pt x="963" y="239"/>
                  </a:lnTo>
                  <a:lnTo>
                    <a:pt x="912" y="180"/>
                  </a:lnTo>
                  <a:lnTo>
                    <a:pt x="852" y="128"/>
                  </a:lnTo>
                  <a:lnTo>
                    <a:pt x="784" y="86"/>
                  </a:lnTo>
                  <a:lnTo>
                    <a:pt x="707" y="52"/>
                  </a:lnTo>
                  <a:lnTo>
                    <a:pt x="639" y="18"/>
                  </a:lnTo>
                  <a:lnTo>
                    <a:pt x="554" y="1"/>
                  </a:lnTo>
                  <a:close/>
                </a:path>
              </a:pathLst>
            </a:custGeom>
            <a:solidFill>
              <a:srgbClr val="FFB7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25;p42">
              <a:extLst>
                <a:ext uri="{FF2B5EF4-FFF2-40B4-BE49-F238E27FC236}">
                  <a16:creationId xmlns:a16="http://schemas.microsoft.com/office/drawing/2014/main" id="{D04712AA-99A0-E1AE-E53F-DA14692BE331}"/>
                </a:ext>
              </a:extLst>
            </p:cNvPr>
            <p:cNvSpPr/>
            <p:nvPr/>
          </p:nvSpPr>
          <p:spPr>
            <a:xfrm>
              <a:off x="4513025" y="2925650"/>
              <a:ext cx="149525" cy="203825"/>
            </a:xfrm>
            <a:custGeom>
              <a:avLst/>
              <a:gdLst/>
              <a:ahLst/>
              <a:cxnLst/>
              <a:rect l="l" t="t" r="r" b="b"/>
              <a:pathLst>
                <a:path w="5981" h="8153" extrusionOk="0">
                  <a:moveTo>
                    <a:pt x="3042" y="0"/>
                  </a:moveTo>
                  <a:lnTo>
                    <a:pt x="2820" y="9"/>
                  </a:lnTo>
                  <a:lnTo>
                    <a:pt x="2607" y="26"/>
                  </a:lnTo>
                  <a:lnTo>
                    <a:pt x="2403" y="51"/>
                  </a:lnTo>
                  <a:lnTo>
                    <a:pt x="2215" y="85"/>
                  </a:lnTo>
                  <a:lnTo>
                    <a:pt x="2036" y="136"/>
                  </a:lnTo>
                  <a:lnTo>
                    <a:pt x="1857" y="188"/>
                  </a:lnTo>
                  <a:lnTo>
                    <a:pt x="1696" y="256"/>
                  </a:lnTo>
                  <a:lnTo>
                    <a:pt x="1542" y="324"/>
                  </a:lnTo>
                  <a:lnTo>
                    <a:pt x="1397" y="401"/>
                  </a:lnTo>
                  <a:lnTo>
                    <a:pt x="1261" y="477"/>
                  </a:lnTo>
                  <a:lnTo>
                    <a:pt x="1133" y="562"/>
                  </a:lnTo>
                  <a:lnTo>
                    <a:pt x="1014" y="656"/>
                  </a:lnTo>
                  <a:lnTo>
                    <a:pt x="903" y="741"/>
                  </a:lnTo>
                  <a:lnTo>
                    <a:pt x="801" y="835"/>
                  </a:lnTo>
                  <a:lnTo>
                    <a:pt x="707" y="937"/>
                  </a:lnTo>
                  <a:lnTo>
                    <a:pt x="622" y="1031"/>
                  </a:lnTo>
                  <a:lnTo>
                    <a:pt x="460" y="1227"/>
                  </a:lnTo>
                  <a:lnTo>
                    <a:pt x="333" y="1406"/>
                  </a:lnTo>
                  <a:lnTo>
                    <a:pt x="230" y="1585"/>
                  </a:lnTo>
                  <a:lnTo>
                    <a:pt x="145" y="1738"/>
                  </a:lnTo>
                  <a:lnTo>
                    <a:pt x="86" y="1874"/>
                  </a:lnTo>
                  <a:lnTo>
                    <a:pt x="52" y="1976"/>
                  </a:lnTo>
                  <a:lnTo>
                    <a:pt x="17" y="2062"/>
                  </a:lnTo>
                  <a:lnTo>
                    <a:pt x="9" y="2326"/>
                  </a:lnTo>
                  <a:lnTo>
                    <a:pt x="0" y="2624"/>
                  </a:lnTo>
                  <a:lnTo>
                    <a:pt x="9" y="3016"/>
                  </a:lnTo>
                  <a:lnTo>
                    <a:pt x="35" y="3476"/>
                  </a:lnTo>
                  <a:lnTo>
                    <a:pt x="52" y="3731"/>
                  </a:lnTo>
                  <a:lnTo>
                    <a:pt x="77" y="3987"/>
                  </a:lnTo>
                  <a:lnTo>
                    <a:pt x="103" y="4259"/>
                  </a:lnTo>
                  <a:lnTo>
                    <a:pt x="145" y="4541"/>
                  </a:lnTo>
                  <a:lnTo>
                    <a:pt x="188" y="4822"/>
                  </a:lnTo>
                  <a:lnTo>
                    <a:pt x="247" y="5111"/>
                  </a:lnTo>
                  <a:lnTo>
                    <a:pt x="316" y="5392"/>
                  </a:lnTo>
                  <a:lnTo>
                    <a:pt x="384" y="5674"/>
                  </a:lnTo>
                  <a:lnTo>
                    <a:pt x="477" y="5955"/>
                  </a:lnTo>
                  <a:lnTo>
                    <a:pt x="571" y="6227"/>
                  </a:lnTo>
                  <a:lnTo>
                    <a:pt x="682" y="6491"/>
                  </a:lnTo>
                  <a:lnTo>
                    <a:pt x="810" y="6747"/>
                  </a:lnTo>
                  <a:lnTo>
                    <a:pt x="946" y="6985"/>
                  </a:lnTo>
                  <a:lnTo>
                    <a:pt x="1023" y="7096"/>
                  </a:lnTo>
                  <a:lnTo>
                    <a:pt x="1108" y="7207"/>
                  </a:lnTo>
                  <a:lnTo>
                    <a:pt x="1185" y="7309"/>
                  </a:lnTo>
                  <a:lnTo>
                    <a:pt x="1270" y="7411"/>
                  </a:lnTo>
                  <a:lnTo>
                    <a:pt x="1363" y="7505"/>
                  </a:lnTo>
                  <a:lnTo>
                    <a:pt x="1457" y="7590"/>
                  </a:lnTo>
                  <a:lnTo>
                    <a:pt x="1559" y="7675"/>
                  </a:lnTo>
                  <a:lnTo>
                    <a:pt x="1662" y="7761"/>
                  </a:lnTo>
                  <a:lnTo>
                    <a:pt x="1772" y="7829"/>
                  </a:lnTo>
                  <a:lnTo>
                    <a:pt x="1883" y="7897"/>
                  </a:lnTo>
                  <a:lnTo>
                    <a:pt x="2002" y="7957"/>
                  </a:lnTo>
                  <a:lnTo>
                    <a:pt x="2122" y="8008"/>
                  </a:lnTo>
                  <a:lnTo>
                    <a:pt x="2249" y="8050"/>
                  </a:lnTo>
                  <a:lnTo>
                    <a:pt x="2386" y="8084"/>
                  </a:lnTo>
                  <a:lnTo>
                    <a:pt x="2522" y="8118"/>
                  </a:lnTo>
                  <a:lnTo>
                    <a:pt x="2667" y="8135"/>
                  </a:lnTo>
                  <a:lnTo>
                    <a:pt x="2812" y="8152"/>
                  </a:lnTo>
                  <a:lnTo>
                    <a:pt x="3118" y="8152"/>
                  </a:lnTo>
                  <a:lnTo>
                    <a:pt x="3272" y="8135"/>
                  </a:lnTo>
                  <a:lnTo>
                    <a:pt x="3416" y="8118"/>
                  </a:lnTo>
                  <a:lnTo>
                    <a:pt x="3553" y="8084"/>
                  </a:lnTo>
                  <a:lnTo>
                    <a:pt x="3689" y="8050"/>
                  </a:lnTo>
                  <a:lnTo>
                    <a:pt x="3817" y="8008"/>
                  </a:lnTo>
                  <a:lnTo>
                    <a:pt x="3945" y="7948"/>
                  </a:lnTo>
                  <a:lnTo>
                    <a:pt x="4064" y="7888"/>
                  </a:lnTo>
                  <a:lnTo>
                    <a:pt x="4175" y="7829"/>
                  </a:lnTo>
                  <a:lnTo>
                    <a:pt x="4285" y="7752"/>
                  </a:lnTo>
                  <a:lnTo>
                    <a:pt x="4396" y="7675"/>
                  </a:lnTo>
                  <a:lnTo>
                    <a:pt x="4490" y="7590"/>
                  </a:lnTo>
                  <a:lnTo>
                    <a:pt x="4592" y="7497"/>
                  </a:lnTo>
                  <a:lnTo>
                    <a:pt x="4686" y="7403"/>
                  </a:lnTo>
                  <a:lnTo>
                    <a:pt x="4771" y="7301"/>
                  </a:lnTo>
                  <a:lnTo>
                    <a:pt x="4856" y="7198"/>
                  </a:lnTo>
                  <a:lnTo>
                    <a:pt x="4941" y="7088"/>
                  </a:lnTo>
                  <a:lnTo>
                    <a:pt x="5018" y="6968"/>
                  </a:lnTo>
                  <a:lnTo>
                    <a:pt x="5086" y="6849"/>
                  </a:lnTo>
                  <a:lnTo>
                    <a:pt x="5154" y="6730"/>
                  </a:lnTo>
                  <a:lnTo>
                    <a:pt x="5282" y="6474"/>
                  </a:lnTo>
                  <a:lnTo>
                    <a:pt x="5401" y="6210"/>
                  </a:lnTo>
                  <a:lnTo>
                    <a:pt x="5495" y="5938"/>
                  </a:lnTo>
                  <a:lnTo>
                    <a:pt x="5589" y="5657"/>
                  </a:lnTo>
                  <a:lnTo>
                    <a:pt x="5665" y="5375"/>
                  </a:lnTo>
                  <a:lnTo>
                    <a:pt x="5733" y="5086"/>
                  </a:lnTo>
                  <a:lnTo>
                    <a:pt x="5793" y="4796"/>
                  </a:lnTo>
                  <a:lnTo>
                    <a:pt x="5836" y="4506"/>
                  </a:lnTo>
                  <a:lnTo>
                    <a:pt x="5878" y="4225"/>
                  </a:lnTo>
                  <a:lnTo>
                    <a:pt x="5912" y="3953"/>
                  </a:lnTo>
                  <a:lnTo>
                    <a:pt x="5938" y="3689"/>
                  </a:lnTo>
                  <a:lnTo>
                    <a:pt x="5955" y="3433"/>
                  </a:lnTo>
                  <a:lnTo>
                    <a:pt x="5981" y="2973"/>
                  </a:lnTo>
                  <a:lnTo>
                    <a:pt x="5981" y="2581"/>
                  </a:lnTo>
                  <a:lnTo>
                    <a:pt x="5981" y="2275"/>
                  </a:lnTo>
                  <a:lnTo>
                    <a:pt x="5972" y="2011"/>
                  </a:lnTo>
                  <a:lnTo>
                    <a:pt x="5963" y="1925"/>
                  </a:lnTo>
                  <a:lnTo>
                    <a:pt x="5938" y="1823"/>
                  </a:lnTo>
                  <a:lnTo>
                    <a:pt x="5904" y="1695"/>
                  </a:lnTo>
                  <a:lnTo>
                    <a:pt x="5853" y="1542"/>
                  </a:lnTo>
                  <a:lnTo>
                    <a:pt x="5776" y="1372"/>
                  </a:lnTo>
                  <a:lnTo>
                    <a:pt x="5733" y="1286"/>
                  </a:lnTo>
                  <a:lnTo>
                    <a:pt x="5682" y="1193"/>
                  </a:lnTo>
                  <a:lnTo>
                    <a:pt x="5623" y="1099"/>
                  </a:lnTo>
                  <a:lnTo>
                    <a:pt x="5555" y="1005"/>
                  </a:lnTo>
                  <a:lnTo>
                    <a:pt x="5478" y="912"/>
                  </a:lnTo>
                  <a:lnTo>
                    <a:pt x="5393" y="818"/>
                  </a:lnTo>
                  <a:lnTo>
                    <a:pt x="5299" y="724"/>
                  </a:lnTo>
                  <a:lnTo>
                    <a:pt x="5188" y="639"/>
                  </a:lnTo>
                  <a:lnTo>
                    <a:pt x="5078" y="545"/>
                  </a:lnTo>
                  <a:lnTo>
                    <a:pt x="4958" y="469"/>
                  </a:lnTo>
                  <a:lnTo>
                    <a:pt x="4822" y="383"/>
                  </a:lnTo>
                  <a:lnTo>
                    <a:pt x="4677" y="315"/>
                  </a:lnTo>
                  <a:lnTo>
                    <a:pt x="4515" y="247"/>
                  </a:lnTo>
                  <a:lnTo>
                    <a:pt x="4345" y="188"/>
                  </a:lnTo>
                  <a:lnTo>
                    <a:pt x="4166" y="128"/>
                  </a:lnTo>
                  <a:lnTo>
                    <a:pt x="3970" y="85"/>
                  </a:lnTo>
                  <a:lnTo>
                    <a:pt x="3757" y="51"/>
                  </a:lnTo>
                  <a:lnTo>
                    <a:pt x="3536" y="26"/>
                  </a:lnTo>
                  <a:lnTo>
                    <a:pt x="3297" y="9"/>
                  </a:lnTo>
                  <a:lnTo>
                    <a:pt x="3042" y="0"/>
                  </a:lnTo>
                  <a:close/>
                </a:path>
              </a:pathLst>
            </a:custGeom>
            <a:solidFill>
              <a:srgbClr val="FFB7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26;p42">
              <a:extLst>
                <a:ext uri="{FF2B5EF4-FFF2-40B4-BE49-F238E27FC236}">
                  <a16:creationId xmlns:a16="http://schemas.microsoft.com/office/drawing/2014/main" id="{2C223179-DE12-7DED-1F7E-346B67545481}"/>
                </a:ext>
              </a:extLst>
            </p:cNvPr>
            <p:cNvSpPr/>
            <p:nvPr/>
          </p:nvSpPr>
          <p:spPr>
            <a:xfrm>
              <a:off x="4501525" y="2901575"/>
              <a:ext cx="172300" cy="120350"/>
            </a:xfrm>
            <a:custGeom>
              <a:avLst/>
              <a:gdLst/>
              <a:ahLst/>
              <a:cxnLst/>
              <a:rect l="l" t="t" r="r" b="b"/>
              <a:pathLst>
                <a:path w="6892" h="4814" extrusionOk="0">
                  <a:moveTo>
                    <a:pt x="3246" y="1"/>
                  </a:moveTo>
                  <a:lnTo>
                    <a:pt x="3059" y="9"/>
                  </a:lnTo>
                  <a:lnTo>
                    <a:pt x="2880" y="26"/>
                  </a:lnTo>
                  <a:lnTo>
                    <a:pt x="2701" y="43"/>
                  </a:lnTo>
                  <a:lnTo>
                    <a:pt x="2539" y="69"/>
                  </a:lnTo>
                  <a:lnTo>
                    <a:pt x="2377" y="94"/>
                  </a:lnTo>
                  <a:lnTo>
                    <a:pt x="2224" y="137"/>
                  </a:lnTo>
                  <a:lnTo>
                    <a:pt x="2070" y="171"/>
                  </a:lnTo>
                  <a:lnTo>
                    <a:pt x="1934" y="213"/>
                  </a:lnTo>
                  <a:lnTo>
                    <a:pt x="1798" y="265"/>
                  </a:lnTo>
                  <a:lnTo>
                    <a:pt x="1670" y="316"/>
                  </a:lnTo>
                  <a:lnTo>
                    <a:pt x="1551" y="375"/>
                  </a:lnTo>
                  <a:lnTo>
                    <a:pt x="1432" y="435"/>
                  </a:lnTo>
                  <a:lnTo>
                    <a:pt x="1321" y="503"/>
                  </a:lnTo>
                  <a:lnTo>
                    <a:pt x="1219" y="571"/>
                  </a:lnTo>
                  <a:lnTo>
                    <a:pt x="1116" y="639"/>
                  </a:lnTo>
                  <a:lnTo>
                    <a:pt x="1023" y="716"/>
                  </a:lnTo>
                  <a:lnTo>
                    <a:pt x="937" y="793"/>
                  </a:lnTo>
                  <a:lnTo>
                    <a:pt x="852" y="869"/>
                  </a:lnTo>
                  <a:lnTo>
                    <a:pt x="776" y="955"/>
                  </a:lnTo>
                  <a:lnTo>
                    <a:pt x="631" y="1125"/>
                  </a:lnTo>
                  <a:lnTo>
                    <a:pt x="503" y="1304"/>
                  </a:lnTo>
                  <a:lnTo>
                    <a:pt x="392" y="1483"/>
                  </a:lnTo>
                  <a:lnTo>
                    <a:pt x="307" y="1670"/>
                  </a:lnTo>
                  <a:lnTo>
                    <a:pt x="222" y="1866"/>
                  </a:lnTo>
                  <a:lnTo>
                    <a:pt x="162" y="2062"/>
                  </a:lnTo>
                  <a:lnTo>
                    <a:pt x="111" y="2258"/>
                  </a:lnTo>
                  <a:lnTo>
                    <a:pt x="69" y="2454"/>
                  </a:lnTo>
                  <a:lnTo>
                    <a:pt x="43" y="2641"/>
                  </a:lnTo>
                  <a:lnTo>
                    <a:pt x="17" y="2829"/>
                  </a:lnTo>
                  <a:lnTo>
                    <a:pt x="9" y="3008"/>
                  </a:lnTo>
                  <a:lnTo>
                    <a:pt x="0" y="3187"/>
                  </a:lnTo>
                  <a:lnTo>
                    <a:pt x="0" y="3348"/>
                  </a:lnTo>
                  <a:lnTo>
                    <a:pt x="9" y="3510"/>
                  </a:lnTo>
                  <a:lnTo>
                    <a:pt x="35" y="3783"/>
                  </a:lnTo>
                  <a:lnTo>
                    <a:pt x="60" y="4004"/>
                  </a:lnTo>
                  <a:lnTo>
                    <a:pt x="86" y="4217"/>
                  </a:lnTo>
                  <a:lnTo>
                    <a:pt x="145" y="4209"/>
                  </a:lnTo>
                  <a:lnTo>
                    <a:pt x="196" y="4217"/>
                  </a:lnTo>
                  <a:lnTo>
                    <a:pt x="256" y="4234"/>
                  </a:lnTo>
                  <a:lnTo>
                    <a:pt x="307" y="4268"/>
                  </a:lnTo>
                  <a:lnTo>
                    <a:pt x="358" y="4302"/>
                  </a:lnTo>
                  <a:lnTo>
                    <a:pt x="409" y="4345"/>
                  </a:lnTo>
                  <a:lnTo>
                    <a:pt x="503" y="4439"/>
                  </a:lnTo>
                  <a:lnTo>
                    <a:pt x="580" y="4532"/>
                  </a:lnTo>
                  <a:lnTo>
                    <a:pt x="639" y="4626"/>
                  </a:lnTo>
                  <a:lnTo>
                    <a:pt x="699" y="4711"/>
                  </a:lnTo>
                  <a:lnTo>
                    <a:pt x="818" y="2641"/>
                  </a:lnTo>
                  <a:lnTo>
                    <a:pt x="818" y="2599"/>
                  </a:lnTo>
                  <a:lnTo>
                    <a:pt x="844" y="2496"/>
                  </a:lnTo>
                  <a:lnTo>
                    <a:pt x="869" y="2428"/>
                  </a:lnTo>
                  <a:lnTo>
                    <a:pt x="903" y="2343"/>
                  </a:lnTo>
                  <a:lnTo>
                    <a:pt x="937" y="2258"/>
                  </a:lnTo>
                  <a:lnTo>
                    <a:pt x="989" y="2173"/>
                  </a:lnTo>
                  <a:lnTo>
                    <a:pt x="1057" y="2088"/>
                  </a:lnTo>
                  <a:lnTo>
                    <a:pt x="1133" y="2002"/>
                  </a:lnTo>
                  <a:lnTo>
                    <a:pt x="1227" y="1926"/>
                  </a:lnTo>
                  <a:lnTo>
                    <a:pt x="1329" y="1849"/>
                  </a:lnTo>
                  <a:lnTo>
                    <a:pt x="1457" y="1789"/>
                  </a:lnTo>
                  <a:lnTo>
                    <a:pt x="1525" y="1764"/>
                  </a:lnTo>
                  <a:lnTo>
                    <a:pt x="1602" y="1747"/>
                  </a:lnTo>
                  <a:lnTo>
                    <a:pt x="1679" y="1730"/>
                  </a:lnTo>
                  <a:lnTo>
                    <a:pt x="1764" y="1713"/>
                  </a:lnTo>
                  <a:lnTo>
                    <a:pt x="1849" y="1704"/>
                  </a:lnTo>
                  <a:lnTo>
                    <a:pt x="1943" y="1704"/>
                  </a:lnTo>
                  <a:lnTo>
                    <a:pt x="1951" y="1832"/>
                  </a:lnTo>
                  <a:lnTo>
                    <a:pt x="1977" y="1951"/>
                  </a:lnTo>
                  <a:lnTo>
                    <a:pt x="2011" y="2062"/>
                  </a:lnTo>
                  <a:lnTo>
                    <a:pt x="2062" y="2164"/>
                  </a:lnTo>
                  <a:lnTo>
                    <a:pt x="2130" y="2258"/>
                  </a:lnTo>
                  <a:lnTo>
                    <a:pt x="2207" y="2352"/>
                  </a:lnTo>
                  <a:lnTo>
                    <a:pt x="2292" y="2428"/>
                  </a:lnTo>
                  <a:lnTo>
                    <a:pt x="2386" y="2496"/>
                  </a:lnTo>
                  <a:lnTo>
                    <a:pt x="2488" y="2565"/>
                  </a:lnTo>
                  <a:lnTo>
                    <a:pt x="2599" y="2616"/>
                  </a:lnTo>
                  <a:lnTo>
                    <a:pt x="2718" y="2658"/>
                  </a:lnTo>
                  <a:lnTo>
                    <a:pt x="2837" y="2701"/>
                  </a:lnTo>
                  <a:lnTo>
                    <a:pt x="2965" y="2726"/>
                  </a:lnTo>
                  <a:lnTo>
                    <a:pt x="3093" y="2752"/>
                  </a:lnTo>
                  <a:lnTo>
                    <a:pt x="3229" y="2769"/>
                  </a:lnTo>
                  <a:lnTo>
                    <a:pt x="3493" y="2769"/>
                  </a:lnTo>
                  <a:lnTo>
                    <a:pt x="3621" y="2752"/>
                  </a:lnTo>
                  <a:lnTo>
                    <a:pt x="3757" y="2735"/>
                  </a:lnTo>
                  <a:lnTo>
                    <a:pt x="3876" y="2709"/>
                  </a:lnTo>
                  <a:lnTo>
                    <a:pt x="4004" y="2667"/>
                  </a:lnTo>
                  <a:lnTo>
                    <a:pt x="4123" y="2624"/>
                  </a:lnTo>
                  <a:lnTo>
                    <a:pt x="4234" y="2565"/>
                  </a:lnTo>
                  <a:lnTo>
                    <a:pt x="4336" y="2505"/>
                  </a:lnTo>
                  <a:lnTo>
                    <a:pt x="4430" y="2437"/>
                  </a:lnTo>
                  <a:lnTo>
                    <a:pt x="4515" y="2352"/>
                  </a:lnTo>
                  <a:lnTo>
                    <a:pt x="4592" y="2266"/>
                  </a:lnTo>
                  <a:lnTo>
                    <a:pt x="4652" y="2164"/>
                  </a:lnTo>
                  <a:lnTo>
                    <a:pt x="4703" y="2062"/>
                  </a:lnTo>
                  <a:lnTo>
                    <a:pt x="4745" y="1943"/>
                  </a:lnTo>
                  <a:lnTo>
                    <a:pt x="4771" y="1824"/>
                  </a:lnTo>
                  <a:lnTo>
                    <a:pt x="4779" y="1687"/>
                  </a:lnTo>
                  <a:lnTo>
                    <a:pt x="4882" y="1687"/>
                  </a:lnTo>
                  <a:lnTo>
                    <a:pt x="4975" y="1696"/>
                  </a:lnTo>
                  <a:lnTo>
                    <a:pt x="5069" y="1713"/>
                  </a:lnTo>
                  <a:lnTo>
                    <a:pt x="5154" y="1730"/>
                  </a:lnTo>
                  <a:lnTo>
                    <a:pt x="5316" y="1772"/>
                  </a:lnTo>
                  <a:lnTo>
                    <a:pt x="5452" y="1824"/>
                  </a:lnTo>
                  <a:lnTo>
                    <a:pt x="5563" y="1892"/>
                  </a:lnTo>
                  <a:lnTo>
                    <a:pt x="5665" y="1968"/>
                  </a:lnTo>
                  <a:lnTo>
                    <a:pt x="5742" y="2045"/>
                  </a:lnTo>
                  <a:lnTo>
                    <a:pt x="5810" y="2130"/>
                  </a:lnTo>
                  <a:lnTo>
                    <a:pt x="5861" y="2215"/>
                  </a:lnTo>
                  <a:lnTo>
                    <a:pt x="5904" y="2292"/>
                  </a:lnTo>
                  <a:lnTo>
                    <a:pt x="5938" y="2369"/>
                  </a:lnTo>
                  <a:lnTo>
                    <a:pt x="5963" y="2437"/>
                  </a:lnTo>
                  <a:lnTo>
                    <a:pt x="5981" y="2531"/>
                  </a:lnTo>
                  <a:lnTo>
                    <a:pt x="5989" y="2573"/>
                  </a:lnTo>
                  <a:lnTo>
                    <a:pt x="6236" y="4814"/>
                  </a:lnTo>
                  <a:lnTo>
                    <a:pt x="6262" y="4711"/>
                  </a:lnTo>
                  <a:lnTo>
                    <a:pt x="6304" y="4618"/>
                  </a:lnTo>
                  <a:lnTo>
                    <a:pt x="6347" y="4541"/>
                  </a:lnTo>
                  <a:lnTo>
                    <a:pt x="6389" y="4473"/>
                  </a:lnTo>
                  <a:lnTo>
                    <a:pt x="6432" y="4422"/>
                  </a:lnTo>
                  <a:lnTo>
                    <a:pt x="6483" y="4379"/>
                  </a:lnTo>
                  <a:lnTo>
                    <a:pt x="6534" y="4345"/>
                  </a:lnTo>
                  <a:lnTo>
                    <a:pt x="6577" y="4319"/>
                  </a:lnTo>
                  <a:lnTo>
                    <a:pt x="6628" y="4302"/>
                  </a:lnTo>
                  <a:lnTo>
                    <a:pt x="6671" y="4285"/>
                  </a:lnTo>
                  <a:lnTo>
                    <a:pt x="6747" y="4277"/>
                  </a:lnTo>
                  <a:lnTo>
                    <a:pt x="6790" y="4268"/>
                  </a:lnTo>
                  <a:lnTo>
                    <a:pt x="6815" y="4277"/>
                  </a:lnTo>
                  <a:lnTo>
                    <a:pt x="6841" y="4089"/>
                  </a:lnTo>
                  <a:lnTo>
                    <a:pt x="6866" y="3877"/>
                  </a:lnTo>
                  <a:lnTo>
                    <a:pt x="6892" y="3604"/>
                  </a:lnTo>
                  <a:lnTo>
                    <a:pt x="6892" y="3451"/>
                  </a:lnTo>
                  <a:lnTo>
                    <a:pt x="6892" y="3280"/>
                  </a:lnTo>
                  <a:lnTo>
                    <a:pt x="6892" y="3101"/>
                  </a:lnTo>
                  <a:lnTo>
                    <a:pt x="6875" y="2922"/>
                  </a:lnTo>
                  <a:lnTo>
                    <a:pt x="6858" y="2726"/>
                  </a:lnTo>
                  <a:lnTo>
                    <a:pt x="6824" y="2531"/>
                  </a:lnTo>
                  <a:lnTo>
                    <a:pt x="6790" y="2335"/>
                  </a:lnTo>
                  <a:lnTo>
                    <a:pt x="6739" y="2139"/>
                  </a:lnTo>
                  <a:lnTo>
                    <a:pt x="6671" y="1934"/>
                  </a:lnTo>
                  <a:lnTo>
                    <a:pt x="6594" y="1738"/>
                  </a:lnTo>
                  <a:lnTo>
                    <a:pt x="6500" y="1542"/>
                  </a:lnTo>
                  <a:lnTo>
                    <a:pt x="6389" y="1346"/>
                  </a:lnTo>
                  <a:lnTo>
                    <a:pt x="6270" y="1168"/>
                  </a:lnTo>
                  <a:lnTo>
                    <a:pt x="6125" y="989"/>
                  </a:lnTo>
                  <a:lnTo>
                    <a:pt x="6049" y="904"/>
                  </a:lnTo>
                  <a:lnTo>
                    <a:pt x="5963" y="818"/>
                  </a:lnTo>
                  <a:lnTo>
                    <a:pt x="5870" y="742"/>
                  </a:lnTo>
                  <a:lnTo>
                    <a:pt x="5776" y="665"/>
                  </a:lnTo>
                  <a:lnTo>
                    <a:pt x="5682" y="588"/>
                  </a:lnTo>
                  <a:lnTo>
                    <a:pt x="5572" y="520"/>
                  </a:lnTo>
                  <a:lnTo>
                    <a:pt x="5461" y="452"/>
                  </a:lnTo>
                  <a:lnTo>
                    <a:pt x="5350" y="392"/>
                  </a:lnTo>
                  <a:lnTo>
                    <a:pt x="5222" y="333"/>
                  </a:lnTo>
                  <a:lnTo>
                    <a:pt x="5095" y="273"/>
                  </a:lnTo>
                  <a:lnTo>
                    <a:pt x="4958" y="222"/>
                  </a:lnTo>
                  <a:lnTo>
                    <a:pt x="4822" y="179"/>
                  </a:lnTo>
                  <a:lnTo>
                    <a:pt x="4669" y="137"/>
                  </a:lnTo>
                  <a:lnTo>
                    <a:pt x="4515" y="103"/>
                  </a:lnTo>
                  <a:lnTo>
                    <a:pt x="4353" y="69"/>
                  </a:lnTo>
                  <a:lnTo>
                    <a:pt x="4192" y="43"/>
                  </a:lnTo>
                  <a:lnTo>
                    <a:pt x="4013" y="26"/>
                  </a:lnTo>
                  <a:lnTo>
                    <a:pt x="3834" y="9"/>
                  </a:lnTo>
                  <a:lnTo>
                    <a:pt x="36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27;p42">
              <a:extLst>
                <a:ext uri="{FF2B5EF4-FFF2-40B4-BE49-F238E27FC236}">
                  <a16:creationId xmlns:a16="http://schemas.microsoft.com/office/drawing/2014/main" id="{4A15EB32-AE35-6E92-7307-3FF97153CD0C}"/>
                </a:ext>
              </a:extLst>
            </p:cNvPr>
            <p:cNvSpPr/>
            <p:nvPr/>
          </p:nvSpPr>
          <p:spPr>
            <a:xfrm>
              <a:off x="4405900" y="3140950"/>
              <a:ext cx="363125" cy="148450"/>
            </a:xfrm>
            <a:custGeom>
              <a:avLst/>
              <a:gdLst/>
              <a:ahLst/>
              <a:cxnLst/>
              <a:rect l="l" t="t" r="r" b="b"/>
              <a:pathLst>
                <a:path w="14525" h="5938" extrusionOk="0">
                  <a:moveTo>
                    <a:pt x="5972" y="0"/>
                  </a:moveTo>
                  <a:lnTo>
                    <a:pt x="5930" y="9"/>
                  </a:lnTo>
                  <a:lnTo>
                    <a:pt x="5802" y="18"/>
                  </a:lnTo>
                  <a:lnTo>
                    <a:pt x="5606" y="52"/>
                  </a:lnTo>
                  <a:lnTo>
                    <a:pt x="5359" y="94"/>
                  </a:lnTo>
                  <a:lnTo>
                    <a:pt x="5052" y="154"/>
                  </a:lnTo>
                  <a:lnTo>
                    <a:pt x="4711" y="222"/>
                  </a:lnTo>
                  <a:lnTo>
                    <a:pt x="4345" y="307"/>
                  </a:lnTo>
                  <a:lnTo>
                    <a:pt x="3953" y="401"/>
                  </a:lnTo>
                  <a:lnTo>
                    <a:pt x="3553" y="503"/>
                  </a:lnTo>
                  <a:lnTo>
                    <a:pt x="3152" y="622"/>
                  </a:lnTo>
                  <a:lnTo>
                    <a:pt x="2752" y="742"/>
                  </a:lnTo>
                  <a:lnTo>
                    <a:pt x="2377" y="878"/>
                  </a:lnTo>
                  <a:lnTo>
                    <a:pt x="2028" y="1014"/>
                  </a:lnTo>
                  <a:lnTo>
                    <a:pt x="1866" y="1082"/>
                  </a:lnTo>
                  <a:lnTo>
                    <a:pt x="1713" y="1159"/>
                  </a:lnTo>
                  <a:lnTo>
                    <a:pt x="1577" y="1236"/>
                  </a:lnTo>
                  <a:lnTo>
                    <a:pt x="1449" y="1304"/>
                  </a:lnTo>
                  <a:lnTo>
                    <a:pt x="1329" y="1381"/>
                  </a:lnTo>
                  <a:lnTo>
                    <a:pt x="1236" y="1466"/>
                  </a:lnTo>
                  <a:lnTo>
                    <a:pt x="1159" y="1542"/>
                  </a:lnTo>
                  <a:lnTo>
                    <a:pt x="1091" y="1619"/>
                  </a:lnTo>
                  <a:lnTo>
                    <a:pt x="1048" y="1696"/>
                  </a:lnTo>
                  <a:lnTo>
                    <a:pt x="1040" y="1730"/>
                  </a:lnTo>
                  <a:lnTo>
                    <a:pt x="1031" y="1772"/>
                  </a:lnTo>
                  <a:lnTo>
                    <a:pt x="997" y="1832"/>
                  </a:lnTo>
                  <a:lnTo>
                    <a:pt x="921" y="2002"/>
                  </a:lnTo>
                  <a:lnTo>
                    <a:pt x="793" y="2309"/>
                  </a:lnTo>
                  <a:lnTo>
                    <a:pt x="716" y="2505"/>
                  </a:lnTo>
                  <a:lnTo>
                    <a:pt x="639" y="2735"/>
                  </a:lnTo>
                  <a:lnTo>
                    <a:pt x="554" y="3008"/>
                  </a:lnTo>
                  <a:lnTo>
                    <a:pt x="469" y="3306"/>
                  </a:lnTo>
                  <a:lnTo>
                    <a:pt x="384" y="3646"/>
                  </a:lnTo>
                  <a:lnTo>
                    <a:pt x="299" y="4021"/>
                  </a:lnTo>
                  <a:lnTo>
                    <a:pt x="222" y="4430"/>
                  </a:lnTo>
                  <a:lnTo>
                    <a:pt x="145" y="4882"/>
                  </a:lnTo>
                  <a:lnTo>
                    <a:pt x="69" y="5367"/>
                  </a:lnTo>
                  <a:lnTo>
                    <a:pt x="9" y="5895"/>
                  </a:lnTo>
                  <a:lnTo>
                    <a:pt x="1" y="5904"/>
                  </a:lnTo>
                  <a:lnTo>
                    <a:pt x="1" y="5938"/>
                  </a:lnTo>
                  <a:lnTo>
                    <a:pt x="14525" y="5938"/>
                  </a:lnTo>
                  <a:lnTo>
                    <a:pt x="14516" y="5682"/>
                  </a:lnTo>
                  <a:lnTo>
                    <a:pt x="14508" y="5435"/>
                  </a:lnTo>
                  <a:lnTo>
                    <a:pt x="14491" y="5188"/>
                  </a:lnTo>
                  <a:lnTo>
                    <a:pt x="14474" y="4958"/>
                  </a:lnTo>
                  <a:lnTo>
                    <a:pt x="14423" y="4515"/>
                  </a:lnTo>
                  <a:lnTo>
                    <a:pt x="14354" y="4106"/>
                  </a:lnTo>
                  <a:lnTo>
                    <a:pt x="14278" y="3732"/>
                  </a:lnTo>
                  <a:lnTo>
                    <a:pt x="14193" y="3391"/>
                  </a:lnTo>
                  <a:lnTo>
                    <a:pt x="14099" y="3084"/>
                  </a:lnTo>
                  <a:lnTo>
                    <a:pt x="14014" y="2803"/>
                  </a:lnTo>
                  <a:lnTo>
                    <a:pt x="13920" y="2565"/>
                  </a:lnTo>
                  <a:lnTo>
                    <a:pt x="13826" y="2352"/>
                  </a:lnTo>
                  <a:lnTo>
                    <a:pt x="13750" y="2173"/>
                  </a:lnTo>
                  <a:lnTo>
                    <a:pt x="13673" y="2028"/>
                  </a:lnTo>
                  <a:lnTo>
                    <a:pt x="13562" y="1841"/>
                  </a:lnTo>
                  <a:lnTo>
                    <a:pt x="13520" y="1772"/>
                  </a:lnTo>
                  <a:lnTo>
                    <a:pt x="13511" y="1730"/>
                  </a:lnTo>
                  <a:lnTo>
                    <a:pt x="13494" y="1679"/>
                  </a:lnTo>
                  <a:lnTo>
                    <a:pt x="13477" y="1636"/>
                  </a:lnTo>
                  <a:lnTo>
                    <a:pt x="13451" y="1593"/>
                  </a:lnTo>
                  <a:lnTo>
                    <a:pt x="13375" y="1500"/>
                  </a:lnTo>
                  <a:lnTo>
                    <a:pt x="13281" y="1415"/>
                  </a:lnTo>
                  <a:lnTo>
                    <a:pt x="13162" y="1329"/>
                  </a:lnTo>
                  <a:lnTo>
                    <a:pt x="13034" y="1244"/>
                  </a:lnTo>
                  <a:lnTo>
                    <a:pt x="12881" y="1159"/>
                  </a:lnTo>
                  <a:lnTo>
                    <a:pt x="12710" y="1082"/>
                  </a:lnTo>
                  <a:lnTo>
                    <a:pt x="12531" y="997"/>
                  </a:lnTo>
                  <a:lnTo>
                    <a:pt x="12344" y="920"/>
                  </a:lnTo>
                  <a:lnTo>
                    <a:pt x="12140" y="844"/>
                  </a:lnTo>
                  <a:lnTo>
                    <a:pt x="11927" y="767"/>
                  </a:lnTo>
                  <a:lnTo>
                    <a:pt x="11484" y="631"/>
                  </a:lnTo>
                  <a:lnTo>
                    <a:pt x="11032" y="503"/>
                  </a:lnTo>
                  <a:lnTo>
                    <a:pt x="10572" y="384"/>
                  </a:lnTo>
                  <a:lnTo>
                    <a:pt x="10138" y="282"/>
                  </a:lnTo>
                  <a:lnTo>
                    <a:pt x="9720" y="196"/>
                  </a:lnTo>
                  <a:lnTo>
                    <a:pt x="9354" y="120"/>
                  </a:lnTo>
                  <a:lnTo>
                    <a:pt x="9039" y="60"/>
                  </a:lnTo>
                  <a:lnTo>
                    <a:pt x="8792" y="26"/>
                  </a:lnTo>
                  <a:lnTo>
                    <a:pt x="8630" y="9"/>
                  </a:lnTo>
                  <a:lnTo>
                    <a:pt x="8587" y="0"/>
                  </a:lnTo>
                  <a:lnTo>
                    <a:pt x="8562" y="9"/>
                  </a:lnTo>
                  <a:lnTo>
                    <a:pt x="7275" y="1730"/>
                  </a:lnTo>
                  <a:lnTo>
                    <a:pt x="6023" y="52"/>
                  </a:lnTo>
                  <a:lnTo>
                    <a:pt x="5989" y="9"/>
                  </a:lnTo>
                  <a:lnTo>
                    <a:pt x="59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28;p42">
              <a:extLst>
                <a:ext uri="{FF2B5EF4-FFF2-40B4-BE49-F238E27FC236}">
                  <a16:creationId xmlns:a16="http://schemas.microsoft.com/office/drawing/2014/main" id="{1D014853-F35D-D51B-EBED-4806DB290B02}"/>
                </a:ext>
              </a:extLst>
            </p:cNvPr>
            <p:cNvSpPr/>
            <p:nvPr/>
          </p:nvSpPr>
          <p:spPr>
            <a:xfrm>
              <a:off x="4539650" y="3128175"/>
              <a:ext cx="34525" cy="48800"/>
            </a:xfrm>
            <a:custGeom>
              <a:avLst/>
              <a:gdLst/>
              <a:ahLst/>
              <a:cxnLst/>
              <a:rect l="l" t="t" r="r" b="b"/>
              <a:pathLst>
                <a:path w="1381" h="1952" extrusionOk="0">
                  <a:moveTo>
                    <a:pt x="767" y="0"/>
                  </a:moveTo>
                  <a:lnTo>
                    <a:pt x="0" y="597"/>
                  </a:lnTo>
                  <a:lnTo>
                    <a:pt x="256" y="1951"/>
                  </a:lnTo>
                  <a:lnTo>
                    <a:pt x="1380" y="1219"/>
                  </a:lnTo>
                  <a:lnTo>
                    <a:pt x="7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29;p42">
              <a:extLst>
                <a:ext uri="{FF2B5EF4-FFF2-40B4-BE49-F238E27FC236}">
                  <a16:creationId xmlns:a16="http://schemas.microsoft.com/office/drawing/2014/main" id="{366BA174-C28C-57B7-E1A7-7DCE548B257D}"/>
                </a:ext>
              </a:extLst>
            </p:cNvPr>
            <p:cNvSpPr/>
            <p:nvPr/>
          </p:nvSpPr>
          <p:spPr>
            <a:xfrm>
              <a:off x="4560950" y="3158625"/>
              <a:ext cx="26850" cy="25575"/>
            </a:xfrm>
            <a:custGeom>
              <a:avLst/>
              <a:gdLst/>
              <a:ahLst/>
              <a:cxnLst/>
              <a:rect l="l" t="t" r="r" b="b"/>
              <a:pathLst>
                <a:path w="1074" h="1023" extrusionOk="0">
                  <a:moveTo>
                    <a:pt x="528" y="1"/>
                  </a:moveTo>
                  <a:lnTo>
                    <a:pt x="0" y="341"/>
                  </a:lnTo>
                  <a:lnTo>
                    <a:pt x="1073" y="1023"/>
                  </a:lnTo>
                  <a:lnTo>
                    <a:pt x="528" y="1"/>
                  </a:lnTo>
                  <a:close/>
                </a:path>
              </a:pathLst>
            </a:custGeom>
            <a:solidFill>
              <a:srgbClr val="161A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30;p42">
              <a:extLst>
                <a:ext uri="{FF2B5EF4-FFF2-40B4-BE49-F238E27FC236}">
                  <a16:creationId xmlns:a16="http://schemas.microsoft.com/office/drawing/2014/main" id="{E1D1A534-B163-14C3-B20D-E150B44FE3F6}"/>
                </a:ext>
              </a:extLst>
            </p:cNvPr>
            <p:cNvSpPr/>
            <p:nvPr/>
          </p:nvSpPr>
          <p:spPr>
            <a:xfrm>
              <a:off x="4601400" y="3128175"/>
              <a:ext cx="33050" cy="48800"/>
            </a:xfrm>
            <a:custGeom>
              <a:avLst/>
              <a:gdLst/>
              <a:ahLst/>
              <a:cxnLst/>
              <a:rect l="l" t="t" r="r" b="b"/>
              <a:pathLst>
                <a:path w="1322" h="1952" extrusionOk="0">
                  <a:moveTo>
                    <a:pt x="571" y="0"/>
                  </a:moveTo>
                  <a:lnTo>
                    <a:pt x="1" y="1219"/>
                  </a:lnTo>
                  <a:lnTo>
                    <a:pt x="1125" y="1951"/>
                  </a:lnTo>
                  <a:lnTo>
                    <a:pt x="1321" y="580"/>
                  </a:lnTo>
                  <a:lnTo>
                    <a:pt x="5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31;p42">
              <a:extLst>
                <a:ext uri="{FF2B5EF4-FFF2-40B4-BE49-F238E27FC236}">
                  <a16:creationId xmlns:a16="http://schemas.microsoft.com/office/drawing/2014/main" id="{4E7ABC53-3347-FD8B-37B9-04207459CB06}"/>
                </a:ext>
              </a:extLst>
            </p:cNvPr>
            <p:cNvSpPr/>
            <p:nvPr/>
          </p:nvSpPr>
          <p:spPr>
            <a:xfrm>
              <a:off x="4587775" y="3158625"/>
              <a:ext cx="26850" cy="25575"/>
            </a:xfrm>
            <a:custGeom>
              <a:avLst/>
              <a:gdLst/>
              <a:ahLst/>
              <a:cxnLst/>
              <a:rect l="l" t="t" r="r" b="b"/>
              <a:pathLst>
                <a:path w="1074" h="1023" extrusionOk="0">
                  <a:moveTo>
                    <a:pt x="546" y="1"/>
                  </a:moveTo>
                  <a:lnTo>
                    <a:pt x="0" y="1023"/>
                  </a:lnTo>
                  <a:lnTo>
                    <a:pt x="1074" y="341"/>
                  </a:lnTo>
                  <a:lnTo>
                    <a:pt x="546" y="1"/>
                  </a:lnTo>
                  <a:close/>
                </a:path>
              </a:pathLst>
            </a:custGeom>
            <a:solidFill>
              <a:srgbClr val="161A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32;p42">
              <a:extLst>
                <a:ext uri="{FF2B5EF4-FFF2-40B4-BE49-F238E27FC236}">
                  <a16:creationId xmlns:a16="http://schemas.microsoft.com/office/drawing/2014/main" id="{199319DB-E56F-C93A-101E-6301FF11E8E9}"/>
                </a:ext>
              </a:extLst>
            </p:cNvPr>
            <p:cNvSpPr/>
            <p:nvPr/>
          </p:nvSpPr>
          <p:spPr>
            <a:xfrm>
              <a:off x="4638675" y="3143925"/>
              <a:ext cx="105225" cy="43475"/>
            </a:xfrm>
            <a:custGeom>
              <a:avLst/>
              <a:gdLst/>
              <a:ahLst/>
              <a:cxnLst/>
              <a:rect l="l" t="t" r="r" b="b"/>
              <a:pathLst>
                <a:path w="4209" h="1739" extrusionOk="0">
                  <a:moveTo>
                    <a:pt x="43" y="1"/>
                  </a:moveTo>
                  <a:lnTo>
                    <a:pt x="26" y="9"/>
                  </a:lnTo>
                  <a:lnTo>
                    <a:pt x="9" y="18"/>
                  </a:lnTo>
                  <a:lnTo>
                    <a:pt x="0" y="35"/>
                  </a:lnTo>
                  <a:lnTo>
                    <a:pt x="0" y="77"/>
                  </a:lnTo>
                  <a:lnTo>
                    <a:pt x="9" y="120"/>
                  </a:lnTo>
                  <a:lnTo>
                    <a:pt x="52" y="222"/>
                  </a:lnTo>
                  <a:lnTo>
                    <a:pt x="69" y="265"/>
                  </a:lnTo>
                  <a:lnTo>
                    <a:pt x="537" y="393"/>
                  </a:lnTo>
                  <a:lnTo>
                    <a:pt x="1031" y="537"/>
                  </a:lnTo>
                  <a:lnTo>
                    <a:pt x="1636" y="725"/>
                  </a:lnTo>
                  <a:lnTo>
                    <a:pt x="1960" y="836"/>
                  </a:lnTo>
                  <a:lnTo>
                    <a:pt x="2300" y="955"/>
                  </a:lnTo>
                  <a:lnTo>
                    <a:pt x="2633" y="1074"/>
                  </a:lnTo>
                  <a:lnTo>
                    <a:pt x="2956" y="1202"/>
                  </a:lnTo>
                  <a:lnTo>
                    <a:pt x="3272" y="1330"/>
                  </a:lnTo>
                  <a:lnTo>
                    <a:pt x="3570" y="1466"/>
                  </a:lnTo>
                  <a:lnTo>
                    <a:pt x="3842" y="1602"/>
                  </a:lnTo>
                  <a:lnTo>
                    <a:pt x="4081" y="1739"/>
                  </a:lnTo>
                  <a:lnTo>
                    <a:pt x="4209" y="1653"/>
                  </a:lnTo>
                  <a:lnTo>
                    <a:pt x="4200" y="1611"/>
                  </a:lnTo>
                  <a:lnTo>
                    <a:pt x="4183" y="1568"/>
                  </a:lnTo>
                  <a:lnTo>
                    <a:pt x="4149" y="1500"/>
                  </a:lnTo>
                  <a:lnTo>
                    <a:pt x="4089" y="1423"/>
                  </a:lnTo>
                  <a:lnTo>
                    <a:pt x="3996" y="1330"/>
                  </a:lnTo>
                  <a:lnTo>
                    <a:pt x="3868" y="1227"/>
                  </a:lnTo>
                  <a:lnTo>
                    <a:pt x="3698" y="1117"/>
                  </a:lnTo>
                  <a:lnTo>
                    <a:pt x="3485" y="989"/>
                  </a:lnTo>
                  <a:lnTo>
                    <a:pt x="3212" y="861"/>
                  </a:lnTo>
                  <a:lnTo>
                    <a:pt x="2871" y="725"/>
                  </a:lnTo>
                  <a:lnTo>
                    <a:pt x="2471" y="589"/>
                  </a:lnTo>
                  <a:lnTo>
                    <a:pt x="2249" y="512"/>
                  </a:lnTo>
                  <a:lnTo>
                    <a:pt x="2002" y="444"/>
                  </a:lnTo>
                  <a:lnTo>
                    <a:pt x="1730" y="367"/>
                  </a:lnTo>
                  <a:lnTo>
                    <a:pt x="1449" y="299"/>
                  </a:lnTo>
                  <a:lnTo>
                    <a:pt x="1133" y="222"/>
                  </a:lnTo>
                  <a:lnTo>
                    <a:pt x="801" y="154"/>
                  </a:lnTo>
                  <a:lnTo>
                    <a:pt x="452" y="77"/>
                  </a:lnTo>
                  <a:lnTo>
                    <a:pt x="69" y="9"/>
                  </a:lnTo>
                  <a:lnTo>
                    <a:pt x="43" y="1"/>
                  </a:lnTo>
                  <a:close/>
                </a:path>
              </a:pathLst>
            </a:custGeom>
            <a:solidFill>
              <a:srgbClr val="161A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33;p42">
              <a:extLst>
                <a:ext uri="{FF2B5EF4-FFF2-40B4-BE49-F238E27FC236}">
                  <a16:creationId xmlns:a16="http://schemas.microsoft.com/office/drawing/2014/main" id="{3544290E-992F-1401-27F7-964D0D61A454}"/>
                </a:ext>
              </a:extLst>
            </p:cNvPr>
            <p:cNvSpPr/>
            <p:nvPr/>
          </p:nvSpPr>
          <p:spPr>
            <a:xfrm>
              <a:off x="4430825" y="3143925"/>
              <a:ext cx="105225" cy="43475"/>
            </a:xfrm>
            <a:custGeom>
              <a:avLst/>
              <a:gdLst/>
              <a:ahLst/>
              <a:cxnLst/>
              <a:rect l="l" t="t" r="r" b="b"/>
              <a:pathLst>
                <a:path w="4209" h="1739" extrusionOk="0">
                  <a:moveTo>
                    <a:pt x="4166" y="1"/>
                  </a:moveTo>
                  <a:lnTo>
                    <a:pt x="4140" y="9"/>
                  </a:lnTo>
                  <a:lnTo>
                    <a:pt x="3757" y="77"/>
                  </a:lnTo>
                  <a:lnTo>
                    <a:pt x="3408" y="154"/>
                  </a:lnTo>
                  <a:lnTo>
                    <a:pt x="3075" y="222"/>
                  </a:lnTo>
                  <a:lnTo>
                    <a:pt x="2769" y="299"/>
                  </a:lnTo>
                  <a:lnTo>
                    <a:pt x="2479" y="367"/>
                  </a:lnTo>
                  <a:lnTo>
                    <a:pt x="2215" y="444"/>
                  </a:lnTo>
                  <a:lnTo>
                    <a:pt x="1968" y="512"/>
                  </a:lnTo>
                  <a:lnTo>
                    <a:pt x="1738" y="589"/>
                  </a:lnTo>
                  <a:lnTo>
                    <a:pt x="1338" y="725"/>
                  </a:lnTo>
                  <a:lnTo>
                    <a:pt x="1005" y="861"/>
                  </a:lnTo>
                  <a:lnTo>
                    <a:pt x="724" y="989"/>
                  </a:lnTo>
                  <a:lnTo>
                    <a:pt x="511" y="1117"/>
                  </a:lnTo>
                  <a:lnTo>
                    <a:pt x="341" y="1227"/>
                  </a:lnTo>
                  <a:lnTo>
                    <a:pt x="213" y="1330"/>
                  </a:lnTo>
                  <a:lnTo>
                    <a:pt x="128" y="1423"/>
                  </a:lnTo>
                  <a:lnTo>
                    <a:pt x="60" y="1500"/>
                  </a:lnTo>
                  <a:lnTo>
                    <a:pt x="26" y="1568"/>
                  </a:lnTo>
                  <a:lnTo>
                    <a:pt x="9" y="1611"/>
                  </a:lnTo>
                  <a:lnTo>
                    <a:pt x="0" y="1653"/>
                  </a:lnTo>
                  <a:lnTo>
                    <a:pt x="137" y="1739"/>
                  </a:lnTo>
                  <a:lnTo>
                    <a:pt x="367" y="1602"/>
                  </a:lnTo>
                  <a:lnTo>
                    <a:pt x="639" y="1466"/>
                  </a:lnTo>
                  <a:lnTo>
                    <a:pt x="937" y="1330"/>
                  </a:lnTo>
                  <a:lnTo>
                    <a:pt x="1252" y="1202"/>
                  </a:lnTo>
                  <a:lnTo>
                    <a:pt x="1576" y="1074"/>
                  </a:lnTo>
                  <a:lnTo>
                    <a:pt x="1917" y="955"/>
                  </a:lnTo>
                  <a:lnTo>
                    <a:pt x="2249" y="836"/>
                  </a:lnTo>
                  <a:lnTo>
                    <a:pt x="2573" y="725"/>
                  </a:lnTo>
                  <a:lnTo>
                    <a:pt x="3178" y="537"/>
                  </a:lnTo>
                  <a:lnTo>
                    <a:pt x="3680" y="393"/>
                  </a:lnTo>
                  <a:lnTo>
                    <a:pt x="4140" y="265"/>
                  </a:lnTo>
                  <a:lnTo>
                    <a:pt x="4157" y="222"/>
                  </a:lnTo>
                  <a:lnTo>
                    <a:pt x="4200" y="120"/>
                  </a:lnTo>
                  <a:lnTo>
                    <a:pt x="4208" y="77"/>
                  </a:lnTo>
                  <a:lnTo>
                    <a:pt x="4208" y="35"/>
                  </a:lnTo>
                  <a:lnTo>
                    <a:pt x="4200" y="18"/>
                  </a:lnTo>
                  <a:lnTo>
                    <a:pt x="4183" y="9"/>
                  </a:lnTo>
                  <a:lnTo>
                    <a:pt x="4166" y="1"/>
                  </a:lnTo>
                  <a:close/>
                </a:path>
              </a:pathLst>
            </a:custGeom>
            <a:solidFill>
              <a:srgbClr val="161A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34;p42">
              <a:extLst>
                <a:ext uri="{FF2B5EF4-FFF2-40B4-BE49-F238E27FC236}">
                  <a16:creationId xmlns:a16="http://schemas.microsoft.com/office/drawing/2014/main" id="{F0E45B0C-C873-BC31-69E2-3A75F98350B1}"/>
                </a:ext>
              </a:extLst>
            </p:cNvPr>
            <p:cNvSpPr/>
            <p:nvPr/>
          </p:nvSpPr>
          <p:spPr>
            <a:xfrm>
              <a:off x="4646125" y="3262975"/>
              <a:ext cx="69250" cy="12600"/>
            </a:xfrm>
            <a:custGeom>
              <a:avLst/>
              <a:gdLst/>
              <a:ahLst/>
              <a:cxnLst/>
              <a:rect l="l" t="t" r="r" b="b"/>
              <a:pathLst>
                <a:path w="2770" h="504" extrusionOk="0">
                  <a:moveTo>
                    <a:pt x="1" y="1"/>
                  </a:moveTo>
                  <a:lnTo>
                    <a:pt x="1" y="503"/>
                  </a:lnTo>
                  <a:lnTo>
                    <a:pt x="2769" y="503"/>
                  </a:lnTo>
                  <a:lnTo>
                    <a:pt x="2769" y="1"/>
                  </a:lnTo>
                  <a:close/>
                </a:path>
              </a:pathLst>
            </a:custGeom>
            <a:solidFill>
              <a:srgbClr val="161A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35;p42">
              <a:extLst>
                <a:ext uri="{FF2B5EF4-FFF2-40B4-BE49-F238E27FC236}">
                  <a16:creationId xmlns:a16="http://schemas.microsoft.com/office/drawing/2014/main" id="{5A10CF13-BC71-2A9A-F2DC-B270287F2674}"/>
                </a:ext>
              </a:extLst>
            </p:cNvPr>
            <p:cNvSpPr/>
            <p:nvPr/>
          </p:nvSpPr>
          <p:spPr>
            <a:xfrm>
              <a:off x="4662525" y="3176950"/>
              <a:ext cx="44325" cy="51775"/>
            </a:xfrm>
            <a:custGeom>
              <a:avLst/>
              <a:gdLst/>
              <a:ahLst/>
              <a:cxnLst/>
              <a:rect l="l" t="t" r="r" b="b"/>
              <a:pathLst>
                <a:path w="1773" h="2071" extrusionOk="0">
                  <a:moveTo>
                    <a:pt x="469" y="0"/>
                  </a:moveTo>
                  <a:lnTo>
                    <a:pt x="375" y="9"/>
                  </a:lnTo>
                  <a:lnTo>
                    <a:pt x="282" y="34"/>
                  </a:lnTo>
                  <a:lnTo>
                    <a:pt x="205" y="77"/>
                  </a:lnTo>
                  <a:lnTo>
                    <a:pt x="137" y="136"/>
                  </a:lnTo>
                  <a:lnTo>
                    <a:pt x="86" y="205"/>
                  </a:lnTo>
                  <a:lnTo>
                    <a:pt x="43" y="281"/>
                  </a:lnTo>
                  <a:lnTo>
                    <a:pt x="9" y="366"/>
                  </a:lnTo>
                  <a:lnTo>
                    <a:pt x="1" y="460"/>
                  </a:lnTo>
                  <a:lnTo>
                    <a:pt x="1" y="1610"/>
                  </a:lnTo>
                  <a:lnTo>
                    <a:pt x="9" y="1704"/>
                  </a:lnTo>
                  <a:lnTo>
                    <a:pt x="43" y="1789"/>
                  </a:lnTo>
                  <a:lnTo>
                    <a:pt x="86" y="1866"/>
                  </a:lnTo>
                  <a:lnTo>
                    <a:pt x="137" y="1934"/>
                  </a:lnTo>
                  <a:lnTo>
                    <a:pt x="205" y="1993"/>
                  </a:lnTo>
                  <a:lnTo>
                    <a:pt x="282" y="2036"/>
                  </a:lnTo>
                  <a:lnTo>
                    <a:pt x="375" y="2062"/>
                  </a:lnTo>
                  <a:lnTo>
                    <a:pt x="469" y="2070"/>
                  </a:lnTo>
                  <a:lnTo>
                    <a:pt x="1312" y="2070"/>
                  </a:lnTo>
                  <a:lnTo>
                    <a:pt x="1398" y="2062"/>
                  </a:lnTo>
                  <a:lnTo>
                    <a:pt x="1491" y="2036"/>
                  </a:lnTo>
                  <a:lnTo>
                    <a:pt x="1568" y="1993"/>
                  </a:lnTo>
                  <a:lnTo>
                    <a:pt x="1636" y="1934"/>
                  </a:lnTo>
                  <a:lnTo>
                    <a:pt x="1696" y="1866"/>
                  </a:lnTo>
                  <a:lnTo>
                    <a:pt x="1738" y="1789"/>
                  </a:lnTo>
                  <a:lnTo>
                    <a:pt x="1764" y="1704"/>
                  </a:lnTo>
                  <a:lnTo>
                    <a:pt x="1772" y="1610"/>
                  </a:lnTo>
                  <a:lnTo>
                    <a:pt x="1772" y="460"/>
                  </a:lnTo>
                  <a:lnTo>
                    <a:pt x="1764" y="366"/>
                  </a:lnTo>
                  <a:lnTo>
                    <a:pt x="1738" y="281"/>
                  </a:lnTo>
                  <a:lnTo>
                    <a:pt x="1696" y="205"/>
                  </a:lnTo>
                  <a:lnTo>
                    <a:pt x="1636" y="136"/>
                  </a:lnTo>
                  <a:lnTo>
                    <a:pt x="1568" y="77"/>
                  </a:lnTo>
                  <a:lnTo>
                    <a:pt x="1491" y="34"/>
                  </a:lnTo>
                  <a:lnTo>
                    <a:pt x="1398" y="9"/>
                  </a:lnTo>
                  <a:lnTo>
                    <a:pt x="1312" y="0"/>
                  </a:lnTo>
                  <a:close/>
                </a:path>
              </a:pathLst>
            </a:custGeom>
            <a:solidFill>
              <a:srgbClr val="0F0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36;p42">
              <a:extLst>
                <a:ext uri="{FF2B5EF4-FFF2-40B4-BE49-F238E27FC236}">
                  <a16:creationId xmlns:a16="http://schemas.microsoft.com/office/drawing/2014/main" id="{4365F2AA-2E02-C83E-9312-8F82DA14CB10}"/>
                </a:ext>
              </a:extLst>
            </p:cNvPr>
            <p:cNvSpPr/>
            <p:nvPr/>
          </p:nvSpPr>
          <p:spPr>
            <a:xfrm>
              <a:off x="4674250" y="3171400"/>
              <a:ext cx="18550" cy="5575"/>
            </a:xfrm>
            <a:custGeom>
              <a:avLst/>
              <a:gdLst/>
              <a:ahLst/>
              <a:cxnLst/>
              <a:rect l="l" t="t" r="r" b="b"/>
              <a:pathLst>
                <a:path w="742" h="223" extrusionOk="0">
                  <a:moveTo>
                    <a:pt x="0" y="1"/>
                  </a:moveTo>
                  <a:lnTo>
                    <a:pt x="0" y="222"/>
                  </a:lnTo>
                  <a:lnTo>
                    <a:pt x="741" y="222"/>
                  </a:lnTo>
                  <a:lnTo>
                    <a:pt x="741" y="1"/>
                  </a:ln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37;p42">
              <a:extLst>
                <a:ext uri="{FF2B5EF4-FFF2-40B4-BE49-F238E27FC236}">
                  <a16:creationId xmlns:a16="http://schemas.microsoft.com/office/drawing/2014/main" id="{67C160FA-9A6F-8DEF-A523-39D45659816A}"/>
                </a:ext>
              </a:extLst>
            </p:cNvPr>
            <p:cNvSpPr/>
            <p:nvPr/>
          </p:nvSpPr>
          <p:spPr>
            <a:xfrm>
              <a:off x="4673800" y="3217200"/>
              <a:ext cx="21550" cy="11525"/>
            </a:xfrm>
            <a:custGeom>
              <a:avLst/>
              <a:gdLst/>
              <a:ahLst/>
              <a:cxnLst/>
              <a:rect l="l" t="t" r="r" b="b"/>
              <a:pathLst>
                <a:path w="862" h="461" extrusionOk="0">
                  <a:moveTo>
                    <a:pt x="214" y="0"/>
                  </a:moveTo>
                  <a:lnTo>
                    <a:pt x="163" y="9"/>
                  </a:lnTo>
                  <a:lnTo>
                    <a:pt x="120" y="34"/>
                  </a:lnTo>
                  <a:lnTo>
                    <a:pt x="78" y="51"/>
                  </a:lnTo>
                  <a:lnTo>
                    <a:pt x="52" y="85"/>
                  </a:lnTo>
                  <a:lnTo>
                    <a:pt x="27" y="119"/>
                  </a:lnTo>
                  <a:lnTo>
                    <a:pt x="10" y="153"/>
                  </a:lnTo>
                  <a:lnTo>
                    <a:pt x="1" y="188"/>
                  </a:lnTo>
                  <a:lnTo>
                    <a:pt x="1" y="460"/>
                  </a:lnTo>
                  <a:lnTo>
                    <a:pt x="861" y="460"/>
                  </a:lnTo>
                  <a:lnTo>
                    <a:pt x="861" y="188"/>
                  </a:lnTo>
                  <a:lnTo>
                    <a:pt x="853" y="153"/>
                  </a:lnTo>
                  <a:lnTo>
                    <a:pt x="836" y="119"/>
                  </a:lnTo>
                  <a:lnTo>
                    <a:pt x="810" y="85"/>
                  </a:lnTo>
                  <a:lnTo>
                    <a:pt x="776" y="51"/>
                  </a:lnTo>
                  <a:lnTo>
                    <a:pt x="742" y="34"/>
                  </a:lnTo>
                  <a:lnTo>
                    <a:pt x="700" y="9"/>
                  </a:lnTo>
                  <a:lnTo>
                    <a:pt x="648"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38;p42">
              <a:extLst>
                <a:ext uri="{FF2B5EF4-FFF2-40B4-BE49-F238E27FC236}">
                  <a16:creationId xmlns:a16="http://schemas.microsoft.com/office/drawing/2014/main" id="{72A6C12E-565A-7237-011E-93B55C23E0C4}"/>
                </a:ext>
              </a:extLst>
            </p:cNvPr>
            <p:cNvSpPr/>
            <p:nvPr/>
          </p:nvSpPr>
          <p:spPr>
            <a:xfrm>
              <a:off x="4677425" y="3157350"/>
              <a:ext cx="6000" cy="14075"/>
            </a:xfrm>
            <a:custGeom>
              <a:avLst/>
              <a:gdLst/>
              <a:ahLst/>
              <a:cxnLst/>
              <a:rect l="l" t="t" r="r" b="b"/>
              <a:pathLst>
                <a:path w="240" h="563" extrusionOk="0">
                  <a:moveTo>
                    <a:pt x="1" y="0"/>
                  </a:moveTo>
                  <a:lnTo>
                    <a:pt x="1" y="563"/>
                  </a:lnTo>
                  <a:lnTo>
                    <a:pt x="239" y="563"/>
                  </a:lnTo>
                  <a:lnTo>
                    <a:pt x="239" y="0"/>
                  </a:lnTo>
                  <a:close/>
                </a:path>
              </a:pathLst>
            </a:custGeom>
            <a:solidFill>
              <a:srgbClr val="0F0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39;p42">
              <a:extLst>
                <a:ext uri="{FF2B5EF4-FFF2-40B4-BE49-F238E27FC236}">
                  <a16:creationId xmlns:a16="http://schemas.microsoft.com/office/drawing/2014/main" id="{C0B45459-5FED-2322-3FDB-0455E993545B}"/>
                </a:ext>
              </a:extLst>
            </p:cNvPr>
            <p:cNvSpPr/>
            <p:nvPr/>
          </p:nvSpPr>
          <p:spPr>
            <a:xfrm>
              <a:off x="4655500" y="3140525"/>
              <a:ext cx="26650" cy="19625"/>
            </a:xfrm>
            <a:custGeom>
              <a:avLst/>
              <a:gdLst/>
              <a:ahLst/>
              <a:cxnLst/>
              <a:rect l="l" t="t" r="r" b="b"/>
              <a:pathLst>
                <a:path w="1066" h="785" extrusionOk="0">
                  <a:moveTo>
                    <a:pt x="494" y="0"/>
                  </a:moveTo>
                  <a:lnTo>
                    <a:pt x="409" y="9"/>
                  </a:lnTo>
                  <a:lnTo>
                    <a:pt x="324" y="26"/>
                  </a:lnTo>
                  <a:lnTo>
                    <a:pt x="230" y="60"/>
                  </a:lnTo>
                  <a:lnTo>
                    <a:pt x="128" y="111"/>
                  </a:lnTo>
                  <a:lnTo>
                    <a:pt x="26" y="171"/>
                  </a:lnTo>
                  <a:lnTo>
                    <a:pt x="9" y="188"/>
                  </a:lnTo>
                  <a:lnTo>
                    <a:pt x="0" y="205"/>
                  </a:lnTo>
                  <a:lnTo>
                    <a:pt x="0" y="230"/>
                  </a:lnTo>
                  <a:lnTo>
                    <a:pt x="9" y="256"/>
                  </a:lnTo>
                  <a:lnTo>
                    <a:pt x="26" y="273"/>
                  </a:lnTo>
                  <a:lnTo>
                    <a:pt x="52" y="282"/>
                  </a:lnTo>
                  <a:lnTo>
                    <a:pt x="69" y="282"/>
                  </a:lnTo>
                  <a:lnTo>
                    <a:pt x="94" y="273"/>
                  </a:lnTo>
                  <a:lnTo>
                    <a:pt x="179" y="222"/>
                  </a:lnTo>
                  <a:lnTo>
                    <a:pt x="264" y="188"/>
                  </a:lnTo>
                  <a:lnTo>
                    <a:pt x="341" y="154"/>
                  </a:lnTo>
                  <a:lnTo>
                    <a:pt x="418" y="137"/>
                  </a:lnTo>
                  <a:lnTo>
                    <a:pt x="486" y="128"/>
                  </a:lnTo>
                  <a:lnTo>
                    <a:pt x="546" y="128"/>
                  </a:lnTo>
                  <a:lnTo>
                    <a:pt x="614" y="137"/>
                  </a:lnTo>
                  <a:lnTo>
                    <a:pt x="665" y="162"/>
                  </a:lnTo>
                  <a:lnTo>
                    <a:pt x="707" y="188"/>
                  </a:lnTo>
                  <a:lnTo>
                    <a:pt x="750" y="222"/>
                  </a:lnTo>
                  <a:lnTo>
                    <a:pt x="784" y="256"/>
                  </a:lnTo>
                  <a:lnTo>
                    <a:pt x="810" y="299"/>
                  </a:lnTo>
                  <a:lnTo>
                    <a:pt x="861" y="392"/>
                  </a:lnTo>
                  <a:lnTo>
                    <a:pt x="895" y="486"/>
                  </a:lnTo>
                  <a:lnTo>
                    <a:pt x="912" y="580"/>
                  </a:lnTo>
                  <a:lnTo>
                    <a:pt x="929" y="656"/>
                  </a:lnTo>
                  <a:lnTo>
                    <a:pt x="937" y="725"/>
                  </a:lnTo>
                  <a:lnTo>
                    <a:pt x="946" y="750"/>
                  </a:lnTo>
                  <a:lnTo>
                    <a:pt x="954" y="767"/>
                  </a:lnTo>
                  <a:lnTo>
                    <a:pt x="980" y="776"/>
                  </a:lnTo>
                  <a:lnTo>
                    <a:pt x="997" y="784"/>
                  </a:lnTo>
                  <a:lnTo>
                    <a:pt x="1006" y="784"/>
                  </a:lnTo>
                  <a:lnTo>
                    <a:pt x="1031" y="776"/>
                  </a:lnTo>
                  <a:lnTo>
                    <a:pt x="1048" y="767"/>
                  </a:lnTo>
                  <a:lnTo>
                    <a:pt x="1057" y="742"/>
                  </a:lnTo>
                  <a:lnTo>
                    <a:pt x="1065" y="716"/>
                  </a:lnTo>
                  <a:lnTo>
                    <a:pt x="1048" y="631"/>
                  </a:lnTo>
                  <a:lnTo>
                    <a:pt x="1031" y="537"/>
                  </a:lnTo>
                  <a:lnTo>
                    <a:pt x="1006" y="435"/>
                  </a:lnTo>
                  <a:lnTo>
                    <a:pt x="963" y="324"/>
                  </a:lnTo>
                  <a:lnTo>
                    <a:pt x="937" y="273"/>
                  </a:lnTo>
                  <a:lnTo>
                    <a:pt x="903" y="222"/>
                  </a:lnTo>
                  <a:lnTo>
                    <a:pt x="869" y="171"/>
                  </a:lnTo>
                  <a:lnTo>
                    <a:pt x="827" y="120"/>
                  </a:lnTo>
                  <a:lnTo>
                    <a:pt x="776" y="86"/>
                  </a:lnTo>
                  <a:lnTo>
                    <a:pt x="724" y="52"/>
                  </a:lnTo>
                  <a:lnTo>
                    <a:pt x="648" y="17"/>
                  </a:lnTo>
                  <a:lnTo>
                    <a:pt x="580" y="0"/>
                  </a:lnTo>
                  <a:close/>
                </a:path>
              </a:pathLst>
            </a:custGeom>
            <a:solidFill>
              <a:srgbClr val="0F0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40;p42">
              <a:extLst>
                <a:ext uri="{FF2B5EF4-FFF2-40B4-BE49-F238E27FC236}">
                  <a16:creationId xmlns:a16="http://schemas.microsoft.com/office/drawing/2014/main" id="{93F87629-EF25-7F72-E501-CBD6E3228B0F}"/>
                </a:ext>
              </a:extLst>
            </p:cNvPr>
            <p:cNvSpPr/>
            <p:nvPr/>
          </p:nvSpPr>
          <p:spPr>
            <a:xfrm>
              <a:off x="4474475" y="2878375"/>
              <a:ext cx="226625" cy="71350"/>
            </a:xfrm>
            <a:custGeom>
              <a:avLst/>
              <a:gdLst/>
              <a:ahLst/>
              <a:cxnLst/>
              <a:rect l="l" t="t" r="r" b="b"/>
              <a:pathLst>
                <a:path w="9065" h="2854" extrusionOk="0">
                  <a:moveTo>
                    <a:pt x="4532" y="0"/>
                  </a:moveTo>
                  <a:lnTo>
                    <a:pt x="4447" y="9"/>
                  </a:lnTo>
                  <a:lnTo>
                    <a:pt x="401" y="733"/>
                  </a:lnTo>
                  <a:lnTo>
                    <a:pt x="333" y="750"/>
                  </a:lnTo>
                  <a:lnTo>
                    <a:pt x="273" y="775"/>
                  </a:lnTo>
                  <a:lnTo>
                    <a:pt x="222" y="801"/>
                  </a:lnTo>
                  <a:lnTo>
                    <a:pt x="171" y="843"/>
                  </a:lnTo>
                  <a:lnTo>
                    <a:pt x="120" y="886"/>
                  </a:lnTo>
                  <a:lnTo>
                    <a:pt x="86" y="937"/>
                  </a:lnTo>
                  <a:lnTo>
                    <a:pt x="52" y="988"/>
                  </a:lnTo>
                  <a:lnTo>
                    <a:pt x="26" y="1048"/>
                  </a:lnTo>
                  <a:lnTo>
                    <a:pt x="9" y="1107"/>
                  </a:lnTo>
                  <a:lnTo>
                    <a:pt x="1" y="1167"/>
                  </a:lnTo>
                  <a:lnTo>
                    <a:pt x="1" y="1227"/>
                  </a:lnTo>
                  <a:lnTo>
                    <a:pt x="9" y="1286"/>
                  </a:lnTo>
                  <a:lnTo>
                    <a:pt x="18" y="1354"/>
                  </a:lnTo>
                  <a:lnTo>
                    <a:pt x="43" y="1414"/>
                  </a:lnTo>
                  <a:lnTo>
                    <a:pt x="77" y="1474"/>
                  </a:lnTo>
                  <a:lnTo>
                    <a:pt x="120" y="1525"/>
                  </a:lnTo>
                  <a:lnTo>
                    <a:pt x="1099" y="2675"/>
                  </a:lnTo>
                  <a:lnTo>
                    <a:pt x="1134" y="2717"/>
                  </a:lnTo>
                  <a:lnTo>
                    <a:pt x="1176" y="2752"/>
                  </a:lnTo>
                  <a:lnTo>
                    <a:pt x="1219" y="2777"/>
                  </a:lnTo>
                  <a:lnTo>
                    <a:pt x="1261" y="2803"/>
                  </a:lnTo>
                  <a:lnTo>
                    <a:pt x="1312" y="2828"/>
                  </a:lnTo>
                  <a:lnTo>
                    <a:pt x="1364" y="2837"/>
                  </a:lnTo>
                  <a:lnTo>
                    <a:pt x="1415" y="2845"/>
                  </a:lnTo>
                  <a:lnTo>
                    <a:pt x="1466" y="2854"/>
                  </a:lnTo>
                  <a:lnTo>
                    <a:pt x="7591" y="2854"/>
                  </a:lnTo>
                  <a:lnTo>
                    <a:pt x="7642" y="2845"/>
                  </a:lnTo>
                  <a:lnTo>
                    <a:pt x="7701" y="2837"/>
                  </a:lnTo>
                  <a:lnTo>
                    <a:pt x="7753" y="2828"/>
                  </a:lnTo>
                  <a:lnTo>
                    <a:pt x="7795" y="2803"/>
                  </a:lnTo>
                  <a:lnTo>
                    <a:pt x="7846" y="2777"/>
                  </a:lnTo>
                  <a:lnTo>
                    <a:pt x="7889" y="2752"/>
                  </a:lnTo>
                  <a:lnTo>
                    <a:pt x="7923" y="2717"/>
                  </a:lnTo>
                  <a:lnTo>
                    <a:pt x="7965" y="2675"/>
                  </a:lnTo>
                  <a:lnTo>
                    <a:pt x="8945" y="1525"/>
                  </a:lnTo>
                  <a:lnTo>
                    <a:pt x="8988" y="1474"/>
                  </a:lnTo>
                  <a:lnTo>
                    <a:pt x="9022" y="1414"/>
                  </a:lnTo>
                  <a:lnTo>
                    <a:pt x="9039" y="1354"/>
                  </a:lnTo>
                  <a:lnTo>
                    <a:pt x="9056" y="1286"/>
                  </a:lnTo>
                  <a:lnTo>
                    <a:pt x="9064" y="1227"/>
                  </a:lnTo>
                  <a:lnTo>
                    <a:pt x="9056" y="1167"/>
                  </a:lnTo>
                  <a:lnTo>
                    <a:pt x="9047" y="1107"/>
                  </a:lnTo>
                  <a:lnTo>
                    <a:pt x="9030" y="1048"/>
                  </a:lnTo>
                  <a:lnTo>
                    <a:pt x="9005" y="988"/>
                  </a:lnTo>
                  <a:lnTo>
                    <a:pt x="8979" y="937"/>
                  </a:lnTo>
                  <a:lnTo>
                    <a:pt x="8937" y="886"/>
                  </a:lnTo>
                  <a:lnTo>
                    <a:pt x="8894" y="843"/>
                  </a:lnTo>
                  <a:lnTo>
                    <a:pt x="8843" y="801"/>
                  </a:lnTo>
                  <a:lnTo>
                    <a:pt x="8792" y="775"/>
                  </a:lnTo>
                  <a:lnTo>
                    <a:pt x="8724" y="750"/>
                  </a:lnTo>
                  <a:lnTo>
                    <a:pt x="8664" y="733"/>
                  </a:lnTo>
                  <a:lnTo>
                    <a:pt x="4618" y="9"/>
                  </a:lnTo>
                  <a:lnTo>
                    <a:pt x="45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41;p42">
              <a:extLst>
                <a:ext uri="{FF2B5EF4-FFF2-40B4-BE49-F238E27FC236}">
                  <a16:creationId xmlns:a16="http://schemas.microsoft.com/office/drawing/2014/main" id="{D18D2A62-E3D4-74AE-340D-947DD647C635}"/>
                </a:ext>
              </a:extLst>
            </p:cNvPr>
            <p:cNvSpPr/>
            <p:nvPr/>
          </p:nvSpPr>
          <p:spPr>
            <a:xfrm>
              <a:off x="4501525" y="2933300"/>
              <a:ext cx="172750" cy="37950"/>
            </a:xfrm>
            <a:custGeom>
              <a:avLst/>
              <a:gdLst/>
              <a:ahLst/>
              <a:cxnLst/>
              <a:rect l="l" t="t" r="r" b="b"/>
              <a:pathLst>
                <a:path w="6910" h="1518" extrusionOk="0">
                  <a:moveTo>
                    <a:pt x="0" y="1"/>
                  </a:moveTo>
                  <a:lnTo>
                    <a:pt x="0" y="1517"/>
                  </a:lnTo>
                  <a:lnTo>
                    <a:pt x="6909" y="1517"/>
                  </a:lnTo>
                  <a:lnTo>
                    <a:pt x="69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42;p42">
              <a:extLst>
                <a:ext uri="{FF2B5EF4-FFF2-40B4-BE49-F238E27FC236}">
                  <a16:creationId xmlns:a16="http://schemas.microsoft.com/office/drawing/2014/main" id="{4D6041A8-B5E9-FB20-FC69-064C7F20E539}"/>
                </a:ext>
              </a:extLst>
            </p:cNvPr>
            <p:cNvSpPr/>
            <p:nvPr/>
          </p:nvSpPr>
          <p:spPr>
            <a:xfrm>
              <a:off x="4501525" y="2971225"/>
              <a:ext cx="172750" cy="34300"/>
            </a:xfrm>
            <a:custGeom>
              <a:avLst/>
              <a:gdLst/>
              <a:ahLst/>
              <a:cxnLst/>
              <a:rect l="l" t="t" r="r" b="b"/>
              <a:pathLst>
                <a:path w="6910" h="1372" extrusionOk="0">
                  <a:moveTo>
                    <a:pt x="0" y="0"/>
                  </a:moveTo>
                  <a:lnTo>
                    <a:pt x="0" y="9"/>
                  </a:lnTo>
                  <a:lnTo>
                    <a:pt x="9" y="77"/>
                  </a:lnTo>
                  <a:lnTo>
                    <a:pt x="17" y="136"/>
                  </a:lnTo>
                  <a:lnTo>
                    <a:pt x="35" y="196"/>
                  </a:lnTo>
                  <a:lnTo>
                    <a:pt x="60" y="264"/>
                  </a:lnTo>
                  <a:lnTo>
                    <a:pt x="86" y="324"/>
                  </a:lnTo>
                  <a:lnTo>
                    <a:pt x="128" y="383"/>
                  </a:lnTo>
                  <a:lnTo>
                    <a:pt x="171" y="443"/>
                  </a:lnTo>
                  <a:lnTo>
                    <a:pt x="222" y="503"/>
                  </a:lnTo>
                  <a:lnTo>
                    <a:pt x="282" y="562"/>
                  </a:lnTo>
                  <a:lnTo>
                    <a:pt x="350" y="622"/>
                  </a:lnTo>
                  <a:lnTo>
                    <a:pt x="495" y="733"/>
                  </a:lnTo>
                  <a:lnTo>
                    <a:pt x="673" y="843"/>
                  </a:lnTo>
                  <a:lnTo>
                    <a:pt x="878" y="946"/>
                  </a:lnTo>
                  <a:lnTo>
                    <a:pt x="1108" y="1031"/>
                  </a:lnTo>
                  <a:lnTo>
                    <a:pt x="1363" y="1116"/>
                  </a:lnTo>
                  <a:lnTo>
                    <a:pt x="1645" y="1193"/>
                  </a:lnTo>
                  <a:lnTo>
                    <a:pt x="1951" y="1252"/>
                  </a:lnTo>
                  <a:lnTo>
                    <a:pt x="2283" y="1303"/>
                  </a:lnTo>
                  <a:lnTo>
                    <a:pt x="2641" y="1338"/>
                  </a:lnTo>
                  <a:lnTo>
                    <a:pt x="3025" y="1363"/>
                  </a:lnTo>
                  <a:lnTo>
                    <a:pt x="3433" y="1372"/>
                  </a:lnTo>
                  <a:lnTo>
                    <a:pt x="3842" y="1363"/>
                  </a:lnTo>
                  <a:lnTo>
                    <a:pt x="4226" y="1338"/>
                  </a:lnTo>
                  <a:lnTo>
                    <a:pt x="4583" y="1303"/>
                  </a:lnTo>
                  <a:lnTo>
                    <a:pt x="4924" y="1252"/>
                  </a:lnTo>
                  <a:lnTo>
                    <a:pt x="5231" y="1193"/>
                  </a:lnTo>
                  <a:lnTo>
                    <a:pt x="5520" y="1116"/>
                  </a:lnTo>
                  <a:lnTo>
                    <a:pt x="5776" y="1031"/>
                  </a:lnTo>
                  <a:lnTo>
                    <a:pt x="6015" y="946"/>
                  </a:lnTo>
                  <a:lnTo>
                    <a:pt x="6219" y="843"/>
                  </a:lnTo>
                  <a:lnTo>
                    <a:pt x="6398" y="733"/>
                  </a:lnTo>
                  <a:lnTo>
                    <a:pt x="6551" y="622"/>
                  </a:lnTo>
                  <a:lnTo>
                    <a:pt x="6619" y="562"/>
                  </a:lnTo>
                  <a:lnTo>
                    <a:pt x="6679" y="503"/>
                  </a:lnTo>
                  <a:lnTo>
                    <a:pt x="6730" y="443"/>
                  </a:lnTo>
                  <a:lnTo>
                    <a:pt x="6781" y="383"/>
                  </a:lnTo>
                  <a:lnTo>
                    <a:pt x="6815" y="324"/>
                  </a:lnTo>
                  <a:lnTo>
                    <a:pt x="6849" y="264"/>
                  </a:lnTo>
                  <a:lnTo>
                    <a:pt x="6875" y="196"/>
                  </a:lnTo>
                  <a:lnTo>
                    <a:pt x="6892" y="136"/>
                  </a:lnTo>
                  <a:lnTo>
                    <a:pt x="6901" y="77"/>
                  </a:lnTo>
                  <a:lnTo>
                    <a:pt x="6909" y="9"/>
                  </a:lnTo>
                  <a:lnTo>
                    <a:pt x="69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43;p42">
              <a:extLst>
                <a:ext uri="{FF2B5EF4-FFF2-40B4-BE49-F238E27FC236}">
                  <a16:creationId xmlns:a16="http://schemas.microsoft.com/office/drawing/2014/main" id="{98F8468B-18D0-94C0-7486-09FA0CB015AC}"/>
                </a:ext>
              </a:extLst>
            </p:cNvPr>
            <p:cNvSpPr/>
            <p:nvPr/>
          </p:nvSpPr>
          <p:spPr>
            <a:xfrm>
              <a:off x="4576050" y="2938000"/>
              <a:ext cx="23900" cy="27500"/>
            </a:xfrm>
            <a:custGeom>
              <a:avLst/>
              <a:gdLst/>
              <a:ahLst/>
              <a:cxnLst/>
              <a:rect l="l" t="t" r="r" b="b"/>
              <a:pathLst>
                <a:path w="956" h="1100" extrusionOk="0">
                  <a:moveTo>
                    <a:pt x="478" y="0"/>
                  </a:moveTo>
                  <a:lnTo>
                    <a:pt x="427" y="9"/>
                  </a:lnTo>
                  <a:lnTo>
                    <a:pt x="384" y="17"/>
                  </a:lnTo>
                  <a:lnTo>
                    <a:pt x="333" y="26"/>
                  </a:lnTo>
                  <a:lnTo>
                    <a:pt x="291" y="51"/>
                  </a:lnTo>
                  <a:lnTo>
                    <a:pt x="214" y="94"/>
                  </a:lnTo>
                  <a:lnTo>
                    <a:pt x="137" y="162"/>
                  </a:lnTo>
                  <a:lnTo>
                    <a:pt x="86" y="247"/>
                  </a:lnTo>
                  <a:lnTo>
                    <a:pt x="35" y="341"/>
                  </a:lnTo>
                  <a:lnTo>
                    <a:pt x="9" y="443"/>
                  </a:lnTo>
                  <a:lnTo>
                    <a:pt x="1" y="554"/>
                  </a:lnTo>
                  <a:lnTo>
                    <a:pt x="9" y="665"/>
                  </a:lnTo>
                  <a:lnTo>
                    <a:pt x="35" y="767"/>
                  </a:lnTo>
                  <a:lnTo>
                    <a:pt x="86" y="861"/>
                  </a:lnTo>
                  <a:lnTo>
                    <a:pt x="137" y="937"/>
                  </a:lnTo>
                  <a:lnTo>
                    <a:pt x="214" y="1005"/>
                  </a:lnTo>
                  <a:lnTo>
                    <a:pt x="291" y="1057"/>
                  </a:lnTo>
                  <a:lnTo>
                    <a:pt x="333" y="1074"/>
                  </a:lnTo>
                  <a:lnTo>
                    <a:pt x="384" y="1091"/>
                  </a:lnTo>
                  <a:lnTo>
                    <a:pt x="427" y="1099"/>
                  </a:lnTo>
                  <a:lnTo>
                    <a:pt x="529" y="1099"/>
                  </a:lnTo>
                  <a:lnTo>
                    <a:pt x="580" y="1091"/>
                  </a:lnTo>
                  <a:lnTo>
                    <a:pt x="623" y="1074"/>
                  </a:lnTo>
                  <a:lnTo>
                    <a:pt x="665" y="1057"/>
                  </a:lnTo>
                  <a:lnTo>
                    <a:pt x="751" y="1005"/>
                  </a:lnTo>
                  <a:lnTo>
                    <a:pt x="819" y="937"/>
                  </a:lnTo>
                  <a:lnTo>
                    <a:pt x="878" y="861"/>
                  </a:lnTo>
                  <a:lnTo>
                    <a:pt x="921" y="767"/>
                  </a:lnTo>
                  <a:lnTo>
                    <a:pt x="947" y="665"/>
                  </a:lnTo>
                  <a:lnTo>
                    <a:pt x="955" y="554"/>
                  </a:lnTo>
                  <a:lnTo>
                    <a:pt x="947" y="443"/>
                  </a:lnTo>
                  <a:lnTo>
                    <a:pt x="921" y="341"/>
                  </a:lnTo>
                  <a:lnTo>
                    <a:pt x="878" y="247"/>
                  </a:lnTo>
                  <a:lnTo>
                    <a:pt x="819" y="162"/>
                  </a:lnTo>
                  <a:lnTo>
                    <a:pt x="751" y="94"/>
                  </a:lnTo>
                  <a:lnTo>
                    <a:pt x="665" y="51"/>
                  </a:lnTo>
                  <a:lnTo>
                    <a:pt x="623" y="26"/>
                  </a:lnTo>
                  <a:lnTo>
                    <a:pt x="580" y="17"/>
                  </a:lnTo>
                  <a:lnTo>
                    <a:pt x="529" y="9"/>
                  </a:lnTo>
                  <a:lnTo>
                    <a:pt x="4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44;p42">
              <a:extLst>
                <a:ext uri="{FF2B5EF4-FFF2-40B4-BE49-F238E27FC236}">
                  <a16:creationId xmlns:a16="http://schemas.microsoft.com/office/drawing/2014/main" id="{78AC8A30-E2B8-D4CC-C90A-1C713BA41D29}"/>
                </a:ext>
              </a:extLst>
            </p:cNvPr>
            <p:cNvSpPr/>
            <p:nvPr/>
          </p:nvSpPr>
          <p:spPr>
            <a:xfrm>
              <a:off x="4577350" y="3184175"/>
              <a:ext cx="20875" cy="105675"/>
            </a:xfrm>
            <a:custGeom>
              <a:avLst/>
              <a:gdLst/>
              <a:ahLst/>
              <a:cxnLst/>
              <a:rect l="l" t="t" r="r" b="b"/>
              <a:pathLst>
                <a:path w="835" h="4227" extrusionOk="0">
                  <a:moveTo>
                    <a:pt x="0" y="1"/>
                  </a:moveTo>
                  <a:lnTo>
                    <a:pt x="0" y="4226"/>
                  </a:lnTo>
                  <a:lnTo>
                    <a:pt x="835" y="4226"/>
                  </a:lnTo>
                  <a:lnTo>
                    <a:pt x="835" y="1"/>
                  </a:lnTo>
                  <a:close/>
                </a:path>
              </a:pathLst>
            </a:custGeom>
            <a:solidFill>
              <a:srgbClr val="161A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45;p42">
              <a:extLst>
                <a:ext uri="{FF2B5EF4-FFF2-40B4-BE49-F238E27FC236}">
                  <a16:creationId xmlns:a16="http://schemas.microsoft.com/office/drawing/2014/main" id="{4E6491F2-7B12-E50B-CBC1-177D500E451F}"/>
                </a:ext>
              </a:extLst>
            </p:cNvPr>
            <p:cNvSpPr/>
            <p:nvPr/>
          </p:nvSpPr>
          <p:spPr>
            <a:xfrm>
              <a:off x="4473200" y="3219525"/>
              <a:ext cx="56875" cy="65425"/>
            </a:xfrm>
            <a:custGeom>
              <a:avLst/>
              <a:gdLst/>
              <a:ahLst/>
              <a:cxnLst/>
              <a:rect l="l" t="t" r="r" b="b"/>
              <a:pathLst>
                <a:path w="2275" h="2617" extrusionOk="0">
                  <a:moveTo>
                    <a:pt x="469" y="1"/>
                  </a:moveTo>
                  <a:lnTo>
                    <a:pt x="435" y="9"/>
                  </a:lnTo>
                  <a:lnTo>
                    <a:pt x="384" y="52"/>
                  </a:lnTo>
                  <a:lnTo>
                    <a:pt x="247" y="163"/>
                  </a:lnTo>
                  <a:lnTo>
                    <a:pt x="128" y="290"/>
                  </a:lnTo>
                  <a:lnTo>
                    <a:pt x="86" y="342"/>
                  </a:lnTo>
                  <a:lnTo>
                    <a:pt x="77" y="359"/>
                  </a:lnTo>
                  <a:lnTo>
                    <a:pt x="77" y="367"/>
                  </a:lnTo>
                  <a:lnTo>
                    <a:pt x="86" y="393"/>
                  </a:lnTo>
                  <a:lnTo>
                    <a:pt x="111" y="418"/>
                  </a:lnTo>
                  <a:lnTo>
                    <a:pt x="162" y="469"/>
                  </a:lnTo>
                  <a:lnTo>
                    <a:pt x="196" y="512"/>
                  </a:lnTo>
                  <a:lnTo>
                    <a:pt x="222" y="555"/>
                  </a:lnTo>
                  <a:lnTo>
                    <a:pt x="239" y="606"/>
                  </a:lnTo>
                  <a:lnTo>
                    <a:pt x="256" y="674"/>
                  </a:lnTo>
                  <a:lnTo>
                    <a:pt x="247" y="708"/>
                  </a:lnTo>
                  <a:lnTo>
                    <a:pt x="239" y="751"/>
                  </a:lnTo>
                  <a:lnTo>
                    <a:pt x="196" y="861"/>
                  </a:lnTo>
                  <a:lnTo>
                    <a:pt x="145" y="1006"/>
                  </a:lnTo>
                  <a:lnTo>
                    <a:pt x="86" y="1168"/>
                  </a:lnTo>
                  <a:lnTo>
                    <a:pt x="35" y="1355"/>
                  </a:lnTo>
                  <a:lnTo>
                    <a:pt x="17" y="1449"/>
                  </a:lnTo>
                  <a:lnTo>
                    <a:pt x="0" y="1551"/>
                  </a:lnTo>
                  <a:lnTo>
                    <a:pt x="0" y="1645"/>
                  </a:lnTo>
                  <a:lnTo>
                    <a:pt x="0" y="1747"/>
                  </a:lnTo>
                  <a:lnTo>
                    <a:pt x="9" y="1841"/>
                  </a:lnTo>
                  <a:lnTo>
                    <a:pt x="35" y="1935"/>
                  </a:lnTo>
                  <a:lnTo>
                    <a:pt x="69" y="2020"/>
                  </a:lnTo>
                  <a:lnTo>
                    <a:pt x="120" y="2096"/>
                  </a:lnTo>
                  <a:lnTo>
                    <a:pt x="171" y="2156"/>
                  </a:lnTo>
                  <a:lnTo>
                    <a:pt x="230" y="2216"/>
                  </a:lnTo>
                  <a:lnTo>
                    <a:pt x="290" y="2267"/>
                  </a:lnTo>
                  <a:lnTo>
                    <a:pt x="358" y="2301"/>
                  </a:lnTo>
                  <a:lnTo>
                    <a:pt x="426" y="2335"/>
                  </a:lnTo>
                  <a:lnTo>
                    <a:pt x="495" y="2361"/>
                  </a:lnTo>
                  <a:lnTo>
                    <a:pt x="631" y="2403"/>
                  </a:lnTo>
                  <a:lnTo>
                    <a:pt x="750" y="2429"/>
                  </a:lnTo>
                  <a:lnTo>
                    <a:pt x="844" y="2446"/>
                  </a:lnTo>
                  <a:lnTo>
                    <a:pt x="895" y="2454"/>
                  </a:lnTo>
                  <a:lnTo>
                    <a:pt x="920" y="2471"/>
                  </a:lnTo>
                  <a:lnTo>
                    <a:pt x="955" y="2488"/>
                  </a:lnTo>
                  <a:lnTo>
                    <a:pt x="1014" y="2548"/>
                  </a:lnTo>
                  <a:lnTo>
                    <a:pt x="1082" y="2599"/>
                  </a:lnTo>
                  <a:lnTo>
                    <a:pt x="1108" y="2608"/>
                  </a:lnTo>
                  <a:lnTo>
                    <a:pt x="1133" y="2616"/>
                  </a:lnTo>
                  <a:lnTo>
                    <a:pt x="1168" y="2608"/>
                  </a:lnTo>
                  <a:lnTo>
                    <a:pt x="1193" y="2599"/>
                  </a:lnTo>
                  <a:lnTo>
                    <a:pt x="1253" y="2548"/>
                  </a:lnTo>
                  <a:lnTo>
                    <a:pt x="1321" y="2488"/>
                  </a:lnTo>
                  <a:lnTo>
                    <a:pt x="1346" y="2471"/>
                  </a:lnTo>
                  <a:lnTo>
                    <a:pt x="1380" y="2454"/>
                  </a:lnTo>
                  <a:lnTo>
                    <a:pt x="1432" y="2446"/>
                  </a:lnTo>
                  <a:lnTo>
                    <a:pt x="1525" y="2429"/>
                  </a:lnTo>
                  <a:lnTo>
                    <a:pt x="1645" y="2403"/>
                  </a:lnTo>
                  <a:lnTo>
                    <a:pt x="1772" y="2361"/>
                  </a:lnTo>
                  <a:lnTo>
                    <a:pt x="1849" y="2335"/>
                  </a:lnTo>
                  <a:lnTo>
                    <a:pt x="1917" y="2301"/>
                  </a:lnTo>
                  <a:lnTo>
                    <a:pt x="1985" y="2267"/>
                  </a:lnTo>
                  <a:lnTo>
                    <a:pt x="2045" y="2216"/>
                  </a:lnTo>
                  <a:lnTo>
                    <a:pt x="2105" y="2156"/>
                  </a:lnTo>
                  <a:lnTo>
                    <a:pt x="2156" y="2096"/>
                  </a:lnTo>
                  <a:lnTo>
                    <a:pt x="2198" y="2020"/>
                  </a:lnTo>
                  <a:lnTo>
                    <a:pt x="2241" y="1935"/>
                  </a:lnTo>
                  <a:lnTo>
                    <a:pt x="2258" y="1841"/>
                  </a:lnTo>
                  <a:lnTo>
                    <a:pt x="2275" y="1747"/>
                  </a:lnTo>
                  <a:lnTo>
                    <a:pt x="2275" y="1645"/>
                  </a:lnTo>
                  <a:lnTo>
                    <a:pt x="2266" y="1551"/>
                  </a:lnTo>
                  <a:lnTo>
                    <a:pt x="2258" y="1449"/>
                  </a:lnTo>
                  <a:lnTo>
                    <a:pt x="2241" y="1355"/>
                  </a:lnTo>
                  <a:lnTo>
                    <a:pt x="2190" y="1168"/>
                  </a:lnTo>
                  <a:lnTo>
                    <a:pt x="2130" y="1006"/>
                  </a:lnTo>
                  <a:lnTo>
                    <a:pt x="2070" y="861"/>
                  </a:lnTo>
                  <a:lnTo>
                    <a:pt x="2036" y="751"/>
                  </a:lnTo>
                  <a:lnTo>
                    <a:pt x="2028" y="708"/>
                  </a:lnTo>
                  <a:lnTo>
                    <a:pt x="2019" y="674"/>
                  </a:lnTo>
                  <a:lnTo>
                    <a:pt x="2028" y="606"/>
                  </a:lnTo>
                  <a:lnTo>
                    <a:pt x="2053" y="555"/>
                  </a:lnTo>
                  <a:lnTo>
                    <a:pt x="2079" y="512"/>
                  </a:lnTo>
                  <a:lnTo>
                    <a:pt x="2105" y="469"/>
                  </a:lnTo>
                  <a:lnTo>
                    <a:pt x="2164" y="418"/>
                  </a:lnTo>
                  <a:lnTo>
                    <a:pt x="2190" y="393"/>
                  </a:lnTo>
                  <a:lnTo>
                    <a:pt x="2198" y="367"/>
                  </a:lnTo>
                  <a:lnTo>
                    <a:pt x="2198" y="359"/>
                  </a:lnTo>
                  <a:lnTo>
                    <a:pt x="2190" y="342"/>
                  </a:lnTo>
                  <a:lnTo>
                    <a:pt x="2147" y="290"/>
                  </a:lnTo>
                  <a:lnTo>
                    <a:pt x="2019" y="163"/>
                  </a:lnTo>
                  <a:lnTo>
                    <a:pt x="1883" y="52"/>
                  </a:lnTo>
                  <a:lnTo>
                    <a:pt x="1832" y="9"/>
                  </a:lnTo>
                  <a:lnTo>
                    <a:pt x="1806" y="1"/>
                  </a:lnTo>
                  <a:lnTo>
                    <a:pt x="1781" y="1"/>
                  </a:lnTo>
                  <a:lnTo>
                    <a:pt x="1747" y="9"/>
                  </a:lnTo>
                  <a:lnTo>
                    <a:pt x="1662" y="52"/>
                  </a:lnTo>
                  <a:lnTo>
                    <a:pt x="1559" y="95"/>
                  </a:lnTo>
                  <a:lnTo>
                    <a:pt x="1517" y="112"/>
                  </a:lnTo>
                  <a:lnTo>
                    <a:pt x="1483" y="120"/>
                  </a:lnTo>
                  <a:lnTo>
                    <a:pt x="1440" y="112"/>
                  </a:lnTo>
                  <a:lnTo>
                    <a:pt x="1398" y="95"/>
                  </a:lnTo>
                  <a:lnTo>
                    <a:pt x="1304" y="60"/>
                  </a:lnTo>
                  <a:lnTo>
                    <a:pt x="1210" y="18"/>
                  </a:lnTo>
                  <a:lnTo>
                    <a:pt x="1168" y="1"/>
                  </a:lnTo>
                  <a:lnTo>
                    <a:pt x="1108" y="1"/>
                  </a:lnTo>
                  <a:lnTo>
                    <a:pt x="1065" y="18"/>
                  </a:lnTo>
                  <a:lnTo>
                    <a:pt x="972" y="60"/>
                  </a:lnTo>
                  <a:lnTo>
                    <a:pt x="878" y="95"/>
                  </a:lnTo>
                  <a:lnTo>
                    <a:pt x="835" y="112"/>
                  </a:lnTo>
                  <a:lnTo>
                    <a:pt x="793" y="120"/>
                  </a:lnTo>
                  <a:lnTo>
                    <a:pt x="759" y="112"/>
                  </a:lnTo>
                  <a:lnTo>
                    <a:pt x="707" y="95"/>
                  </a:lnTo>
                  <a:lnTo>
                    <a:pt x="614" y="52"/>
                  </a:lnTo>
                  <a:lnTo>
                    <a:pt x="520" y="9"/>
                  </a:lnTo>
                  <a:lnTo>
                    <a:pt x="4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46;p42">
              <a:extLst>
                <a:ext uri="{FF2B5EF4-FFF2-40B4-BE49-F238E27FC236}">
                  <a16:creationId xmlns:a16="http://schemas.microsoft.com/office/drawing/2014/main" id="{AE211385-E8C0-D314-E85C-B88474D4FB71}"/>
                </a:ext>
              </a:extLst>
            </p:cNvPr>
            <p:cNvSpPr/>
            <p:nvPr/>
          </p:nvSpPr>
          <p:spPr>
            <a:xfrm>
              <a:off x="4476825" y="3222300"/>
              <a:ext cx="49650" cy="59650"/>
            </a:xfrm>
            <a:custGeom>
              <a:avLst/>
              <a:gdLst/>
              <a:ahLst/>
              <a:cxnLst/>
              <a:rect l="l" t="t" r="r" b="b"/>
              <a:pathLst>
                <a:path w="1986" h="2386" extrusionOk="0">
                  <a:moveTo>
                    <a:pt x="1593" y="86"/>
                  </a:moveTo>
                  <a:lnTo>
                    <a:pt x="1704" y="197"/>
                  </a:lnTo>
                  <a:lnTo>
                    <a:pt x="1755" y="256"/>
                  </a:lnTo>
                  <a:lnTo>
                    <a:pt x="1798" y="316"/>
                  </a:lnTo>
                  <a:lnTo>
                    <a:pt x="1789" y="324"/>
                  </a:lnTo>
                  <a:lnTo>
                    <a:pt x="1747" y="367"/>
                  </a:lnTo>
                  <a:lnTo>
                    <a:pt x="1713" y="418"/>
                  </a:lnTo>
                  <a:lnTo>
                    <a:pt x="1678" y="495"/>
                  </a:lnTo>
                  <a:lnTo>
                    <a:pt x="1670" y="537"/>
                  </a:lnTo>
                  <a:lnTo>
                    <a:pt x="1661" y="588"/>
                  </a:lnTo>
                  <a:lnTo>
                    <a:pt x="1670" y="622"/>
                  </a:lnTo>
                  <a:lnTo>
                    <a:pt x="1678" y="674"/>
                  </a:lnTo>
                  <a:lnTo>
                    <a:pt x="1730" y="827"/>
                  </a:lnTo>
                  <a:lnTo>
                    <a:pt x="1806" y="1014"/>
                  </a:lnTo>
                  <a:lnTo>
                    <a:pt x="1840" y="1125"/>
                  </a:lnTo>
                  <a:lnTo>
                    <a:pt x="1866" y="1244"/>
                  </a:lnTo>
                  <a:lnTo>
                    <a:pt x="1891" y="1364"/>
                  </a:lnTo>
                  <a:lnTo>
                    <a:pt x="1900" y="1483"/>
                  </a:lnTo>
                  <a:lnTo>
                    <a:pt x="1900" y="1602"/>
                  </a:lnTo>
                  <a:lnTo>
                    <a:pt x="1891" y="1653"/>
                  </a:lnTo>
                  <a:lnTo>
                    <a:pt x="1883" y="1713"/>
                  </a:lnTo>
                  <a:lnTo>
                    <a:pt x="1857" y="1772"/>
                  </a:lnTo>
                  <a:lnTo>
                    <a:pt x="1832" y="1824"/>
                  </a:lnTo>
                  <a:lnTo>
                    <a:pt x="1798" y="1875"/>
                  </a:lnTo>
                  <a:lnTo>
                    <a:pt x="1764" y="1917"/>
                  </a:lnTo>
                  <a:lnTo>
                    <a:pt x="1730" y="1960"/>
                  </a:lnTo>
                  <a:lnTo>
                    <a:pt x="1687" y="1985"/>
                  </a:lnTo>
                  <a:lnTo>
                    <a:pt x="1602" y="2045"/>
                  </a:lnTo>
                  <a:lnTo>
                    <a:pt x="1508" y="2079"/>
                  </a:lnTo>
                  <a:lnTo>
                    <a:pt x="1414" y="2105"/>
                  </a:lnTo>
                  <a:lnTo>
                    <a:pt x="1261" y="2139"/>
                  </a:lnTo>
                  <a:lnTo>
                    <a:pt x="1210" y="2147"/>
                  </a:lnTo>
                  <a:lnTo>
                    <a:pt x="1176" y="2156"/>
                  </a:lnTo>
                  <a:lnTo>
                    <a:pt x="1142" y="2173"/>
                  </a:lnTo>
                  <a:lnTo>
                    <a:pt x="1116" y="2198"/>
                  </a:lnTo>
                  <a:lnTo>
                    <a:pt x="1057" y="2250"/>
                  </a:lnTo>
                  <a:lnTo>
                    <a:pt x="1023" y="2284"/>
                  </a:lnTo>
                  <a:lnTo>
                    <a:pt x="988" y="2309"/>
                  </a:lnTo>
                  <a:lnTo>
                    <a:pt x="963" y="2284"/>
                  </a:lnTo>
                  <a:lnTo>
                    <a:pt x="929" y="2250"/>
                  </a:lnTo>
                  <a:lnTo>
                    <a:pt x="869" y="2198"/>
                  </a:lnTo>
                  <a:lnTo>
                    <a:pt x="835" y="2173"/>
                  </a:lnTo>
                  <a:lnTo>
                    <a:pt x="810" y="2156"/>
                  </a:lnTo>
                  <a:lnTo>
                    <a:pt x="775" y="2147"/>
                  </a:lnTo>
                  <a:lnTo>
                    <a:pt x="716" y="2139"/>
                  </a:lnTo>
                  <a:lnTo>
                    <a:pt x="562" y="2105"/>
                  </a:lnTo>
                  <a:lnTo>
                    <a:pt x="477" y="2079"/>
                  </a:lnTo>
                  <a:lnTo>
                    <a:pt x="384" y="2045"/>
                  </a:lnTo>
                  <a:lnTo>
                    <a:pt x="298" y="1985"/>
                  </a:lnTo>
                  <a:lnTo>
                    <a:pt x="256" y="1960"/>
                  </a:lnTo>
                  <a:lnTo>
                    <a:pt x="213" y="1917"/>
                  </a:lnTo>
                  <a:lnTo>
                    <a:pt x="179" y="1875"/>
                  </a:lnTo>
                  <a:lnTo>
                    <a:pt x="154" y="1824"/>
                  </a:lnTo>
                  <a:lnTo>
                    <a:pt x="128" y="1772"/>
                  </a:lnTo>
                  <a:lnTo>
                    <a:pt x="102" y="1713"/>
                  </a:lnTo>
                  <a:lnTo>
                    <a:pt x="94" y="1653"/>
                  </a:lnTo>
                  <a:lnTo>
                    <a:pt x="85" y="1602"/>
                  </a:lnTo>
                  <a:lnTo>
                    <a:pt x="77" y="1483"/>
                  </a:lnTo>
                  <a:lnTo>
                    <a:pt x="94" y="1364"/>
                  </a:lnTo>
                  <a:lnTo>
                    <a:pt x="111" y="1244"/>
                  </a:lnTo>
                  <a:lnTo>
                    <a:pt x="145" y="1125"/>
                  </a:lnTo>
                  <a:lnTo>
                    <a:pt x="179" y="1014"/>
                  </a:lnTo>
                  <a:lnTo>
                    <a:pt x="247" y="827"/>
                  </a:lnTo>
                  <a:lnTo>
                    <a:pt x="307" y="674"/>
                  </a:lnTo>
                  <a:lnTo>
                    <a:pt x="315" y="622"/>
                  </a:lnTo>
                  <a:lnTo>
                    <a:pt x="324" y="588"/>
                  </a:lnTo>
                  <a:lnTo>
                    <a:pt x="315" y="537"/>
                  </a:lnTo>
                  <a:lnTo>
                    <a:pt x="307" y="495"/>
                  </a:lnTo>
                  <a:lnTo>
                    <a:pt x="273" y="418"/>
                  </a:lnTo>
                  <a:lnTo>
                    <a:pt x="230" y="367"/>
                  </a:lnTo>
                  <a:lnTo>
                    <a:pt x="196" y="324"/>
                  </a:lnTo>
                  <a:lnTo>
                    <a:pt x="188" y="316"/>
                  </a:lnTo>
                  <a:lnTo>
                    <a:pt x="230" y="256"/>
                  </a:lnTo>
                  <a:lnTo>
                    <a:pt x="281" y="197"/>
                  </a:lnTo>
                  <a:lnTo>
                    <a:pt x="392" y="86"/>
                  </a:lnTo>
                  <a:lnTo>
                    <a:pt x="469" y="120"/>
                  </a:lnTo>
                  <a:lnTo>
                    <a:pt x="605" y="179"/>
                  </a:lnTo>
                  <a:lnTo>
                    <a:pt x="656" y="197"/>
                  </a:lnTo>
                  <a:lnTo>
                    <a:pt x="707" y="205"/>
                  </a:lnTo>
                  <a:lnTo>
                    <a:pt x="750" y="197"/>
                  </a:lnTo>
                  <a:lnTo>
                    <a:pt x="801" y="188"/>
                  </a:lnTo>
                  <a:lnTo>
                    <a:pt x="895" y="137"/>
                  </a:lnTo>
                  <a:lnTo>
                    <a:pt x="946" y="120"/>
                  </a:lnTo>
                  <a:lnTo>
                    <a:pt x="988" y="103"/>
                  </a:lnTo>
                  <a:lnTo>
                    <a:pt x="1031" y="120"/>
                  </a:lnTo>
                  <a:lnTo>
                    <a:pt x="1091" y="137"/>
                  </a:lnTo>
                  <a:lnTo>
                    <a:pt x="1184" y="188"/>
                  </a:lnTo>
                  <a:lnTo>
                    <a:pt x="1235" y="197"/>
                  </a:lnTo>
                  <a:lnTo>
                    <a:pt x="1278" y="205"/>
                  </a:lnTo>
                  <a:lnTo>
                    <a:pt x="1321" y="197"/>
                  </a:lnTo>
                  <a:lnTo>
                    <a:pt x="1380" y="179"/>
                  </a:lnTo>
                  <a:lnTo>
                    <a:pt x="1517" y="120"/>
                  </a:lnTo>
                  <a:lnTo>
                    <a:pt x="1593" y="86"/>
                  </a:lnTo>
                  <a:close/>
                  <a:moveTo>
                    <a:pt x="375" y="1"/>
                  </a:moveTo>
                  <a:lnTo>
                    <a:pt x="358" y="18"/>
                  </a:lnTo>
                  <a:lnTo>
                    <a:pt x="315" y="52"/>
                  </a:lnTo>
                  <a:lnTo>
                    <a:pt x="222" y="145"/>
                  </a:lnTo>
                  <a:lnTo>
                    <a:pt x="137" y="256"/>
                  </a:lnTo>
                  <a:lnTo>
                    <a:pt x="111" y="299"/>
                  </a:lnTo>
                  <a:lnTo>
                    <a:pt x="102" y="324"/>
                  </a:lnTo>
                  <a:lnTo>
                    <a:pt x="111" y="341"/>
                  </a:lnTo>
                  <a:lnTo>
                    <a:pt x="128" y="358"/>
                  </a:lnTo>
                  <a:lnTo>
                    <a:pt x="171" y="418"/>
                  </a:lnTo>
                  <a:lnTo>
                    <a:pt x="196" y="444"/>
                  </a:lnTo>
                  <a:lnTo>
                    <a:pt x="222" y="486"/>
                  </a:lnTo>
                  <a:lnTo>
                    <a:pt x="239" y="537"/>
                  </a:lnTo>
                  <a:lnTo>
                    <a:pt x="239" y="588"/>
                  </a:lnTo>
                  <a:lnTo>
                    <a:pt x="239" y="614"/>
                  </a:lnTo>
                  <a:lnTo>
                    <a:pt x="230" y="657"/>
                  </a:lnTo>
                  <a:lnTo>
                    <a:pt x="196" y="759"/>
                  </a:lnTo>
                  <a:lnTo>
                    <a:pt x="145" y="887"/>
                  </a:lnTo>
                  <a:lnTo>
                    <a:pt x="85" y="1040"/>
                  </a:lnTo>
                  <a:lnTo>
                    <a:pt x="43" y="1202"/>
                  </a:lnTo>
                  <a:lnTo>
                    <a:pt x="26" y="1295"/>
                  </a:lnTo>
                  <a:lnTo>
                    <a:pt x="9" y="1381"/>
                  </a:lnTo>
                  <a:lnTo>
                    <a:pt x="0" y="1474"/>
                  </a:lnTo>
                  <a:lnTo>
                    <a:pt x="0" y="1560"/>
                  </a:lnTo>
                  <a:lnTo>
                    <a:pt x="9" y="1645"/>
                  </a:lnTo>
                  <a:lnTo>
                    <a:pt x="26" y="1730"/>
                  </a:lnTo>
                  <a:lnTo>
                    <a:pt x="60" y="1815"/>
                  </a:lnTo>
                  <a:lnTo>
                    <a:pt x="94" y="1883"/>
                  </a:lnTo>
                  <a:lnTo>
                    <a:pt x="145" y="1951"/>
                  </a:lnTo>
                  <a:lnTo>
                    <a:pt x="188" y="2002"/>
                  </a:lnTo>
                  <a:lnTo>
                    <a:pt x="247" y="2045"/>
                  </a:lnTo>
                  <a:lnTo>
                    <a:pt x="307" y="2088"/>
                  </a:lnTo>
                  <a:lnTo>
                    <a:pt x="367" y="2122"/>
                  </a:lnTo>
                  <a:lnTo>
                    <a:pt x="426" y="2147"/>
                  </a:lnTo>
                  <a:lnTo>
                    <a:pt x="545" y="2181"/>
                  </a:lnTo>
                  <a:lnTo>
                    <a:pt x="648" y="2207"/>
                  </a:lnTo>
                  <a:lnTo>
                    <a:pt x="733" y="2215"/>
                  </a:lnTo>
                  <a:lnTo>
                    <a:pt x="775" y="2232"/>
                  </a:lnTo>
                  <a:lnTo>
                    <a:pt x="801" y="2250"/>
                  </a:lnTo>
                  <a:lnTo>
                    <a:pt x="827" y="2267"/>
                  </a:lnTo>
                  <a:lnTo>
                    <a:pt x="886" y="2318"/>
                  </a:lnTo>
                  <a:lnTo>
                    <a:pt x="937" y="2369"/>
                  </a:lnTo>
                  <a:lnTo>
                    <a:pt x="963" y="2386"/>
                  </a:lnTo>
                  <a:lnTo>
                    <a:pt x="1014" y="2386"/>
                  </a:lnTo>
                  <a:lnTo>
                    <a:pt x="1040" y="2369"/>
                  </a:lnTo>
                  <a:lnTo>
                    <a:pt x="1099" y="2318"/>
                  </a:lnTo>
                  <a:lnTo>
                    <a:pt x="1150" y="2267"/>
                  </a:lnTo>
                  <a:lnTo>
                    <a:pt x="1176" y="2250"/>
                  </a:lnTo>
                  <a:lnTo>
                    <a:pt x="1210" y="2232"/>
                  </a:lnTo>
                  <a:lnTo>
                    <a:pt x="1253" y="2215"/>
                  </a:lnTo>
                  <a:lnTo>
                    <a:pt x="1338" y="2207"/>
                  </a:lnTo>
                  <a:lnTo>
                    <a:pt x="1440" y="2181"/>
                  </a:lnTo>
                  <a:lnTo>
                    <a:pt x="1559" y="2147"/>
                  </a:lnTo>
                  <a:lnTo>
                    <a:pt x="1619" y="2122"/>
                  </a:lnTo>
                  <a:lnTo>
                    <a:pt x="1678" y="2088"/>
                  </a:lnTo>
                  <a:lnTo>
                    <a:pt x="1738" y="2045"/>
                  </a:lnTo>
                  <a:lnTo>
                    <a:pt x="1789" y="2002"/>
                  </a:lnTo>
                  <a:lnTo>
                    <a:pt x="1840" y="1951"/>
                  </a:lnTo>
                  <a:lnTo>
                    <a:pt x="1883" y="1883"/>
                  </a:lnTo>
                  <a:lnTo>
                    <a:pt x="1925" y="1815"/>
                  </a:lnTo>
                  <a:lnTo>
                    <a:pt x="1951" y="1730"/>
                  </a:lnTo>
                  <a:lnTo>
                    <a:pt x="1977" y="1645"/>
                  </a:lnTo>
                  <a:lnTo>
                    <a:pt x="1985" y="1560"/>
                  </a:lnTo>
                  <a:lnTo>
                    <a:pt x="1985" y="1474"/>
                  </a:lnTo>
                  <a:lnTo>
                    <a:pt x="1977" y="1381"/>
                  </a:lnTo>
                  <a:lnTo>
                    <a:pt x="1960" y="1295"/>
                  </a:lnTo>
                  <a:lnTo>
                    <a:pt x="1943" y="1202"/>
                  </a:lnTo>
                  <a:lnTo>
                    <a:pt x="1891" y="1040"/>
                  </a:lnTo>
                  <a:lnTo>
                    <a:pt x="1840" y="887"/>
                  </a:lnTo>
                  <a:lnTo>
                    <a:pt x="1789" y="759"/>
                  </a:lnTo>
                  <a:lnTo>
                    <a:pt x="1755" y="657"/>
                  </a:lnTo>
                  <a:lnTo>
                    <a:pt x="1747" y="614"/>
                  </a:lnTo>
                  <a:lnTo>
                    <a:pt x="1738" y="588"/>
                  </a:lnTo>
                  <a:lnTo>
                    <a:pt x="1747" y="537"/>
                  </a:lnTo>
                  <a:lnTo>
                    <a:pt x="1764" y="486"/>
                  </a:lnTo>
                  <a:lnTo>
                    <a:pt x="1789" y="444"/>
                  </a:lnTo>
                  <a:lnTo>
                    <a:pt x="1806" y="418"/>
                  </a:lnTo>
                  <a:lnTo>
                    <a:pt x="1857" y="358"/>
                  </a:lnTo>
                  <a:lnTo>
                    <a:pt x="1874" y="341"/>
                  </a:lnTo>
                  <a:lnTo>
                    <a:pt x="1883" y="324"/>
                  </a:lnTo>
                  <a:lnTo>
                    <a:pt x="1874" y="299"/>
                  </a:lnTo>
                  <a:lnTo>
                    <a:pt x="1849" y="256"/>
                  </a:lnTo>
                  <a:lnTo>
                    <a:pt x="1764" y="145"/>
                  </a:lnTo>
                  <a:lnTo>
                    <a:pt x="1670" y="52"/>
                  </a:lnTo>
                  <a:lnTo>
                    <a:pt x="1627" y="18"/>
                  </a:lnTo>
                  <a:lnTo>
                    <a:pt x="1610" y="1"/>
                  </a:lnTo>
                  <a:lnTo>
                    <a:pt x="1602" y="1"/>
                  </a:lnTo>
                  <a:lnTo>
                    <a:pt x="1551" y="26"/>
                  </a:lnTo>
                  <a:lnTo>
                    <a:pt x="1457" y="69"/>
                  </a:lnTo>
                  <a:lnTo>
                    <a:pt x="1355" y="103"/>
                  </a:lnTo>
                  <a:lnTo>
                    <a:pt x="1312" y="120"/>
                  </a:lnTo>
                  <a:lnTo>
                    <a:pt x="1278" y="128"/>
                  </a:lnTo>
                  <a:lnTo>
                    <a:pt x="1244" y="120"/>
                  </a:lnTo>
                  <a:lnTo>
                    <a:pt x="1210" y="111"/>
                  </a:lnTo>
                  <a:lnTo>
                    <a:pt x="1133" y="77"/>
                  </a:lnTo>
                  <a:lnTo>
                    <a:pt x="1048" y="43"/>
                  </a:lnTo>
                  <a:lnTo>
                    <a:pt x="1023" y="26"/>
                  </a:lnTo>
                  <a:lnTo>
                    <a:pt x="963" y="26"/>
                  </a:lnTo>
                  <a:lnTo>
                    <a:pt x="929" y="43"/>
                  </a:lnTo>
                  <a:lnTo>
                    <a:pt x="852" y="77"/>
                  </a:lnTo>
                  <a:lnTo>
                    <a:pt x="775" y="111"/>
                  </a:lnTo>
                  <a:lnTo>
                    <a:pt x="741" y="120"/>
                  </a:lnTo>
                  <a:lnTo>
                    <a:pt x="707" y="128"/>
                  </a:lnTo>
                  <a:lnTo>
                    <a:pt x="673" y="120"/>
                  </a:lnTo>
                  <a:lnTo>
                    <a:pt x="631" y="103"/>
                  </a:lnTo>
                  <a:lnTo>
                    <a:pt x="528" y="69"/>
                  </a:lnTo>
                  <a:lnTo>
                    <a:pt x="443" y="26"/>
                  </a:lnTo>
                  <a:lnTo>
                    <a:pt x="3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47;p42">
              <a:extLst>
                <a:ext uri="{FF2B5EF4-FFF2-40B4-BE49-F238E27FC236}">
                  <a16:creationId xmlns:a16="http://schemas.microsoft.com/office/drawing/2014/main" id="{5CACE98B-CC0F-DF6E-8722-7975431783AB}"/>
                </a:ext>
              </a:extLst>
            </p:cNvPr>
            <p:cNvSpPr/>
            <p:nvPr/>
          </p:nvSpPr>
          <p:spPr>
            <a:xfrm>
              <a:off x="4488100" y="3261275"/>
              <a:ext cx="26875" cy="9400"/>
            </a:xfrm>
            <a:custGeom>
              <a:avLst/>
              <a:gdLst/>
              <a:ahLst/>
              <a:cxnLst/>
              <a:rect l="l" t="t" r="r" b="b"/>
              <a:pathLst>
                <a:path w="1075" h="376" extrusionOk="0">
                  <a:moveTo>
                    <a:pt x="1" y="1"/>
                  </a:moveTo>
                  <a:lnTo>
                    <a:pt x="1" y="375"/>
                  </a:lnTo>
                  <a:lnTo>
                    <a:pt x="1074" y="375"/>
                  </a:lnTo>
                  <a:lnTo>
                    <a:pt x="1074" y="1"/>
                  </a:lnTo>
                  <a:close/>
                </a:path>
              </a:pathLst>
            </a:custGeom>
            <a:solidFill>
              <a:srgbClr val="BF7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48;p42">
              <a:extLst>
                <a:ext uri="{FF2B5EF4-FFF2-40B4-BE49-F238E27FC236}">
                  <a16:creationId xmlns:a16="http://schemas.microsoft.com/office/drawing/2014/main" id="{65A3D94C-57E9-8F24-B293-50B7FD0CBA27}"/>
                </a:ext>
              </a:extLst>
            </p:cNvPr>
            <p:cNvSpPr/>
            <p:nvPr/>
          </p:nvSpPr>
          <p:spPr>
            <a:xfrm>
              <a:off x="4492150" y="3262975"/>
              <a:ext cx="4075" cy="6000"/>
            </a:xfrm>
            <a:custGeom>
              <a:avLst/>
              <a:gdLst/>
              <a:ahLst/>
              <a:cxnLst/>
              <a:rect l="l" t="t" r="r" b="b"/>
              <a:pathLst>
                <a:path w="163" h="240" extrusionOk="0">
                  <a:moveTo>
                    <a:pt x="77" y="1"/>
                  </a:moveTo>
                  <a:lnTo>
                    <a:pt x="35" y="9"/>
                  </a:lnTo>
                  <a:lnTo>
                    <a:pt x="9" y="18"/>
                  </a:lnTo>
                  <a:lnTo>
                    <a:pt x="18" y="60"/>
                  </a:lnTo>
                  <a:lnTo>
                    <a:pt x="35" y="52"/>
                  </a:lnTo>
                  <a:lnTo>
                    <a:pt x="69" y="43"/>
                  </a:lnTo>
                  <a:lnTo>
                    <a:pt x="94" y="52"/>
                  </a:lnTo>
                  <a:lnTo>
                    <a:pt x="103" y="69"/>
                  </a:lnTo>
                  <a:lnTo>
                    <a:pt x="94" y="86"/>
                  </a:lnTo>
                  <a:lnTo>
                    <a:pt x="86" y="94"/>
                  </a:lnTo>
                  <a:lnTo>
                    <a:pt x="35" y="94"/>
                  </a:lnTo>
                  <a:lnTo>
                    <a:pt x="35" y="137"/>
                  </a:lnTo>
                  <a:lnTo>
                    <a:pt x="60" y="137"/>
                  </a:lnTo>
                  <a:lnTo>
                    <a:pt x="94" y="145"/>
                  </a:lnTo>
                  <a:lnTo>
                    <a:pt x="103" y="154"/>
                  </a:lnTo>
                  <a:lnTo>
                    <a:pt x="103" y="171"/>
                  </a:lnTo>
                  <a:lnTo>
                    <a:pt x="103" y="180"/>
                  </a:lnTo>
                  <a:lnTo>
                    <a:pt x="94" y="188"/>
                  </a:lnTo>
                  <a:lnTo>
                    <a:pt x="86" y="197"/>
                  </a:lnTo>
                  <a:lnTo>
                    <a:pt x="35" y="197"/>
                  </a:lnTo>
                  <a:lnTo>
                    <a:pt x="9" y="188"/>
                  </a:lnTo>
                  <a:lnTo>
                    <a:pt x="1" y="222"/>
                  </a:lnTo>
                  <a:lnTo>
                    <a:pt x="26" y="239"/>
                  </a:lnTo>
                  <a:lnTo>
                    <a:pt x="111" y="239"/>
                  </a:lnTo>
                  <a:lnTo>
                    <a:pt x="137" y="222"/>
                  </a:lnTo>
                  <a:lnTo>
                    <a:pt x="154" y="197"/>
                  </a:lnTo>
                  <a:lnTo>
                    <a:pt x="162" y="171"/>
                  </a:lnTo>
                  <a:lnTo>
                    <a:pt x="154" y="154"/>
                  </a:lnTo>
                  <a:lnTo>
                    <a:pt x="145" y="137"/>
                  </a:lnTo>
                  <a:lnTo>
                    <a:pt x="128" y="120"/>
                  </a:lnTo>
                  <a:lnTo>
                    <a:pt x="111" y="111"/>
                  </a:lnTo>
                  <a:lnTo>
                    <a:pt x="128" y="103"/>
                  </a:lnTo>
                  <a:lnTo>
                    <a:pt x="145" y="94"/>
                  </a:lnTo>
                  <a:lnTo>
                    <a:pt x="154" y="77"/>
                  </a:lnTo>
                  <a:lnTo>
                    <a:pt x="154" y="60"/>
                  </a:lnTo>
                  <a:lnTo>
                    <a:pt x="145" y="43"/>
                  </a:lnTo>
                  <a:lnTo>
                    <a:pt x="137" y="18"/>
                  </a:lnTo>
                  <a:lnTo>
                    <a:pt x="111" y="9"/>
                  </a:lnTo>
                  <a:lnTo>
                    <a:pt x="77" y="1"/>
                  </a:lnTo>
                  <a:close/>
                </a:path>
              </a:pathLst>
            </a:custGeom>
            <a:solidFill>
              <a:srgbClr val="FF9F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49;p42">
              <a:extLst>
                <a:ext uri="{FF2B5EF4-FFF2-40B4-BE49-F238E27FC236}">
                  <a16:creationId xmlns:a16="http://schemas.microsoft.com/office/drawing/2014/main" id="{24A758FD-F089-A98F-ACE0-52E8FCDAC992}"/>
                </a:ext>
              </a:extLst>
            </p:cNvPr>
            <p:cNvSpPr/>
            <p:nvPr/>
          </p:nvSpPr>
          <p:spPr>
            <a:xfrm>
              <a:off x="4497050" y="3262975"/>
              <a:ext cx="4075" cy="6000"/>
            </a:xfrm>
            <a:custGeom>
              <a:avLst/>
              <a:gdLst/>
              <a:ahLst/>
              <a:cxnLst/>
              <a:rect l="l" t="t" r="r" b="b"/>
              <a:pathLst>
                <a:path w="163" h="240" extrusionOk="0">
                  <a:moveTo>
                    <a:pt x="77" y="1"/>
                  </a:moveTo>
                  <a:lnTo>
                    <a:pt x="35" y="9"/>
                  </a:lnTo>
                  <a:lnTo>
                    <a:pt x="1" y="26"/>
                  </a:lnTo>
                  <a:lnTo>
                    <a:pt x="18" y="69"/>
                  </a:lnTo>
                  <a:lnTo>
                    <a:pt x="43" y="52"/>
                  </a:lnTo>
                  <a:lnTo>
                    <a:pt x="69" y="43"/>
                  </a:lnTo>
                  <a:lnTo>
                    <a:pt x="86" y="52"/>
                  </a:lnTo>
                  <a:lnTo>
                    <a:pt x="94" y="60"/>
                  </a:lnTo>
                  <a:lnTo>
                    <a:pt x="103" y="69"/>
                  </a:lnTo>
                  <a:lnTo>
                    <a:pt x="103" y="77"/>
                  </a:lnTo>
                  <a:lnTo>
                    <a:pt x="103" y="103"/>
                  </a:lnTo>
                  <a:lnTo>
                    <a:pt x="86" y="120"/>
                  </a:lnTo>
                  <a:lnTo>
                    <a:pt x="26" y="180"/>
                  </a:lnTo>
                  <a:lnTo>
                    <a:pt x="1" y="205"/>
                  </a:lnTo>
                  <a:lnTo>
                    <a:pt x="1" y="239"/>
                  </a:lnTo>
                  <a:lnTo>
                    <a:pt x="162" y="239"/>
                  </a:lnTo>
                  <a:lnTo>
                    <a:pt x="162" y="197"/>
                  </a:lnTo>
                  <a:lnTo>
                    <a:pt x="77" y="197"/>
                  </a:lnTo>
                  <a:lnTo>
                    <a:pt x="77" y="188"/>
                  </a:lnTo>
                  <a:lnTo>
                    <a:pt x="94" y="171"/>
                  </a:lnTo>
                  <a:lnTo>
                    <a:pt x="137" y="128"/>
                  </a:lnTo>
                  <a:lnTo>
                    <a:pt x="154" y="103"/>
                  </a:lnTo>
                  <a:lnTo>
                    <a:pt x="162" y="77"/>
                  </a:lnTo>
                  <a:lnTo>
                    <a:pt x="154" y="43"/>
                  </a:lnTo>
                  <a:lnTo>
                    <a:pt x="137" y="26"/>
                  </a:lnTo>
                  <a:lnTo>
                    <a:pt x="111" y="9"/>
                  </a:lnTo>
                  <a:lnTo>
                    <a:pt x="77" y="1"/>
                  </a:lnTo>
                  <a:close/>
                </a:path>
              </a:pathLst>
            </a:custGeom>
            <a:solidFill>
              <a:srgbClr val="FF9F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50;p42">
              <a:extLst>
                <a:ext uri="{FF2B5EF4-FFF2-40B4-BE49-F238E27FC236}">
                  <a16:creationId xmlns:a16="http://schemas.microsoft.com/office/drawing/2014/main" id="{D11E9669-8BCA-1E00-859B-C292CA61C951}"/>
                </a:ext>
              </a:extLst>
            </p:cNvPr>
            <p:cNvSpPr/>
            <p:nvPr/>
          </p:nvSpPr>
          <p:spPr>
            <a:xfrm>
              <a:off x="4501725" y="3262975"/>
              <a:ext cx="4500" cy="6000"/>
            </a:xfrm>
            <a:custGeom>
              <a:avLst/>
              <a:gdLst/>
              <a:ahLst/>
              <a:cxnLst/>
              <a:rect l="l" t="t" r="r" b="b"/>
              <a:pathLst>
                <a:path w="180" h="240" extrusionOk="0">
                  <a:moveTo>
                    <a:pt x="103" y="43"/>
                  </a:moveTo>
                  <a:lnTo>
                    <a:pt x="112" y="60"/>
                  </a:lnTo>
                  <a:lnTo>
                    <a:pt x="120" y="94"/>
                  </a:lnTo>
                  <a:lnTo>
                    <a:pt x="120" y="103"/>
                  </a:lnTo>
                  <a:lnTo>
                    <a:pt x="112" y="111"/>
                  </a:lnTo>
                  <a:lnTo>
                    <a:pt x="86" y="120"/>
                  </a:lnTo>
                  <a:lnTo>
                    <a:pt x="78" y="120"/>
                  </a:lnTo>
                  <a:lnTo>
                    <a:pt x="69" y="111"/>
                  </a:lnTo>
                  <a:lnTo>
                    <a:pt x="61" y="86"/>
                  </a:lnTo>
                  <a:lnTo>
                    <a:pt x="61" y="69"/>
                  </a:lnTo>
                  <a:lnTo>
                    <a:pt x="69" y="52"/>
                  </a:lnTo>
                  <a:lnTo>
                    <a:pt x="78" y="43"/>
                  </a:lnTo>
                  <a:close/>
                  <a:moveTo>
                    <a:pt x="86" y="1"/>
                  </a:moveTo>
                  <a:lnTo>
                    <a:pt x="52" y="9"/>
                  </a:lnTo>
                  <a:lnTo>
                    <a:pt x="27" y="26"/>
                  </a:lnTo>
                  <a:lnTo>
                    <a:pt x="9" y="52"/>
                  </a:lnTo>
                  <a:lnTo>
                    <a:pt x="1" y="86"/>
                  </a:lnTo>
                  <a:lnTo>
                    <a:pt x="9" y="120"/>
                  </a:lnTo>
                  <a:lnTo>
                    <a:pt x="27" y="137"/>
                  </a:lnTo>
                  <a:lnTo>
                    <a:pt x="52" y="154"/>
                  </a:lnTo>
                  <a:lnTo>
                    <a:pt x="78" y="163"/>
                  </a:lnTo>
                  <a:lnTo>
                    <a:pt x="103" y="154"/>
                  </a:lnTo>
                  <a:lnTo>
                    <a:pt x="120" y="145"/>
                  </a:lnTo>
                  <a:lnTo>
                    <a:pt x="112" y="163"/>
                  </a:lnTo>
                  <a:lnTo>
                    <a:pt x="95" y="188"/>
                  </a:lnTo>
                  <a:lnTo>
                    <a:pt x="69" y="197"/>
                  </a:lnTo>
                  <a:lnTo>
                    <a:pt x="27" y="197"/>
                  </a:lnTo>
                  <a:lnTo>
                    <a:pt x="27" y="239"/>
                  </a:lnTo>
                  <a:lnTo>
                    <a:pt x="52" y="239"/>
                  </a:lnTo>
                  <a:lnTo>
                    <a:pt x="95" y="231"/>
                  </a:lnTo>
                  <a:lnTo>
                    <a:pt x="137" y="205"/>
                  </a:lnTo>
                  <a:lnTo>
                    <a:pt x="154" y="188"/>
                  </a:lnTo>
                  <a:lnTo>
                    <a:pt x="163" y="163"/>
                  </a:lnTo>
                  <a:lnTo>
                    <a:pt x="171" y="137"/>
                  </a:lnTo>
                  <a:lnTo>
                    <a:pt x="180" y="103"/>
                  </a:lnTo>
                  <a:lnTo>
                    <a:pt x="171" y="69"/>
                  </a:lnTo>
                  <a:lnTo>
                    <a:pt x="154" y="35"/>
                  </a:lnTo>
                  <a:lnTo>
                    <a:pt x="129" y="9"/>
                  </a:lnTo>
                  <a:lnTo>
                    <a:pt x="86" y="1"/>
                  </a:lnTo>
                  <a:close/>
                </a:path>
              </a:pathLst>
            </a:custGeom>
            <a:solidFill>
              <a:srgbClr val="FF9F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51;p42">
              <a:extLst>
                <a:ext uri="{FF2B5EF4-FFF2-40B4-BE49-F238E27FC236}">
                  <a16:creationId xmlns:a16="http://schemas.microsoft.com/office/drawing/2014/main" id="{E141D7C8-5136-A406-D2CF-5F640371112F}"/>
                </a:ext>
              </a:extLst>
            </p:cNvPr>
            <p:cNvSpPr/>
            <p:nvPr/>
          </p:nvSpPr>
          <p:spPr>
            <a:xfrm>
              <a:off x="4506625" y="3262975"/>
              <a:ext cx="4500" cy="6000"/>
            </a:xfrm>
            <a:custGeom>
              <a:avLst/>
              <a:gdLst/>
              <a:ahLst/>
              <a:cxnLst/>
              <a:rect l="l" t="t" r="r" b="b"/>
              <a:pathLst>
                <a:path w="180" h="240" extrusionOk="0">
                  <a:moveTo>
                    <a:pt x="86" y="120"/>
                  </a:moveTo>
                  <a:lnTo>
                    <a:pt x="103" y="128"/>
                  </a:lnTo>
                  <a:lnTo>
                    <a:pt x="112" y="137"/>
                  </a:lnTo>
                  <a:lnTo>
                    <a:pt x="120" y="163"/>
                  </a:lnTo>
                  <a:lnTo>
                    <a:pt x="112" y="188"/>
                  </a:lnTo>
                  <a:lnTo>
                    <a:pt x="103" y="197"/>
                  </a:lnTo>
                  <a:lnTo>
                    <a:pt x="95" y="205"/>
                  </a:lnTo>
                  <a:lnTo>
                    <a:pt x="78" y="197"/>
                  </a:lnTo>
                  <a:lnTo>
                    <a:pt x="69" y="188"/>
                  </a:lnTo>
                  <a:lnTo>
                    <a:pt x="52" y="154"/>
                  </a:lnTo>
                  <a:lnTo>
                    <a:pt x="61" y="145"/>
                  </a:lnTo>
                  <a:lnTo>
                    <a:pt x="69" y="128"/>
                  </a:lnTo>
                  <a:lnTo>
                    <a:pt x="86" y="120"/>
                  </a:lnTo>
                  <a:close/>
                  <a:moveTo>
                    <a:pt x="154" y="1"/>
                  </a:moveTo>
                  <a:lnTo>
                    <a:pt x="129" y="9"/>
                  </a:lnTo>
                  <a:lnTo>
                    <a:pt x="86" y="18"/>
                  </a:lnTo>
                  <a:lnTo>
                    <a:pt x="43" y="35"/>
                  </a:lnTo>
                  <a:lnTo>
                    <a:pt x="26" y="60"/>
                  </a:lnTo>
                  <a:lnTo>
                    <a:pt x="18" y="86"/>
                  </a:lnTo>
                  <a:lnTo>
                    <a:pt x="9" y="111"/>
                  </a:lnTo>
                  <a:lnTo>
                    <a:pt x="1" y="137"/>
                  </a:lnTo>
                  <a:lnTo>
                    <a:pt x="9" y="180"/>
                  </a:lnTo>
                  <a:lnTo>
                    <a:pt x="26" y="214"/>
                  </a:lnTo>
                  <a:lnTo>
                    <a:pt x="52" y="231"/>
                  </a:lnTo>
                  <a:lnTo>
                    <a:pt x="95" y="239"/>
                  </a:lnTo>
                  <a:lnTo>
                    <a:pt x="129" y="231"/>
                  </a:lnTo>
                  <a:lnTo>
                    <a:pt x="154" y="214"/>
                  </a:lnTo>
                  <a:lnTo>
                    <a:pt x="171" y="188"/>
                  </a:lnTo>
                  <a:lnTo>
                    <a:pt x="180" y="163"/>
                  </a:lnTo>
                  <a:lnTo>
                    <a:pt x="171" y="128"/>
                  </a:lnTo>
                  <a:lnTo>
                    <a:pt x="154" y="103"/>
                  </a:lnTo>
                  <a:lnTo>
                    <a:pt x="137" y="86"/>
                  </a:lnTo>
                  <a:lnTo>
                    <a:pt x="78" y="86"/>
                  </a:lnTo>
                  <a:lnTo>
                    <a:pt x="61" y="103"/>
                  </a:lnTo>
                  <a:lnTo>
                    <a:pt x="69" y="86"/>
                  </a:lnTo>
                  <a:lnTo>
                    <a:pt x="78" y="69"/>
                  </a:lnTo>
                  <a:lnTo>
                    <a:pt x="103" y="52"/>
                  </a:lnTo>
                  <a:lnTo>
                    <a:pt x="129" y="43"/>
                  </a:lnTo>
                  <a:lnTo>
                    <a:pt x="154" y="43"/>
                  </a:lnTo>
                  <a:lnTo>
                    <a:pt x="154" y="1"/>
                  </a:lnTo>
                  <a:close/>
                </a:path>
              </a:pathLst>
            </a:custGeom>
            <a:solidFill>
              <a:srgbClr val="FF9F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52;p42">
              <a:extLst>
                <a:ext uri="{FF2B5EF4-FFF2-40B4-BE49-F238E27FC236}">
                  <a16:creationId xmlns:a16="http://schemas.microsoft.com/office/drawing/2014/main" id="{7323C1EC-4020-4F47-E75D-DC8D01F258FB}"/>
                </a:ext>
              </a:extLst>
            </p:cNvPr>
            <p:cNvSpPr/>
            <p:nvPr/>
          </p:nvSpPr>
          <p:spPr>
            <a:xfrm>
              <a:off x="4488525" y="3233175"/>
              <a:ext cx="4300" cy="5775"/>
            </a:xfrm>
            <a:custGeom>
              <a:avLst/>
              <a:gdLst/>
              <a:ahLst/>
              <a:cxnLst/>
              <a:rect l="l" t="t" r="r" b="b"/>
              <a:pathLst>
                <a:path w="172" h="231" extrusionOk="0">
                  <a:moveTo>
                    <a:pt x="94" y="43"/>
                  </a:moveTo>
                  <a:lnTo>
                    <a:pt x="103" y="51"/>
                  </a:lnTo>
                  <a:lnTo>
                    <a:pt x="112" y="60"/>
                  </a:lnTo>
                  <a:lnTo>
                    <a:pt x="120" y="77"/>
                  </a:lnTo>
                  <a:lnTo>
                    <a:pt x="112" y="85"/>
                  </a:lnTo>
                  <a:lnTo>
                    <a:pt x="103" y="102"/>
                  </a:lnTo>
                  <a:lnTo>
                    <a:pt x="94" y="111"/>
                  </a:lnTo>
                  <a:lnTo>
                    <a:pt x="52" y="111"/>
                  </a:lnTo>
                  <a:lnTo>
                    <a:pt x="52" y="43"/>
                  </a:lnTo>
                  <a:close/>
                  <a:moveTo>
                    <a:pt x="77" y="0"/>
                  </a:moveTo>
                  <a:lnTo>
                    <a:pt x="1" y="9"/>
                  </a:lnTo>
                  <a:lnTo>
                    <a:pt x="1" y="230"/>
                  </a:lnTo>
                  <a:lnTo>
                    <a:pt x="52" y="230"/>
                  </a:lnTo>
                  <a:lnTo>
                    <a:pt x="52" y="145"/>
                  </a:lnTo>
                  <a:lnTo>
                    <a:pt x="77" y="153"/>
                  </a:lnTo>
                  <a:lnTo>
                    <a:pt x="112" y="145"/>
                  </a:lnTo>
                  <a:lnTo>
                    <a:pt x="146" y="128"/>
                  </a:lnTo>
                  <a:lnTo>
                    <a:pt x="163" y="102"/>
                  </a:lnTo>
                  <a:lnTo>
                    <a:pt x="171" y="68"/>
                  </a:lnTo>
                  <a:lnTo>
                    <a:pt x="163" y="43"/>
                  </a:lnTo>
                  <a:lnTo>
                    <a:pt x="146" y="17"/>
                  </a:lnTo>
                  <a:lnTo>
                    <a:pt x="112" y="9"/>
                  </a:lnTo>
                  <a:lnTo>
                    <a:pt x="77" y="0"/>
                  </a:lnTo>
                  <a:close/>
                </a:path>
              </a:pathLst>
            </a:custGeom>
            <a:solidFill>
              <a:srgbClr val="BF7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53;p42">
              <a:extLst>
                <a:ext uri="{FF2B5EF4-FFF2-40B4-BE49-F238E27FC236}">
                  <a16:creationId xmlns:a16="http://schemas.microsoft.com/office/drawing/2014/main" id="{49F26C4A-6D91-C0AD-256A-BAE0F4E7871B}"/>
                </a:ext>
              </a:extLst>
            </p:cNvPr>
            <p:cNvSpPr/>
            <p:nvPr/>
          </p:nvSpPr>
          <p:spPr>
            <a:xfrm>
              <a:off x="4493225" y="3233175"/>
              <a:ext cx="5550" cy="5775"/>
            </a:xfrm>
            <a:custGeom>
              <a:avLst/>
              <a:gdLst/>
              <a:ahLst/>
              <a:cxnLst/>
              <a:rect l="l" t="t" r="r" b="b"/>
              <a:pathLst>
                <a:path w="222" h="231" extrusionOk="0">
                  <a:moveTo>
                    <a:pt x="136" y="43"/>
                  </a:moveTo>
                  <a:lnTo>
                    <a:pt x="154" y="60"/>
                  </a:lnTo>
                  <a:lnTo>
                    <a:pt x="162" y="85"/>
                  </a:lnTo>
                  <a:lnTo>
                    <a:pt x="171" y="119"/>
                  </a:lnTo>
                  <a:lnTo>
                    <a:pt x="162" y="145"/>
                  </a:lnTo>
                  <a:lnTo>
                    <a:pt x="154" y="170"/>
                  </a:lnTo>
                  <a:lnTo>
                    <a:pt x="136" y="187"/>
                  </a:lnTo>
                  <a:lnTo>
                    <a:pt x="111" y="196"/>
                  </a:lnTo>
                  <a:lnTo>
                    <a:pt x="85" y="187"/>
                  </a:lnTo>
                  <a:lnTo>
                    <a:pt x="68" y="170"/>
                  </a:lnTo>
                  <a:lnTo>
                    <a:pt x="60" y="145"/>
                  </a:lnTo>
                  <a:lnTo>
                    <a:pt x="60" y="119"/>
                  </a:lnTo>
                  <a:lnTo>
                    <a:pt x="60" y="85"/>
                  </a:lnTo>
                  <a:lnTo>
                    <a:pt x="68" y="60"/>
                  </a:lnTo>
                  <a:lnTo>
                    <a:pt x="85" y="43"/>
                  </a:lnTo>
                  <a:close/>
                  <a:moveTo>
                    <a:pt x="111" y="0"/>
                  </a:moveTo>
                  <a:lnTo>
                    <a:pt x="68" y="9"/>
                  </a:lnTo>
                  <a:lnTo>
                    <a:pt x="34" y="34"/>
                  </a:lnTo>
                  <a:lnTo>
                    <a:pt x="9" y="68"/>
                  </a:lnTo>
                  <a:lnTo>
                    <a:pt x="0" y="119"/>
                  </a:lnTo>
                  <a:lnTo>
                    <a:pt x="9" y="162"/>
                  </a:lnTo>
                  <a:lnTo>
                    <a:pt x="34" y="196"/>
                  </a:lnTo>
                  <a:lnTo>
                    <a:pt x="60" y="222"/>
                  </a:lnTo>
                  <a:lnTo>
                    <a:pt x="111" y="230"/>
                  </a:lnTo>
                  <a:lnTo>
                    <a:pt x="154" y="222"/>
                  </a:lnTo>
                  <a:lnTo>
                    <a:pt x="188" y="205"/>
                  </a:lnTo>
                  <a:lnTo>
                    <a:pt x="213" y="162"/>
                  </a:lnTo>
                  <a:lnTo>
                    <a:pt x="222" y="111"/>
                  </a:lnTo>
                  <a:lnTo>
                    <a:pt x="213" y="68"/>
                  </a:lnTo>
                  <a:lnTo>
                    <a:pt x="196" y="34"/>
                  </a:lnTo>
                  <a:lnTo>
                    <a:pt x="162" y="9"/>
                  </a:lnTo>
                  <a:lnTo>
                    <a:pt x="111" y="0"/>
                  </a:lnTo>
                  <a:close/>
                </a:path>
              </a:pathLst>
            </a:custGeom>
            <a:solidFill>
              <a:srgbClr val="BF7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54;p42">
              <a:extLst>
                <a:ext uri="{FF2B5EF4-FFF2-40B4-BE49-F238E27FC236}">
                  <a16:creationId xmlns:a16="http://schemas.microsoft.com/office/drawing/2014/main" id="{45DE8FCA-6E4A-76D3-5F40-D15BDB4F320B}"/>
                </a:ext>
              </a:extLst>
            </p:cNvPr>
            <p:cNvSpPr/>
            <p:nvPr/>
          </p:nvSpPr>
          <p:spPr>
            <a:xfrm>
              <a:off x="4499600" y="3233175"/>
              <a:ext cx="3450" cy="5775"/>
            </a:xfrm>
            <a:custGeom>
              <a:avLst/>
              <a:gdLst/>
              <a:ahLst/>
              <a:cxnLst/>
              <a:rect l="l" t="t" r="r" b="b"/>
              <a:pathLst>
                <a:path w="138" h="231" extrusionOk="0">
                  <a:moveTo>
                    <a:pt x="1" y="0"/>
                  </a:moveTo>
                  <a:lnTo>
                    <a:pt x="1" y="230"/>
                  </a:lnTo>
                  <a:lnTo>
                    <a:pt x="137" y="230"/>
                  </a:lnTo>
                  <a:lnTo>
                    <a:pt x="137" y="187"/>
                  </a:lnTo>
                  <a:lnTo>
                    <a:pt x="52" y="187"/>
                  </a:lnTo>
                  <a:lnTo>
                    <a:pt x="52" y="0"/>
                  </a:lnTo>
                  <a:close/>
                </a:path>
              </a:pathLst>
            </a:custGeom>
            <a:solidFill>
              <a:srgbClr val="BF7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55;p42">
              <a:extLst>
                <a:ext uri="{FF2B5EF4-FFF2-40B4-BE49-F238E27FC236}">
                  <a16:creationId xmlns:a16="http://schemas.microsoft.com/office/drawing/2014/main" id="{D100E73A-5848-7819-CF06-C70384D21E0D}"/>
                </a:ext>
              </a:extLst>
            </p:cNvPr>
            <p:cNvSpPr/>
            <p:nvPr/>
          </p:nvSpPr>
          <p:spPr>
            <a:xfrm>
              <a:off x="4503875" y="3233175"/>
              <a:ext cx="1300" cy="5775"/>
            </a:xfrm>
            <a:custGeom>
              <a:avLst/>
              <a:gdLst/>
              <a:ahLst/>
              <a:cxnLst/>
              <a:rect l="l" t="t" r="r" b="b"/>
              <a:pathLst>
                <a:path w="52" h="231" extrusionOk="0">
                  <a:moveTo>
                    <a:pt x="0" y="0"/>
                  </a:moveTo>
                  <a:lnTo>
                    <a:pt x="0" y="230"/>
                  </a:lnTo>
                  <a:lnTo>
                    <a:pt x="51" y="230"/>
                  </a:lnTo>
                  <a:lnTo>
                    <a:pt x="51" y="0"/>
                  </a:lnTo>
                  <a:close/>
                </a:path>
              </a:pathLst>
            </a:custGeom>
            <a:solidFill>
              <a:srgbClr val="BF7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956;p42">
              <a:extLst>
                <a:ext uri="{FF2B5EF4-FFF2-40B4-BE49-F238E27FC236}">
                  <a16:creationId xmlns:a16="http://schemas.microsoft.com/office/drawing/2014/main" id="{970AB781-DD93-89DD-90DB-BAE31F55AFCF}"/>
                </a:ext>
              </a:extLst>
            </p:cNvPr>
            <p:cNvSpPr/>
            <p:nvPr/>
          </p:nvSpPr>
          <p:spPr>
            <a:xfrm>
              <a:off x="4506000" y="3233175"/>
              <a:ext cx="4500" cy="5775"/>
            </a:xfrm>
            <a:custGeom>
              <a:avLst/>
              <a:gdLst/>
              <a:ahLst/>
              <a:cxnLst/>
              <a:rect l="l" t="t" r="r" b="b"/>
              <a:pathLst>
                <a:path w="180" h="231" extrusionOk="0">
                  <a:moveTo>
                    <a:pt x="128" y="0"/>
                  </a:moveTo>
                  <a:lnTo>
                    <a:pt x="77" y="9"/>
                  </a:lnTo>
                  <a:lnTo>
                    <a:pt x="34" y="34"/>
                  </a:lnTo>
                  <a:lnTo>
                    <a:pt x="17" y="51"/>
                  </a:lnTo>
                  <a:lnTo>
                    <a:pt x="9" y="68"/>
                  </a:lnTo>
                  <a:lnTo>
                    <a:pt x="0" y="94"/>
                  </a:lnTo>
                  <a:lnTo>
                    <a:pt x="0" y="119"/>
                  </a:lnTo>
                  <a:lnTo>
                    <a:pt x="9" y="162"/>
                  </a:lnTo>
                  <a:lnTo>
                    <a:pt x="34" y="205"/>
                  </a:lnTo>
                  <a:lnTo>
                    <a:pt x="68" y="222"/>
                  </a:lnTo>
                  <a:lnTo>
                    <a:pt x="120" y="230"/>
                  </a:lnTo>
                  <a:lnTo>
                    <a:pt x="154" y="230"/>
                  </a:lnTo>
                  <a:lnTo>
                    <a:pt x="179" y="222"/>
                  </a:lnTo>
                  <a:lnTo>
                    <a:pt x="171" y="187"/>
                  </a:lnTo>
                  <a:lnTo>
                    <a:pt x="94" y="187"/>
                  </a:lnTo>
                  <a:lnTo>
                    <a:pt x="77" y="170"/>
                  </a:lnTo>
                  <a:lnTo>
                    <a:pt x="60" y="145"/>
                  </a:lnTo>
                  <a:lnTo>
                    <a:pt x="51" y="119"/>
                  </a:lnTo>
                  <a:lnTo>
                    <a:pt x="60" y="85"/>
                  </a:lnTo>
                  <a:lnTo>
                    <a:pt x="77" y="60"/>
                  </a:lnTo>
                  <a:lnTo>
                    <a:pt x="94" y="43"/>
                  </a:lnTo>
                  <a:lnTo>
                    <a:pt x="128" y="43"/>
                  </a:lnTo>
                  <a:lnTo>
                    <a:pt x="171" y="51"/>
                  </a:lnTo>
                  <a:lnTo>
                    <a:pt x="179" y="9"/>
                  </a:lnTo>
                  <a:lnTo>
                    <a:pt x="162" y="0"/>
                  </a:lnTo>
                  <a:close/>
                </a:path>
              </a:pathLst>
            </a:custGeom>
            <a:solidFill>
              <a:srgbClr val="BF7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957;p42">
              <a:extLst>
                <a:ext uri="{FF2B5EF4-FFF2-40B4-BE49-F238E27FC236}">
                  <a16:creationId xmlns:a16="http://schemas.microsoft.com/office/drawing/2014/main" id="{9D0DC647-A193-CA04-2683-277DE08B4AB3}"/>
                </a:ext>
              </a:extLst>
            </p:cNvPr>
            <p:cNvSpPr/>
            <p:nvPr/>
          </p:nvSpPr>
          <p:spPr>
            <a:xfrm>
              <a:off x="4511325" y="3233175"/>
              <a:ext cx="3650" cy="5775"/>
            </a:xfrm>
            <a:custGeom>
              <a:avLst/>
              <a:gdLst/>
              <a:ahLst/>
              <a:cxnLst/>
              <a:rect l="l" t="t" r="r" b="b"/>
              <a:pathLst>
                <a:path w="146" h="231" extrusionOk="0">
                  <a:moveTo>
                    <a:pt x="0" y="0"/>
                  </a:moveTo>
                  <a:lnTo>
                    <a:pt x="0" y="230"/>
                  </a:lnTo>
                  <a:lnTo>
                    <a:pt x="145" y="230"/>
                  </a:lnTo>
                  <a:lnTo>
                    <a:pt x="145" y="187"/>
                  </a:lnTo>
                  <a:lnTo>
                    <a:pt x="51" y="187"/>
                  </a:lnTo>
                  <a:lnTo>
                    <a:pt x="51" y="136"/>
                  </a:lnTo>
                  <a:lnTo>
                    <a:pt x="137" y="136"/>
                  </a:lnTo>
                  <a:lnTo>
                    <a:pt x="137" y="94"/>
                  </a:lnTo>
                  <a:lnTo>
                    <a:pt x="51" y="94"/>
                  </a:lnTo>
                  <a:lnTo>
                    <a:pt x="51" y="43"/>
                  </a:lnTo>
                  <a:lnTo>
                    <a:pt x="137" y="43"/>
                  </a:lnTo>
                  <a:lnTo>
                    <a:pt x="137" y="0"/>
                  </a:lnTo>
                  <a:close/>
                </a:path>
              </a:pathLst>
            </a:custGeom>
            <a:solidFill>
              <a:srgbClr val="BF7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958;p42">
              <a:extLst>
                <a:ext uri="{FF2B5EF4-FFF2-40B4-BE49-F238E27FC236}">
                  <a16:creationId xmlns:a16="http://schemas.microsoft.com/office/drawing/2014/main" id="{89BD03A5-9FDB-A884-27C2-11F022556C8B}"/>
                </a:ext>
              </a:extLst>
            </p:cNvPr>
            <p:cNvSpPr/>
            <p:nvPr/>
          </p:nvSpPr>
          <p:spPr>
            <a:xfrm>
              <a:off x="4494700" y="3243175"/>
              <a:ext cx="13675" cy="12800"/>
            </a:xfrm>
            <a:custGeom>
              <a:avLst/>
              <a:gdLst/>
              <a:ahLst/>
              <a:cxnLst/>
              <a:rect l="l" t="t" r="r" b="b"/>
              <a:pathLst>
                <a:path w="547" h="512" extrusionOk="0">
                  <a:moveTo>
                    <a:pt x="273" y="0"/>
                  </a:moveTo>
                  <a:lnTo>
                    <a:pt x="188" y="171"/>
                  </a:lnTo>
                  <a:lnTo>
                    <a:pt x="1" y="196"/>
                  </a:lnTo>
                  <a:lnTo>
                    <a:pt x="137" y="324"/>
                  </a:lnTo>
                  <a:lnTo>
                    <a:pt x="103" y="512"/>
                  </a:lnTo>
                  <a:lnTo>
                    <a:pt x="273" y="426"/>
                  </a:lnTo>
                  <a:lnTo>
                    <a:pt x="444" y="512"/>
                  </a:lnTo>
                  <a:lnTo>
                    <a:pt x="410" y="324"/>
                  </a:lnTo>
                  <a:lnTo>
                    <a:pt x="546" y="196"/>
                  </a:lnTo>
                  <a:lnTo>
                    <a:pt x="359" y="171"/>
                  </a:lnTo>
                  <a:lnTo>
                    <a:pt x="273" y="0"/>
                  </a:lnTo>
                  <a:close/>
                </a:path>
              </a:pathLst>
            </a:custGeom>
            <a:solidFill>
              <a:srgbClr val="BF7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959;p42">
              <a:extLst>
                <a:ext uri="{FF2B5EF4-FFF2-40B4-BE49-F238E27FC236}">
                  <a16:creationId xmlns:a16="http://schemas.microsoft.com/office/drawing/2014/main" id="{B50BA611-71DD-08A9-1805-233AE3F9A97F}"/>
                </a:ext>
              </a:extLst>
            </p:cNvPr>
            <p:cNvSpPr/>
            <p:nvPr/>
          </p:nvSpPr>
          <p:spPr>
            <a:xfrm>
              <a:off x="4493850" y="3242525"/>
              <a:ext cx="15575" cy="15575"/>
            </a:xfrm>
            <a:custGeom>
              <a:avLst/>
              <a:gdLst/>
              <a:ahLst/>
              <a:cxnLst/>
              <a:rect l="l" t="t" r="r" b="b"/>
              <a:pathLst>
                <a:path w="623" h="623" extrusionOk="0">
                  <a:moveTo>
                    <a:pt x="316" y="43"/>
                  </a:moveTo>
                  <a:lnTo>
                    <a:pt x="367" y="52"/>
                  </a:lnTo>
                  <a:lnTo>
                    <a:pt x="418" y="69"/>
                  </a:lnTo>
                  <a:lnTo>
                    <a:pt x="461" y="86"/>
                  </a:lnTo>
                  <a:lnTo>
                    <a:pt x="503" y="120"/>
                  </a:lnTo>
                  <a:lnTo>
                    <a:pt x="537" y="163"/>
                  </a:lnTo>
                  <a:lnTo>
                    <a:pt x="563" y="214"/>
                  </a:lnTo>
                  <a:lnTo>
                    <a:pt x="580" y="265"/>
                  </a:lnTo>
                  <a:lnTo>
                    <a:pt x="580" y="316"/>
                  </a:lnTo>
                  <a:lnTo>
                    <a:pt x="580" y="367"/>
                  </a:lnTo>
                  <a:lnTo>
                    <a:pt x="563" y="418"/>
                  </a:lnTo>
                  <a:lnTo>
                    <a:pt x="537" y="469"/>
                  </a:lnTo>
                  <a:lnTo>
                    <a:pt x="503" y="503"/>
                  </a:lnTo>
                  <a:lnTo>
                    <a:pt x="461" y="538"/>
                  </a:lnTo>
                  <a:lnTo>
                    <a:pt x="418" y="563"/>
                  </a:lnTo>
                  <a:lnTo>
                    <a:pt x="367" y="580"/>
                  </a:lnTo>
                  <a:lnTo>
                    <a:pt x="316" y="589"/>
                  </a:lnTo>
                  <a:lnTo>
                    <a:pt x="256" y="580"/>
                  </a:lnTo>
                  <a:lnTo>
                    <a:pt x="205" y="563"/>
                  </a:lnTo>
                  <a:lnTo>
                    <a:pt x="163" y="538"/>
                  </a:lnTo>
                  <a:lnTo>
                    <a:pt x="120" y="503"/>
                  </a:lnTo>
                  <a:lnTo>
                    <a:pt x="86" y="469"/>
                  </a:lnTo>
                  <a:lnTo>
                    <a:pt x="60" y="418"/>
                  </a:lnTo>
                  <a:lnTo>
                    <a:pt x="43" y="367"/>
                  </a:lnTo>
                  <a:lnTo>
                    <a:pt x="43" y="316"/>
                  </a:lnTo>
                  <a:lnTo>
                    <a:pt x="43" y="265"/>
                  </a:lnTo>
                  <a:lnTo>
                    <a:pt x="60" y="214"/>
                  </a:lnTo>
                  <a:lnTo>
                    <a:pt x="86" y="163"/>
                  </a:lnTo>
                  <a:lnTo>
                    <a:pt x="120" y="120"/>
                  </a:lnTo>
                  <a:lnTo>
                    <a:pt x="163" y="86"/>
                  </a:lnTo>
                  <a:lnTo>
                    <a:pt x="205" y="69"/>
                  </a:lnTo>
                  <a:lnTo>
                    <a:pt x="256" y="52"/>
                  </a:lnTo>
                  <a:lnTo>
                    <a:pt x="316" y="43"/>
                  </a:lnTo>
                  <a:close/>
                  <a:moveTo>
                    <a:pt x="316" y="1"/>
                  </a:moveTo>
                  <a:lnTo>
                    <a:pt x="248" y="9"/>
                  </a:lnTo>
                  <a:lnTo>
                    <a:pt x="188" y="26"/>
                  </a:lnTo>
                  <a:lnTo>
                    <a:pt x="137" y="61"/>
                  </a:lnTo>
                  <a:lnTo>
                    <a:pt x="94" y="95"/>
                  </a:lnTo>
                  <a:lnTo>
                    <a:pt x="52" y="146"/>
                  </a:lnTo>
                  <a:lnTo>
                    <a:pt x="26" y="197"/>
                  </a:lnTo>
                  <a:lnTo>
                    <a:pt x="9" y="256"/>
                  </a:lnTo>
                  <a:lnTo>
                    <a:pt x="1" y="316"/>
                  </a:lnTo>
                  <a:lnTo>
                    <a:pt x="9" y="376"/>
                  </a:lnTo>
                  <a:lnTo>
                    <a:pt x="26" y="435"/>
                  </a:lnTo>
                  <a:lnTo>
                    <a:pt x="52" y="486"/>
                  </a:lnTo>
                  <a:lnTo>
                    <a:pt x="94" y="538"/>
                  </a:lnTo>
                  <a:lnTo>
                    <a:pt x="137" y="572"/>
                  </a:lnTo>
                  <a:lnTo>
                    <a:pt x="188" y="606"/>
                  </a:lnTo>
                  <a:lnTo>
                    <a:pt x="248" y="623"/>
                  </a:lnTo>
                  <a:lnTo>
                    <a:pt x="376" y="623"/>
                  </a:lnTo>
                  <a:lnTo>
                    <a:pt x="435" y="606"/>
                  </a:lnTo>
                  <a:lnTo>
                    <a:pt x="486" y="572"/>
                  </a:lnTo>
                  <a:lnTo>
                    <a:pt x="529" y="538"/>
                  </a:lnTo>
                  <a:lnTo>
                    <a:pt x="572" y="486"/>
                  </a:lnTo>
                  <a:lnTo>
                    <a:pt x="597" y="435"/>
                  </a:lnTo>
                  <a:lnTo>
                    <a:pt x="614" y="376"/>
                  </a:lnTo>
                  <a:lnTo>
                    <a:pt x="623" y="316"/>
                  </a:lnTo>
                  <a:lnTo>
                    <a:pt x="614" y="256"/>
                  </a:lnTo>
                  <a:lnTo>
                    <a:pt x="597" y="197"/>
                  </a:lnTo>
                  <a:lnTo>
                    <a:pt x="572" y="146"/>
                  </a:lnTo>
                  <a:lnTo>
                    <a:pt x="529" y="95"/>
                  </a:lnTo>
                  <a:lnTo>
                    <a:pt x="486" y="61"/>
                  </a:lnTo>
                  <a:lnTo>
                    <a:pt x="435" y="26"/>
                  </a:lnTo>
                  <a:lnTo>
                    <a:pt x="376" y="9"/>
                  </a:lnTo>
                  <a:lnTo>
                    <a:pt x="316" y="1"/>
                  </a:lnTo>
                  <a:close/>
                </a:path>
              </a:pathLst>
            </a:custGeom>
            <a:solidFill>
              <a:srgbClr val="BF7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2000;p42">
            <a:extLst>
              <a:ext uri="{FF2B5EF4-FFF2-40B4-BE49-F238E27FC236}">
                <a16:creationId xmlns:a16="http://schemas.microsoft.com/office/drawing/2014/main" id="{DCFC906B-AFA3-0975-4913-F832891B7B5E}"/>
              </a:ext>
            </a:extLst>
          </p:cNvPr>
          <p:cNvGrpSpPr/>
          <p:nvPr/>
        </p:nvGrpSpPr>
        <p:grpSpPr>
          <a:xfrm>
            <a:off x="343558" y="3342428"/>
            <a:ext cx="968643" cy="404546"/>
            <a:chOff x="5156175" y="2970575"/>
            <a:chExt cx="546700" cy="228325"/>
          </a:xfrm>
        </p:grpSpPr>
        <p:sp>
          <p:nvSpPr>
            <p:cNvPr id="46" name="Google Shape;2001;p42">
              <a:extLst>
                <a:ext uri="{FF2B5EF4-FFF2-40B4-BE49-F238E27FC236}">
                  <a16:creationId xmlns:a16="http://schemas.microsoft.com/office/drawing/2014/main" id="{0568776B-041A-79E2-ADDC-50C945E29B16}"/>
                </a:ext>
              </a:extLst>
            </p:cNvPr>
            <p:cNvSpPr/>
            <p:nvPr/>
          </p:nvSpPr>
          <p:spPr>
            <a:xfrm>
              <a:off x="5210700" y="3048725"/>
              <a:ext cx="109500" cy="146975"/>
            </a:xfrm>
            <a:custGeom>
              <a:avLst/>
              <a:gdLst/>
              <a:ahLst/>
              <a:cxnLst/>
              <a:rect l="l" t="t" r="r" b="b"/>
              <a:pathLst>
                <a:path w="4380" h="5879" extrusionOk="0">
                  <a:moveTo>
                    <a:pt x="2999" y="1"/>
                  </a:moveTo>
                  <a:lnTo>
                    <a:pt x="2931" y="26"/>
                  </a:lnTo>
                  <a:lnTo>
                    <a:pt x="2863" y="61"/>
                  </a:lnTo>
                  <a:lnTo>
                    <a:pt x="2803" y="112"/>
                  </a:lnTo>
                  <a:lnTo>
                    <a:pt x="2752" y="171"/>
                  </a:lnTo>
                  <a:lnTo>
                    <a:pt x="2709" y="239"/>
                  </a:lnTo>
                  <a:lnTo>
                    <a:pt x="2692" y="316"/>
                  </a:lnTo>
                  <a:lnTo>
                    <a:pt x="2684" y="393"/>
                  </a:lnTo>
                  <a:lnTo>
                    <a:pt x="2692" y="461"/>
                  </a:lnTo>
                  <a:lnTo>
                    <a:pt x="2709" y="538"/>
                  </a:lnTo>
                  <a:lnTo>
                    <a:pt x="2752" y="606"/>
                  </a:lnTo>
                  <a:lnTo>
                    <a:pt x="2803" y="665"/>
                  </a:lnTo>
                  <a:lnTo>
                    <a:pt x="2897" y="768"/>
                  </a:lnTo>
                  <a:lnTo>
                    <a:pt x="2982" y="870"/>
                  </a:lnTo>
                  <a:lnTo>
                    <a:pt x="3067" y="972"/>
                  </a:lnTo>
                  <a:lnTo>
                    <a:pt x="3144" y="1083"/>
                  </a:lnTo>
                  <a:lnTo>
                    <a:pt x="3212" y="1194"/>
                  </a:lnTo>
                  <a:lnTo>
                    <a:pt x="3272" y="1304"/>
                  </a:lnTo>
                  <a:lnTo>
                    <a:pt x="3331" y="1424"/>
                  </a:lnTo>
                  <a:lnTo>
                    <a:pt x="3391" y="1543"/>
                  </a:lnTo>
                  <a:lnTo>
                    <a:pt x="3433" y="1662"/>
                  </a:lnTo>
                  <a:lnTo>
                    <a:pt x="3476" y="1781"/>
                  </a:lnTo>
                  <a:lnTo>
                    <a:pt x="3510" y="1901"/>
                  </a:lnTo>
                  <a:lnTo>
                    <a:pt x="3536" y="2028"/>
                  </a:lnTo>
                  <a:lnTo>
                    <a:pt x="3561" y="2148"/>
                  </a:lnTo>
                  <a:lnTo>
                    <a:pt x="3578" y="2275"/>
                  </a:lnTo>
                  <a:lnTo>
                    <a:pt x="3587" y="2403"/>
                  </a:lnTo>
                  <a:lnTo>
                    <a:pt x="3595" y="2522"/>
                  </a:lnTo>
                  <a:lnTo>
                    <a:pt x="3595" y="2650"/>
                  </a:lnTo>
                  <a:lnTo>
                    <a:pt x="3587" y="2778"/>
                  </a:lnTo>
                  <a:lnTo>
                    <a:pt x="3570" y="2897"/>
                  </a:lnTo>
                  <a:lnTo>
                    <a:pt x="3553" y="3025"/>
                  </a:lnTo>
                  <a:lnTo>
                    <a:pt x="3527" y="3144"/>
                  </a:lnTo>
                  <a:lnTo>
                    <a:pt x="3502" y="3264"/>
                  </a:lnTo>
                  <a:lnTo>
                    <a:pt x="3459" y="3383"/>
                  </a:lnTo>
                  <a:lnTo>
                    <a:pt x="3416" y="3502"/>
                  </a:lnTo>
                  <a:lnTo>
                    <a:pt x="3374" y="3621"/>
                  </a:lnTo>
                  <a:lnTo>
                    <a:pt x="3314" y="3732"/>
                  </a:lnTo>
                  <a:lnTo>
                    <a:pt x="3255" y="3843"/>
                  </a:lnTo>
                  <a:lnTo>
                    <a:pt x="3186" y="3954"/>
                  </a:lnTo>
                  <a:lnTo>
                    <a:pt x="3118" y="4056"/>
                  </a:lnTo>
                  <a:lnTo>
                    <a:pt x="3042" y="4167"/>
                  </a:lnTo>
                  <a:lnTo>
                    <a:pt x="2956" y="4260"/>
                  </a:lnTo>
                  <a:lnTo>
                    <a:pt x="2863" y="4354"/>
                  </a:lnTo>
                  <a:lnTo>
                    <a:pt x="2743" y="4473"/>
                  </a:lnTo>
                  <a:lnTo>
                    <a:pt x="2616" y="4575"/>
                  </a:lnTo>
                  <a:lnTo>
                    <a:pt x="2488" y="4669"/>
                  </a:lnTo>
                  <a:lnTo>
                    <a:pt x="2352" y="4754"/>
                  </a:lnTo>
                  <a:lnTo>
                    <a:pt x="2215" y="4822"/>
                  </a:lnTo>
                  <a:lnTo>
                    <a:pt x="2070" y="4891"/>
                  </a:lnTo>
                  <a:lnTo>
                    <a:pt x="1917" y="4950"/>
                  </a:lnTo>
                  <a:lnTo>
                    <a:pt x="1764" y="5001"/>
                  </a:lnTo>
                  <a:lnTo>
                    <a:pt x="1610" y="5035"/>
                  </a:lnTo>
                  <a:lnTo>
                    <a:pt x="1457" y="5061"/>
                  </a:lnTo>
                  <a:lnTo>
                    <a:pt x="1295" y="5087"/>
                  </a:lnTo>
                  <a:lnTo>
                    <a:pt x="1133" y="5095"/>
                  </a:lnTo>
                  <a:lnTo>
                    <a:pt x="972" y="5087"/>
                  </a:lnTo>
                  <a:lnTo>
                    <a:pt x="810" y="5078"/>
                  </a:lnTo>
                  <a:lnTo>
                    <a:pt x="639" y="5052"/>
                  </a:lnTo>
                  <a:lnTo>
                    <a:pt x="478" y="5027"/>
                  </a:lnTo>
                  <a:lnTo>
                    <a:pt x="401" y="5010"/>
                  </a:lnTo>
                  <a:lnTo>
                    <a:pt x="324" y="5018"/>
                  </a:lnTo>
                  <a:lnTo>
                    <a:pt x="247" y="5035"/>
                  </a:lnTo>
                  <a:lnTo>
                    <a:pt x="179" y="5070"/>
                  </a:lnTo>
                  <a:lnTo>
                    <a:pt x="120" y="5121"/>
                  </a:lnTo>
                  <a:lnTo>
                    <a:pt x="77" y="5172"/>
                  </a:lnTo>
                  <a:lnTo>
                    <a:pt x="35" y="5240"/>
                  </a:lnTo>
                  <a:lnTo>
                    <a:pt x="9" y="5317"/>
                  </a:lnTo>
                  <a:lnTo>
                    <a:pt x="0" y="5393"/>
                  </a:lnTo>
                  <a:lnTo>
                    <a:pt x="9" y="5470"/>
                  </a:lnTo>
                  <a:lnTo>
                    <a:pt x="26" y="5547"/>
                  </a:lnTo>
                  <a:lnTo>
                    <a:pt x="60" y="5615"/>
                  </a:lnTo>
                  <a:lnTo>
                    <a:pt x="103" y="5674"/>
                  </a:lnTo>
                  <a:lnTo>
                    <a:pt x="162" y="5725"/>
                  </a:lnTo>
                  <a:lnTo>
                    <a:pt x="230" y="5760"/>
                  </a:lnTo>
                  <a:lnTo>
                    <a:pt x="307" y="5785"/>
                  </a:lnTo>
                  <a:lnTo>
                    <a:pt x="520" y="5828"/>
                  </a:lnTo>
                  <a:lnTo>
                    <a:pt x="733" y="5862"/>
                  </a:lnTo>
                  <a:lnTo>
                    <a:pt x="946" y="5870"/>
                  </a:lnTo>
                  <a:lnTo>
                    <a:pt x="1159" y="5879"/>
                  </a:lnTo>
                  <a:lnTo>
                    <a:pt x="1363" y="5862"/>
                  </a:lnTo>
                  <a:lnTo>
                    <a:pt x="1576" y="5836"/>
                  </a:lnTo>
                  <a:lnTo>
                    <a:pt x="1781" y="5802"/>
                  </a:lnTo>
                  <a:lnTo>
                    <a:pt x="1985" y="5751"/>
                  </a:lnTo>
                  <a:lnTo>
                    <a:pt x="2181" y="5691"/>
                  </a:lnTo>
                  <a:lnTo>
                    <a:pt x="2377" y="5615"/>
                  </a:lnTo>
                  <a:lnTo>
                    <a:pt x="2565" y="5530"/>
                  </a:lnTo>
                  <a:lnTo>
                    <a:pt x="2752" y="5427"/>
                  </a:lnTo>
                  <a:lnTo>
                    <a:pt x="2922" y="5317"/>
                  </a:lnTo>
                  <a:lnTo>
                    <a:pt x="3093" y="5189"/>
                  </a:lnTo>
                  <a:lnTo>
                    <a:pt x="3263" y="5061"/>
                  </a:lnTo>
                  <a:lnTo>
                    <a:pt x="3416" y="4908"/>
                  </a:lnTo>
                  <a:lnTo>
                    <a:pt x="3536" y="4788"/>
                  </a:lnTo>
                  <a:lnTo>
                    <a:pt x="3646" y="4661"/>
                  </a:lnTo>
                  <a:lnTo>
                    <a:pt x="3749" y="4524"/>
                  </a:lnTo>
                  <a:lnTo>
                    <a:pt x="3842" y="4388"/>
                  </a:lnTo>
                  <a:lnTo>
                    <a:pt x="3928" y="4243"/>
                  </a:lnTo>
                  <a:lnTo>
                    <a:pt x="4013" y="4098"/>
                  </a:lnTo>
                  <a:lnTo>
                    <a:pt x="4081" y="3954"/>
                  </a:lnTo>
                  <a:lnTo>
                    <a:pt x="4149" y="3800"/>
                  </a:lnTo>
                  <a:lnTo>
                    <a:pt x="4200" y="3647"/>
                  </a:lnTo>
                  <a:lnTo>
                    <a:pt x="4251" y="3494"/>
                  </a:lnTo>
                  <a:lnTo>
                    <a:pt x="4294" y="3332"/>
                  </a:lnTo>
                  <a:lnTo>
                    <a:pt x="4328" y="3170"/>
                  </a:lnTo>
                  <a:lnTo>
                    <a:pt x="4345" y="3008"/>
                  </a:lnTo>
                  <a:lnTo>
                    <a:pt x="4362" y="2846"/>
                  </a:lnTo>
                  <a:lnTo>
                    <a:pt x="4379" y="2684"/>
                  </a:lnTo>
                  <a:lnTo>
                    <a:pt x="4379" y="2522"/>
                  </a:lnTo>
                  <a:lnTo>
                    <a:pt x="4371" y="2361"/>
                  </a:lnTo>
                  <a:lnTo>
                    <a:pt x="4353" y="2199"/>
                  </a:lnTo>
                  <a:lnTo>
                    <a:pt x="4336" y="2037"/>
                  </a:lnTo>
                  <a:lnTo>
                    <a:pt x="4311" y="1875"/>
                  </a:lnTo>
                  <a:lnTo>
                    <a:pt x="4268" y="1713"/>
                  </a:lnTo>
                  <a:lnTo>
                    <a:pt x="4226" y="1560"/>
                  </a:lnTo>
                  <a:lnTo>
                    <a:pt x="4175" y="1398"/>
                  </a:lnTo>
                  <a:lnTo>
                    <a:pt x="4115" y="1245"/>
                  </a:lnTo>
                  <a:lnTo>
                    <a:pt x="4047" y="1091"/>
                  </a:lnTo>
                  <a:lnTo>
                    <a:pt x="3970" y="938"/>
                  </a:lnTo>
                  <a:lnTo>
                    <a:pt x="3885" y="793"/>
                  </a:lnTo>
                  <a:lnTo>
                    <a:pt x="3791" y="648"/>
                  </a:lnTo>
                  <a:lnTo>
                    <a:pt x="3698" y="512"/>
                  </a:lnTo>
                  <a:lnTo>
                    <a:pt x="3587" y="376"/>
                  </a:lnTo>
                  <a:lnTo>
                    <a:pt x="3476" y="239"/>
                  </a:lnTo>
                  <a:lnTo>
                    <a:pt x="3357" y="112"/>
                  </a:lnTo>
                  <a:lnTo>
                    <a:pt x="3289" y="61"/>
                  </a:lnTo>
                  <a:lnTo>
                    <a:pt x="3220" y="26"/>
                  </a:lnTo>
                  <a:lnTo>
                    <a:pt x="31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002;p42">
              <a:extLst>
                <a:ext uri="{FF2B5EF4-FFF2-40B4-BE49-F238E27FC236}">
                  <a16:creationId xmlns:a16="http://schemas.microsoft.com/office/drawing/2014/main" id="{C6A2942A-9D2D-A1AC-B1E5-EE2DCCE85586}"/>
                </a:ext>
              </a:extLst>
            </p:cNvPr>
            <p:cNvSpPr/>
            <p:nvPr/>
          </p:nvSpPr>
          <p:spPr>
            <a:xfrm>
              <a:off x="5156175" y="3007625"/>
              <a:ext cx="191900" cy="191275"/>
            </a:xfrm>
            <a:custGeom>
              <a:avLst/>
              <a:gdLst/>
              <a:ahLst/>
              <a:cxnLst/>
              <a:rect l="l" t="t" r="r" b="b"/>
              <a:pathLst>
                <a:path w="7676" h="7651" extrusionOk="0">
                  <a:moveTo>
                    <a:pt x="5759" y="1"/>
                  </a:moveTo>
                  <a:lnTo>
                    <a:pt x="5708" y="9"/>
                  </a:lnTo>
                  <a:lnTo>
                    <a:pt x="5649" y="26"/>
                  </a:lnTo>
                  <a:lnTo>
                    <a:pt x="5597" y="43"/>
                  </a:lnTo>
                  <a:lnTo>
                    <a:pt x="5555" y="60"/>
                  </a:lnTo>
                  <a:lnTo>
                    <a:pt x="5504" y="95"/>
                  </a:lnTo>
                  <a:lnTo>
                    <a:pt x="5461" y="129"/>
                  </a:lnTo>
                  <a:lnTo>
                    <a:pt x="5419" y="163"/>
                  </a:lnTo>
                  <a:lnTo>
                    <a:pt x="4456" y="1125"/>
                  </a:lnTo>
                  <a:lnTo>
                    <a:pt x="4234" y="1057"/>
                  </a:lnTo>
                  <a:lnTo>
                    <a:pt x="4004" y="1006"/>
                  </a:lnTo>
                  <a:lnTo>
                    <a:pt x="3774" y="972"/>
                  </a:lnTo>
                  <a:lnTo>
                    <a:pt x="3544" y="946"/>
                  </a:lnTo>
                  <a:lnTo>
                    <a:pt x="3314" y="938"/>
                  </a:lnTo>
                  <a:lnTo>
                    <a:pt x="3084" y="955"/>
                  </a:lnTo>
                  <a:lnTo>
                    <a:pt x="2854" y="980"/>
                  </a:lnTo>
                  <a:lnTo>
                    <a:pt x="2633" y="1023"/>
                  </a:lnTo>
                  <a:lnTo>
                    <a:pt x="2403" y="1074"/>
                  </a:lnTo>
                  <a:lnTo>
                    <a:pt x="2181" y="1151"/>
                  </a:lnTo>
                  <a:lnTo>
                    <a:pt x="1968" y="1236"/>
                  </a:lnTo>
                  <a:lnTo>
                    <a:pt x="1756" y="1347"/>
                  </a:lnTo>
                  <a:lnTo>
                    <a:pt x="1551" y="1466"/>
                  </a:lnTo>
                  <a:lnTo>
                    <a:pt x="1355" y="1602"/>
                  </a:lnTo>
                  <a:lnTo>
                    <a:pt x="1159" y="1756"/>
                  </a:lnTo>
                  <a:lnTo>
                    <a:pt x="980" y="1918"/>
                  </a:lnTo>
                  <a:lnTo>
                    <a:pt x="861" y="2045"/>
                  </a:lnTo>
                  <a:lnTo>
                    <a:pt x="750" y="2173"/>
                  </a:lnTo>
                  <a:lnTo>
                    <a:pt x="648" y="2309"/>
                  </a:lnTo>
                  <a:lnTo>
                    <a:pt x="554" y="2446"/>
                  </a:lnTo>
                  <a:lnTo>
                    <a:pt x="461" y="2590"/>
                  </a:lnTo>
                  <a:lnTo>
                    <a:pt x="384" y="2735"/>
                  </a:lnTo>
                  <a:lnTo>
                    <a:pt x="307" y="2880"/>
                  </a:lnTo>
                  <a:lnTo>
                    <a:pt x="248" y="3033"/>
                  </a:lnTo>
                  <a:lnTo>
                    <a:pt x="188" y="3187"/>
                  </a:lnTo>
                  <a:lnTo>
                    <a:pt x="137" y="3340"/>
                  </a:lnTo>
                  <a:lnTo>
                    <a:pt x="94" y="3493"/>
                  </a:lnTo>
                  <a:lnTo>
                    <a:pt x="60" y="3655"/>
                  </a:lnTo>
                  <a:lnTo>
                    <a:pt x="35" y="3817"/>
                  </a:lnTo>
                  <a:lnTo>
                    <a:pt x="18" y="3971"/>
                  </a:lnTo>
                  <a:lnTo>
                    <a:pt x="1" y="4132"/>
                  </a:lnTo>
                  <a:lnTo>
                    <a:pt x="1" y="4294"/>
                  </a:lnTo>
                  <a:lnTo>
                    <a:pt x="1" y="4456"/>
                  </a:lnTo>
                  <a:lnTo>
                    <a:pt x="18" y="4618"/>
                  </a:lnTo>
                  <a:lnTo>
                    <a:pt x="35" y="4780"/>
                  </a:lnTo>
                  <a:lnTo>
                    <a:pt x="60" y="4933"/>
                  </a:lnTo>
                  <a:lnTo>
                    <a:pt x="94" y="5095"/>
                  </a:lnTo>
                  <a:lnTo>
                    <a:pt x="137" y="5248"/>
                  </a:lnTo>
                  <a:lnTo>
                    <a:pt x="188" y="5402"/>
                  </a:lnTo>
                  <a:lnTo>
                    <a:pt x="248" y="5555"/>
                  </a:lnTo>
                  <a:lnTo>
                    <a:pt x="307" y="5708"/>
                  </a:lnTo>
                  <a:lnTo>
                    <a:pt x="384" y="5853"/>
                  </a:lnTo>
                  <a:lnTo>
                    <a:pt x="461" y="5998"/>
                  </a:lnTo>
                  <a:lnTo>
                    <a:pt x="554" y="6143"/>
                  </a:lnTo>
                  <a:lnTo>
                    <a:pt x="648" y="6279"/>
                  </a:lnTo>
                  <a:lnTo>
                    <a:pt x="750" y="6415"/>
                  </a:lnTo>
                  <a:lnTo>
                    <a:pt x="861" y="6543"/>
                  </a:lnTo>
                  <a:lnTo>
                    <a:pt x="980" y="6671"/>
                  </a:lnTo>
                  <a:lnTo>
                    <a:pt x="1100" y="6782"/>
                  </a:lnTo>
                  <a:lnTo>
                    <a:pt x="1227" y="6892"/>
                  </a:lnTo>
                  <a:lnTo>
                    <a:pt x="1355" y="6995"/>
                  </a:lnTo>
                  <a:lnTo>
                    <a:pt x="1491" y="7088"/>
                  </a:lnTo>
                  <a:lnTo>
                    <a:pt x="1628" y="7174"/>
                  </a:lnTo>
                  <a:lnTo>
                    <a:pt x="1764" y="7250"/>
                  </a:lnTo>
                  <a:lnTo>
                    <a:pt x="1909" y="7327"/>
                  </a:lnTo>
                  <a:lnTo>
                    <a:pt x="2054" y="7386"/>
                  </a:lnTo>
                  <a:lnTo>
                    <a:pt x="2198" y="7446"/>
                  </a:lnTo>
                  <a:lnTo>
                    <a:pt x="2352" y="7497"/>
                  </a:lnTo>
                  <a:lnTo>
                    <a:pt x="2497" y="7540"/>
                  </a:lnTo>
                  <a:lnTo>
                    <a:pt x="2650" y="7574"/>
                  </a:lnTo>
                  <a:lnTo>
                    <a:pt x="2803" y="7608"/>
                  </a:lnTo>
                  <a:lnTo>
                    <a:pt x="2965" y="7625"/>
                  </a:lnTo>
                  <a:lnTo>
                    <a:pt x="3119" y="7642"/>
                  </a:lnTo>
                  <a:lnTo>
                    <a:pt x="3272" y="7651"/>
                  </a:lnTo>
                  <a:lnTo>
                    <a:pt x="3349" y="7642"/>
                  </a:lnTo>
                  <a:lnTo>
                    <a:pt x="3417" y="7634"/>
                  </a:lnTo>
                  <a:lnTo>
                    <a:pt x="3502" y="7599"/>
                  </a:lnTo>
                  <a:lnTo>
                    <a:pt x="3544" y="7565"/>
                  </a:lnTo>
                  <a:lnTo>
                    <a:pt x="3587" y="7540"/>
                  </a:lnTo>
                  <a:lnTo>
                    <a:pt x="3630" y="7497"/>
                  </a:lnTo>
                  <a:lnTo>
                    <a:pt x="3664" y="7446"/>
                  </a:lnTo>
                  <a:lnTo>
                    <a:pt x="3698" y="7386"/>
                  </a:lnTo>
                  <a:lnTo>
                    <a:pt x="3715" y="7318"/>
                  </a:lnTo>
                  <a:lnTo>
                    <a:pt x="3732" y="7242"/>
                  </a:lnTo>
                  <a:lnTo>
                    <a:pt x="3740" y="7148"/>
                  </a:lnTo>
                  <a:lnTo>
                    <a:pt x="3740" y="7063"/>
                  </a:lnTo>
                  <a:lnTo>
                    <a:pt x="3723" y="6986"/>
                  </a:lnTo>
                  <a:lnTo>
                    <a:pt x="3706" y="6926"/>
                  </a:lnTo>
                  <a:lnTo>
                    <a:pt x="3681" y="6867"/>
                  </a:lnTo>
                  <a:lnTo>
                    <a:pt x="3647" y="6816"/>
                  </a:lnTo>
                  <a:lnTo>
                    <a:pt x="3604" y="6773"/>
                  </a:lnTo>
                  <a:lnTo>
                    <a:pt x="3561" y="6739"/>
                  </a:lnTo>
                  <a:lnTo>
                    <a:pt x="3519" y="6705"/>
                  </a:lnTo>
                  <a:lnTo>
                    <a:pt x="3434" y="6662"/>
                  </a:lnTo>
                  <a:lnTo>
                    <a:pt x="3366" y="6637"/>
                  </a:lnTo>
                  <a:lnTo>
                    <a:pt x="3289" y="6628"/>
                  </a:lnTo>
                  <a:lnTo>
                    <a:pt x="3076" y="6611"/>
                  </a:lnTo>
                  <a:lnTo>
                    <a:pt x="2854" y="6577"/>
                  </a:lnTo>
                  <a:lnTo>
                    <a:pt x="2752" y="6552"/>
                  </a:lnTo>
                  <a:lnTo>
                    <a:pt x="2641" y="6518"/>
                  </a:lnTo>
                  <a:lnTo>
                    <a:pt x="2539" y="6483"/>
                  </a:lnTo>
                  <a:lnTo>
                    <a:pt x="2437" y="6449"/>
                  </a:lnTo>
                  <a:lnTo>
                    <a:pt x="2335" y="6398"/>
                  </a:lnTo>
                  <a:lnTo>
                    <a:pt x="2241" y="6347"/>
                  </a:lnTo>
                  <a:lnTo>
                    <a:pt x="2139" y="6296"/>
                  </a:lnTo>
                  <a:lnTo>
                    <a:pt x="2045" y="6236"/>
                  </a:lnTo>
                  <a:lnTo>
                    <a:pt x="1951" y="6168"/>
                  </a:lnTo>
                  <a:lnTo>
                    <a:pt x="1866" y="6100"/>
                  </a:lnTo>
                  <a:lnTo>
                    <a:pt x="1773" y="6023"/>
                  </a:lnTo>
                  <a:lnTo>
                    <a:pt x="1696" y="5947"/>
                  </a:lnTo>
                  <a:lnTo>
                    <a:pt x="1611" y="5853"/>
                  </a:lnTo>
                  <a:lnTo>
                    <a:pt x="1534" y="5768"/>
                  </a:lnTo>
                  <a:lnTo>
                    <a:pt x="1457" y="5674"/>
                  </a:lnTo>
                  <a:lnTo>
                    <a:pt x="1398" y="5581"/>
                  </a:lnTo>
                  <a:lnTo>
                    <a:pt x="1330" y="5478"/>
                  </a:lnTo>
                  <a:lnTo>
                    <a:pt x="1278" y="5376"/>
                  </a:lnTo>
                  <a:lnTo>
                    <a:pt x="1227" y="5274"/>
                  </a:lnTo>
                  <a:lnTo>
                    <a:pt x="1176" y="5172"/>
                  </a:lnTo>
                  <a:lnTo>
                    <a:pt x="1142" y="5069"/>
                  </a:lnTo>
                  <a:lnTo>
                    <a:pt x="1108" y="4959"/>
                  </a:lnTo>
                  <a:lnTo>
                    <a:pt x="1074" y="4848"/>
                  </a:lnTo>
                  <a:lnTo>
                    <a:pt x="1048" y="4737"/>
                  </a:lnTo>
                  <a:lnTo>
                    <a:pt x="1031" y="4626"/>
                  </a:lnTo>
                  <a:lnTo>
                    <a:pt x="1023" y="4516"/>
                  </a:lnTo>
                  <a:lnTo>
                    <a:pt x="1014" y="4405"/>
                  </a:lnTo>
                  <a:lnTo>
                    <a:pt x="1006" y="4294"/>
                  </a:lnTo>
                  <a:lnTo>
                    <a:pt x="1014" y="4183"/>
                  </a:lnTo>
                  <a:lnTo>
                    <a:pt x="1023" y="4073"/>
                  </a:lnTo>
                  <a:lnTo>
                    <a:pt x="1031" y="3962"/>
                  </a:lnTo>
                  <a:lnTo>
                    <a:pt x="1048" y="3851"/>
                  </a:lnTo>
                  <a:lnTo>
                    <a:pt x="1074" y="3740"/>
                  </a:lnTo>
                  <a:lnTo>
                    <a:pt x="1108" y="3630"/>
                  </a:lnTo>
                  <a:lnTo>
                    <a:pt x="1142" y="3528"/>
                  </a:lnTo>
                  <a:lnTo>
                    <a:pt x="1176" y="3417"/>
                  </a:lnTo>
                  <a:lnTo>
                    <a:pt x="1227" y="3315"/>
                  </a:lnTo>
                  <a:lnTo>
                    <a:pt x="1278" y="3212"/>
                  </a:lnTo>
                  <a:lnTo>
                    <a:pt x="1330" y="3110"/>
                  </a:lnTo>
                  <a:lnTo>
                    <a:pt x="1398" y="3016"/>
                  </a:lnTo>
                  <a:lnTo>
                    <a:pt x="1457" y="2914"/>
                  </a:lnTo>
                  <a:lnTo>
                    <a:pt x="1534" y="2820"/>
                  </a:lnTo>
                  <a:lnTo>
                    <a:pt x="1611" y="2735"/>
                  </a:lnTo>
                  <a:lnTo>
                    <a:pt x="1696" y="2650"/>
                  </a:lnTo>
                  <a:lnTo>
                    <a:pt x="1781" y="2565"/>
                  </a:lnTo>
                  <a:lnTo>
                    <a:pt x="1866" y="2488"/>
                  </a:lnTo>
                  <a:lnTo>
                    <a:pt x="1960" y="2412"/>
                  </a:lnTo>
                  <a:lnTo>
                    <a:pt x="2062" y="2352"/>
                  </a:lnTo>
                  <a:lnTo>
                    <a:pt x="2156" y="2284"/>
                  </a:lnTo>
                  <a:lnTo>
                    <a:pt x="2258" y="2233"/>
                  </a:lnTo>
                  <a:lnTo>
                    <a:pt x="2360" y="2182"/>
                  </a:lnTo>
                  <a:lnTo>
                    <a:pt x="2463" y="2130"/>
                  </a:lnTo>
                  <a:lnTo>
                    <a:pt x="2573" y="2096"/>
                  </a:lnTo>
                  <a:lnTo>
                    <a:pt x="2676" y="2062"/>
                  </a:lnTo>
                  <a:lnTo>
                    <a:pt x="2786" y="2028"/>
                  </a:lnTo>
                  <a:lnTo>
                    <a:pt x="2897" y="2003"/>
                  </a:lnTo>
                  <a:lnTo>
                    <a:pt x="3008" y="1986"/>
                  </a:lnTo>
                  <a:lnTo>
                    <a:pt x="3119" y="1977"/>
                  </a:lnTo>
                  <a:lnTo>
                    <a:pt x="3229" y="1969"/>
                  </a:lnTo>
                  <a:lnTo>
                    <a:pt x="3340" y="1960"/>
                  </a:lnTo>
                  <a:lnTo>
                    <a:pt x="3451" y="1969"/>
                  </a:lnTo>
                  <a:lnTo>
                    <a:pt x="3561" y="1977"/>
                  </a:lnTo>
                  <a:lnTo>
                    <a:pt x="3672" y="1986"/>
                  </a:lnTo>
                  <a:lnTo>
                    <a:pt x="3783" y="2003"/>
                  </a:lnTo>
                  <a:lnTo>
                    <a:pt x="3894" y="2028"/>
                  </a:lnTo>
                  <a:lnTo>
                    <a:pt x="4004" y="2062"/>
                  </a:lnTo>
                  <a:lnTo>
                    <a:pt x="4115" y="2096"/>
                  </a:lnTo>
                  <a:lnTo>
                    <a:pt x="4217" y="2130"/>
                  </a:lnTo>
                  <a:lnTo>
                    <a:pt x="4320" y="2182"/>
                  </a:lnTo>
                  <a:lnTo>
                    <a:pt x="4422" y="2233"/>
                  </a:lnTo>
                  <a:lnTo>
                    <a:pt x="4524" y="2284"/>
                  </a:lnTo>
                  <a:lnTo>
                    <a:pt x="4626" y="2352"/>
                  </a:lnTo>
                  <a:lnTo>
                    <a:pt x="4720" y="2412"/>
                  </a:lnTo>
                  <a:lnTo>
                    <a:pt x="4814" y="2488"/>
                  </a:lnTo>
                  <a:lnTo>
                    <a:pt x="4899" y="2565"/>
                  </a:lnTo>
                  <a:lnTo>
                    <a:pt x="4993" y="2650"/>
                  </a:lnTo>
                  <a:lnTo>
                    <a:pt x="5086" y="2752"/>
                  </a:lnTo>
                  <a:lnTo>
                    <a:pt x="5171" y="2855"/>
                  </a:lnTo>
                  <a:lnTo>
                    <a:pt x="5257" y="2965"/>
                  </a:lnTo>
                  <a:lnTo>
                    <a:pt x="5333" y="3076"/>
                  </a:lnTo>
                  <a:lnTo>
                    <a:pt x="5393" y="3195"/>
                  </a:lnTo>
                  <a:lnTo>
                    <a:pt x="5453" y="3315"/>
                  </a:lnTo>
                  <a:lnTo>
                    <a:pt x="5512" y="3434"/>
                  </a:lnTo>
                  <a:lnTo>
                    <a:pt x="5555" y="3562"/>
                  </a:lnTo>
                  <a:lnTo>
                    <a:pt x="6543" y="3238"/>
                  </a:lnTo>
                  <a:lnTo>
                    <a:pt x="7514" y="2267"/>
                  </a:lnTo>
                  <a:lnTo>
                    <a:pt x="7557" y="2224"/>
                  </a:lnTo>
                  <a:lnTo>
                    <a:pt x="7591" y="2173"/>
                  </a:lnTo>
                  <a:lnTo>
                    <a:pt x="7616" y="2130"/>
                  </a:lnTo>
                  <a:lnTo>
                    <a:pt x="7642" y="2079"/>
                  </a:lnTo>
                  <a:lnTo>
                    <a:pt x="7659" y="2028"/>
                  </a:lnTo>
                  <a:lnTo>
                    <a:pt x="7667" y="1977"/>
                  </a:lnTo>
                  <a:lnTo>
                    <a:pt x="7676" y="1926"/>
                  </a:lnTo>
                  <a:lnTo>
                    <a:pt x="7676" y="1866"/>
                  </a:lnTo>
                  <a:lnTo>
                    <a:pt x="7676" y="1815"/>
                  </a:lnTo>
                  <a:lnTo>
                    <a:pt x="7667" y="1764"/>
                  </a:lnTo>
                  <a:lnTo>
                    <a:pt x="7659" y="1713"/>
                  </a:lnTo>
                  <a:lnTo>
                    <a:pt x="7642" y="1662"/>
                  </a:lnTo>
                  <a:lnTo>
                    <a:pt x="7616" y="1611"/>
                  </a:lnTo>
                  <a:lnTo>
                    <a:pt x="7591" y="1560"/>
                  </a:lnTo>
                  <a:lnTo>
                    <a:pt x="7557" y="1517"/>
                  </a:lnTo>
                  <a:lnTo>
                    <a:pt x="7514" y="1475"/>
                  </a:lnTo>
                  <a:lnTo>
                    <a:pt x="6202" y="163"/>
                  </a:lnTo>
                  <a:lnTo>
                    <a:pt x="6160" y="129"/>
                  </a:lnTo>
                  <a:lnTo>
                    <a:pt x="6117" y="95"/>
                  </a:lnTo>
                  <a:lnTo>
                    <a:pt x="6074" y="60"/>
                  </a:lnTo>
                  <a:lnTo>
                    <a:pt x="6023" y="43"/>
                  </a:lnTo>
                  <a:lnTo>
                    <a:pt x="5972" y="26"/>
                  </a:lnTo>
                  <a:lnTo>
                    <a:pt x="5921" y="9"/>
                  </a:lnTo>
                  <a:lnTo>
                    <a:pt x="586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003;p42">
              <a:extLst>
                <a:ext uri="{FF2B5EF4-FFF2-40B4-BE49-F238E27FC236}">
                  <a16:creationId xmlns:a16="http://schemas.microsoft.com/office/drawing/2014/main" id="{9CAFCA81-521D-8398-9AF3-BC10A14D8CEA}"/>
                </a:ext>
              </a:extLst>
            </p:cNvPr>
            <p:cNvSpPr/>
            <p:nvPr/>
          </p:nvSpPr>
          <p:spPr>
            <a:xfrm>
              <a:off x="5299725" y="3017000"/>
              <a:ext cx="4700" cy="4725"/>
            </a:xfrm>
            <a:custGeom>
              <a:avLst/>
              <a:gdLst/>
              <a:ahLst/>
              <a:cxnLst/>
              <a:rect l="l" t="t" r="r" b="b"/>
              <a:pathLst>
                <a:path w="188" h="189" extrusionOk="0">
                  <a:moveTo>
                    <a:pt x="94" y="1"/>
                  </a:moveTo>
                  <a:lnTo>
                    <a:pt x="60" y="9"/>
                  </a:lnTo>
                  <a:lnTo>
                    <a:pt x="26" y="26"/>
                  </a:lnTo>
                  <a:lnTo>
                    <a:pt x="9" y="60"/>
                  </a:lnTo>
                  <a:lnTo>
                    <a:pt x="0" y="94"/>
                  </a:lnTo>
                  <a:lnTo>
                    <a:pt x="0" y="128"/>
                  </a:lnTo>
                  <a:lnTo>
                    <a:pt x="26" y="162"/>
                  </a:lnTo>
                  <a:lnTo>
                    <a:pt x="51" y="180"/>
                  </a:lnTo>
                  <a:lnTo>
                    <a:pt x="85" y="188"/>
                  </a:lnTo>
                  <a:lnTo>
                    <a:pt x="128" y="180"/>
                  </a:lnTo>
                  <a:lnTo>
                    <a:pt x="154" y="154"/>
                  </a:lnTo>
                  <a:lnTo>
                    <a:pt x="179" y="128"/>
                  </a:lnTo>
                  <a:lnTo>
                    <a:pt x="188" y="86"/>
                  </a:lnTo>
                  <a:lnTo>
                    <a:pt x="179" y="52"/>
                  </a:lnTo>
                  <a:lnTo>
                    <a:pt x="162" y="26"/>
                  </a:lnTo>
                  <a:lnTo>
                    <a:pt x="128" y="1"/>
                  </a:lnTo>
                  <a:close/>
                </a:path>
              </a:pathLst>
            </a:custGeom>
            <a:solidFill>
              <a:srgbClr val="45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004;p42">
              <a:extLst>
                <a:ext uri="{FF2B5EF4-FFF2-40B4-BE49-F238E27FC236}">
                  <a16:creationId xmlns:a16="http://schemas.microsoft.com/office/drawing/2014/main" id="{41C3C498-3CFD-46E7-E362-7D743BF2E230}"/>
                </a:ext>
              </a:extLst>
            </p:cNvPr>
            <p:cNvSpPr/>
            <p:nvPr/>
          </p:nvSpPr>
          <p:spPr>
            <a:xfrm>
              <a:off x="5335075" y="3052350"/>
              <a:ext cx="4700" cy="4725"/>
            </a:xfrm>
            <a:custGeom>
              <a:avLst/>
              <a:gdLst/>
              <a:ahLst/>
              <a:cxnLst/>
              <a:rect l="l" t="t" r="r" b="b"/>
              <a:pathLst>
                <a:path w="188" h="189" extrusionOk="0">
                  <a:moveTo>
                    <a:pt x="60" y="1"/>
                  </a:moveTo>
                  <a:lnTo>
                    <a:pt x="26" y="26"/>
                  </a:lnTo>
                  <a:lnTo>
                    <a:pt x="9" y="60"/>
                  </a:lnTo>
                  <a:lnTo>
                    <a:pt x="0" y="94"/>
                  </a:lnTo>
                  <a:lnTo>
                    <a:pt x="0" y="129"/>
                  </a:lnTo>
                  <a:lnTo>
                    <a:pt x="26" y="163"/>
                  </a:lnTo>
                  <a:lnTo>
                    <a:pt x="51" y="180"/>
                  </a:lnTo>
                  <a:lnTo>
                    <a:pt x="86" y="188"/>
                  </a:lnTo>
                  <a:lnTo>
                    <a:pt x="120" y="180"/>
                  </a:lnTo>
                  <a:lnTo>
                    <a:pt x="154" y="154"/>
                  </a:lnTo>
                  <a:lnTo>
                    <a:pt x="179" y="120"/>
                  </a:lnTo>
                  <a:lnTo>
                    <a:pt x="188" y="86"/>
                  </a:lnTo>
                  <a:lnTo>
                    <a:pt x="179" y="52"/>
                  </a:lnTo>
                  <a:lnTo>
                    <a:pt x="162" y="18"/>
                  </a:lnTo>
                  <a:lnTo>
                    <a:pt x="128" y="1"/>
                  </a:lnTo>
                  <a:close/>
                </a:path>
              </a:pathLst>
            </a:custGeom>
            <a:solidFill>
              <a:srgbClr val="45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005;p42">
              <a:extLst>
                <a:ext uri="{FF2B5EF4-FFF2-40B4-BE49-F238E27FC236}">
                  <a16:creationId xmlns:a16="http://schemas.microsoft.com/office/drawing/2014/main" id="{3268DA28-C817-F60B-86E4-AF6DAF4848CB}"/>
                </a:ext>
              </a:extLst>
            </p:cNvPr>
            <p:cNvSpPr/>
            <p:nvPr/>
          </p:nvSpPr>
          <p:spPr>
            <a:xfrm>
              <a:off x="5317400" y="3005075"/>
              <a:ext cx="30675" cy="30700"/>
            </a:xfrm>
            <a:custGeom>
              <a:avLst/>
              <a:gdLst/>
              <a:ahLst/>
              <a:cxnLst/>
              <a:rect l="l" t="t" r="r" b="b"/>
              <a:pathLst>
                <a:path w="1227" h="1228" extrusionOk="0">
                  <a:moveTo>
                    <a:pt x="793" y="231"/>
                  </a:moveTo>
                  <a:lnTo>
                    <a:pt x="844" y="248"/>
                  </a:lnTo>
                  <a:lnTo>
                    <a:pt x="886" y="273"/>
                  </a:lnTo>
                  <a:lnTo>
                    <a:pt x="929" y="307"/>
                  </a:lnTo>
                  <a:lnTo>
                    <a:pt x="954" y="341"/>
                  </a:lnTo>
                  <a:lnTo>
                    <a:pt x="980" y="384"/>
                  </a:lnTo>
                  <a:lnTo>
                    <a:pt x="997" y="435"/>
                  </a:lnTo>
                  <a:lnTo>
                    <a:pt x="997" y="486"/>
                  </a:lnTo>
                  <a:lnTo>
                    <a:pt x="997" y="529"/>
                  </a:lnTo>
                  <a:lnTo>
                    <a:pt x="980" y="580"/>
                  </a:lnTo>
                  <a:lnTo>
                    <a:pt x="954" y="622"/>
                  </a:lnTo>
                  <a:lnTo>
                    <a:pt x="929" y="665"/>
                  </a:lnTo>
                  <a:lnTo>
                    <a:pt x="886" y="699"/>
                  </a:lnTo>
                  <a:lnTo>
                    <a:pt x="844" y="716"/>
                  </a:lnTo>
                  <a:lnTo>
                    <a:pt x="793" y="733"/>
                  </a:lnTo>
                  <a:lnTo>
                    <a:pt x="741" y="742"/>
                  </a:lnTo>
                  <a:lnTo>
                    <a:pt x="699" y="733"/>
                  </a:lnTo>
                  <a:lnTo>
                    <a:pt x="648" y="716"/>
                  </a:lnTo>
                  <a:lnTo>
                    <a:pt x="605" y="699"/>
                  </a:lnTo>
                  <a:lnTo>
                    <a:pt x="563" y="665"/>
                  </a:lnTo>
                  <a:lnTo>
                    <a:pt x="528" y="622"/>
                  </a:lnTo>
                  <a:lnTo>
                    <a:pt x="511" y="580"/>
                  </a:lnTo>
                  <a:lnTo>
                    <a:pt x="494" y="529"/>
                  </a:lnTo>
                  <a:lnTo>
                    <a:pt x="494" y="486"/>
                  </a:lnTo>
                  <a:lnTo>
                    <a:pt x="494" y="435"/>
                  </a:lnTo>
                  <a:lnTo>
                    <a:pt x="511" y="384"/>
                  </a:lnTo>
                  <a:lnTo>
                    <a:pt x="528" y="341"/>
                  </a:lnTo>
                  <a:lnTo>
                    <a:pt x="563" y="307"/>
                  </a:lnTo>
                  <a:lnTo>
                    <a:pt x="605" y="273"/>
                  </a:lnTo>
                  <a:lnTo>
                    <a:pt x="648" y="248"/>
                  </a:lnTo>
                  <a:lnTo>
                    <a:pt x="699" y="231"/>
                  </a:lnTo>
                  <a:close/>
                  <a:moveTo>
                    <a:pt x="716" y="1"/>
                  </a:moveTo>
                  <a:lnTo>
                    <a:pt x="622" y="9"/>
                  </a:lnTo>
                  <a:lnTo>
                    <a:pt x="528" y="35"/>
                  </a:lnTo>
                  <a:lnTo>
                    <a:pt x="443" y="77"/>
                  </a:lnTo>
                  <a:lnTo>
                    <a:pt x="401" y="111"/>
                  </a:lnTo>
                  <a:lnTo>
                    <a:pt x="367" y="145"/>
                  </a:lnTo>
                  <a:lnTo>
                    <a:pt x="0" y="512"/>
                  </a:lnTo>
                  <a:lnTo>
                    <a:pt x="716" y="1227"/>
                  </a:lnTo>
                  <a:lnTo>
                    <a:pt x="1082" y="869"/>
                  </a:lnTo>
                  <a:lnTo>
                    <a:pt x="1116" y="827"/>
                  </a:lnTo>
                  <a:lnTo>
                    <a:pt x="1150" y="784"/>
                  </a:lnTo>
                  <a:lnTo>
                    <a:pt x="1193" y="699"/>
                  </a:lnTo>
                  <a:lnTo>
                    <a:pt x="1218" y="605"/>
                  </a:lnTo>
                  <a:lnTo>
                    <a:pt x="1227" y="512"/>
                  </a:lnTo>
                  <a:lnTo>
                    <a:pt x="1218" y="409"/>
                  </a:lnTo>
                  <a:lnTo>
                    <a:pt x="1193" y="316"/>
                  </a:lnTo>
                  <a:lnTo>
                    <a:pt x="1150" y="231"/>
                  </a:lnTo>
                  <a:lnTo>
                    <a:pt x="1116" y="188"/>
                  </a:lnTo>
                  <a:lnTo>
                    <a:pt x="1082" y="154"/>
                  </a:lnTo>
                  <a:lnTo>
                    <a:pt x="1074" y="145"/>
                  </a:lnTo>
                  <a:lnTo>
                    <a:pt x="1040" y="111"/>
                  </a:lnTo>
                  <a:lnTo>
                    <a:pt x="997" y="77"/>
                  </a:lnTo>
                  <a:lnTo>
                    <a:pt x="912" y="35"/>
                  </a:lnTo>
                  <a:lnTo>
                    <a:pt x="818" y="9"/>
                  </a:lnTo>
                  <a:lnTo>
                    <a:pt x="716" y="1"/>
                  </a:lnTo>
                  <a:close/>
                </a:path>
              </a:pathLst>
            </a:custGeom>
            <a:solidFill>
              <a:srgbClr val="78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006;p42">
              <a:extLst>
                <a:ext uri="{FF2B5EF4-FFF2-40B4-BE49-F238E27FC236}">
                  <a16:creationId xmlns:a16="http://schemas.microsoft.com/office/drawing/2014/main" id="{A01EB805-6F9F-F384-32ED-C8D43595820C}"/>
                </a:ext>
              </a:extLst>
            </p:cNvPr>
            <p:cNvSpPr/>
            <p:nvPr/>
          </p:nvSpPr>
          <p:spPr>
            <a:xfrm>
              <a:off x="5317400" y="3015300"/>
              <a:ext cx="20675" cy="20475"/>
            </a:xfrm>
            <a:custGeom>
              <a:avLst/>
              <a:gdLst/>
              <a:ahLst/>
              <a:cxnLst/>
              <a:rect l="l" t="t" r="r" b="b"/>
              <a:pathLst>
                <a:path w="827" h="819" extrusionOk="0">
                  <a:moveTo>
                    <a:pt x="103" y="0"/>
                  </a:moveTo>
                  <a:lnTo>
                    <a:pt x="0" y="103"/>
                  </a:lnTo>
                  <a:lnTo>
                    <a:pt x="716" y="818"/>
                  </a:lnTo>
                  <a:lnTo>
                    <a:pt x="827" y="716"/>
                  </a:lnTo>
                  <a:lnTo>
                    <a:pt x="103" y="0"/>
                  </a:lnTo>
                  <a:close/>
                </a:path>
              </a:pathLst>
            </a:custGeom>
            <a:solidFill>
              <a:srgbClr val="5E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007;p42">
              <a:extLst>
                <a:ext uri="{FF2B5EF4-FFF2-40B4-BE49-F238E27FC236}">
                  <a16:creationId xmlns:a16="http://schemas.microsoft.com/office/drawing/2014/main" id="{ECFFF9AD-84AD-6D71-F788-DC30B187D1B4}"/>
                </a:ext>
              </a:extLst>
            </p:cNvPr>
            <p:cNvSpPr/>
            <p:nvPr/>
          </p:nvSpPr>
          <p:spPr>
            <a:xfrm>
              <a:off x="5236475" y="3181850"/>
              <a:ext cx="7675" cy="7675"/>
            </a:xfrm>
            <a:custGeom>
              <a:avLst/>
              <a:gdLst/>
              <a:ahLst/>
              <a:cxnLst/>
              <a:rect l="l" t="t" r="r" b="b"/>
              <a:pathLst>
                <a:path w="307" h="307" extrusionOk="0">
                  <a:moveTo>
                    <a:pt x="154" y="0"/>
                  </a:moveTo>
                  <a:lnTo>
                    <a:pt x="119" y="9"/>
                  </a:lnTo>
                  <a:lnTo>
                    <a:pt x="94" y="17"/>
                  </a:lnTo>
                  <a:lnTo>
                    <a:pt x="68" y="26"/>
                  </a:lnTo>
                  <a:lnTo>
                    <a:pt x="43" y="51"/>
                  </a:lnTo>
                  <a:lnTo>
                    <a:pt x="26" y="68"/>
                  </a:lnTo>
                  <a:lnTo>
                    <a:pt x="9" y="102"/>
                  </a:lnTo>
                  <a:lnTo>
                    <a:pt x="0" y="128"/>
                  </a:lnTo>
                  <a:lnTo>
                    <a:pt x="0" y="153"/>
                  </a:lnTo>
                  <a:lnTo>
                    <a:pt x="0" y="187"/>
                  </a:lnTo>
                  <a:lnTo>
                    <a:pt x="9" y="213"/>
                  </a:lnTo>
                  <a:lnTo>
                    <a:pt x="26" y="239"/>
                  </a:lnTo>
                  <a:lnTo>
                    <a:pt x="43" y="264"/>
                  </a:lnTo>
                  <a:lnTo>
                    <a:pt x="68" y="281"/>
                  </a:lnTo>
                  <a:lnTo>
                    <a:pt x="94" y="298"/>
                  </a:lnTo>
                  <a:lnTo>
                    <a:pt x="119" y="307"/>
                  </a:lnTo>
                  <a:lnTo>
                    <a:pt x="179" y="307"/>
                  </a:lnTo>
                  <a:lnTo>
                    <a:pt x="213" y="298"/>
                  </a:lnTo>
                  <a:lnTo>
                    <a:pt x="239" y="281"/>
                  </a:lnTo>
                  <a:lnTo>
                    <a:pt x="264" y="264"/>
                  </a:lnTo>
                  <a:lnTo>
                    <a:pt x="281" y="239"/>
                  </a:lnTo>
                  <a:lnTo>
                    <a:pt x="298" y="213"/>
                  </a:lnTo>
                  <a:lnTo>
                    <a:pt x="298" y="187"/>
                  </a:lnTo>
                  <a:lnTo>
                    <a:pt x="307" y="153"/>
                  </a:lnTo>
                  <a:lnTo>
                    <a:pt x="298" y="128"/>
                  </a:lnTo>
                  <a:lnTo>
                    <a:pt x="298" y="102"/>
                  </a:lnTo>
                  <a:lnTo>
                    <a:pt x="281" y="68"/>
                  </a:lnTo>
                  <a:lnTo>
                    <a:pt x="264" y="51"/>
                  </a:lnTo>
                  <a:lnTo>
                    <a:pt x="239" y="26"/>
                  </a:lnTo>
                  <a:lnTo>
                    <a:pt x="213" y="17"/>
                  </a:lnTo>
                  <a:lnTo>
                    <a:pt x="179" y="9"/>
                  </a:lnTo>
                  <a:lnTo>
                    <a:pt x="154" y="0"/>
                  </a:lnTo>
                  <a:close/>
                </a:path>
              </a:pathLst>
            </a:custGeom>
            <a:solidFill>
              <a:srgbClr val="45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008;p42">
              <a:extLst>
                <a:ext uri="{FF2B5EF4-FFF2-40B4-BE49-F238E27FC236}">
                  <a16:creationId xmlns:a16="http://schemas.microsoft.com/office/drawing/2014/main" id="{915C8B17-982E-9562-EB5E-ED54E1B19E1E}"/>
                </a:ext>
              </a:extLst>
            </p:cNvPr>
            <p:cNvSpPr/>
            <p:nvPr/>
          </p:nvSpPr>
          <p:spPr>
            <a:xfrm>
              <a:off x="5299725" y="3042550"/>
              <a:ext cx="12375" cy="12375"/>
            </a:xfrm>
            <a:custGeom>
              <a:avLst/>
              <a:gdLst/>
              <a:ahLst/>
              <a:cxnLst/>
              <a:rect l="l" t="t" r="r" b="b"/>
              <a:pathLst>
                <a:path w="495" h="495" extrusionOk="0">
                  <a:moveTo>
                    <a:pt x="401" y="1"/>
                  </a:moveTo>
                  <a:lnTo>
                    <a:pt x="341" y="35"/>
                  </a:lnTo>
                  <a:lnTo>
                    <a:pt x="290" y="78"/>
                  </a:lnTo>
                  <a:lnTo>
                    <a:pt x="256" y="112"/>
                  </a:lnTo>
                  <a:lnTo>
                    <a:pt x="239" y="146"/>
                  </a:lnTo>
                  <a:lnTo>
                    <a:pt x="188" y="137"/>
                  </a:lnTo>
                  <a:lnTo>
                    <a:pt x="137" y="137"/>
                  </a:lnTo>
                  <a:lnTo>
                    <a:pt x="85" y="154"/>
                  </a:lnTo>
                  <a:lnTo>
                    <a:pt x="43" y="188"/>
                  </a:lnTo>
                  <a:lnTo>
                    <a:pt x="26" y="214"/>
                  </a:lnTo>
                  <a:lnTo>
                    <a:pt x="9" y="239"/>
                  </a:lnTo>
                  <a:lnTo>
                    <a:pt x="0" y="273"/>
                  </a:lnTo>
                  <a:lnTo>
                    <a:pt x="0" y="308"/>
                  </a:lnTo>
                  <a:lnTo>
                    <a:pt x="0" y="342"/>
                  </a:lnTo>
                  <a:lnTo>
                    <a:pt x="9" y="376"/>
                  </a:lnTo>
                  <a:lnTo>
                    <a:pt x="26" y="410"/>
                  </a:lnTo>
                  <a:lnTo>
                    <a:pt x="51" y="435"/>
                  </a:lnTo>
                  <a:lnTo>
                    <a:pt x="77" y="461"/>
                  </a:lnTo>
                  <a:lnTo>
                    <a:pt x="111" y="478"/>
                  </a:lnTo>
                  <a:lnTo>
                    <a:pt x="145" y="486"/>
                  </a:lnTo>
                  <a:lnTo>
                    <a:pt x="179" y="495"/>
                  </a:lnTo>
                  <a:lnTo>
                    <a:pt x="213" y="486"/>
                  </a:lnTo>
                  <a:lnTo>
                    <a:pt x="247" y="478"/>
                  </a:lnTo>
                  <a:lnTo>
                    <a:pt x="273" y="461"/>
                  </a:lnTo>
                  <a:lnTo>
                    <a:pt x="307" y="444"/>
                  </a:lnTo>
                  <a:lnTo>
                    <a:pt x="332" y="401"/>
                  </a:lnTo>
                  <a:lnTo>
                    <a:pt x="350" y="359"/>
                  </a:lnTo>
                  <a:lnTo>
                    <a:pt x="350" y="308"/>
                  </a:lnTo>
                  <a:lnTo>
                    <a:pt x="341" y="265"/>
                  </a:lnTo>
                  <a:lnTo>
                    <a:pt x="375" y="239"/>
                  </a:lnTo>
                  <a:lnTo>
                    <a:pt x="418" y="205"/>
                  </a:lnTo>
                  <a:lnTo>
                    <a:pt x="460" y="154"/>
                  </a:lnTo>
                  <a:lnTo>
                    <a:pt x="486" y="95"/>
                  </a:lnTo>
                  <a:lnTo>
                    <a:pt x="494" y="43"/>
                  </a:lnTo>
                  <a:lnTo>
                    <a:pt x="494" y="26"/>
                  </a:lnTo>
                  <a:lnTo>
                    <a:pt x="477" y="9"/>
                  </a:lnTo>
                  <a:lnTo>
                    <a:pt x="469" y="1"/>
                  </a:lnTo>
                  <a:close/>
                </a:path>
              </a:pathLst>
            </a:custGeom>
            <a:solidFill>
              <a:srgbClr val="29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009;p42">
              <a:extLst>
                <a:ext uri="{FF2B5EF4-FFF2-40B4-BE49-F238E27FC236}">
                  <a16:creationId xmlns:a16="http://schemas.microsoft.com/office/drawing/2014/main" id="{CF356EEA-88B7-AA13-F2F8-1A630F31FAEE}"/>
                </a:ext>
              </a:extLst>
            </p:cNvPr>
            <p:cNvSpPr/>
            <p:nvPr/>
          </p:nvSpPr>
          <p:spPr>
            <a:xfrm>
              <a:off x="5538875" y="3048725"/>
              <a:ext cx="109500" cy="146975"/>
            </a:xfrm>
            <a:custGeom>
              <a:avLst/>
              <a:gdLst/>
              <a:ahLst/>
              <a:cxnLst/>
              <a:rect l="l" t="t" r="r" b="b"/>
              <a:pathLst>
                <a:path w="4380" h="5879" extrusionOk="0">
                  <a:moveTo>
                    <a:pt x="1227" y="1"/>
                  </a:moveTo>
                  <a:lnTo>
                    <a:pt x="1151" y="26"/>
                  </a:lnTo>
                  <a:lnTo>
                    <a:pt x="1083" y="61"/>
                  </a:lnTo>
                  <a:lnTo>
                    <a:pt x="1023" y="112"/>
                  </a:lnTo>
                  <a:lnTo>
                    <a:pt x="904" y="239"/>
                  </a:lnTo>
                  <a:lnTo>
                    <a:pt x="784" y="376"/>
                  </a:lnTo>
                  <a:lnTo>
                    <a:pt x="682" y="512"/>
                  </a:lnTo>
                  <a:lnTo>
                    <a:pt x="580" y="648"/>
                  </a:lnTo>
                  <a:lnTo>
                    <a:pt x="486" y="793"/>
                  </a:lnTo>
                  <a:lnTo>
                    <a:pt x="410" y="938"/>
                  </a:lnTo>
                  <a:lnTo>
                    <a:pt x="333" y="1091"/>
                  </a:lnTo>
                  <a:lnTo>
                    <a:pt x="265" y="1245"/>
                  </a:lnTo>
                  <a:lnTo>
                    <a:pt x="205" y="1398"/>
                  </a:lnTo>
                  <a:lnTo>
                    <a:pt x="154" y="1560"/>
                  </a:lnTo>
                  <a:lnTo>
                    <a:pt x="103" y="1713"/>
                  </a:lnTo>
                  <a:lnTo>
                    <a:pt x="69" y="1875"/>
                  </a:lnTo>
                  <a:lnTo>
                    <a:pt x="43" y="2037"/>
                  </a:lnTo>
                  <a:lnTo>
                    <a:pt x="18" y="2199"/>
                  </a:lnTo>
                  <a:lnTo>
                    <a:pt x="1" y="2361"/>
                  </a:lnTo>
                  <a:lnTo>
                    <a:pt x="1" y="2522"/>
                  </a:lnTo>
                  <a:lnTo>
                    <a:pt x="1" y="2684"/>
                  </a:lnTo>
                  <a:lnTo>
                    <a:pt x="9" y="2846"/>
                  </a:lnTo>
                  <a:lnTo>
                    <a:pt x="26" y="3008"/>
                  </a:lnTo>
                  <a:lnTo>
                    <a:pt x="52" y="3170"/>
                  </a:lnTo>
                  <a:lnTo>
                    <a:pt x="86" y="3332"/>
                  </a:lnTo>
                  <a:lnTo>
                    <a:pt x="128" y="3494"/>
                  </a:lnTo>
                  <a:lnTo>
                    <a:pt x="171" y="3647"/>
                  </a:lnTo>
                  <a:lnTo>
                    <a:pt x="231" y="3800"/>
                  </a:lnTo>
                  <a:lnTo>
                    <a:pt x="290" y="3954"/>
                  </a:lnTo>
                  <a:lnTo>
                    <a:pt x="367" y="4098"/>
                  </a:lnTo>
                  <a:lnTo>
                    <a:pt x="444" y="4243"/>
                  </a:lnTo>
                  <a:lnTo>
                    <a:pt x="529" y="4388"/>
                  </a:lnTo>
                  <a:lnTo>
                    <a:pt x="631" y="4524"/>
                  </a:lnTo>
                  <a:lnTo>
                    <a:pt x="733" y="4661"/>
                  </a:lnTo>
                  <a:lnTo>
                    <a:pt x="844" y="4788"/>
                  </a:lnTo>
                  <a:lnTo>
                    <a:pt x="963" y="4908"/>
                  </a:lnTo>
                  <a:lnTo>
                    <a:pt x="1117" y="5061"/>
                  </a:lnTo>
                  <a:lnTo>
                    <a:pt x="1278" y="5189"/>
                  </a:lnTo>
                  <a:lnTo>
                    <a:pt x="1449" y="5317"/>
                  </a:lnTo>
                  <a:lnTo>
                    <a:pt x="1628" y="5427"/>
                  </a:lnTo>
                  <a:lnTo>
                    <a:pt x="1815" y="5530"/>
                  </a:lnTo>
                  <a:lnTo>
                    <a:pt x="2003" y="5615"/>
                  </a:lnTo>
                  <a:lnTo>
                    <a:pt x="2198" y="5691"/>
                  </a:lnTo>
                  <a:lnTo>
                    <a:pt x="2394" y="5751"/>
                  </a:lnTo>
                  <a:lnTo>
                    <a:pt x="2599" y="5802"/>
                  </a:lnTo>
                  <a:lnTo>
                    <a:pt x="2803" y="5836"/>
                  </a:lnTo>
                  <a:lnTo>
                    <a:pt x="3008" y="5862"/>
                  </a:lnTo>
                  <a:lnTo>
                    <a:pt x="3221" y="5879"/>
                  </a:lnTo>
                  <a:lnTo>
                    <a:pt x="3434" y="5870"/>
                  </a:lnTo>
                  <a:lnTo>
                    <a:pt x="3647" y="5862"/>
                  </a:lnTo>
                  <a:lnTo>
                    <a:pt x="3860" y="5828"/>
                  </a:lnTo>
                  <a:lnTo>
                    <a:pt x="4073" y="5785"/>
                  </a:lnTo>
                  <a:lnTo>
                    <a:pt x="4149" y="5760"/>
                  </a:lnTo>
                  <a:lnTo>
                    <a:pt x="4217" y="5725"/>
                  </a:lnTo>
                  <a:lnTo>
                    <a:pt x="4268" y="5674"/>
                  </a:lnTo>
                  <a:lnTo>
                    <a:pt x="4320" y="5615"/>
                  </a:lnTo>
                  <a:lnTo>
                    <a:pt x="4354" y="5547"/>
                  </a:lnTo>
                  <a:lnTo>
                    <a:pt x="4371" y="5470"/>
                  </a:lnTo>
                  <a:lnTo>
                    <a:pt x="4379" y="5393"/>
                  </a:lnTo>
                  <a:lnTo>
                    <a:pt x="4371" y="5317"/>
                  </a:lnTo>
                  <a:lnTo>
                    <a:pt x="4345" y="5240"/>
                  </a:lnTo>
                  <a:lnTo>
                    <a:pt x="4303" y="5172"/>
                  </a:lnTo>
                  <a:lnTo>
                    <a:pt x="4251" y="5121"/>
                  </a:lnTo>
                  <a:lnTo>
                    <a:pt x="4192" y="5070"/>
                  </a:lnTo>
                  <a:lnTo>
                    <a:pt x="4124" y="5035"/>
                  </a:lnTo>
                  <a:lnTo>
                    <a:pt x="4056" y="5018"/>
                  </a:lnTo>
                  <a:lnTo>
                    <a:pt x="3979" y="5010"/>
                  </a:lnTo>
                  <a:lnTo>
                    <a:pt x="3894" y="5027"/>
                  </a:lnTo>
                  <a:lnTo>
                    <a:pt x="3732" y="5052"/>
                  </a:lnTo>
                  <a:lnTo>
                    <a:pt x="3570" y="5078"/>
                  </a:lnTo>
                  <a:lnTo>
                    <a:pt x="3408" y="5087"/>
                  </a:lnTo>
                  <a:lnTo>
                    <a:pt x="3246" y="5095"/>
                  </a:lnTo>
                  <a:lnTo>
                    <a:pt x="3084" y="5087"/>
                  </a:lnTo>
                  <a:lnTo>
                    <a:pt x="2923" y="5061"/>
                  </a:lnTo>
                  <a:lnTo>
                    <a:pt x="2761" y="5035"/>
                  </a:lnTo>
                  <a:lnTo>
                    <a:pt x="2607" y="5001"/>
                  </a:lnTo>
                  <a:lnTo>
                    <a:pt x="2454" y="4950"/>
                  </a:lnTo>
                  <a:lnTo>
                    <a:pt x="2309" y="4891"/>
                  </a:lnTo>
                  <a:lnTo>
                    <a:pt x="2164" y="4822"/>
                  </a:lnTo>
                  <a:lnTo>
                    <a:pt x="2028" y="4754"/>
                  </a:lnTo>
                  <a:lnTo>
                    <a:pt x="1892" y="4669"/>
                  </a:lnTo>
                  <a:lnTo>
                    <a:pt x="1756" y="4575"/>
                  </a:lnTo>
                  <a:lnTo>
                    <a:pt x="1636" y="4473"/>
                  </a:lnTo>
                  <a:lnTo>
                    <a:pt x="1517" y="4354"/>
                  </a:lnTo>
                  <a:lnTo>
                    <a:pt x="1423" y="4260"/>
                  </a:lnTo>
                  <a:lnTo>
                    <a:pt x="1338" y="4167"/>
                  </a:lnTo>
                  <a:lnTo>
                    <a:pt x="1261" y="4056"/>
                  </a:lnTo>
                  <a:lnTo>
                    <a:pt x="1185" y="3954"/>
                  </a:lnTo>
                  <a:lnTo>
                    <a:pt x="1117" y="3843"/>
                  </a:lnTo>
                  <a:lnTo>
                    <a:pt x="1057" y="3732"/>
                  </a:lnTo>
                  <a:lnTo>
                    <a:pt x="1006" y="3621"/>
                  </a:lnTo>
                  <a:lnTo>
                    <a:pt x="955" y="3502"/>
                  </a:lnTo>
                  <a:lnTo>
                    <a:pt x="912" y="3383"/>
                  </a:lnTo>
                  <a:lnTo>
                    <a:pt x="878" y="3264"/>
                  </a:lnTo>
                  <a:lnTo>
                    <a:pt x="844" y="3144"/>
                  </a:lnTo>
                  <a:lnTo>
                    <a:pt x="818" y="3025"/>
                  </a:lnTo>
                  <a:lnTo>
                    <a:pt x="801" y="2897"/>
                  </a:lnTo>
                  <a:lnTo>
                    <a:pt x="793" y="2778"/>
                  </a:lnTo>
                  <a:lnTo>
                    <a:pt x="784" y="2650"/>
                  </a:lnTo>
                  <a:lnTo>
                    <a:pt x="784" y="2522"/>
                  </a:lnTo>
                  <a:lnTo>
                    <a:pt x="784" y="2403"/>
                  </a:lnTo>
                  <a:lnTo>
                    <a:pt x="801" y="2275"/>
                  </a:lnTo>
                  <a:lnTo>
                    <a:pt x="818" y="2148"/>
                  </a:lnTo>
                  <a:lnTo>
                    <a:pt x="835" y="2028"/>
                  </a:lnTo>
                  <a:lnTo>
                    <a:pt x="870" y="1901"/>
                  </a:lnTo>
                  <a:lnTo>
                    <a:pt x="904" y="1781"/>
                  </a:lnTo>
                  <a:lnTo>
                    <a:pt x="946" y="1662"/>
                  </a:lnTo>
                  <a:lnTo>
                    <a:pt x="989" y="1543"/>
                  </a:lnTo>
                  <a:lnTo>
                    <a:pt x="1040" y="1424"/>
                  </a:lnTo>
                  <a:lnTo>
                    <a:pt x="1100" y="1304"/>
                  </a:lnTo>
                  <a:lnTo>
                    <a:pt x="1168" y="1194"/>
                  </a:lnTo>
                  <a:lnTo>
                    <a:pt x="1236" y="1083"/>
                  </a:lnTo>
                  <a:lnTo>
                    <a:pt x="1313" y="972"/>
                  </a:lnTo>
                  <a:lnTo>
                    <a:pt x="1398" y="870"/>
                  </a:lnTo>
                  <a:lnTo>
                    <a:pt x="1483" y="768"/>
                  </a:lnTo>
                  <a:lnTo>
                    <a:pt x="1577" y="665"/>
                  </a:lnTo>
                  <a:lnTo>
                    <a:pt x="1628" y="606"/>
                  </a:lnTo>
                  <a:lnTo>
                    <a:pt x="1662" y="538"/>
                  </a:lnTo>
                  <a:lnTo>
                    <a:pt x="1687" y="461"/>
                  </a:lnTo>
                  <a:lnTo>
                    <a:pt x="1687" y="393"/>
                  </a:lnTo>
                  <a:lnTo>
                    <a:pt x="1687" y="316"/>
                  </a:lnTo>
                  <a:lnTo>
                    <a:pt x="1662" y="239"/>
                  </a:lnTo>
                  <a:lnTo>
                    <a:pt x="1628" y="171"/>
                  </a:lnTo>
                  <a:lnTo>
                    <a:pt x="1577" y="112"/>
                  </a:lnTo>
                  <a:lnTo>
                    <a:pt x="1517" y="61"/>
                  </a:lnTo>
                  <a:lnTo>
                    <a:pt x="1449" y="26"/>
                  </a:lnTo>
                  <a:lnTo>
                    <a:pt x="13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010;p42">
              <a:extLst>
                <a:ext uri="{FF2B5EF4-FFF2-40B4-BE49-F238E27FC236}">
                  <a16:creationId xmlns:a16="http://schemas.microsoft.com/office/drawing/2014/main" id="{C330BC03-7AD6-82A0-D386-74A72A934285}"/>
                </a:ext>
              </a:extLst>
            </p:cNvPr>
            <p:cNvSpPr/>
            <p:nvPr/>
          </p:nvSpPr>
          <p:spPr>
            <a:xfrm>
              <a:off x="5510775" y="3007625"/>
              <a:ext cx="192100" cy="191275"/>
            </a:xfrm>
            <a:custGeom>
              <a:avLst/>
              <a:gdLst/>
              <a:ahLst/>
              <a:cxnLst/>
              <a:rect l="l" t="t" r="r" b="b"/>
              <a:pathLst>
                <a:path w="7684" h="7651" extrusionOk="0">
                  <a:moveTo>
                    <a:pt x="1815" y="1"/>
                  </a:moveTo>
                  <a:lnTo>
                    <a:pt x="1764" y="9"/>
                  </a:lnTo>
                  <a:lnTo>
                    <a:pt x="1712" y="26"/>
                  </a:lnTo>
                  <a:lnTo>
                    <a:pt x="1661" y="43"/>
                  </a:lnTo>
                  <a:lnTo>
                    <a:pt x="1610" y="60"/>
                  </a:lnTo>
                  <a:lnTo>
                    <a:pt x="1568" y="95"/>
                  </a:lnTo>
                  <a:lnTo>
                    <a:pt x="1517" y="129"/>
                  </a:lnTo>
                  <a:lnTo>
                    <a:pt x="1474" y="163"/>
                  </a:lnTo>
                  <a:lnTo>
                    <a:pt x="162" y="1475"/>
                  </a:lnTo>
                  <a:lnTo>
                    <a:pt x="128" y="1517"/>
                  </a:lnTo>
                  <a:lnTo>
                    <a:pt x="94" y="1560"/>
                  </a:lnTo>
                  <a:lnTo>
                    <a:pt x="68" y="1611"/>
                  </a:lnTo>
                  <a:lnTo>
                    <a:pt x="43" y="1662"/>
                  </a:lnTo>
                  <a:lnTo>
                    <a:pt x="26" y="1713"/>
                  </a:lnTo>
                  <a:lnTo>
                    <a:pt x="9" y="1764"/>
                  </a:lnTo>
                  <a:lnTo>
                    <a:pt x="0" y="1815"/>
                  </a:lnTo>
                  <a:lnTo>
                    <a:pt x="0" y="1866"/>
                  </a:lnTo>
                  <a:lnTo>
                    <a:pt x="0" y="1926"/>
                  </a:lnTo>
                  <a:lnTo>
                    <a:pt x="9" y="1977"/>
                  </a:lnTo>
                  <a:lnTo>
                    <a:pt x="26" y="2028"/>
                  </a:lnTo>
                  <a:lnTo>
                    <a:pt x="43" y="2079"/>
                  </a:lnTo>
                  <a:lnTo>
                    <a:pt x="68" y="2130"/>
                  </a:lnTo>
                  <a:lnTo>
                    <a:pt x="94" y="2173"/>
                  </a:lnTo>
                  <a:lnTo>
                    <a:pt x="128" y="2224"/>
                  </a:lnTo>
                  <a:lnTo>
                    <a:pt x="162" y="2267"/>
                  </a:lnTo>
                  <a:lnTo>
                    <a:pt x="1142" y="3238"/>
                  </a:lnTo>
                  <a:lnTo>
                    <a:pt x="2130" y="3562"/>
                  </a:lnTo>
                  <a:lnTo>
                    <a:pt x="2172" y="3434"/>
                  </a:lnTo>
                  <a:lnTo>
                    <a:pt x="2224" y="3315"/>
                  </a:lnTo>
                  <a:lnTo>
                    <a:pt x="2283" y="3195"/>
                  </a:lnTo>
                  <a:lnTo>
                    <a:pt x="2351" y="3076"/>
                  </a:lnTo>
                  <a:lnTo>
                    <a:pt x="2428" y="2965"/>
                  </a:lnTo>
                  <a:lnTo>
                    <a:pt x="2505" y="2855"/>
                  </a:lnTo>
                  <a:lnTo>
                    <a:pt x="2598" y="2752"/>
                  </a:lnTo>
                  <a:lnTo>
                    <a:pt x="2692" y="2650"/>
                  </a:lnTo>
                  <a:lnTo>
                    <a:pt x="2777" y="2565"/>
                  </a:lnTo>
                  <a:lnTo>
                    <a:pt x="2871" y="2488"/>
                  </a:lnTo>
                  <a:lnTo>
                    <a:pt x="2965" y="2412"/>
                  </a:lnTo>
                  <a:lnTo>
                    <a:pt x="3058" y="2352"/>
                  </a:lnTo>
                  <a:lnTo>
                    <a:pt x="3152" y="2284"/>
                  </a:lnTo>
                  <a:lnTo>
                    <a:pt x="3254" y="2233"/>
                  </a:lnTo>
                  <a:lnTo>
                    <a:pt x="3357" y="2182"/>
                  </a:lnTo>
                  <a:lnTo>
                    <a:pt x="3467" y="2130"/>
                  </a:lnTo>
                  <a:lnTo>
                    <a:pt x="3570" y="2096"/>
                  </a:lnTo>
                  <a:lnTo>
                    <a:pt x="3680" y="2062"/>
                  </a:lnTo>
                  <a:lnTo>
                    <a:pt x="3782" y="2028"/>
                  </a:lnTo>
                  <a:lnTo>
                    <a:pt x="3893" y="2003"/>
                  </a:lnTo>
                  <a:lnTo>
                    <a:pt x="4004" y="1986"/>
                  </a:lnTo>
                  <a:lnTo>
                    <a:pt x="4115" y="1977"/>
                  </a:lnTo>
                  <a:lnTo>
                    <a:pt x="4225" y="1969"/>
                  </a:lnTo>
                  <a:lnTo>
                    <a:pt x="4336" y="1960"/>
                  </a:lnTo>
                  <a:lnTo>
                    <a:pt x="4455" y="1969"/>
                  </a:lnTo>
                  <a:lnTo>
                    <a:pt x="4566" y="1977"/>
                  </a:lnTo>
                  <a:lnTo>
                    <a:pt x="4677" y="1986"/>
                  </a:lnTo>
                  <a:lnTo>
                    <a:pt x="4788" y="2003"/>
                  </a:lnTo>
                  <a:lnTo>
                    <a:pt x="4898" y="2028"/>
                  </a:lnTo>
                  <a:lnTo>
                    <a:pt x="5001" y="2062"/>
                  </a:lnTo>
                  <a:lnTo>
                    <a:pt x="5111" y="2096"/>
                  </a:lnTo>
                  <a:lnTo>
                    <a:pt x="5214" y="2130"/>
                  </a:lnTo>
                  <a:lnTo>
                    <a:pt x="5324" y="2182"/>
                  </a:lnTo>
                  <a:lnTo>
                    <a:pt x="5427" y="2233"/>
                  </a:lnTo>
                  <a:lnTo>
                    <a:pt x="5529" y="2284"/>
                  </a:lnTo>
                  <a:lnTo>
                    <a:pt x="5622" y="2352"/>
                  </a:lnTo>
                  <a:lnTo>
                    <a:pt x="5716" y="2412"/>
                  </a:lnTo>
                  <a:lnTo>
                    <a:pt x="5810" y="2488"/>
                  </a:lnTo>
                  <a:lnTo>
                    <a:pt x="5904" y="2565"/>
                  </a:lnTo>
                  <a:lnTo>
                    <a:pt x="5989" y="2650"/>
                  </a:lnTo>
                  <a:lnTo>
                    <a:pt x="6074" y="2735"/>
                  </a:lnTo>
                  <a:lnTo>
                    <a:pt x="6151" y="2820"/>
                  </a:lnTo>
                  <a:lnTo>
                    <a:pt x="6219" y="2914"/>
                  </a:lnTo>
                  <a:lnTo>
                    <a:pt x="6287" y="3016"/>
                  </a:lnTo>
                  <a:lnTo>
                    <a:pt x="6347" y="3110"/>
                  </a:lnTo>
                  <a:lnTo>
                    <a:pt x="6406" y="3212"/>
                  </a:lnTo>
                  <a:lnTo>
                    <a:pt x="6457" y="3315"/>
                  </a:lnTo>
                  <a:lnTo>
                    <a:pt x="6500" y="3417"/>
                  </a:lnTo>
                  <a:lnTo>
                    <a:pt x="6543" y="3528"/>
                  </a:lnTo>
                  <a:lnTo>
                    <a:pt x="6577" y="3630"/>
                  </a:lnTo>
                  <a:lnTo>
                    <a:pt x="6602" y="3740"/>
                  </a:lnTo>
                  <a:lnTo>
                    <a:pt x="6628" y="3851"/>
                  </a:lnTo>
                  <a:lnTo>
                    <a:pt x="6645" y="3962"/>
                  </a:lnTo>
                  <a:lnTo>
                    <a:pt x="6662" y="4073"/>
                  </a:lnTo>
                  <a:lnTo>
                    <a:pt x="6670" y="4183"/>
                  </a:lnTo>
                  <a:lnTo>
                    <a:pt x="6670" y="4294"/>
                  </a:lnTo>
                  <a:lnTo>
                    <a:pt x="6670" y="4405"/>
                  </a:lnTo>
                  <a:lnTo>
                    <a:pt x="6662" y="4516"/>
                  </a:lnTo>
                  <a:lnTo>
                    <a:pt x="6645" y="4626"/>
                  </a:lnTo>
                  <a:lnTo>
                    <a:pt x="6628" y="4737"/>
                  </a:lnTo>
                  <a:lnTo>
                    <a:pt x="6602" y="4848"/>
                  </a:lnTo>
                  <a:lnTo>
                    <a:pt x="6577" y="4959"/>
                  </a:lnTo>
                  <a:lnTo>
                    <a:pt x="6543" y="5069"/>
                  </a:lnTo>
                  <a:lnTo>
                    <a:pt x="6500" y="5172"/>
                  </a:lnTo>
                  <a:lnTo>
                    <a:pt x="6457" y="5274"/>
                  </a:lnTo>
                  <a:lnTo>
                    <a:pt x="6406" y="5376"/>
                  </a:lnTo>
                  <a:lnTo>
                    <a:pt x="6347" y="5478"/>
                  </a:lnTo>
                  <a:lnTo>
                    <a:pt x="6287" y="5581"/>
                  </a:lnTo>
                  <a:lnTo>
                    <a:pt x="6219" y="5674"/>
                  </a:lnTo>
                  <a:lnTo>
                    <a:pt x="6151" y="5768"/>
                  </a:lnTo>
                  <a:lnTo>
                    <a:pt x="6074" y="5853"/>
                  </a:lnTo>
                  <a:lnTo>
                    <a:pt x="5989" y="5947"/>
                  </a:lnTo>
                  <a:lnTo>
                    <a:pt x="5904" y="6023"/>
                  </a:lnTo>
                  <a:lnTo>
                    <a:pt x="5818" y="6100"/>
                  </a:lnTo>
                  <a:lnTo>
                    <a:pt x="5725" y="6168"/>
                  </a:lnTo>
                  <a:lnTo>
                    <a:pt x="5631" y="6236"/>
                  </a:lnTo>
                  <a:lnTo>
                    <a:pt x="5537" y="6296"/>
                  </a:lnTo>
                  <a:lnTo>
                    <a:pt x="5444" y="6347"/>
                  </a:lnTo>
                  <a:lnTo>
                    <a:pt x="5341" y="6398"/>
                  </a:lnTo>
                  <a:lnTo>
                    <a:pt x="5239" y="6449"/>
                  </a:lnTo>
                  <a:lnTo>
                    <a:pt x="5137" y="6483"/>
                  </a:lnTo>
                  <a:lnTo>
                    <a:pt x="5035" y="6518"/>
                  </a:lnTo>
                  <a:lnTo>
                    <a:pt x="4932" y="6552"/>
                  </a:lnTo>
                  <a:lnTo>
                    <a:pt x="4822" y="6577"/>
                  </a:lnTo>
                  <a:lnTo>
                    <a:pt x="4609" y="6611"/>
                  </a:lnTo>
                  <a:lnTo>
                    <a:pt x="4396" y="6628"/>
                  </a:lnTo>
                  <a:lnTo>
                    <a:pt x="4319" y="6637"/>
                  </a:lnTo>
                  <a:lnTo>
                    <a:pt x="4242" y="6662"/>
                  </a:lnTo>
                  <a:lnTo>
                    <a:pt x="4157" y="6705"/>
                  </a:lnTo>
                  <a:lnTo>
                    <a:pt x="4115" y="6739"/>
                  </a:lnTo>
                  <a:lnTo>
                    <a:pt x="4072" y="6773"/>
                  </a:lnTo>
                  <a:lnTo>
                    <a:pt x="4038" y="6816"/>
                  </a:lnTo>
                  <a:lnTo>
                    <a:pt x="4004" y="6867"/>
                  </a:lnTo>
                  <a:lnTo>
                    <a:pt x="3978" y="6926"/>
                  </a:lnTo>
                  <a:lnTo>
                    <a:pt x="3953" y="6986"/>
                  </a:lnTo>
                  <a:lnTo>
                    <a:pt x="3944" y="7063"/>
                  </a:lnTo>
                  <a:lnTo>
                    <a:pt x="3936" y="7148"/>
                  </a:lnTo>
                  <a:lnTo>
                    <a:pt x="3944" y="7242"/>
                  </a:lnTo>
                  <a:lnTo>
                    <a:pt x="3961" y="7318"/>
                  </a:lnTo>
                  <a:lnTo>
                    <a:pt x="3987" y="7386"/>
                  </a:lnTo>
                  <a:lnTo>
                    <a:pt x="4021" y="7446"/>
                  </a:lnTo>
                  <a:lnTo>
                    <a:pt x="4055" y="7497"/>
                  </a:lnTo>
                  <a:lnTo>
                    <a:pt x="4098" y="7540"/>
                  </a:lnTo>
                  <a:lnTo>
                    <a:pt x="4132" y="7565"/>
                  </a:lnTo>
                  <a:lnTo>
                    <a:pt x="4183" y="7599"/>
                  </a:lnTo>
                  <a:lnTo>
                    <a:pt x="4260" y="7634"/>
                  </a:lnTo>
                  <a:lnTo>
                    <a:pt x="4336" y="7642"/>
                  </a:lnTo>
                  <a:lnTo>
                    <a:pt x="4404" y="7651"/>
                  </a:lnTo>
                  <a:lnTo>
                    <a:pt x="4566" y="7642"/>
                  </a:lnTo>
                  <a:lnTo>
                    <a:pt x="4720" y="7625"/>
                  </a:lnTo>
                  <a:lnTo>
                    <a:pt x="4873" y="7608"/>
                  </a:lnTo>
                  <a:lnTo>
                    <a:pt x="5026" y="7574"/>
                  </a:lnTo>
                  <a:lnTo>
                    <a:pt x="5180" y="7540"/>
                  </a:lnTo>
                  <a:lnTo>
                    <a:pt x="5333" y="7497"/>
                  </a:lnTo>
                  <a:lnTo>
                    <a:pt x="5478" y="7446"/>
                  </a:lnTo>
                  <a:lnTo>
                    <a:pt x="5631" y="7386"/>
                  </a:lnTo>
                  <a:lnTo>
                    <a:pt x="5776" y="7327"/>
                  </a:lnTo>
                  <a:lnTo>
                    <a:pt x="5912" y="7250"/>
                  </a:lnTo>
                  <a:lnTo>
                    <a:pt x="6057" y="7174"/>
                  </a:lnTo>
                  <a:lnTo>
                    <a:pt x="6193" y="7088"/>
                  </a:lnTo>
                  <a:lnTo>
                    <a:pt x="6321" y="6995"/>
                  </a:lnTo>
                  <a:lnTo>
                    <a:pt x="6457" y="6892"/>
                  </a:lnTo>
                  <a:lnTo>
                    <a:pt x="6577" y="6782"/>
                  </a:lnTo>
                  <a:lnTo>
                    <a:pt x="6696" y="6671"/>
                  </a:lnTo>
                  <a:lnTo>
                    <a:pt x="6815" y="6543"/>
                  </a:lnTo>
                  <a:lnTo>
                    <a:pt x="6934" y="6415"/>
                  </a:lnTo>
                  <a:lnTo>
                    <a:pt x="7037" y="6279"/>
                  </a:lnTo>
                  <a:lnTo>
                    <a:pt x="7130" y="6143"/>
                  </a:lnTo>
                  <a:lnTo>
                    <a:pt x="7215" y="5998"/>
                  </a:lnTo>
                  <a:lnTo>
                    <a:pt x="7301" y="5853"/>
                  </a:lnTo>
                  <a:lnTo>
                    <a:pt x="7369" y="5708"/>
                  </a:lnTo>
                  <a:lnTo>
                    <a:pt x="7437" y="5555"/>
                  </a:lnTo>
                  <a:lnTo>
                    <a:pt x="7497" y="5402"/>
                  </a:lnTo>
                  <a:lnTo>
                    <a:pt x="7548" y="5248"/>
                  </a:lnTo>
                  <a:lnTo>
                    <a:pt x="7590" y="5095"/>
                  </a:lnTo>
                  <a:lnTo>
                    <a:pt x="7624" y="4933"/>
                  </a:lnTo>
                  <a:lnTo>
                    <a:pt x="7650" y="4780"/>
                  </a:lnTo>
                  <a:lnTo>
                    <a:pt x="7667" y="4618"/>
                  </a:lnTo>
                  <a:lnTo>
                    <a:pt x="7675" y="4456"/>
                  </a:lnTo>
                  <a:lnTo>
                    <a:pt x="7684" y="4294"/>
                  </a:lnTo>
                  <a:lnTo>
                    <a:pt x="7675" y="4132"/>
                  </a:lnTo>
                  <a:lnTo>
                    <a:pt x="7667" y="3971"/>
                  </a:lnTo>
                  <a:lnTo>
                    <a:pt x="7650" y="3817"/>
                  </a:lnTo>
                  <a:lnTo>
                    <a:pt x="7624" y="3655"/>
                  </a:lnTo>
                  <a:lnTo>
                    <a:pt x="7590" y="3493"/>
                  </a:lnTo>
                  <a:lnTo>
                    <a:pt x="7548" y="3340"/>
                  </a:lnTo>
                  <a:lnTo>
                    <a:pt x="7497" y="3187"/>
                  </a:lnTo>
                  <a:lnTo>
                    <a:pt x="7437" y="3033"/>
                  </a:lnTo>
                  <a:lnTo>
                    <a:pt x="7369" y="2880"/>
                  </a:lnTo>
                  <a:lnTo>
                    <a:pt x="7301" y="2735"/>
                  </a:lnTo>
                  <a:lnTo>
                    <a:pt x="7215" y="2590"/>
                  </a:lnTo>
                  <a:lnTo>
                    <a:pt x="7130" y="2446"/>
                  </a:lnTo>
                  <a:lnTo>
                    <a:pt x="7037" y="2309"/>
                  </a:lnTo>
                  <a:lnTo>
                    <a:pt x="6934" y="2173"/>
                  </a:lnTo>
                  <a:lnTo>
                    <a:pt x="6815" y="2045"/>
                  </a:lnTo>
                  <a:lnTo>
                    <a:pt x="6696" y="1918"/>
                  </a:lnTo>
                  <a:lnTo>
                    <a:pt x="6517" y="1756"/>
                  </a:lnTo>
                  <a:lnTo>
                    <a:pt x="6330" y="1602"/>
                  </a:lnTo>
                  <a:lnTo>
                    <a:pt x="6134" y="1466"/>
                  </a:lnTo>
                  <a:lnTo>
                    <a:pt x="5929" y="1347"/>
                  </a:lnTo>
                  <a:lnTo>
                    <a:pt x="5716" y="1236"/>
                  </a:lnTo>
                  <a:lnTo>
                    <a:pt x="5495" y="1151"/>
                  </a:lnTo>
                  <a:lnTo>
                    <a:pt x="5273" y="1074"/>
                  </a:lnTo>
                  <a:lnTo>
                    <a:pt x="5052" y="1023"/>
                  </a:lnTo>
                  <a:lnTo>
                    <a:pt x="4822" y="980"/>
                  </a:lnTo>
                  <a:lnTo>
                    <a:pt x="4592" y="955"/>
                  </a:lnTo>
                  <a:lnTo>
                    <a:pt x="4362" y="938"/>
                  </a:lnTo>
                  <a:lnTo>
                    <a:pt x="4132" y="946"/>
                  </a:lnTo>
                  <a:lnTo>
                    <a:pt x="3902" y="972"/>
                  </a:lnTo>
                  <a:lnTo>
                    <a:pt x="3672" y="1006"/>
                  </a:lnTo>
                  <a:lnTo>
                    <a:pt x="3450" y="1057"/>
                  </a:lnTo>
                  <a:lnTo>
                    <a:pt x="3229" y="1125"/>
                  </a:lnTo>
                  <a:lnTo>
                    <a:pt x="2266" y="163"/>
                  </a:lnTo>
                  <a:lnTo>
                    <a:pt x="2224" y="129"/>
                  </a:lnTo>
                  <a:lnTo>
                    <a:pt x="2181" y="95"/>
                  </a:lnTo>
                  <a:lnTo>
                    <a:pt x="2130" y="60"/>
                  </a:lnTo>
                  <a:lnTo>
                    <a:pt x="2079" y="43"/>
                  </a:lnTo>
                  <a:lnTo>
                    <a:pt x="2028" y="26"/>
                  </a:lnTo>
                  <a:lnTo>
                    <a:pt x="1977" y="9"/>
                  </a:lnTo>
                  <a:lnTo>
                    <a:pt x="19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011;p42">
              <a:extLst>
                <a:ext uri="{FF2B5EF4-FFF2-40B4-BE49-F238E27FC236}">
                  <a16:creationId xmlns:a16="http://schemas.microsoft.com/office/drawing/2014/main" id="{A4BA1366-0BA0-0C85-53CC-36CA3CBC33BC}"/>
                </a:ext>
              </a:extLst>
            </p:cNvPr>
            <p:cNvSpPr/>
            <p:nvPr/>
          </p:nvSpPr>
          <p:spPr>
            <a:xfrm>
              <a:off x="5554650" y="3017000"/>
              <a:ext cx="4700" cy="4725"/>
            </a:xfrm>
            <a:custGeom>
              <a:avLst/>
              <a:gdLst/>
              <a:ahLst/>
              <a:cxnLst/>
              <a:rect l="l" t="t" r="r" b="b"/>
              <a:pathLst>
                <a:path w="188" h="189" extrusionOk="0">
                  <a:moveTo>
                    <a:pt x="51" y="1"/>
                  </a:moveTo>
                  <a:lnTo>
                    <a:pt x="26" y="26"/>
                  </a:lnTo>
                  <a:lnTo>
                    <a:pt x="0" y="52"/>
                  </a:lnTo>
                  <a:lnTo>
                    <a:pt x="0" y="86"/>
                  </a:lnTo>
                  <a:lnTo>
                    <a:pt x="9" y="128"/>
                  </a:lnTo>
                  <a:lnTo>
                    <a:pt x="26" y="154"/>
                  </a:lnTo>
                  <a:lnTo>
                    <a:pt x="60" y="180"/>
                  </a:lnTo>
                  <a:lnTo>
                    <a:pt x="94" y="188"/>
                  </a:lnTo>
                  <a:lnTo>
                    <a:pt x="128" y="180"/>
                  </a:lnTo>
                  <a:lnTo>
                    <a:pt x="162" y="162"/>
                  </a:lnTo>
                  <a:lnTo>
                    <a:pt x="179" y="128"/>
                  </a:lnTo>
                  <a:lnTo>
                    <a:pt x="187" y="94"/>
                  </a:lnTo>
                  <a:lnTo>
                    <a:pt x="179" y="60"/>
                  </a:lnTo>
                  <a:lnTo>
                    <a:pt x="153" y="26"/>
                  </a:lnTo>
                  <a:lnTo>
                    <a:pt x="128" y="9"/>
                  </a:lnTo>
                  <a:lnTo>
                    <a:pt x="85" y="1"/>
                  </a:lnTo>
                  <a:close/>
                </a:path>
              </a:pathLst>
            </a:custGeom>
            <a:solidFill>
              <a:srgbClr val="45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012;p42">
              <a:extLst>
                <a:ext uri="{FF2B5EF4-FFF2-40B4-BE49-F238E27FC236}">
                  <a16:creationId xmlns:a16="http://schemas.microsoft.com/office/drawing/2014/main" id="{53DAA2A0-6704-CC7D-9F73-6D7CA0EB7FD5}"/>
                </a:ext>
              </a:extLst>
            </p:cNvPr>
            <p:cNvSpPr/>
            <p:nvPr/>
          </p:nvSpPr>
          <p:spPr>
            <a:xfrm>
              <a:off x="5519275" y="3052350"/>
              <a:ext cx="4725" cy="4725"/>
            </a:xfrm>
            <a:custGeom>
              <a:avLst/>
              <a:gdLst/>
              <a:ahLst/>
              <a:cxnLst/>
              <a:rect l="l" t="t" r="r" b="b"/>
              <a:pathLst>
                <a:path w="189" h="189" extrusionOk="0">
                  <a:moveTo>
                    <a:pt x="52" y="1"/>
                  </a:moveTo>
                  <a:lnTo>
                    <a:pt x="27" y="18"/>
                  </a:lnTo>
                  <a:lnTo>
                    <a:pt x="1" y="52"/>
                  </a:lnTo>
                  <a:lnTo>
                    <a:pt x="1" y="86"/>
                  </a:lnTo>
                  <a:lnTo>
                    <a:pt x="9" y="120"/>
                  </a:lnTo>
                  <a:lnTo>
                    <a:pt x="27" y="154"/>
                  </a:lnTo>
                  <a:lnTo>
                    <a:pt x="61" y="180"/>
                  </a:lnTo>
                  <a:lnTo>
                    <a:pt x="95" y="188"/>
                  </a:lnTo>
                  <a:lnTo>
                    <a:pt x="129" y="180"/>
                  </a:lnTo>
                  <a:lnTo>
                    <a:pt x="163" y="163"/>
                  </a:lnTo>
                  <a:lnTo>
                    <a:pt x="180" y="129"/>
                  </a:lnTo>
                  <a:lnTo>
                    <a:pt x="188" y="94"/>
                  </a:lnTo>
                  <a:lnTo>
                    <a:pt x="180" y="60"/>
                  </a:lnTo>
                  <a:lnTo>
                    <a:pt x="163" y="26"/>
                  </a:lnTo>
                  <a:lnTo>
                    <a:pt x="129" y="1"/>
                  </a:lnTo>
                  <a:close/>
                </a:path>
              </a:pathLst>
            </a:custGeom>
            <a:solidFill>
              <a:srgbClr val="45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013;p42">
              <a:extLst>
                <a:ext uri="{FF2B5EF4-FFF2-40B4-BE49-F238E27FC236}">
                  <a16:creationId xmlns:a16="http://schemas.microsoft.com/office/drawing/2014/main" id="{6E918053-7EAA-5852-35E3-56B3F80BE637}"/>
                </a:ext>
              </a:extLst>
            </p:cNvPr>
            <p:cNvSpPr/>
            <p:nvPr/>
          </p:nvSpPr>
          <p:spPr>
            <a:xfrm>
              <a:off x="5510775" y="3005075"/>
              <a:ext cx="30900" cy="30700"/>
            </a:xfrm>
            <a:custGeom>
              <a:avLst/>
              <a:gdLst/>
              <a:ahLst/>
              <a:cxnLst/>
              <a:rect l="l" t="t" r="r" b="b"/>
              <a:pathLst>
                <a:path w="1236" h="1228" extrusionOk="0">
                  <a:moveTo>
                    <a:pt x="537" y="231"/>
                  </a:moveTo>
                  <a:lnTo>
                    <a:pt x="579" y="248"/>
                  </a:lnTo>
                  <a:lnTo>
                    <a:pt x="631" y="273"/>
                  </a:lnTo>
                  <a:lnTo>
                    <a:pt x="665" y="307"/>
                  </a:lnTo>
                  <a:lnTo>
                    <a:pt x="699" y="341"/>
                  </a:lnTo>
                  <a:lnTo>
                    <a:pt x="724" y="384"/>
                  </a:lnTo>
                  <a:lnTo>
                    <a:pt x="741" y="435"/>
                  </a:lnTo>
                  <a:lnTo>
                    <a:pt x="741" y="486"/>
                  </a:lnTo>
                  <a:lnTo>
                    <a:pt x="741" y="529"/>
                  </a:lnTo>
                  <a:lnTo>
                    <a:pt x="724" y="580"/>
                  </a:lnTo>
                  <a:lnTo>
                    <a:pt x="699" y="622"/>
                  </a:lnTo>
                  <a:lnTo>
                    <a:pt x="665" y="665"/>
                  </a:lnTo>
                  <a:lnTo>
                    <a:pt x="631" y="699"/>
                  </a:lnTo>
                  <a:lnTo>
                    <a:pt x="579" y="716"/>
                  </a:lnTo>
                  <a:lnTo>
                    <a:pt x="537" y="733"/>
                  </a:lnTo>
                  <a:lnTo>
                    <a:pt x="486" y="742"/>
                  </a:lnTo>
                  <a:lnTo>
                    <a:pt x="435" y="733"/>
                  </a:lnTo>
                  <a:lnTo>
                    <a:pt x="392" y="716"/>
                  </a:lnTo>
                  <a:lnTo>
                    <a:pt x="349" y="699"/>
                  </a:lnTo>
                  <a:lnTo>
                    <a:pt x="307" y="665"/>
                  </a:lnTo>
                  <a:lnTo>
                    <a:pt x="273" y="622"/>
                  </a:lnTo>
                  <a:lnTo>
                    <a:pt x="247" y="580"/>
                  </a:lnTo>
                  <a:lnTo>
                    <a:pt x="239" y="529"/>
                  </a:lnTo>
                  <a:lnTo>
                    <a:pt x="230" y="486"/>
                  </a:lnTo>
                  <a:lnTo>
                    <a:pt x="239" y="435"/>
                  </a:lnTo>
                  <a:lnTo>
                    <a:pt x="247" y="384"/>
                  </a:lnTo>
                  <a:lnTo>
                    <a:pt x="273" y="341"/>
                  </a:lnTo>
                  <a:lnTo>
                    <a:pt x="307" y="307"/>
                  </a:lnTo>
                  <a:lnTo>
                    <a:pt x="349" y="273"/>
                  </a:lnTo>
                  <a:lnTo>
                    <a:pt x="392" y="248"/>
                  </a:lnTo>
                  <a:lnTo>
                    <a:pt x="435" y="231"/>
                  </a:lnTo>
                  <a:close/>
                  <a:moveTo>
                    <a:pt x="511" y="1"/>
                  </a:moveTo>
                  <a:lnTo>
                    <a:pt x="418" y="9"/>
                  </a:lnTo>
                  <a:lnTo>
                    <a:pt x="324" y="35"/>
                  </a:lnTo>
                  <a:lnTo>
                    <a:pt x="239" y="77"/>
                  </a:lnTo>
                  <a:lnTo>
                    <a:pt x="196" y="111"/>
                  </a:lnTo>
                  <a:lnTo>
                    <a:pt x="154" y="145"/>
                  </a:lnTo>
                  <a:lnTo>
                    <a:pt x="145" y="154"/>
                  </a:lnTo>
                  <a:lnTo>
                    <a:pt x="111" y="188"/>
                  </a:lnTo>
                  <a:lnTo>
                    <a:pt x="85" y="231"/>
                  </a:lnTo>
                  <a:lnTo>
                    <a:pt x="34" y="316"/>
                  </a:lnTo>
                  <a:lnTo>
                    <a:pt x="9" y="409"/>
                  </a:lnTo>
                  <a:lnTo>
                    <a:pt x="0" y="512"/>
                  </a:lnTo>
                  <a:lnTo>
                    <a:pt x="9" y="605"/>
                  </a:lnTo>
                  <a:lnTo>
                    <a:pt x="34" y="699"/>
                  </a:lnTo>
                  <a:lnTo>
                    <a:pt x="85" y="784"/>
                  </a:lnTo>
                  <a:lnTo>
                    <a:pt x="111" y="827"/>
                  </a:lnTo>
                  <a:lnTo>
                    <a:pt x="145" y="869"/>
                  </a:lnTo>
                  <a:lnTo>
                    <a:pt x="511" y="1227"/>
                  </a:lnTo>
                  <a:lnTo>
                    <a:pt x="1235" y="512"/>
                  </a:lnTo>
                  <a:lnTo>
                    <a:pt x="869" y="145"/>
                  </a:lnTo>
                  <a:lnTo>
                    <a:pt x="835" y="111"/>
                  </a:lnTo>
                  <a:lnTo>
                    <a:pt x="792" y="77"/>
                  </a:lnTo>
                  <a:lnTo>
                    <a:pt x="699" y="35"/>
                  </a:lnTo>
                  <a:lnTo>
                    <a:pt x="605" y="9"/>
                  </a:lnTo>
                  <a:lnTo>
                    <a:pt x="511" y="1"/>
                  </a:lnTo>
                  <a:close/>
                </a:path>
              </a:pathLst>
            </a:custGeom>
            <a:solidFill>
              <a:srgbClr val="78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014;p42">
              <a:extLst>
                <a:ext uri="{FF2B5EF4-FFF2-40B4-BE49-F238E27FC236}">
                  <a16:creationId xmlns:a16="http://schemas.microsoft.com/office/drawing/2014/main" id="{40DF8AE3-9D69-C6EA-CB8F-C1E5D4BC8EAC}"/>
                </a:ext>
              </a:extLst>
            </p:cNvPr>
            <p:cNvSpPr/>
            <p:nvPr/>
          </p:nvSpPr>
          <p:spPr>
            <a:xfrm>
              <a:off x="5521000" y="3015300"/>
              <a:ext cx="20675" cy="20475"/>
            </a:xfrm>
            <a:custGeom>
              <a:avLst/>
              <a:gdLst/>
              <a:ahLst/>
              <a:cxnLst/>
              <a:rect l="l" t="t" r="r" b="b"/>
              <a:pathLst>
                <a:path w="827" h="819" extrusionOk="0">
                  <a:moveTo>
                    <a:pt x="724" y="0"/>
                  </a:moveTo>
                  <a:lnTo>
                    <a:pt x="0" y="716"/>
                  </a:lnTo>
                  <a:lnTo>
                    <a:pt x="102" y="818"/>
                  </a:lnTo>
                  <a:lnTo>
                    <a:pt x="826" y="103"/>
                  </a:lnTo>
                  <a:lnTo>
                    <a:pt x="724" y="0"/>
                  </a:lnTo>
                  <a:close/>
                </a:path>
              </a:pathLst>
            </a:custGeom>
            <a:solidFill>
              <a:srgbClr val="5E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015;p42">
              <a:extLst>
                <a:ext uri="{FF2B5EF4-FFF2-40B4-BE49-F238E27FC236}">
                  <a16:creationId xmlns:a16="http://schemas.microsoft.com/office/drawing/2014/main" id="{A0C38AC5-CBE3-19BA-82EE-3CF6012DB5C6}"/>
                </a:ext>
              </a:extLst>
            </p:cNvPr>
            <p:cNvSpPr/>
            <p:nvPr/>
          </p:nvSpPr>
          <p:spPr>
            <a:xfrm>
              <a:off x="5614900" y="3181850"/>
              <a:ext cx="7700" cy="7675"/>
            </a:xfrm>
            <a:custGeom>
              <a:avLst/>
              <a:gdLst/>
              <a:ahLst/>
              <a:cxnLst/>
              <a:rect l="l" t="t" r="r" b="b"/>
              <a:pathLst>
                <a:path w="308" h="307" extrusionOk="0">
                  <a:moveTo>
                    <a:pt x="154" y="0"/>
                  </a:moveTo>
                  <a:lnTo>
                    <a:pt x="120" y="9"/>
                  </a:lnTo>
                  <a:lnTo>
                    <a:pt x="95" y="17"/>
                  </a:lnTo>
                  <a:lnTo>
                    <a:pt x="69" y="26"/>
                  </a:lnTo>
                  <a:lnTo>
                    <a:pt x="43" y="51"/>
                  </a:lnTo>
                  <a:lnTo>
                    <a:pt x="26" y="68"/>
                  </a:lnTo>
                  <a:lnTo>
                    <a:pt x="9" y="102"/>
                  </a:lnTo>
                  <a:lnTo>
                    <a:pt x="1" y="128"/>
                  </a:lnTo>
                  <a:lnTo>
                    <a:pt x="1" y="153"/>
                  </a:lnTo>
                  <a:lnTo>
                    <a:pt x="1" y="187"/>
                  </a:lnTo>
                  <a:lnTo>
                    <a:pt x="9" y="213"/>
                  </a:lnTo>
                  <a:lnTo>
                    <a:pt x="26" y="239"/>
                  </a:lnTo>
                  <a:lnTo>
                    <a:pt x="43" y="264"/>
                  </a:lnTo>
                  <a:lnTo>
                    <a:pt x="69" y="281"/>
                  </a:lnTo>
                  <a:lnTo>
                    <a:pt x="95" y="298"/>
                  </a:lnTo>
                  <a:lnTo>
                    <a:pt x="120" y="307"/>
                  </a:lnTo>
                  <a:lnTo>
                    <a:pt x="180" y="307"/>
                  </a:lnTo>
                  <a:lnTo>
                    <a:pt x="214" y="298"/>
                  </a:lnTo>
                  <a:lnTo>
                    <a:pt x="239" y="281"/>
                  </a:lnTo>
                  <a:lnTo>
                    <a:pt x="265" y="264"/>
                  </a:lnTo>
                  <a:lnTo>
                    <a:pt x="282" y="239"/>
                  </a:lnTo>
                  <a:lnTo>
                    <a:pt x="290" y="213"/>
                  </a:lnTo>
                  <a:lnTo>
                    <a:pt x="299" y="187"/>
                  </a:lnTo>
                  <a:lnTo>
                    <a:pt x="307" y="153"/>
                  </a:lnTo>
                  <a:lnTo>
                    <a:pt x="299" y="128"/>
                  </a:lnTo>
                  <a:lnTo>
                    <a:pt x="290" y="102"/>
                  </a:lnTo>
                  <a:lnTo>
                    <a:pt x="282" y="68"/>
                  </a:lnTo>
                  <a:lnTo>
                    <a:pt x="265" y="51"/>
                  </a:lnTo>
                  <a:lnTo>
                    <a:pt x="239" y="26"/>
                  </a:lnTo>
                  <a:lnTo>
                    <a:pt x="214" y="17"/>
                  </a:lnTo>
                  <a:lnTo>
                    <a:pt x="180" y="9"/>
                  </a:lnTo>
                  <a:lnTo>
                    <a:pt x="154" y="0"/>
                  </a:lnTo>
                  <a:close/>
                </a:path>
              </a:pathLst>
            </a:custGeom>
            <a:solidFill>
              <a:srgbClr val="45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016;p42">
              <a:extLst>
                <a:ext uri="{FF2B5EF4-FFF2-40B4-BE49-F238E27FC236}">
                  <a16:creationId xmlns:a16="http://schemas.microsoft.com/office/drawing/2014/main" id="{43636674-8A55-2E7C-5155-9C9320838DF0}"/>
                </a:ext>
              </a:extLst>
            </p:cNvPr>
            <p:cNvSpPr/>
            <p:nvPr/>
          </p:nvSpPr>
          <p:spPr>
            <a:xfrm>
              <a:off x="5546975" y="3042350"/>
              <a:ext cx="12375" cy="12575"/>
            </a:xfrm>
            <a:custGeom>
              <a:avLst/>
              <a:gdLst/>
              <a:ahLst/>
              <a:cxnLst/>
              <a:rect l="l" t="t" r="r" b="b"/>
              <a:pathLst>
                <a:path w="495" h="503" extrusionOk="0">
                  <a:moveTo>
                    <a:pt x="51" y="0"/>
                  </a:moveTo>
                  <a:lnTo>
                    <a:pt x="34" y="9"/>
                  </a:lnTo>
                  <a:lnTo>
                    <a:pt x="17" y="17"/>
                  </a:lnTo>
                  <a:lnTo>
                    <a:pt x="9" y="34"/>
                  </a:lnTo>
                  <a:lnTo>
                    <a:pt x="0" y="51"/>
                  </a:lnTo>
                  <a:lnTo>
                    <a:pt x="9" y="103"/>
                  </a:lnTo>
                  <a:lnTo>
                    <a:pt x="34" y="154"/>
                  </a:lnTo>
                  <a:lnTo>
                    <a:pt x="77" y="205"/>
                  </a:lnTo>
                  <a:lnTo>
                    <a:pt x="120" y="239"/>
                  </a:lnTo>
                  <a:lnTo>
                    <a:pt x="154" y="264"/>
                  </a:lnTo>
                  <a:lnTo>
                    <a:pt x="137" y="316"/>
                  </a:lnTo>
                  <a:lnTo>
                    <a:pt x="145" y="358"/>
                  </a:lnTo>
                  <a:lnTo>
                    <a:pt x="154" y="409"/>
                  </a:lnTo>
                  <a:lnTo>
                    <a:pt x="188" y="452"/>
                  </a:lnTo>
                  <a:lnTo>
                    <a:pt x="213" y="469"/>
                  </a:lnTo>
                  <a:lnTo>
                    <a:pt x="247" y="486"/>
                  </a:lnTo>
                  <a:lnTo>
                    <a:pt x="281" y="494"/>
                  </a:lnTo>
                  <a:lnTo>
                    <a:pt x="316" y="503"/>
                  </a:lnTo>
                  <a:lnTo>
                    <a:pt x="350" y="494"/>
                  </a:lnTo>
                  <a:lnTo>
                    <a:pt x="375" y="486"/>
                  </a:lnTo>
                  <a:lnTo>
                    <a:pt x="409" y="469"/>
                  </a:lnTo>
                  <a:lnTo>
                    <a:pt x="435" y="443"/>
                  </a:lnTo>
                  <a:lnTo>
                    <a:pt x="460" y="418"/>
                  </a:lnTo>
                  <a:lnTo>
                    <a:pt x="477" y="384"/>
                  </a:lnTo>
                  <a:lnTo>
                    <a:pt x="486" y="350"/>
                  </a:lnTo>
                  <a:lnTo>
                    <a:pt x="494" y="316"/>
                  </a:lnTo>
                  <a:lnTo>
                    <a:pt x="494" y="281"/>
                  </a:lnTo>
                  <a:lnTo>
                    <a:pt x="486" y="247"/>
                  </a:lnTo>
                  <a:lnTo>
                    <a:pt x="469" y="222"/>
                  </a:lnTo>
                  <a:lnTo>
                    <a:pt x="443" y="196"/>
                  </a:lnTo>
                  <a:lnTo>
                    <a:pt x="401" y="162"/>
                  </a:lnTo>
                  <a:lnTo>
                    <a:pt x="358" y="145"/>
                  </a:lnTo>
                  <a:lnTo>
                    <a:pt x="307" y="145"/>
                  </a:lnTo>
                  <a:lnTo>
                    <a:pt x="264" y="154"/>
                  </a:lnTo>
                  <a:lnTo>
                    <a:pt x="239" y="120"/>
                  </a:lnTo>
                  <a:lnTo>
                    <a:pt x="205" y="77"/>
                  </a:lnTo>
                  <a:lnTo>
                    <a:pt x="154" y="34"/>
                  </a:lnTo>
                  <a:lnTo>
                    <a:pt x="94" y="9"/>
                  </a:lnTo>
                  <a:lnTo>
                    <a:pt x="51" y="0"/>
                  </a:lnTo>
                  <a:close/>
                </a:path>
              </a:pathLst>
            </a:custGeom>
            <a:solidFill>
              <a:srgbClr val="29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017;p42">
              <a:extLst>
                <a:ext uri="{FF2B5EF4-FFF2-40B4-BE49-F238E27FC236}">
                  <a16:creationId xmlns:a16="http://schemas.microsoft.com/office/drawing/2014/main" id="{3744568C-786D-32EA-E364-EC8BEA7E7E64}"/>
                </a:ext>
              </a:extLst>
            </p:cNvPr>
            <p:cNvSpPr/>
            <p:nvPr/>
          </p:nvSpPr>
          <p:spPr>
            <a:xfrm>
              <a:off x="5362125" y="2970575"/>
              <a:ext cx="55600" cy="32400"/>
            </a:xfrm>
            <a:custGeom>
              <a:avLst/>
              <a:gdLst/>
              <a:ahLst/>
              <a:cxnLst/>
              <a:rect l="l" t="t" r="r" b="b"/>
              <a:pathLst>
                <a:path w="2224" h="1296" extrusionOk="0">
                  <a:moveTo>
                    <a:pt x="1108" y="273"/>
                  </a:moveTo>
                  <a:lnTo>
                    <a:pt x="1287" y="282"/>
                  </a:lnTo>
                  <a:lnTo>
                    <a:pt x="1440" y="307"/>
                  </a:lnTo>
                  <a:lnTo>
                    <a:pt x="1585" y="341"/>
                  </a:lnTo>
                  <a:lnTo>
                    <a:pt x="1712" y="392"/>
                  </a:lnTo>
                  <a:lnTo>
                    <a:pt x="1806" y="452"/>
                  </a:lnTo>
                  <a:lnTo>
                    <a:pt x="1849" y="486"/>
                  </a:lnTo>
                  <a:lnTo>
                    <a:pt x="1883" y="512"/>
                  </a:lnTo>
                  <a:lnTo>
                    <a:pt x="1908" y="546"/>
                  </a:lnTo>
                  <a:lnTo>
                    <a:pt x="1934" y="580"/>
                  </a:lnTo>
                  <a:lnTo>
                    <a:pt x="1942" y="614"/>
                  </a:lnTo>
                  <a:lnTo>
                    <a:pt x="1951" y="648"/>
                  </a:lnTo>
                  <a:lnTo>
                    <a:pt x="1942" y="682"/>
                  </a:lnTo>
                  <a:lnTo>
                    <a:pt x="1934" y="716"/>
                  </a:lnTo>
                  <a:lnTo>
                    <a:pt x="1908" y="750"/>
                  </a:lnTo>
                  <a:lnTo>
                    <a:pt x="1883" y="784"/>
                  </a:lnTo>
                  <a:lnTo>
                    <a:pt x="1849" y="818"/>
                  </a:lnTo>
                  <a:lnTo>
                    <a:pt x="1806" y="844"/>
                  </a:lnTo>
                  <a:lnTo>
                    <a:pt x="1712" y="904"/>
                  </a:lnTo>
                  <a:lnTo>
                    <a:pt x="1585" y="955"/>
                  </a:lnTo>
                  <a:lnTo>
                    <a:pt x="1440" y="989"/>
                  </a:lnTo>
                  <a:lnTo>
                    <a:pt x="1287" y="1014"/>
                  </a:lnTo>
                  <a:lnTo>
                    <a:pt x="1108" y="1023"/>
                  </a:lnTo>
                  <a:lnTo>
                    <a:pt x="937" y="1014"/>
                  </a:lnTo>
                  <a:lnTo>
                    <a:pt x="775" y="989"/>
                  </a:lnTo>
                  <a:lnTo>
                    <a:pt x="631" y="955"/>
                  </a:lnTo>
                  <a:lnTo>
                    <a:pt x="511" y="904"/>
                  </a:lnTo>
                  <a:lnTo>
                    <a:pt x="409" y="844"/>
                  </a:lnTo>
                  <a:lnTo>
                    <a:pt x="367" y="818"/>
                  </a:lnTo>
                  <a:lnTo>
                    <a:pt x="332" y="784"/>
                  </a:lnTo>
                  <a:lnTo>
                    <a:pt x="307" y="750"/>
                  </a:lnTo>
                  <a:lnTo>
                    <a:pt x="290" y="716"/>
                  </a:lnTo>
                  <a:lnTo>
                    <a:pt x="273" y="682"/>
                  </a:lnTo>
                  <a:lnTo>
                    <a:pt x="273" y="648"/>
                  </a:lnTo>
                  <a:lnTo>
                    <a:pt x="273" y="614"/>
                  </a:lnTo>
                  <a:lnTo>
                    <a:pt x="290" y="580"/>
                  </a:lnTo>
                  <a:lnTo>
                    <a:pt x="307" y="546"/>
                  </a:lnTo>
                  <a:lnTo>
                    <a:pt x="332" y="512"/>
                  </a:lnTo>
                  <a:lnTo>
                    <a:pt x="367" y="486"/>
                  </a:lnTo>
                  <a:lnTo>
                    <a:pt x="409" y="452"/>
                  </a:lnTo>
                  <a:lnTo>
                    <a:pt x="511" y="392"/>
                  </a:lnTo>
                  <a:lnTo>
                    <a:pt x="631" y="341"/>
                  </a:lnTo>
                  <a:lnTo>
                    <a:pt x="775" y="307"/>
                  </a:lnTo>
                  <a:lnTo>
                    <a:pt x="937" y="282"/>
                  </a:lnTo>
                  <a:lnTo>
                    <a:pt x="1108" y="273"/>
                  </a:lnTo>
                  <a:close/>
                  <a:moveTo>
                    <a:pt x="997" y="1"/>
                  </a:moveTo>
                  <a:lnTo>
                    <a:pt x="886" y="9"/>
                  </a:lnTo>
                  <a:lnTo>
                    <a:pt x="775" y="26"/>
                  </a:lnTo>
                  <a:lnTo>
                    <a:pt x="673" y="52"/>
                  </a:lnTo>
                  <a:lnTo>
                    <a:pt x="571" y="77"/>
                  </a:lnTo>
                  <a:lnTo>
                    <a:pt x="486" y="111"/>
                  </a:lnTo>
                  <a:lnTo>
                    <a:pt x="401" y="145"/>
                  </a:lnTo>
                  <a:lnTo>
                    <a:pt x="315" y="188"/>
                  </a:lnTo>
                  <a:lnTo>
                    <a:pt x="247" y="231"/>
                  </a:lnTo>
                  <a:lnTo>
                    <a:pt x="188" y="282"/>
                  </a:lnTo>
                  <a:lnTo>
                    <a:pt x="128" y="333"/>
                  </a:lnTo>
                  <a:lnTo>
                    <a:pt x="85" y="392"/>
                  </a:lnTo>
                  <a:lnTo>
                    <a:pt x="43" y="452"/>
                  </a:lnTo>
                  <a:lnTo>
                    <a:pt x="17" y="520"/>
                  </a:lnTo>
                  <a:lnTo>
                    <a:pt x="0" y="580"/>
                  </a:lnTo>
                  <a:lnTo>
                    <a:pt x="0" y="648"/>
                  </a:lnTo>
                  <a:lnTo>
                    <a:pt x="0" y="716"/>
                  </a:lnTo>
                  <a:lnTo>
                    <a:pt x="17" y="784"/>
                  </a:lnTo>
                  <a:lnTo>
                    <a:pt x="43" y="844"/>
                  </a:lnTo>
                  <a:lnTo>
                    <a:pt x="85" y="904"/>
                  </a:lnTo>
                  <a:lnTo>
                    <a:pt x="128" y="963"/>
                  </a:lnTo>
                  <a:lnTo>
                    <a:pt x="188" y="1014"/>
                  </a:lnTo>
                  <a:lnTo>
                    <a:pt x="247" y="1065"/>
                  </a:lnTo>
                  <a:lnTo>
                    <a:pt x="315" y="1108"/>
                  </a:lnTo>
                  <a:lnTo>
                    <a:pt x="401" y="1151"/>
                  </a:lnTo>
                  <a:lnTo>
                    <a:pt x="486" y="1193"/>
                  </a:lnTo>
                  <a:lnTo>
                    <a:pt x="571" y="1219"/>
                  </a:lnTo>
                  <a:lnTo>
                    <a:pt x="673" y="1253"/>
                  </a:lnTo>
                  <a:lnTo>
                    <a:pt x="775" y="1270"/>
                  </a:lnTo>
                  <a:lnTo>
                    <a:pt x="886" y="1287"/>
                  </a:lnTo>
                  <a:lnTo>
                    <a:pt x="997" y="1295"/>
                  </a:lnTo>
                  <a:lnTo>
                    <a:pt x="1227" y="1295"/>
                  </a:lnTo>
                  <a:lnTo>
                    <a:pt x="1338" y="1287"/>
                  </a:lnTo>
                  <a:lnTo>
                    <a:pt x="1440" y="1270"/>
                  </a:lnTo>
                  <a:lnTo>
                    <a:pt x="1551" y="1253"/>
                  </a:lnTo>
                  <a:lnTo>
                    <a:pt x="1644" y="1219"/>
                  </a:lnTo>
                  <a:lnTo>
                    <a:pt x="1738" y="1193"/>
                  </a:lnTo>
                  <a:lnTo>
                    <a:pt x="1823" y="1151"/>
                  </a:lnTo>
                  <a:lnTo>
                    <a:pt x="1900" y="1108"/>
                  </a:lnTo>
                  <a:lnTo>
                    <a:pt x="1968" y="1065"/>
                  </a:lnTo>
                  <a:lnTo>
                    <a:pt x="2036" y="1014"/>
                  </a:lnTo>
                  <a:lnTo>
                    <a:pt x="2087" y="963"/>
                  </a:lnTo>
                  <a:lnTo>
                    <a:pt x="2138" y="904"/>
                  </a:lnTo>
                  <a:lnTo>
                    <a:pt x="2172" y="844"/>
                  </a:lnTo>
                  <a:lnTo>
                    <a:pt x="2198" y="784"/>
                  </a:lnTo>
                  <a:lnTo>
                    <a:pt x="2215" y="716"/>
                  </a:lnTo>
                  <a:lnTo>
                    <a:pt x="2224" y="648"/>
                  </a:lnTo>
                  <a:lnTo>
                    <a:pt x="2215" y="580"/>
                  </a:lnTo>
                  <a:lnTo>
                    <a:pt x="2198" y="520"/>
                  </a:lnTo>
                  <a:lnTo>
                    <a:pt x="2172" y="452"/>
                  </a:lnTo>
                  <a:lnTo>
                    <a:pt x="2138" y="392"/>
                  </a:lnTo>
                  <a:lnTo>
                    <a:pt x="2087" y="333"/>
                  </a:lnTo>
                  <a:lnTo>
                    <a:pt x="2036" y="282"/>
                  </a:lnTo>
                  <a:lnTo>
                    <a:pt x="1968" y="231"/>
                  </a:lnTo>
                  <a:lnTo>
                    <a:pt x="1900" y="188"/>
                  </a:lnTo>
                  <a:lnTo>
                    <a:pt x="1823" y="145"/>
                  </a:lnTo>
                  <a:lnTo>
                    <a:pt x="1738" y="111"/>
                  </a:lnTo>
                  <a:lnTo>
                    <a:pt x="1644" y="77"/>
                  </a:lnTo>
                  <a:lnTo>
                    <a:pt x="1551" y="52"/>
                  </a:lnTo>
                  <a:lnTo>
                    <a:pt x="1440" y="26"/>
                  </a:lnTo>
                  <a:lnTo>
                    <a:pt x="1338" y="9"/>
                  </a:lnTo>
                  <a:lnTo>
                    <a:pt x="1227" y="1"/>
                  </a:lnTo>
                  <a:close/>
                </a:path>
              </a:pathLst>
            </a:custGeom>
            <a:solidFill>
              <a:srgbClr val="78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018;p42">
              <a:extLst>
                <a:ext uri="{FF2B5EF4-FFF2-40B4-BE49-F238E27FC236}">
                  <a16:creationId xmlns:a16="http://schemas.microsoft.com/office/drawing/2014/main" id="{C1A47FA8-75A8-DCA5-5DC9-225FA49B0F60}"/>
                </a:ext>
              </a:extLst>
            </p:cNvPr>
            <p:cNvSpPr/>
            <p:nvPr/>
          </p:nvSpPr>
          <p:spPr>
            <a:xfrm>
              <a:off x="5437725" y="2978450"/>
              <a:ext cx="55600" cy="32625"/>
            </a:xfrm>
            <a:custGeom>
              <a:avLst/>
              <a:gdLst/>
              <a:ahLst/>
              <a:cxnLst/>
              <a:rect l="l" t="t" r="r" b="b"/>
              <a:pathLst>
                <a:path w="2224" h="1305" extrusionOk="0">
                  <a:moveTo>
                    <a:pt x="1116" y="282"/>
                  </a:moveTo>
                  <a:lnTo>
                    <a:pt x="1287" y="290"/>
                  </a:lnTo>
                  <a:lnTo>
                    <a:pt x="1448" y="316"/>
                  </a:lnTo>
                  <a:lnTo>
                    <a:pt x="1593" y="350"/>
                  </a:lnTo>
                  <a:lnTo>
                    <a:pt x="1713" y="401"/>
                  </a:lnTo>
                  <a:lnTo>
                    <a:pt x="1815" y="461"/>
                  </a:lnTo>
                  <a:lnTo>
                    <a:pt x="1857" y="486"/>
                  </a:lnTo>
                  <a:lnTo>
                    <a:pt x="1891" y="520"/>
                  </a:lnTo>
                  <a:lnTo>
                    <a:pt x="1917" y="554"/>
                  </a:lnTo>
                  <a:lnTo>
                    <a:pt x="1934" y="589"/>
                  </a:lnTo>
                  <a:lnTo>
                    <a:pt x="1951" y="623"/>
                  </a:lnTo>
                  <a:lnTo>
                    <a:pt x="1951" y="657"/>
                  </a:lnTo>
                  <a:lnTo>
                    <a:pt x="1951" y="691"/>
                  </a:lnTo>
                  <a:lnTo>
                    <a:pt x="1934" y="725"/>
                  </a:lnTo>
                  <a:lnTo>
                    <a:pt x="1917" y="759"/>
                  </a:lnTo>
                  <a:lnTo>
                    <a:pt x="1891" y="793"/>
                  </a:lnTo>
                  <a:lnTo>
                    <a:pt x="1857" y="819"/>
                  </a:lnTo>
                  <a:lnTo>
                    <a:pt x="1815" y="853"/>
                  </a:lnTo>
                  <a:lnTo>
                    <a:pt x="1713" y="912"/>
                  </a:lnTo>
                  <a:lnTo>
                    <a:pt x="1593" y="963"/>
                  </a:lnTo>
                  <a:lnTo>
                    <a:pt x="1448" y="997"/>
                  </a:lnTo>
                  <a:lnTo>
                    <a:pt x="1287" y="1023"/>
                  </a:lnTo>
                  <a:lnTo>
                    <a:pt x="1116" y="1032"/>
                  </a:lnTo>
                  <a:lnTo>
                    <a:pt x="937" y="1023"/>
                  </a:lnTo>
                  <a:lnTo>
                    <a:pt x="784" y="997"/>
                  </a:lnTo>
                  <a:lnTo>
                    <a:pt x="639" y="963"/>
                  </a:lnTo>
                  <a:lnTo>
                    <a:pt x="511" y="912"/>
                  </a:lnTo>
                  <a:lnTo>
                    <a:pt x="418" y="853"/>
                  </a:lnTo>
                  <a:lnTo>
                    <a:pt x="375" y="819"/>
                  </a:lnTo>
                  <a:lnTo>
                    <a:pt x="341" y="793"/>
                  </a:lnTo>
                  <a:lnTo>
                    <a:pt x="316" y="759"/>
                  </a:lnTo>
                  <a:lnTo>
                    <a:pt x="290" y="725"/>
                  </a:lnTo>
                  <a:lnTo>
                    <a:pt x="281" y="691"/>
                  </a:lnTo>
                  <a:lnTo>
                    <a:pt x="273" y="657"/>
                  </a:lnTo>
                  <a:lnTo>
                    <a:pt x="281" y="623"/>
                  </a:lnTo>
                  <a:lnTo>
                    <a:pt x="290" y="589"/>
                  </a:lnTo>
                  <a:lnTo>
                    <a:pt x="316" y="554"/>
                  </a:lnTo>
                  <a:lnTo>
                    <a:pt x="341" y="520"/>
                  </a:lnTo>
                  <a:lnTo>
                    <a:pt x="375" y="486"/>
                  </a:lnTo>
                  <a:lnTo>
                    <a:pt x="418" y="461"/>
                  </a:lnTo>
                  <a:lnTo>
                    <a:pt x="511" y="401"/>
                  </a:lnTo>
                  <a:lnTo>
                    <a:pt x="639" y="350"/>
                  </a:lnTo>
                  <a:lnTo>
                    <a:pt x="784" y="316"/>
                  </a:lnTo>
                  <a:lnTo>
                    <a:pt x="937" y="290"/>
                  </a:lnTo>
                  <a:lnTo>
                    <a:pt x="1116" y="282"/>
                  </a:lnTo>
                  <a:close/>
                  <a:moveTo>
                    <a:pt x="1116" y="1"/>
                  </a:moveTo>
                  <a:lnTo>
                    <a:pt x="997" y="9"/>
                  </a:lnTo>
                  <a:lnTo>
                    <a:pt x="886" y="18"/>
                  </a:lnTo>
                  <a:lnTo>
                    <a:pt x="776" y="35"/>
                  </a:lnTo>
                  <a:lnTo>
                    <a:pt x="673" y="52"/>
                  </a:lnTo>
                  <a:lnTo>
                    <a:pt x="580" y="86"/>
                  </a:lnTo>
                  <a:lnTo>
                    <a:pt x="486" y="112"/>
                  </a:lnTo>
                  <a:lnTo>
                    <a:pt x="401" y="154"/>
                  </a:lnTo>
                  <a:lnTo>
                    <a:pt x="324" y="197"/>
                  </a:lnTo>
                  <a:lnTo>
                    <a:pt x="256" y="239"/>
                  </a:lnTo>
                  <a:lnTo>
                    <a:pt x="188" y="290"/>
                  </a:lnTo>
                  <a:lnTo>
                    <a:pt x="137" y="342"/>
                  </a:lnTo>
                  <a:lnTo>
                    <a:pt x="86" y="401"/>
                  </a:lnTo>
                  <a:lnTo>
                    <a:pt x="51" y="461"/>
                  </a:lnTo>
                  <a:lnTo>
                    <a:pt x="26" y="520"/>
                  </a:lnTo>
                  <a:lnTo>
                    <a:pt x="9" y="589"/>
                  </a:lnTo>
                  <a:lnTo>
                    <a:pt x="0" y="657"/>
                  </a:lnTo>
                  <a:lnTo>
                    <a:pt x="9" y="725"/>
                  </a:lnTo>
                  <a:lnTo>
                    <a:pt x="26" y="784"/>
                  </a:lnTo>
                  <a:lnTo>
                    <a:pt x="51" y="853"/>
                  </a:lnTo>
                  <a:lnTo>
                    <a:pt x="86" y="912"/>
                  </a:lnTo>
                  <a:lnTo>
                    <a:pt x="137" y="963"/>
                  </a:lnTo>
                  <a:lnTo>
                    <a:pt x="188" y="1023"/>
                  </a:lnTo>
                  <a:lnTo>
                    <a:pt x="256" y="1074"/>
                  </a:lnTo>
                  <a:lnTo>
                    <a:pt x="324" y="1117"/>
                  </a:lnTo>
                  <a:lnTo>
                    <a:pt x="401" y="1159"/>
                  </a:lnTo>
                  <a:lnTo>
                    <a:pt x="486" y="1193"/>
                  </a:lnTo>
                  <a:lnTo>
                    <a:pt x="580" y="1227"/>
                  </a:lnTo>
                  <a:lnTo>
                    <a:pt x="673" y="1253"/>
                  </a:lnTo>
                  <a:lnTo>
                    <a:pt x="776" y="1279"/>
                  </a:lnTo>
                  <a:lnTo>
                    <a:pt x="886" y="1296"/>
                  </a:lnTo>
                  <a:lnTo>
                    <a:pt x="997" y="1304"/>
                  </a:lnTo>
                  <a:lnTo>
                    <a:pt x="1227" y="1304"/>
                  </a:lnTo>
                  <a:lnTo>
                    <a:pt x="1338" y="1296"/>
                  </a:lnTo>
                  <a:lnTo>
                    <a:pt x="1448" y="1279"/>
                  </a:lnTo>
                  <a:lnTo>
                    <a:pt x="1551" y="1253"/>
                  </a:lnTo>
                  <a:lnTo>
                    <a:pt x="1653" y="1227"/>
                  </a:lnTo>
                  <a:lnTo>
                    <a:pt x="1738" y="1193"/>
                  </a:lnTo>
                  <a:lnTo>
                    <a:pt x="1823" y="1159"/>
                  </a:lnTo>
                  <a:lnTo>
                    <a:pt x="1908" y="1117"/>
                  </a:lnTo>
                  <a:lnTo>
                    <a:pt x="1977" y="1074"/>
                  </a:lnTo>
                  <a:lnTo>
                    <a:pt x="2036" y="1023"/>
                  </a:lnTo>
                  <a:lnTo>
                    <a:pt x="2096" y="963"/>
                  </a:lnTo>
                  <a:lnTo>
                    <a:pt x="2138" y="912"/>
                  </a:lnTo>
                  <a:lnTo>
                    <a:pt x="2181" y="853"/>
                  </a:lnTo>
                  <a:lnTo>
                    <a:pt x="2207" y="784"/>
                  </a:lnTo>
                  <a:lnTo>
                    <a:pt x="2224" y="725"/>
                  </a:lnTo>
                  <a:lnTo>
                    <a:pt x="2224" y="657"/>
                  </a:lnTo>
                  <a:lnTo>
                    <a:pt x="2224" y="589"/>
                  </a:lnTo>
                  <a:lnTo>
                    <a:pt x="2207" y="520"/>
                  </a:lnTo>
                  <a:lnTo>
                    <a:pt x="2181" y="461"/>
                  </a:lnTo>
                  <a:lnTo>
                    <a:pt x="2138" y="401"/>
                  </a:lnTo>
                  <a:lnTo>
                    <a:pt x="2096" y="342"/>
                  </a:lnTo>
                  <a:lnTo>
                    <a:pt x="2036" y="290"/>
                  </a:lnTo>
                  <a:lnTo>
                    <a:pt x="1977" y="239"/>
                  </a:lnTo>
                  <a:lnTo>
                    <a:pt x="1908" y="197"/>
                  </a:lnTo>
                  <a:lnTo>
                    <a:pt x="1823" y="154"/>
                  </a:lnTo>
                  <a:lnTo>
                    <a:pt x="1738" y="112"/>
                  </a:lnTo>
                  <a:lnTo>
                    <a:pt x="1653" y="86"/>
                  </a:lnTo>
                  <a:lnTo>
                    <a:pt x="1551" y="52"/>
                  </a:lnTo>
                  <a:lnTo>
                    <a:pt x="1448" y="35"/>
                  </a:lnTo>
                  <a:lnTo>
                    <a:pt x="1338" y="18"/>
                  </a:lnTo>
                  <a:lnTo>
                    <a:pt x="1227" y="9"/>
                  </a:lnTo>
                  <a:lnTo>
                    <a:pt x="1116" y="1"/>
                  </a:lnTo>
                  <a:close/>
                </a:path>
              </a:pathLst>
            </a:custGeom>
            <a:solidFill>
              <a:srgbClr val="78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019;p42">
              <a:extLst>
                <a:ext uri="{FF2B5EF4-FFF2-40B4-BE49-F238E27FC236}">
                  <a16:creationId xmlns:a16="http://schemas.microsoft.com/office/drawing/2014/main" id="{AAD14EA9-F27E-3A52-CAAA-040E4C1C4605}"/>
                </a:ext>
              </a:extLst>
            </p:cNvPr>
            <p:cNvSpPr/>
            <p:nvPr/>
          </p:nvSpPr>
          <p:spPr>
            <a:xfrm>
              <a:off x="5332950" y="2982500"/>
              <a:ext cx="45375" cy="36875"/>
            </a:xfrm>
            <a:custGeom>
              <a:avLst/>
              <a:gdLst/>
              <a:ahLst/>
              <a:cxnLst/>
              <a:rect l="l" t="t" r="r" b="b"/>
              <a:pathLst>
                <a:path w="1815" h="1475" extrusionOk="0">
                  <a:moveTo>
                    <a:pt x="1670" y="1"/>
                  </a:moveTo>
                  <a:lnTo>
                    <a:pt x="1644" y="9"/>
                  </a:lnTo>
                  <a:lnTo>
                    <a:pt x="1619" y="18"/>
                  </a:lnTo>
                  <a:lnTo>
                    <a:pt x="1593" y="35"/>
                  </a:lnTo>
                  <a:lnTo>
                    <a:pt x="51" y="1227"/>
                  </a:lnTo>
                  <a:lnTo>
                    <a:pt x="34" y="1253"/>
                  </a:lnTo>
                  <a:lnTo>
                    <a:pt x="17" y="1270"/>
                  </a:lnTo>
                  <a:lnTo>
                    <a:pt x="9" y="1295"/>
                  </a:lnTo>
                  <a:lnTo>
                    <a:pt x="0" y="1321"/>
                  </a:lnTo>
                  <a:lnTo>
                    <a:pt x="0" y="1347"/>
                  </a:lnTo>
                  <a:lnTo>
                    <a:pt x="9" y="1372"/>
                  </a:lnTo>
                  <a:lnTo>
                    <a:pt x="17" y="1398"/>
                  </a:lnTo>
                  <a:lnTo>
                    <a:pt x="26" y="1423"/>
                  </a:lnTo>
                  <a:lnTo>
                    <a:pt x="51" y="1440"/>
                  </a:lnTo>
                  <a:lnTo>
                    <a:pt x="68" y="1457"/>
                  </a:lnTo>
                  <a:lnTo>
                    <a:pt x="94" y="1466"/>
                  </a:lnTo>
                  <a:lnTo>
                    <a:pt x="119" y="1474"/>
                  </a:lnTo>
                  <a:lnTo>
                    <a:pt x="171" y="1474"/>
                  </a:lnTo>
                  <a:lnTo>
                    <a:pt x="196" y="1466"/>
                  </a:lnTo>
                  <a:lnTo>
                    <a:pt x="222" y="1449"/>
                  </a:lnTo>
                  <a:lnTo>
                    <a:pt x="1764" y="248"/>
                  </a:lnTo>
                  <a:lnTo>
                    <a:pt x="1781" y="231"/>
                  </a:lnTo>
                  <a:lnTo>
                    <a:pt x="1798" y="205"/>
                  </a:lnTo>
                  <a:lnTo>
                    <a:pt x="1806" y="180"/>
                  </a:lnTo>
                  <a:lnTo>
                    <a:pt x="1815" y="154"/>
                  </a:lnTo>
                  <a:lnTo>
                    <a:pt x="1815" y="128"/>
                  </a:lnTo>
                  <a:lnTo>
                    <a:pt x="1815" y="103"/>
                  </a:lnTo>
                  <a:lnTo>
                    <a:pt x="1798" y="77"/>
                  </a:lnTo>
                  <a:lnTo>
                    <a:pt x="1789" y="60"/>
                  </a:lnTo>
                  <a:lnTo>
                    <a:pt x="1764" y="35"/>
                  </a:lnTo>
                  <a:lnTo>
                    <a:pt x="1746" y="18"/>
                  </a:lnTo>
                  <a:lnTo>
                    <a:pt x="1721" y="9"/>
                  </a:lnTo>
                  <a:lnTo>
                    <a:pt x="1695" y="9"/>
                  </a:lnTo>
                  <a:lnTo>
                    <a:pt x="1670" y="1"/>
                  </a:lnTo>
                  <a:close/>
                </a:path>
              </a:pathLst>
            </a:custGeom>
            <a:solidFill>
              <a:srgbClr val="5E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020;p42">
              <a:extLst>
                <a:ext uri="{FF2B5EF4-FFF2-40B4-BE49-F238E27FC236}">
                  <a16:creationId xmlns:a16="http://schemas.microsoft.com/office/drawing/2014/main" id="{06F42B62-2711-5EAD-A257-78EE632C304B}"/>
                </a:ext>
              </a:extLst>
            </p:cNvPr>
            <p:cNvSpPr/>
            <p:nvPr/>
          </p:nvSpPr>
          <p:spPr>
            <a:xfrm>
              <a:off x="5400450" y="2983775"/>
              <a:ext cx="54975" cy="14500"/>
            </a:xfrm>
            <a:custGeom>
              <a:avLst/>
              <a:gdLst/>
              <a:ahLst/>
              <a:cxnLst/>
              <a:rect l="l" t="t" r="r" b="b"/>
              <a:pathLst>
                <a:path w="2199" h="580" extrusionOk="0">
                  <a:moveTo>
                    <a:pt x="128" y="1"/>
                  </a:moveTo>
                  <a:lnTo>
                    <a:pt x="103" y="9"/>
                  </a:lnTo>
                  <a:lnTo>
                    <a:pt x="77" y="18"/>
                  </a:lnTo>
                  <a:lnTo>
                    <a:pt x="52" y="26"/>
                  </a:lnTo>
                  <a:lnTo>
                    <a:pt x="35" y="43"/>
                  </a:lnTo>
                  <a:lnTo>
                    <a:pt x="18" y="69"/>
                  </a:lnTo>
                  <a:lnTo>
                    <a:pt x="9" y="94"/>
                  </a:lnTo>
                  <a:lnTo>
                    <a:pt x="1" y="120"/>
                  </a:lnTo>
                  <a:lnTo>
                    <a:pt x="1" y="146"/>
                  </a:lnTo>
                  <a:lnTo>
                    <a:pt x="1" y="171"/>
                  </a:lnTo>
                  <a:lnTo>
                    <a:pt x="9" y="197"/>
                  </a:lnTo>
                  <a:lnTo>
                    <a:pt x="26" y="222"/>
                  </a:lnTo>
                  <a:lnTo>
                    <a:pt x="43" y="239"/>
                  </a:lnTo>
                  <a:lnTo>
                    <a:pt x="60" y="256"/>
                  </a:lnTo>
                  <a:lnTo>
                    <a:pt x="86" y="265"/>
                  </a:lnTo>
                  <a:lnTo>
                    <a:pt x="111" y="273"/>
                  </a:lnTo>
                  <a:lnTo>
                    <a:pt x="2037" y="580"/>
                  </a:lnTo>
                  <a:lnTo>
                    <a:pt x="2096" y="580"/>
                  </a:lnTo>
                  <a:lnTo>
                    <a:pt x="2122" y="571"/>
                  </a:lnTo>
                  <a:lnTo>
                    <a:pt x="2139" y="554"/>
                  </a:lnTo>
                  <a:lnTo>
                    <a:pt x="2164" y="537"/>
                  </a:lnTo>
                  <a:lnTo>
                    <a:pt x="2181" y="520"/>
                  </a:lnTo>
                  <a:lnTo>
                    <a:pt x="2190" y="495"/>
                  </a:lnTo>
                  <a:lnTo>
                    <a:pt x="2198" y="469"/>
                  </a:lnTo>
                  <a:lnTo>
                    <a:pt x="2198" y="435"/>
                  </a:lnTo>
                  <a:lnTo>
                    <a:pt x="2198" y="410"/>
                  </a:lnTo>
                  <a:lnTo>
                    <a:pt x="2190" y="384"/>
                  </a:lnTo>
                  <a:lnTo>
                    <a:pt x="2173" y="367"/>
                  </a:lnTo>
                  <a:lnTo>
                    <a:pt x="2156" y="341"/>
                  </a:lnTo>
                  <a:lnTo>
                    <a:pt x="2139" y="324"/>
                  </a:lnTo>
                  <a:lnTo>
                    <a:pt x="2113" y="316"/>
                  </a:lnTo>
                  <a:lnTo>
                    <a:pt x="2088" y="307"/>
                  </a:lnTo>
                  <a:lnTo>
                    <a:pt x="154" y="1"/>
                  </a:lnTo>
                  <a:close/>
                </a:path>
              </a:pathLst>
            </a:custGeom>
            <a:solidFill>
              <a:srgbClr val="5E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021;p42">
              <a:extLst>
                <a:ext uri="{FF2B5EF4-FFF2-40B4-BE49-F238E27FC236}">
                  <a16:creationId xmlns:a16="http://schemas.microsoft.com/office/drawing/2014/main" id="{18538C8E-0811-ACCB-7CEB-82C03703F7CC}"/>
                </a:ext>
              </a:extLst>
            </p:cNvPr>
            <p:cNvSpPr/>
            <p:nvPr/>
          </p:nvSpPr>
          <p:spPr>
            <a:xfrm>
              <a:off x="5475425" y="2991025"/>
              <a:ext cx="50500" cy="28350"/>
            </a:xfrm>
            <a:custGeom>
              <a:avLst/>
              <a:gdLst/>
              <a:ahLst/>
              <a:cxnLst/>
              <a:rect l="l" t="t" r="r" b="b"/>
              <a:pathLst>
                <a:path w="2020" h="1134" extrusionOk="0">
                  <a:moveTo>
                    <a:pt x="111" y="0"/>
                  </a:moveTo>
                  <a:lnTo>
                    <a:pt x="85" y="9"/>
                  </a:lnTo>
                  <a:lnTo>
                    <a:pt x="68" y="17"/>
                  </a:lnTo>
                  <a:lnTo>
                    <a:pt x="43" y="34"/>
                  </a:lnTo>
                  <a:lnTo>
                    <a:pt x="26" y="51"/>
                  </a:lnTo>
                  <a:lnTo>
                    <a:pt x="9" y="77"/>
                  </a:lnTo>
                  <a:lnTo>
                    <a:pt x="0" y="103"/>
                  </a:lnTo>
                  <a:lnTo>
                    <a:pt x="0" y="128"/>
                  </a:lnTo>
                  <a:lnTo>
                    <a:pt x="0" y="154"/>
                  </a:lnTo>
                  <a:lnTo>
                    <a:pt x="0" y="179"/>
                  </a:lnTo>
                  <a:lnTo>
                    <a:pt x="17" y="205"/>
                  </a:lnTo>
                  <a:lnTo>
                    <a:pt x="34" y="230"/>
                  </a:lnTo>
                  <a:lnTo>
                    <a:pt x="51" y="247"/>
                  </a:lnTo>
                  <a:lnTo>
                    <a:pt x="77" y="264"/>
                  </a:lnTo>
                  <a:lnTo>
                    <a:pt x="1823" y="1125"/>
                  </a:lnTo>
                  <a:lnTo>
                    <a:pt x="1849" y="1133"/>
                  </a:lnTo>
                  <a:lnTo>
                    <a:pt x="1925" y="1133"/>
                  </a:lnTo>
                  <a:lnTo>
                    <a:pt x="1951" y="1116"/>
                  </a:lnTo>
                  <a:lnTo>
                    <a:pt x="1976" y="1108"/>
                  </a:lnTo>
                  <a:lnTo>
                    <a:pt x="1993" y="1082"/>
                  </a:lnTo>
                  <a:lnTo>
                    <a:pt x="2011" y="1065"/>
                  </a:lnTo>
                  <a:lnTo>
                    <a:pt x="2019" y="1031"/>
                  </a:lnTo>
                  <a:lnTo>
                    <a:pt x="2019" y="1006"/>
                  </a:lnTo>
                  <a:lnTo>
                    <a:pt x="2011" y="954"/>
                  </a:lnTo>
                  <a:lnTo>
                    <a:pt x="2002" y="929"/>
                  </a:lnTo>
                  <a:lnTo>
                    <a:pt x="1985" y="912"/>
                  </a:lnTo>
                  <a:lnTo>
                    <a:pt x="1968" y="895"/>
                  </a:lnTo>
                  <a:lnTo>
                    <a:pt x="1942" y="878"/>
                  </a:lnTo>
                  <a:lnTo>
                    <a:pt x="196" y="17"/>
                  </a:lnTo>
                  <a:lnTo>
                    <a:pt x="170" y="9"/>
                  </a:lnTo>
                  <a:lnTo>
                    <a:pt x="145" y="0"/>
                  </a:lnTo>
                  <a:close/>
                </a:path>
              </a:pathLst>
            </a:custGeom>
            <a:solidFill>
              <a:srgbClr val="5E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022;p42">
              <a:extLst>
                <a:ext uri="{FF2B5EF4-FFF2-40B4-BE49-F238E27FC236}">
                  <a16:creationId xmlns:a16="http://schemas.microsoft.com/office/drawing/2014/main" id="{F613CD3B-9C6E-FEE4-6AF2-31E9BC9D5520}"/>
                </a:ext>
              </a:extLst>
            </p:cNvPr>
            <p:cNvSpPr/>
            <p:nvPr/>
          </p:nvSpPr>
          <p:spPr>
            <a:xfrm>
              <a:off x="5358275" y="3122200"/>
              <a:ext cx="139100" cy="73500"/>
            </a:xfrm>
            <a:custGeom>
              <a:avLst/>
              <a:gdLst/>
              <a:ahLst/>
              <a:cxnLst/>
              <a:rect l="l" t="t" r="r" b="b"/>
              <a:pathLst>
                <a:path w="5564" h="2940" extrusionOk="0">
                  <a:moveTo>
                    <a:pt x="4175" y="665"/>
                  </a:moveTo>
                  <a:lnTo>
                    <a:pt x="4260" y="674"/>
                  </a:lnTo>
                  <a:lnTo>
                    <a:pt x="4337" y="699"/>
                  </a:lnTo>
                  <a:lnTo>
                    <a:pt x="4414" y="725"/>
                  </a:lnTo>
                  <a:lnTo>
                    <a:pt x="4482" y="759"/>
                  </a:lnTo>
                  <a:lnTo>
                    <a:pt x="4550" y="802"/>
                  </a:lnTo>
                  <a:lnTo>
                    <a:pt x="4609" y="844"/>
                  </a:lnTo>
                  <a:lnTo>
                    <a:pt x="4669" y="895"/>
                  </a:lnTo>
                  <a:lnTo>
                    <a:pt x="4720" y="955"/>
                  </a:lnTo>
                  <a:lnTo>
                    <a:pt x="4763" y="1015"/>
                  </a:lnTo>
                  <a:lnTo>
                    <a:pt x="4805" y="1083"/>
                  </a:lnTo>
                  <a:lnTo>
                    <a:pt x="4839" y="1151"/>
                  </a:lnTo>
                  <a:lnTo>
                    <a:pt x="4865" y="1228"/>
                  </a:lnTo>
                  <a:lnTo>
                    <a:pt x="4891" y="1304"/>
                  </a:lnTo>
                  <a:lnTo>
                    <a:pt x="4899" y="1389"/>
                  </a:lnTo>
                  <a:lnTo>
                    <a:pt x="4899" y="1466"/>
                  </a:lnTo>
                  <a:lnTo>
                    <a:pt x="4899" y="1551"/>
                  </a:lnTo>
                  <a:lnTo>
                    <a:pt x="4891" y="1628"/>
                  </a:lnTo>
                  <a:lnTo>
                    <a:pt x="4865" y="1705"/>
                  </a:lnTo>
                  <a:lnTo>
                    <a:pt x="4839" y="1781"/>
                  </a:lnTo>
                  <a:lnTo>
                    <a:pt x="4805" y="1849"/>
                  </a:lnTo>
                  <a:lnTo>
                    <a:pt x="4763" y="1918"/>
                  </a:lnTo>
                  <a:lnTo>
                    <a:pt x="4720" y="1977"/>
                  </a:lnTo>
                  <a:lnTo>
                    <a:pt x="4669" y="2037"/>
                  </a:lnTo>
                  <a:lnTo>
                    <a:pt x="4609" y="2088"/>
                  </a:lnTo>
                  <a:lnTo>
                    <a:pt x="4550" y="2139"/>
                  </a:lnTo>
                  <a:lnTo>
                    <a:pt x="4482" y="2182"/>
                  </a:lnTo>
                  <a:lnTo>
                    <a:pt x="4414" y="2216"/>
                  </a:lnTo>
                  <a:lnTo>
                    <a:pt x="4337" y="2241"/>
                  </a:lnTo>
                  <a:lnTo>
                    <a:pt x="4260" y="2258"/>
                  </a:lnTo>
                  <a:lnTo>
                    <a:pt x="4175" y="2267"/>
                  </a:lnTo>
                  <a:lnTo>
                    <a:pt x="4098" y="2275"/>
                  </a:lnTo>
                  <a:lnTo>
                    <a:pt x="4013" y="2267"/>
                  </a:lnTo>
                  <a:lnTo>
                    <a:pt x="3936" y="2258"/>
                  </a:lnTo>
                  <a:lnTo>
                    <a:pt x="3860" y="2241"/>
                  </a:lnTo>
                  <a:lnTo>
                    <a:pt x="3783" y="2216"/>
                  </a:lnTo>
                  <a:lnTo>
                    <a:pt x="3715" y="2182"/>
                  </a:lnTo>
                  <a:lnTo>
                    <a:pt x="3647" y="2139"/>
                  </a:lnTo>
                  <a:lnTo>
                    <a:pt x="3587" y="2088"/>
                  </a:lnTo>
                  <a:lnTo>
                    <a:pt x="3528" y="2037"/>
                  </a:lnTo>
                  <a:lnTo>
                    <a:pt x="3476" y="1977"/>
                  </a:lnTo>
                  <a:lnTo>
                    <a:pt x="3425" y="1918"/>
                  </a:lnTo>
                  <a:lnTo>
                    <a:pt x="3383" y="1849"/>
                  </a:lnTo>
                  <a:lnTo>
                    <a:pt x="3349" y="1781"/>
                  </a:lnTo>
                  <a:lnTo>
                    <a:pt x="3323" y="1705"/>
                  </a:lnTo>
                  <a:lnTo>
                    <a:pt x="3306" y="1628"/>
                  </a:lnTo>
                  <a:lnTo>
                    <a:pt x="3298" y="1551"/>
                  </a:lnTo>
                  <a:lnTo>
                    <a:pt x="3289" y="1466"/>
                  </a:lnTo>
                  <a:lnTo>
                    <a:pt x="3298" y="1389"/>
                  </a:lnTo>
                  <a:lnTo>
                    <a:pt x="3306" y="1304"/>
                  </a:lnTo>
                  <a:lnTo>
                    <a:pt x="3323" y="1228"/>
                  </a:lnTo>
                  <a:lnTo>
                    <a:pt x="3349" y="1151"/>
                  </a:lnTo>
                  <a:lnTo>
                    <a:pt x="3383" y="1083"/>
                  </a:lnTo>
                  <a:lnTo>
                    <a:pt x="3425" y="1015"/>
                  </a:lnTo>
                  <a:lnTo>
                    <a:pt x="3476" y="955"/>
                  </a:lnTo>
                  <a:lnTo>
                    <a:pt x="3528" y="895"/>
                  </a:lnTo>
                  <a:lnTo>
                    <a:pt x="3587" y="844"/>
                  </a:lnTo>
                  <a:lnTo>
                    <a:pt x="3647" y="802"/>
                  </a:lnTo>
                  <a:lnTo>
                    <a:pt x="3715" y="759"/>
                  </a:lnTo>
                  <a:lnTo>
                    <a:pt x="3783" y="725"/>
                  </a:lnTo>
                  <a:lnTo>
                    <a:pt x="3860" y="699"/>
                  </a:lnTo>
                  <a:lnTo>
                    <a:pt x="3936" y="674"/>
                  </a:lnTo>
                  <a:lnTo>
                    <a:pt x="4013" y="665"/>
                  </a:lnTo>
                  <a:close/>
                  <a:moveTo>
                    <a:pt x="3962" y="1"/>
                  </a:moveTo>
                  <a:lnTo>
                    <a:pt x="3834" y="18"/>
                  </a:lnTo>
                  <a:lnTo>
                    <a:pt x="3715" y="52"/>
                  </a:lnTo>
                  <a:lnTo>
                    <a:pt x="3596" y="86"/>
                  </a:lnTo>
                  <a:lnTo>
                    <a:pt x="3476" y="137"/>
                  </a:lnTo>
                  <a:lnTo>
                    <a:pt x="3366" y="188"/>
                  </a:lnTo>
                  <a:lnTo>
                    <a:pt x="3264" y="256"/>
                  </a:lnTo>
                  <a:lnTo>
                    <a:pt x="3161" y="333"/>
                  </a:lnTo>
                  <a:lnTo>
                    <a:pt x="3068" y="418"/>
                  </a:lnTo>
                  <a:lnTo>
                    <a:pt x="2982" y="503"/>
                  </a:lnTo>
                  <a:lnTo>
                    <a:pt x="2906" y="597"/>
                  </a:lnTo>
                  <a:lnTo>
                    <a:pt x="2838" y="699"/>
                  </a:lnTo>
                  <a:lnTo>
                    <a:pt x="2778" y="810"/>
                  </a:lnTo>
                  <a:lnTo>
                    <a:pt x="2727" y="929"/>
                  </a:lnTo>
                  <a:lnTo>
                    <a:pt x="2684" y="1040"/>
                  </a:lnTo>
                  <a:lnTo>
                    <a:pt x="2659" y="1168"/>
                  </a:lnTo>
                  <a:lnTo>
                    <a:pt x="299" y="1168"/>
                  </a:lnTo>
                  <a:lnTo>
                    <a:pt x="239" y="1176"/>
                  </a:lnTo>
                  <a:lnTo>
                    <a:pt x="188" y="1193"/>
                  </a:lnTo>
                  <a:lnTo>
                    <a:pt x="137" y="1219"/>
                  </a:lnTo>
                  <a:lnTo>
                    <a:pt x="95" y="1253"/>
                  </a:lnTo>
                  <a:lnTo>
                    <a:pt x="52" y="1296"/>
                  </a:lnTo>
                  <a:lnTo>
                    <a:pt x="26" y="1347"/>
                  </a:lnTo>
                  <a:lnTo>
                    <a:pt x="9" y="1406"/>
                  </a:lnTo>
                  <a:lnTo>
                    <a:pt x="1" y="1466"/>
                  </a:lnTo>
                  <a:lnTo>
                    <a:pt x="1" y="1475"/>
                  </a:lnTo>
                  <a:lnTo>
                    <a:pt x="9" y="1534"/>
                  </a:lnTo>
                  <a:lnTo>
                    <a:pt x="26" y="1585"/>
                  </a:lnTo>
                  <a:lnTo>
                    <a:pt x="52" y="1636"/>
                  </a:lnTo>
                  <a:lnTo>
                    <a:pt x="95" y="1679"/>
                  </a:lnTo>
                  <a:lnTo>
                    <a:pt x="137" y="1722"/>
                  </a:lnTo>
                  <a:lnTo>
                    <a:pt x="188" y="1747"/>
                  </a:lnTo>
                  <a:lnTo>
                    <a:pt x="239" y="1764"/>
                  </a:lnTo>
                  <a:lnTo>
                    <a:pt x="299" y="1773"/>
                  </a:lnTo>
                  <a:lnTo>
                    <a:pt x="751" y="1773"/>
                  </a:lnTo>
                  <a:lnTo>
                    <a:pt x="751" y="2591"/>
                  </a:lnTo>
                  <a:lnTo>
                    <a:pt x="751" y="2642"/>
                  </a:lnTo>
                  <a:lnTo>
                    <a:pt x="768" y="2693"/>
                  </a:lnTo>
                  <a:lnTo>
                    <a:pt x="793" y="2735"/>
                  </a:lnTo>
                  <a:lnTo>
                    <a:pt x="827" y="2769"/>
                  </a:lnTo>
                  <a:lnTo>
                    <a:pt x="861" y="2803"/>
                  </a:lnTo>
                  <a:lnTo>
                    <a:pt x="904" y="2829"/>
                  </a:lnTo>
                  <a:lnTo>
                    <a:pt x="955" y="2846"/>
                  </a:lnTo>
                  <a:lnTo>
                    <a:pt x="1057" y="2846"/>
                  </a:lnTo>
                  <a:lnTo>
                    <a:pt x="1108" y="2829"/>
                  </a:lnTo>
                  <a:lnTo>
                    <a:pt x="1151" y="2803"/>
                  </a:lnTo>
                  <a:lnTo>
                    <a:pt x="1193" y="2769"/>
                  </a:lnTo>
                  <a:lnTo>
                    <a:pt x="1219" y="2735"/>
                  </a:lnTo>
                  <a:lnTo>
                    <a:pt x="1245" y="2693"/>
                  </a:lnTo>
                  <a:lnTo>
                    <a:pt x="1262" y="2642"/>
                  </a:lnTo>
                  <a:lnTo>
                    <a:pt x="1262" y="2591"/>
                  </a:lnTo>
                  <a:lnTo>
                    <a:pt x="1262" y="1773"/>
                  </a:lnTo>
                  <a:lnTo>
                    <a:pt x="1628" y="1773"/>
                  </a:lnTo>
                  <a:lnTo>
                    <a:pt x="1628" y="2497"/>
                  </a:lnTo>
                  <a:lnTo>
                    <a:pt x="1636" y="2539"/>
                  </a:lnTo>
                  <a:lnTo>
                    <a:pt x="1645" y="2582"/>
                  </a:lnTo>
                  <a:lnTo>
                    <a:pt x="1671" y="2616"/>
                  </a:lnTo>
                  <a:lnTo>
                    <a:pt x="1696" y="2650"/>
                  </a:lnTo>
                  <a:lnTo>
                    <a:pt x="1730" y="2684"/>
                  </a:lnTo>
                  <a:lnTo>
                    <a:pt x="1773" y="2701"/>
                  </a:lnTo>
                  <a:lnTo>
                    <a:pt x="1815" y="2718"/>
                  </a:lnTo>
                  <a:lnTo>
                    <a:pt x="1909" y="2718"/>
                  </a:lnTo>
                  <a:lnTo>
                    <a:pt x="1952" y="2701"/>
                  </a:lnTo>
                  <a:lnTo>
                    <a:pt x="1986" y="2684"/>
                  </a:lnTo>
                  <a:lnTo>
                    <a:pt x="2020" y="2650"/>
                  </a:lnTo>
                  <a:lnTo>
                    <a:pt x="2054" y="2616"/>
                  </a:lnTo>
                  <a:lnTo>
                    <a:pt x="2071" y="2582"/>
                  </a:lnTo>
                  <a:lnTo>
                    <a:pt x="2088" y="2539"/>
                  </a:lnTo>
                  <a:lnTo>
                    <a:pt x="2088" y="2497"/>
                  </a:lnTo>
                  <a:lnTo>
                    <a:pt x="2088" y="1773"/>
                  </a:lnTo>
                  <a:lnTo>
                    <a:pt x="2659" y="1773"/>
                  </a:lnTo>
                  <a:lnTo>
                    <a:pt x="2684" y="1892"/>
                  </a:lnTo>
                  <a:lnTo>
                    <a:pt x="2727" y="2011"/>
                  </a:lnTo>
                  <a:lnTo>
                    <a:pt x="2778" y="2122"/>
                  </a:lnTo>
                  <a:lnTo>
                    <a:pt x="2838" y="2233"/>
                  </a:lnTo>
                  <a:lnTo>
                    <a:pt x="2906" y="2335"/>
                  </a:lnTo>
                  <a:lnTo>
                    <a:pt x="2982" y="2429"/>
                  </a:lnTo>
                  <a:lnTo>
                    <a:pt x="3068" y="2522"/>
                  </a:lnTo>
                  <a:lnTo>
                    <a:pt x="3161" y="2608"/>
                  </a:lnTo>
                  <a:lnTo>
                    <a:pt x="3264" y="2676"/>
                  </a:lnTo>
                  <a:lnTo>
                    <a:pt x="3366" y="2744"/>
                  </a:lnTo>
                  <a:lnTo>
                    <a:pt x="3476" y="2803"/>
                  </a:lnTo>
                  <a:lnTo>
                    <a:pt x="3596" y="2846"/>
                  </a:lnTo>
                  <a:lnTo>
                    <a:pt x="3715" y="2889"/>
                  </a:lnTo>
                  <a:lnTo>
                    <a:pt x="3834" y="2914"/>
                  </a:lnTo>
                  <a:lnTo>
                    <a:pt x="3962" y="2931"/>
                  </a:lnTo>
                  <a:lnTo>
                    <a:pt x="4098" y="2940"/>
                  </a:lnTo>
                  <a:lnTo>
                    <a:pt x="4243" y="2931"/>
                  </a:lnTo>
                  <a:lnTo>
                    <a:pt x="4388" y="2906"/>
                  </a:lnTo>
                  <a:lnTo>
                    <a:pt x="4533" y="2872"/>
                  </a:lnTo>
                  <a:lnTo>
                    <a:pt x="4669" y="2821"/>
                  </a:lnTo>
                  <a:lnTo>
                    <a:pt x="4797" y="2761"/>
                  </a:lnTo>
                  <a:lnTo>
                    <a:pt x="4916" y="2684"/>
                  </a:lnTo>
                  <a:lnTo>
                    <a:pt x="5027" y="2599"/>
                  </a:lnTo>
                  <a:lnTo>
                    <a:pt x="5138" y="2505"/>
                  </a:lnTo>
                  <a:lnTo>
                    <a:pt x="5231" y="2403"/>
                  </a:lnTo>
                  <a:lnTo>
                    <a:pt x="5316" y="2292"/>
                  </a:lnTo>
                  <a:lnTo>
                    <a:pt x="5393" y="2165"/>
                  </a:lnTo>
                  <a:lnTo>
                    <a:pt x="5453" y="2037"/>
                  </a:lnTo>
                  <a:lnTo>
                    <a:pt x="5504" y="1909"/>
                  </a:lnTo>
                  <a:lnTo>
                    <a:pt x="5538" y="1764"/>
                  </a:lnTo>
                  <a:lnTo>
                    <a:pt x="5555" y="1619"/>
                  </a:lnTo>
                  <a:lnTo>
                    <a:pt x="5564" y="1466"/>
                  </a:lnTo>
                  <a:lnTo>
                    <a:pt x="5555" y="1321"/>
                  </a:lnTo>
                  <a:lnTo>
                    <a:pt x="5538" y="1176"/>
                  </a:lnTo>
                  <a:lnTo>
                    <a:pt x="5504" y="1032"/>
                  </a:lnTo>
                  <a:lnTo>
                    <a:pt x="5453" y="895"/>
                  </a:lnTo>
                  <a:lnTo>
                    <a:pt x="5393" y="768"/>
                  </a:lnTo>
                  <a:lnTo>
                    <a:pt x="5316" y="648"/>
                  </a:lnTo>
                  <a:lnTo>
                    <a:pt x="5231" y="538"/>
                  </a:lnTo>
                  <a:lnTo>
                    <a:pt x="5138" y="427"/>
                  </a:lnTo>
                  <a:lnTo>
                    <a:pt x="5027" y="333"/>
                  </a:lnTo>
                  <a:lnTo>
                    <a:pt x="4916" y="248"/>
                  </a:lnTo>
                  <a:lnTo>
                    <a:pt x="4797" y="171"/>
                  </a:lnTo>
                  <a:lnTo>
                    <a:pt x="4669" y="112"/>
                  </a:lnTo>
                  <a:lnTo>
                    <a:pt x="4533" y="60"/>
                  </a:lnTo>
                  <a:lnTo>
                    <a:pt x="4388" y="26"/>
                  </a:lnTo>
                  <a:lnTo>
                    <a:pt x="4243" y="9"/>
                  </a:lnTo>
                  <a:lnTo>
                    <a:pt x="4098" y="1"/>
                  </a:lnTo>
                  <a:close/>
                </a:path>
              </a:pathLst>
            </a:custGeom>
            <a:solidFill>
              <a:srgbClr val="5C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文本框 67">
            <a:extLst>
              <a:ext uri="{FF2B5EF4-FFF2-40B4-BE49-F238E27FC236}">
                <a16:creationId xmlns:a16="http://schemas.microsoft.com/office/drawing/2014/main" id="{658ED3C2-8B64-EEBF-AE89-542E603FA0BA}"/>
              </a:ext>
            </a:extLst>
          </p:cNvPr>
          <p:cNvSpPr txBox="1"/>
          <p:nvPr/>
        </p:nvSpPr>
        <p:spPr>
          <a:xfrm>
            <a:off x="342900" y="1005840"/>
            <a:ext cx="1074420" cy="307777"/>
          </a:xfrm>
          <a:prstGeom prst="rect">
            <a:avLst/>
          </a:prstGeom>
          <a:noFill/>
        </p:spPr>
        <p:txBody>
          <a:bodyPr wrap="square" rtlCol="0">
            <a:spAutoFit/>
          </a:bodyPr>
          <a:lstStyle/>
          <a:p>
            <a:r>
              <a:rPr lang="en-US" altLang="zh-CN" b="1" dirty="0"/>
              <a:t>Bias:</a:t>
            </a:r>
            <a:endParaRPr lang="zh-CN" altLang="en-US" b="1" dirty="0"/>
          </a:p>
        </p:txBody>
      </p:sp>
      <p:sp>
        <p:nvSpPr>
          <p:cNvPr id="69" name="文本框 68">
            <a:extLst>
              <a:ext uri="{FF2B5EF4-FFF2-40B4-BE49-F238E27FC236}">
                <a16:creationId xmlns:a16="http://schemas.microsoft.com/office/drawing/2014/main" id="{DF1E0312-2E04-4816-60A1-0CD181E01A8E}"/>
              </a:ext>
            </a:extLst>
          </p:cNvPr>
          <p:cNvSpPr txBox="1"/>
          <p:nvPr/>
        </p:nvSpPr>
        <p:spPr>
          <a:xfrm>
            <a:off x="4965463" y="1922286"/>
            <a:ext cx="2014298" cy="307777"/>
          </a:xfrm>
          <a:prstGeom prst="rect">
            <a:avLst/>
          </a:prstGeom>
          <a:noFill/>
        </p:spPr>
        <p:txBody>
          <a:bodyPr wrap="square" rtlCol="0">
            <a:spAutoFit/>
          </a:bodyPr>
          <a:lstStyle/>
          <a:p>
            <a:r>
              <a:rPr lang="en-US" altLang="zh-CN" b="1" dirty="0"/>
              <a:t>Improvement:</a:t>
            </a:r>
            <a:endParaRPr lang="zh-CN" altLang="en-US" b="1" dirty="0"/>
          </a:p>
        </p:txBody>
      </p:sp>
      <p:sp>
        <p:nvSpPr>
          <p:cNvPr id="70" name="文本框 69">
            <a:extLst>
              <a:ext uri="{FF2B5EF4-FFF2-40B4-BE49-F238E27FC236}">
                <a16:creationId xmlns:a16="http://schemas.microsoft.com/office/drawing/2014/main" id="{5B688E63-0CEF-4A05-6C2D-8AB0EAA369A4}"/>
              </a:ext>
            </a:extLst>
          </p:cNvPr>
          <p:cNvSpPr txBox="1"/>
          <p:nvPr/>
        </p:nvSpPr>
        <p:spPr>
          <a:xfrm>
            <a:off x="4965463" y="2310475"/>
            <a:ext cx="3942158" cy="2308324"/>
          </a:xfrm>
          <a:prstGeom prst="rect">
            <a:avLst/>
          </a:prstGeom>
          <a:noFill/>
        </p:spPr>
        <p:txBody>
          <a:bodyPr wrap="square">
            <a:spAutoFit/>
          </a:bodyPr>
          <a:lstStyle/>
          <a:p>
            <a:r>
              <a:rPr lang="en-US" altLang="zh-CN" sz="1200" b="1" dirty="0"/>
              <a:t>More factors:</a:t>
            </a:r>
          </a:p>
          <a:p>
            <a:r>
              <a:rPr lang="en-US" altLang="zh-CN" sz="1200" dirty="0"/>
              <a:t>such as hospitals and schools</a:t>
            </a:r>
          </a:p>
          <a:p>
            <a:endParaRPr lang="en-US" altLang="zh-CN" sz="1200" dirty="0"/>
          </a:p>
          <a:p>
            <a:endParaRPr lang="en-US" altLang="zh-CN" sz="1200" dirty="0"/>
          </a:p>
          <a:p>
            <a:endParaRPr lang="en-US" altLang="zh-CN" sz="1200" dirty="0"/>
          </a:p>
          <a:p>
            <a:r>
              <a:rPr lang="en-US" altLang="zh-CN" sz="1200" b="1" dirty="0"/>
              <a:t>More overdose services by prediction</a:t>
            </a:r>
            <a:r>
              <a:rPr lang="zh-CN" altLang="en-US" sz="1200" b="1" dirty="0"/>
              <a:t>：</a:t>
            </a:r>
            <a:endParaRPr lang="en-US" altLang="zh-CN" sz="1200" b="1" dirty="0"/>
          </a:p>
          <a:p>
            <a:r>
              <a:rPr lang="en-US" altLang="zh-CN" sz="1200" dirty="0"/>
              <a:t>We recommend, based on the prediction map, distributing more naloxone to syringe services programs, substance Use Treatment, substance use prevention coalitions, recovery meetings, recovery housing, library, health department, food bank…</a:t>
            </a:r>
          </a:p>
          <a:p>
            <a:endParaRPr lang="en-US" altLang="zh-CN" sz="1200" dirty="0"/>
          </a:p>
        </p:txBody>
      </p:sp>
      <p:sp>
        <p:nvSpPr>
          <p:cNvPr id="71" name="文本框 70">
            <a:extLst>
              <a:ext uri="{FF2B5EF4-FFF2-40B4-BE49-F238E27FC236}">
                <a16:creationId xmlns:a16="http://schemas.microsoft.com/office/drawing/2014/main" id="{05E5D9C7-74F3-59BA-95DF-C590465734C5}"/>
              </a:ext>
            </a:extLst>
          </p:cNvPr>
          <p:cNvSpPr txBox="1"/>
          <p:nvPr/>
        </p:nvSpPr>
        <p:spPr>
          <a:xfrm>
            <a:off x="4965463" y="1106706"/>
            <a:ext cx="3167226" cy="523220"/>
          </a:xfrm>
          <a:prstGeom prst="rect">
            <a:avLst/>
          </a:prstGeom>
          <a:noFill/>
        </p:spPr>
        <p:txBody>
          <a:bodyPr wrap="square" rtlCol="0">
            <a:spAutoFit/>
          </a:bodyPr>
          <a:lstStyle/>
          <a:p>
            <a:r>
              <a:rPr lang="en-US" altLang="zh-CN" b="1" dirty="0">
                <a:solidFill>
                  <a:schemeClr val="accent1"/>
                </a:solidFill>
              </a:rPr>
              <a:t>Conclusion: Useful but need more improvement.</a:t>
            </a:r>
            <a:endParaRPr lang="zh-CN" altLang="en-US" b="1" dirty="0">
              <a:solidFill>
                <a:schemeClr val="accent1"/>
              </a:solidFill>
            </a:endParaRPr>
          </a:p>
        </p:txBody>
      </p:sp>
      <p:grpSp>
        <p:nvGrpSpPr>
          <p:cNvPr id="72" name="Google Shape;2307;p49">
            <a:extLst>
              <a:ext uri="{FF2B5EF4-FFF2-40B4-BE49-F238E27FC236}">
                <a16:creationId xmlns:a16="http://schemas.microsoft.com/office/drawing/2014/main" id="{9B0E5E13-7840-C2C4-BED5-E5C3FCBE4ACB}"/>
              </a:ext>
            </a:extLst>
          </p:cNvPr>
          <p:cNvGrpSpPr/>
          <p:nvPr/>
        </p:nvGrpSpPr>
        <p:grpSpPr>
          <a:xfrm>
            <a:off x="7773505" y="1405258"/>
            <a:ext cx="934557" cy="1850802"/>
            <a:chOff x="6529419" y="1724307"/>
            <a:chExt cx="1480463" cy="2931917"/>
          </a:xfrm>
        </p:grpSpPr>
        <p:grpSp>
          <p:nvGrpSpPr>
            <p:cNvPr id="73" name="Google Shape;2308;p49">
              <a:extLst>
                <a:ext uri="{FF2B5EF4-FFF2-40B4-BE49-F238E27FC236}">
                  <a16:creationId xmlns:a16="http://schemas.microsoft.com/office/drawing/2014/main" id="{04FED4E2-2517-890B-4E5E-CA40DBE49E17}"/>
                </a:ext>
              </a:extLst>
            </p:cNvPr>
            <p:cNvGrpSpPr/>
            <p:nvPr/>
          </p:nvGrpSpPr>
          <p:grpSpPr>
            <a:xfrm>
              <a:off x="6556827" y="1724307"/>
              <a:ext cx="956596" cy="944294"/>
              <a:chOff x="3800349" y="1238762"/>
              <a:chExt cx="1098904" cy="1084772"/>
            </a:xfrm>
          </p:grpSpPr>
          <p:grpSp>
            <p:nvGrpSpPr>
              <p:cNvPr id="109" name="Google Shape;2309;p49">
                <a:extLst>
                  <a:ext uri="{FF2B5EF4-FFF2-40B4-BE49-F238E27FC236}">
                    <a16:creationId xmlns:a16="http://schemas.microsoft.com/office/drawing/2014/main" id="{3366727B-2702-1088-4014-BE237850202D}"/>
                  </a:ext>
                </a:extLst>
              </p:cNvPr>
              <p:cNvGrpSpPr/>
              <p:nvPr/>
            </p:nvGrpSpPr>
            <p:grpSpPr>
              <a:xfrm>
                <a:off x="3800349" y="1238762"/>
                <a:ext cx="1098904" cy="1084772"/>
                <a:chOff x="3800349" y="1238762"/>
                <a:chExt cx="1098904" cy="1084772"/>
              </a:xfrm>
            </p:grpSpPr>
            <p:sp>
              <p:nvSpPr>
                <p:cNvPr id="111" name="Google Shape;2310;p49">
                  <a:extLst>
                    <a:ext uri="{FF2B5EF4-FFF2-40B4-BE49-F238E27FC236}">
                      <a16:creationId xmlns:a16="http://schemas.microsoft.com/office/drawing/2014/main" id="{4AE9B3E1-21B1-66F1-D375-1079562D5489}"/>
                    </a:ext>
                  </a:extLst>
                </p:cNvPr>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311;p49">
                  <a:extLst>
                    <a:ext uri="{FF2B5EF4-FFF2-40B4-BE49-F238E27FC236}">
                      <a16:creationId xmlns:a16="http://schemas.microsoft.com/office/drawing/2014/main" id="{D6BB0192-77F3-D5B7-5DFB-529157436B8F}"/>
                    </a:ext>
                  </a:extLst>
                </p:cNvPr>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2312;p49">
                <a:extLst>
                  <a:ext uri="{FF2B5EF4-FFF2-40B4-BE49-F238E27FC236}">
                    <a16:creationId xmlns:a16="http://schemas.microsoft.com/office/drawing/2014/main" id="{F302CAA1-6112-B6AE-9CD5-1DD66DE3165E}"/>
                  </a:ext>
                </a:extLst>
              </p:cNvPr>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2313;p49">
              <a:extLst>
                <a:ext uri="{FF2B5EF4-FFF2-40B4-BE49-F238E27FC236}">
                  <a16:creationId xmlns:a16="http://schemas.microsoft.com/office/drawing/2014/main" id="{74339DFC-8693-1F3E-B589-3E96B44D4F32}"/>
                </a:ext>
              </a:extLst>
            </p:cNvPr>
            <p:cNvGrpSpPr/>
            <p:nvPr/>
          </p:nvGrpSpPr>
          <p:grpSpPr>
            <a:xfrm>
              <a:off x="7053286" y="2227254"/>
              <a:ext cx="956596" cy="944252"/>
              <a:chOff x="4370663" y="1816530"/>
              <a:chExt cx="1098904" cy="1084724"/>
            </a:xfrm>
          </p:grpSpPr>
          <p:grpSp>
            <p:nvGrpSpPr>
              <p:cNvPr id="101" name="Google Shape;2314;p49">
                <a:extLst>
                  <a:ext uri="{FF2B5EF4-FFF2-40B4-BE49-F238E27FC236}">
                    <a16:creationId xmlns:a16="http://schemas.microsoft.com/office/drawing/2014/main" id="{C3592400-7728-710E-164D-D2F8F982B93D}"/>
                  </a:ext>
                </a:extLst>
              </p:cNvPr>
              <p:cNvGrpSpPr/>
              <p:nvPr/>
            </p:nvGrpSpPr>
            <p:grpSpPr>
              <a:xfrm>
                <a:off x="4370663" y="1816530"/>
                <a:ext cx="1098904" cy="1084724"/>
                <a:chOff x="4370663" y="1816530"/>
                <a:chExt cx="1098904" cy="1084724"/>
              </a:xfrm>
            </p:grpSpPr>
            <p:sp>
              <p:nvSpPr>
                <p:cNvPr id="107" name="Google Shape;2315;p49">
                  <a:extLst>
                    <a:ext uri="{FF2B5EF4-FFF2-40B4-BE49-F238E27FC236}">
                      <a16:creationId xmlns:a16="http://schemas.microsoft.com/office/drawing/2014/main" id="{3E3F5FDD-C4E4-7E11-BA96-C52D10102C3A}"/>
                    </a:ext>
                  </a:extLst>
                </p:cNvPr>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316;p49">
                  <a:extLst>
                    <a:ext uri="{FF2B5EF4-FFF2-40B4-BE49-F238E27FC236}">
                      <a16:creationId xmlns:a16="http://schemas.microsoft.com/office/drawing/2014/main" id="{3C503722-9C60-5007-52D8-3B4D388E9953}"/>
                    </a:ext>
                  </a:extLst>
                </p:cNvPr>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2317;p49">
                <a:extLst>
                  <a:ext uri="{FF2B5EF4-FFF2-40B4-BE49-F238E27FC236}">
                    <a16:creationId xmlns:a16="http://schemas.microsoft.com/office/drawing/2014/main" id="{075DC915-7980-998F-9DC2-B9BE94C97A46}"/>
                  </a:ext>
                </a:extLst>
              </p:cNvPr>
              <p:cNvGrpSpPr/>
              <p:nvPr/>
            </p:nvGrpSpPr>
            <p:grpSpPr>
              <a:xfrm>
                <a:off x="4732628" y="2171596"/>
                <a:ext cx="374986" cy="374572"/>
                <a:chOff x="3303268" y="3817349"/>
                <a:chExt cx="346056" cy="345674"/>
              </a:xfrm>
            </p:grpSpPr>
            <p:sp>
              <p:nvSpPr>
                <p:cNvPr id="103" name="Google Shape;2318;p49">
                  <a:extLst>
                    <a:ext uri="{FF2B5EF4-FFF2-40B4-BE49-F238E27FC236}">
                      <a16:creationId xmlns:a16="http://schemas.microsoft.com/office/drawing/2014/main" id="{C281692E-0F82-09E5-9EFF-0CAD7C5EE3C4}"/>
                    </a:ext>
                  </a:extLst>
                </p:cNvPr>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319;p49">
                  <a:extLst>
                    <a:ext uri="{FF2B5EF4-FFF2-40B4-BE49-F238E27FC236}">
                      <a16:creationId xmlns:a16="http://schemas.microsoft.com/office/drawing/2014/main" id="{02805FE7-BBEF-068B-12FC-685E49559999}"/>
                    </a:ext>
                  </a:extLst>
                </p:cNvPr>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320;p49">
                  <a:extLst>
                    <a:ext uri="{FF2B5EF4-FFF2-40B4-BE49-F238E27FC236}">
                      <a16:creationId xmlns:a16="http://schemas.microsoft.com/office/drawing/2014/main" id="{F81F1DE6-DA4E-55C7-CC31-61430CD9E74D}"/>
                    </a:ext>
                  </a:extLst>
                </p:cNvPr>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321;p49">
                  <a:extLst>
                    <a:ext uri="{FF2B5EF4-FFF2-40B4-BE49-F238E27FC236}">
                      <a16:creationId xmlns:a16="http://schemas.microsoft.com/office/drawing/2014/main" id="{9C368474-B8BF-4B3E-297A-E3CF4A28CC13}"/>
                    </a:ext>
                  </a:extLst>
                </p:cNvPr>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 name="Google Shape;2322;p49">
              <a:extLst>
                <a:ext uri="{FF2B5EF4-FFF2-40B4-BE49-F238E27FC236}">
                  <a16:creationId xmlns:a16="http://schemas.microsoft.com/office/drawing/2014/main" id="{67FE86F4-67BA-3906-5627-BEBAD1E2181B}"/>
                </a:ext>
              </a:extLst>
            </p:cNvPr>
            <p:cNvGrpSpPr/>
            <p:nvPr/>
          </p:nvGrpSpPr>
          <p:grpSpPr>
            <a:xfrm>
              <a:off x="6547098" y="2715744"/>
              <a:ext cx="956596" cy="944315"/>
              <a:chOff x="3789173" y="2377690"/>
              <a:chExt cx="1098904" cy="1084796"/>
            </a:xfrm>
          </p:grpSpPr>
          <p:grpSp>
            <p:nvGrpSpPr>
              <p:cNvPr id="93" name="Google Shape;2323;p49">
                <a:extLst>
                  <a:ext uri="{FF2B5EF4-FFF2-40B4-BE49-F238E27FC236}">
                    <a16:creationId xmlns:a16="http://schemas.microsoft.com/office/drawing/2014/main" id="{718366CA-A862-A6DA-85D1-6059654EE7C0}"/>
                  </a:ext>
                </a:extLst>
              </p:cNvPr>
              <p:cNvGrpSpPr/>
              <p:nvPr/>
            </p:nvGrpSpPr>
            <p:grpSpPr>
              <a:xfrm>
                <a:off x="3789173" y="2377690"/>
                <a:ext cx="1098904" cy="1084796"/>
                <a:chOff x="3789173" y="2377690"/>
                <a:chExt cx="1098904" cy="1084796"/>
              </a:xfrm>
            </p:grpSpPr>
            <p:sp>
              <p:nvSpPr>
                <p:cNvPr id="99" name="Google Shape;2324;p49">
                  <a:extLst>
                    <a:ext uri="{FF2B5EF4-FFF2-40B4-BE49-F238E27FC236}">
                      <a16:creationId xmlns:a16="http://schemas.microsoft.com/office/drawing/2014/main" id="{5C7C85F6-44AD-4702-607D-72D4ACEC1FA0}"/>
                    </a:ext>
                  </a:extLst>
                </p:cNvPr>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325;p49">
                  <a:extLst>
                    <a:ext uri="{FF2B5EF4-FFF2-40B4-BE49-F238E27FC236}">
                      <a16:creationId xmlns:a16="http://schemas.microsoft.com/office/drawing/2014/main" id="{38F57BD5-611B-1D83-C485-3F959200ACAF}"/>
                    </a:ext>
                  </a:extLst>
                </p:cNvPr>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2326;p49">
                <a:extLst>
                  <a:ext uri="{FF2B5EF4-FFF2-40B4-BE49-F238E27FC236}">
                    <a16:creationId xmlns:a16="http://schemas.microsoft.com/office/drawing/2014/main" id="{30D4C8AD-46E3-8CE6-22C5-FB9A7AF24559}"/>
                  </a:ext>
                </a:extLst>
              </p:cNvPr>
              <p:cNvGrpSpPr/>
              <p:nvPr/>
            </p:nvGrpSpPr>
            <p:grpSpPr>
              <a:xfrm>
                <a:off x="4151137" y="2732796"/>
                <a:ext cx="374986" cy="374572"/>
                <a:chOff x="3752358" y="3817349"/>
                <a:chExt cx="346056" cy="345674"/>
              </a:xfrm>
            </p:grpSpPr>
            <p:sp>
              <p:nvSpPr>
                <p:cNvPr id="95" name="Google Shape;2327;p49">
                  <a:extLst>
                    <a:ext uri="{FF2B5EF4-FFF2-40B4-BE49-F238E27FC236}">
                      <a16:creationId xmlns:a16="http://schemas.microsoft.com/office/drawing/2014/main" id="{FA16368E-3E36-4479-5B4F-93EE5EC469C7}"/>
                    </a:ext>
                  </a:extLst>
                </p:cNvPr>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328;p49">
                  <a:extLst>
                    <a:ext uri="{FF2B5EF4-FFF2-40B4-BE49-F238E27FC236}">
                      <a16:creationId xmlns:a16="http://schemas.microsoft.com/office/drawing/2014/main" id="{5652F31F-F7AC-257B-A6CB-B3785F94ACB4}"/>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329;p49">
                  <a:extLst>
                    <a:ext uri="{FF2B5EF4-FFF2-40B4-BE49-F238E27FC236}">
                      <a16:creationId xmlns:a16="http://schemas.microsoft.com/office/drawing/2014/main" id="{F36AE915-6C76-A009-3F39-41CECCEC1EA2}"/>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330;p49">
                  <a:extLst>
                    <a:ext uri="{FF2B5EF4-FFF2-40B4-BE49-F238E27FC236}">
                      <a16:creationId xmlns:a16="http://schemas.microsoft.com/office/drawing/2014/main" id="{26E78711-3C18-1DE6-2008-C4278AA3AA99}"/>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6" name="Google Shape;2331;p49">
              <a:extLst>
                <a:ext uri="{FF2B5EF4-FFF2-40B4-BE49-F238E27FC236}">
                  <a16:creationId xmlns:a16="http://schemas.microsoft.com/office/drawing/2014/main" id="{7E730DAD-4EAE-00C2-521E-11EB95840BE5}"/>
                </a:ext>
              </a:extLst>
            </p:cNvPr>
            <p:cNvGrpSpPr/>
            <p:nvPr/>
          </p:nvGrpSpPr>
          <p:grpSpPr>
            <a:xfrm>
              <a:off x="7034853" y="3222917"/>
              <a:ext cx="956596" cy="944252"/>
              <a:chOff x="4349489" y="2960313"/>
              <a:chExt cx="1098904" cy="1084724"/>
            </a:xfrm>
          </p:grpSpPr>
          <p:grpSp>
            <p:nvGrpSpPr>
              <p:cNvPr id="87" name="Google Shape;2332;p49">
                <a:extLst>
                  <a:ext uri="{FF2B5EF4-FFF2-40B4-BE49-F238E27FC236}">
                    <a16:creationId xmlns:a16="http://schemas.microsoft.com/office/drawing/2014/main" id="{21A9A6F4-601D-75CF-30C4-377AF969B802}"/>
                  </a:ext>
                </a:extLst>
              </p:cNvPr>
              <p:cNvGrpSpPr/>
              <p:nvPr/>
            </p:nvGrpSpPr>
            <p:grpSpPr>
              <a:xfrm>
                <a:off x="4349489" y="2960313"/>
                <a:ext cx="1098904" cy="1084724"/>
                <a:chOff x="4349489" y="2960313"/>
                <a:chExt cx="1098904" cy="1084724"/>
              </a:xfrm>
            </p:grpSpPr>
            <p:sp>
              <p:nvSpPr>
                <p:cNvPr id="91" name="Google Shape;2333;p49">
                  <a:extLst>
                    <a:ext uri="{FF2B5EF4-FFF2-40B4-BE49-F238E27FC236}">
                      <a16:creationId xmlns:a16="http://schemas.microsoft.com/office/drawing/2014/main" id="{D869EB80-9DFE-BA15-D277-8643B4E54D6B}"/>
                    </a:ext>
                  </a:extLst>
                </p:cNvPr>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334;p49">
                  <a:extLst>
                    <a:ext uri="{FF2B5EF4-FFF2-40B4-BE49-F238E27FC236}">
                      <a16:creationId xmlns:a16="http://schemas.microsoft.com/office/drawing/2014/main" id="{E8FD186D-BBA5-E5F9-81CE-82EC1D36B6A2}"/>
                    </a:ext>
                  </a:extLst>
                </p:cNvPr>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2335;p49">
                <a:extLst>
                  <a:ext uri="{FF2B5EF4-FFF2-40B4-BE49-F238E27FC236}">
                    <a16:creationId xmlns:a16="http://schemas.microsoft.com/office/drawing/2014/main" id="{F9D726B0-6514-9996-A68E-98CBAEE6C60D}"/>
                  </a:ext>
                </a:extLst>
              </p:cNvPr>
              <p:cNvGrpSpPr/>
              <p:nvPr/>
            </p:nvGrpSpPr>
            <p:grpSpPr>
              <a:xfrm>
                <a:off x="4732657" y="3315384"/>
                <a:ext cx="374952" cy="374572"/>
                <a:chOff x="4201447" y="3817349"/>
                <a:chExt cx="346024" cy="345674"/>
              </a:xfrm>
            </p:grpSpPr>
            <p:sp>
              <p:nvSpPr>
                <p:cNvPr id="89" name="Google Shape;2336;p49">
                  <a:extLst>
                    <a:ext uri="{FF2B5EF4-FFF2-40B4-BE49-F238E27FC236}">
                      <a16:creationId xmlns:a16="http://schemas.microsoft.com/office/drawing/2014/main" id="{0E6B5BD2-0338-11B6-47AE-B607DE0EE509}"/>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337;p49">
                  <a:extLst>
                    <a:ext uri="{FF2B5EF4-FFF2-40B4-BE49-F238E27FC236}">
                      <a16:creationId xmlns:a16="http://schemas.microsoft.com/office/drawing/2014/main" id="{942892F3-2D01-CD10-1D15-08D494E76E34}"/>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 name="Google Shape;2338;p49">
              <a:extLst>
                <a:ext uri="{FF2B5EF4-FFF2-40B4-BE49-F238E27FC236}">
                  <a16:creationId xmlns:a16="http://schemas.microsoft.com/office/drawing/2014/main" id="{D246F8C3-099C-5B4D-69B3-44D2F3E15760}"/>
                </a:ext>
              </a:extLst>
            </p:cNvPr>
            <p:cNvGrpSpPr/>
            <p:nvPr/>
          </p:nvGrpSpPr>
          <p:grpSpPr>
            <a:xfrm>
              <a:off x="6529419" y="3711909"/>
              <a:ext cx="956596" cy="944315"/>
              <a:chOff x="3768864" y="3522050"/>
              <a:chExt cx="1098904" cy="1084796"/>
            </a:xfrm>
          </p:grpSpPr>
          <p:grpSp>
            <p:nvGrpSpPr>
              <p:cNvPr id="78" name="Google Shape;2339;p49">
                <a:extLst>
                  <a:ext uri="{FF2B5EF4-FFF2-40B4-BE49-F238E27FC236}">
                    <a16:creationId xmlns:a16="http://schemas.microsoft.com/office/drawing/2014/main" id="{8DD1BEFD-2F23-B8A3-4827-FE729435F33F}"/>
                  </a:ext>
                </a:extLst>
              </p:cNvPr>
              <p:cNvGrpSpPr/>
              <p:nvPr/>
            </p:nvGrpSpPr>
            <p:grpSpPr>
              <a:xfrm>
                <a:off x="3768864" y="3522050"/>
                <a:ext cx="1098904" cy="1084796"/>
                <a:chOff x="3768864" y="3522050"/>
                <a:chExt cx="1098904" cy="1084796"/>
              </a:xfrm>
            </p:grpSpPr>
            <p:sp>
              <p:nvSpPr>
                <p:cNvPr id="85" name="Google Shape;2340;p49">
                  <a:extLst>
                    <a:ext uri="{FF2B5EF4-FFF2-40B4-BE49-F238E27FC236}">
                      <a16:creationId xmlns:a16="http://schemas.microsoft.com/office/drawing/2014/main" id="{2D0AE4E4-3C75-835D-C58D-291B304238C5}"/>
                    </a:ext>
                  </a:extLst>
                </p:cNvPr>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341;p49">
                  <a:extLst>
                    <a:ext uri="{FF2B5EF4-FFF2-40B4-BE49-F238E27FC236}">
                      <a16:creationId xmlns:a16="http://schemas.microsoft.com/office/drawing/2014/main" id="{4E853CF5-50B0-F570-817A-5287DBE07329}"/>
                    </a:ext>
                  </a:extLst>
                </p:cNvPr>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2342;p49">
                <a:extLst>
                  <a:ext uri="{FF2B5EF4-FFF2-40B4-BE49-F238E27FC236}">
                    <a16:creationId xmlns:a16="http://schemas.microsoft.com/office/drawing/2014/main" id="{044BEE9B-90B9-D6A0-1131-37A987BA6232}"/>
                  </a:ext>
                </a:extLst>
              </p:cNvPr>
              <p:cNvGrpSpPr/>
              <p:nvPr/>
            </p:nvGrpSpPr>
            <p:grpSpPr>
              <a:xfrm>
                <a:off x="4139616" y="3871555"/>
                <a:ext cx="357419" cy="357005"/>
                <a:chOff x="7482229" y="3351230"/>
                <a:chExt cx="357419" cy="357005"/>
              </a:xfrm>
            </p:grpSpPr>
            <p:sp>
              <p:nvSpPr>
                <p:cNvPr id="80" name="Google Shape;2343;p49">
                  <a:extLst>
                    <a:ext uri="{FF2B5EF4-FFF2-40B4-BE49-F238E27FC236}">
                      <a16:creationId xmlns:a16="http://schemas.microsoft.com/office/drawing/2014/main" id="{16A6B3A3-C0D8-DE99-F40D-2AABF772ECFA}"/>
                    </a:ext>
                  </a:extLst>
                </p:cNvPr>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344;p49">
                  <a:extLst>
                    <a:ext uri="{FF2B5EF4-FFF2-40B4-BE49-F238E27FC236}">
                      <a16:creationId xmlns:a16="http://schemas.microsoft.com/office/drawing/2014/main" id="{CBEEFA72-50F7-B2E9-CB93-BB8D3DA58524}"/>
                    </a:ext>
                  </a:extLst>
                </p:cNvPr>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345;p49">
                  <a:extLst>
                    <a:ext uri="{FF2B5EF4-FFF2-40B4-BE49-F238E27FC236}">
                      <a16:creationId xmlns:a16="http://schemas.microsoft.com/office/drawing/2014/main" id="{C33B82F8-AEB6-14FB-43E1-B048DE9496F9}"/>
                    </a:ext>
                  </a:extLst>
                </p:cNvPr>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346;p49">
                  <a:extLst>
                    <a:ext uri="{FF2B5EF4-FFF2-40B4-BE49-F238E27FC236}">
                      <a16:creationId xmlns:a16="http://schemas.microsoft.com/office/drawing/2014/main" id="{804882C3-827C-EC39-57F0-FFB75507722D}"/>
                    </a:ext>
                  </a:extLst>
                </p:cNvPr>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347;p49">
                  <a:extLst>
                    <a:ext uri="{FF2B5EF4-FFF2-40B4-BE49-F238E27FC236}">
                      <a16:creationId xmlns:a16="http://schemas.microsoft.com/office/drawing/2014/main" id="{0F0A0153-10FA-C3D6-CE35-448C824ABED6}"/>
                    </a:ext>
                  </a:extLst>
                </p:cNvPr>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3653135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grpSp>
        <p:nvGrpSpPr>
          <p:cNvPr id="303" name="Google Shape;303;p19"/>
          <p:cNvGrpSpPr/>
          <p:nvPr/>
        </p:nvGrpSpPr>
        <p:grpSpPr>
          <a:xfrm>
            <a:off x="6332631" y="1173482"/>
            <a:ext cx="2354099" cy="3558522"/>
            <a:chOff x="6332631" y="1173482"/>
            <a:chExt cx="2354099" cy="3558522"/>
          </a:xfrm>
        </p:grpSpPr>
        <p:grpSp>
          <p:nvGrpSpPr>
            <p:cNvPr id="304" name="Google Shape;304;p19"/>
            <p:cNvGrpSpPr/>
            <p:nvPr/>
          </p:nvGrpSpPr>
          <p:grpSpPr>
            <a:xfrm>
              <a:off x="6332631" y="1173482"/>
              <a:ext cx="2354099" cy="3558522"/>
              <a:chOff x="844825" y="1064895"/>
              <a:chExt cx="2073000" cy="3133605"/>
            </a:xfrm>
          </p:grpSpPr>
          <p:sp>
            <p:nvSpPr>
              <p:cNvPr id="305" name="Google Shape;305;p19"/>
              <p:cNvSpPr/>
              <p:nvPr/>
            </p:nvSpPr>
            <p:spPr>
              <a:xfrm>
                <a:off x="844825" y="3325200"/>
                <a:ext cx="2073000" cy="873300"/>
              </a:xfrm>
              <a:prstGeom prst="ellipse">
                <a:avLst/>
              </a:prstGeom>
              <a:solidFill>
                <a:srgbClr val="D9D9D9">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 name="Google Shape;306;p19"/>
              <p:cNvGrpSpPr/>
              <p:nvPr/>
            </p:nvGrpSpPr>
            <p:grpSpPr>
              <a:xfrm>
                <a:off x="1340446" y="1064895"/>
                <a:ext cx="1524229" cy="3013867"/>
                <a:chOff x="2485275" y="238125"/>
                <a:chExt cx="2649450" cy="5238775"/>
              </a:xfrm>
            </p:grpSpPr>
            <p:sp>
              <p:nvSpPr>
                <p:cNvPr id="307" name="Google Shape;307;p19"/>
                <p:cNvSpPr/>
                <p:nvPr/>
              </p:nvSpPr>
              <p:spPr>
                <a:xfrm>
                  <a:off x="2485275" y="971975"/>
                  <a:ext cx="2649450" cy="4504900"/>
                </a:xfrm>
                <a:custGeom>
                  <a:avLst/>
                  <a:gdLst/>
                  <a:ahLst/>
                  <a:cxnLst/>
                  <a:rect l="l" t="t" r="r" b="b"/>
                  <a:pathLst>
                    <a:path w="105978" h="180196" extrusionOk="0">
                      <a:moveTo>
                        <a:pt x="52989" y="0"/>
                      </a:moveTo>
                      <a:lnTo>
                        <a:pt x="51950" y="13"/>
                      </a:lnTo>
                      <a:lnTo>
                        <a:pt x="50899" y="25"/>
                      </a:lnTo>
                      <a:lnTo>
                        <a:pt x="49861" y="61"/>
                      </a:lnTo>
                      <a:lnTo>
                        <a:pt x="48822" y="98"/>
                      </a:lnTo>
                      <a:lnTo>
                        <a:pt x="47783" y="159"/>
                      </a:lnTo>
                      <a:lnTo>
                        <a:pt x="46744" y="220"/>
                      </a:lnTo>
                      <a:lnTo>
                        <a:pt x="45705" y="306"/>
                      </a:lnTo>
                      <a:lnTo>
                        <a:pt x="44667" y="391"/>
                      </a:lnTo>
                      <a:lnTo>
                        <a:pt x="43640" y="501"/>
                      </a:lnTo>
                      <a:lnTo>
                        <a:pt x="42614" y="611"/>
                      </a:lnTo>
                      <a:lnTo>
                        <a:pt x="41587" y="746"/>
                      </a:lnTo>
                      <a:lnTo>
                        <a:pt x="40561" y="880"/>
                      </a:lnTo>
                      <a:lnTo>
                        <a:pt x="39546" y="1039"/>
                      </a:lnTo>
                      <a:lnTo>
                        <a:pt x="38532" y="1198"/>
                      </a:lnTo>
                      <a:lnTo>
                        <a:pt x="37518" y="1381"/>
                      </a:lnTo>
                      <a:lnTo>
                        <a:pt x="36515" y="1565"/>
                      </a:lnTo>
                      <a:lnTo>
                        <a:pt x="35513" y="1772"/>
                      </a:lnTo>
                      <a:lnTo>
                        <a:pt x="34524" y="1980"/>
                      </a:lnTo>
                      <a:lnTo>
                        <a:pt x="33534" y="2212"/>
                      </a:lnTo>
                      <a:lnTo>
                        <a:pt x="32556" y="2445"/>
                      </a:lnTo>
                      <a:lnTo>
                        <a:pt x="31578" y="2701"/>
                      </a:lnTo>
                      <a:lnTo>
                        <a:pt x="30613" y="2958"/>
                      </a:lnTo>
                      <a:lnTo>
                        <a:pt x="29647" y="3239"/>
                      </a:lnTo>
                      <a:lnTo>
                        <a:pt x="28694" y="3520"/>
                      </a:lnTo>
                      <a:lnTo>
                        <a:pt x="27753" y="3825"/>
                      </a:lnTo>
                      <a:lnTo>
                        <a:pt x="26812" y="4131"/>
                      </a:lnTo>
                      <a:lnTo>
                        <a:pt x="25883" y="4461"/>
                      </a:lnTo>
                      <a:lnTo>
                        <a:pt x="24967" y="4791"/>
                      </a:lnTo>
                      <a:lnTo>
                        <a:pt x="24050" y="5145"/>
                      </a:lnTo>
                      <a:lnTo>
                        <a:pt x="23146" y="5500"/>
                      </a:lnTo>
                      <a:lnTo>
                        <a:pt x="22254" y="5879"/>
                      </a:lnTo>
                      <a:lnTo>
                        <a:pt x="21374" y="6257"/>
                      </a:lnTo>
                      <a:lnTo>
                        <a:pt x="21582" y="6820"/>
                      </a:lnTo>
                      <a:lnTo>
                        <a:pt x="21826" y="7406"/>
                      </a:lnTo>
                      <a:lnTo>
                        <a:pt x="22107" y="7993"/>
                      </a:lnTo>
                      <a:lnTo>
                        <a:pt x="22266" y="8298"/>
                      </a:lnTo>
                      <a:lnTo>
                        <a:pt x="22425" y="8604"/>
                      </a:lnTo>
                      <a:lnTo>
                        <a:pt x="22608" y="8909"/>
                      </a:lnTo>
                      <a:lnTo>
                        <a:pt x="22792" y="9215"/>
                      </a:lnTo>
                      <a:lnTo>
                        <a:pt x="22987" y="9520"/>
                      </a:lnTo>
                      <a:lnTo>
                        <a:pt x="23195" y="9838"/>
                      </a:lnTo>
                      <a:lnTo>
                        <a:pt x="23403" y="10156"/>
                      </a:lnTo>
                      <a:lnTo>
                        <a:pt x="23635" y="10474"/>
                      </a:lnTo>
                      <a:lnTo>
                        <a:pt x="23867" y="10791"/>
                      </a:lnTo>
                      <a:lnTo>
                        <a:pt x="24111" y="11109"/>
                      </a:lnTo>
                      <a:lnTo>
                        <a:pt x="24368" y="11427"/>
                      </a:lnTo>
                      <a:lnTo>
                        <a:pt x="24637" y="11745"/>
                      </a:lnTo>
                      <a:lnTo>
                        <a:pt x="24918" y="12062"/>
                      </a:lnTo>
                      <a:lnTo>
                        <a:pt x="25211" y="12380"/>
                      </a:lnTo>
                      <a:lnTo>
                        <a:pt x="25517" y="12698"/>
                      </a:lnTo>
                      <a:lnTo>
                        <a:pt x="25835" y="13016"/>
                      </a:lnTo>
                      <a:lnTo>
                        <a:pt x="26152" y="13333"/>
                      </a:lnTo>
                      <a:lnTo>
                        <a:pt x="26495" y="13651"/>
                      </a:lnTo>
                      <a:lnTo>
                        <a:pt x="26837" y="13957"/>
                      </a:lnTo>
                      <a:lnTo>
                        <a:pt x="27203" y="14262"/>
                      </a:lnTo>
                      <a:lnTo>
                        <a:pt x="27570" y="14580"/>
                      </a:lnTo>
                      <a:lnTo>
                        <a:pt x="27961" y="14885"/>
                      </a:lnTo>
                      <a:lnTo>
                        <a:pt x="28352" y="15191"/>
                      </a:lnTo>
                      <a:lnTo>
                        <a:pt x="28768" y="15484"/>
                      </a:lnTo>
                      <a:lnTo>
                        <a:pt x="29183" y="15777"/>
                      </a:lnTo>
                      <a:lnTo>
                        <a:pt x="29623" y="16071"/>
                      </a:lnTo>
                      <a:lnTo>
                        <a:pt x="30063" y="16364"/>
                      </a:lnTo>
                      <a:lnTo>
                        <a:pt x="30527" y="16645"/>
                      </a:lnTo>
                      <a:lnTo>
                        <a:pt x="31004" y="16926"/>
                      </a:lnTo>
                      <a:lnTo>
                        <a:pt x="31481" y="17207"/>
                      </a:lnTo>
                      <a:lnTo>
                        <a:pt x="31982" y="17476"/>
                      </a:lnTo>
                      <a:lnTo>
                        <a:pt x="32495" y="17733"/>
                      </a:lnTo>
                      <a:lnTo>
                        <a:pt x="33020" y="18002"/>
                      </a:lnTo>
                      <a:lnTo>
                        <a:pt x="33558" y="18246"/>
                      </a:lnTo>
                      <a:lnTo>
                        <a:pt x="34108" y="18503"/>
                      </a:lnTo>
                      <a:lnTo>
                        <a:pt x="34670" y="18735"/>
                      </a:lnTo>
                      <a:lnTo>
                        <a:pt x="35257" y="18979"/>
                      </a:lnTo>
                      <a:lnTo>
                        <a:pt x="35843" y="19199"/>
                      </a:lnTo>
                      <a:lnTo>
                        <a:pt x="36454" y="19419"/>
                      </a:lnTo>
                      <a:lnTo>
                        <a:pt x="37078" y="19639"/>
                      </a:lnTo>
                      <a:lnTo>
                        <a:pt x="37713" y="19835"/>
                      </a:lnTo>
                      <a:lnTo>
                        <a:pt x="38361" y="20030"/>
                      </a:lnTo>
                      <a:lnTo>
                        <a:pt x="39021" y="20226"/>
                      </a:lnTo>
                      <a:lnTo>
                        <a:pt x="39705" y="20397"/>
                      </a:lnTo>
                      <a:lnTo>
                        <a:pt x="40402" y="20568"/>
                      </a:lnTo>
                      <a:lnTo>
                        <a:pt x="41110" y="20739"/>
                      </a:lnTo>
                      <a:lnTo>
                        <a:pt x="41831" y="20886"/>
                      </a:lnTo>
                      <a:lnTo>
                        <a:pt x="42565" y="21032"/>
                      </a:lnTo>
                      <a:lnTo>
                        <a:pt x="43322" y="21167"/>
                      </a:lnTo>
                      <a:lnTo>
                        <a:pt x="44092" y="21289"/>
                      </a:lnTo>
                      <a:lnTo>
                        <a:pt x="44874" y="21399"/>
                      </a:lnTo>
                      <a:lnTo>
                        <a:pt x="45681" y="21497"/>
                      </a:lnTo>
                      <a:lnTo>
                        <a:pt x="46488" y="21582"/>
                      </a:lnTo>
                      <a:lnTo>
                        <a:pt x="47319" y="21668"/>
                      </a:lnTo>
                      <a:lnTo>
                        <a:pt x="48174" y="21729"/>
                      </a:lnTo>
                      <a:lnTo>
                        <a:pt x="49029" y="21778"/>
                      </a:lnTo>
                      <a:lnTo>
                        <a:pt x="49909" y="21827"/>
                      </a:lnTo>
                      <a:lnTo>
                        <a:pt x="50802" y="21851"/>
                      </a:lnTo>
                      <a:lnTo>
                        <a:pt x="51217" y="21876"/>
                      </a:lnTo>
                      <a:lnTo>
                        <a:pt x="51645" y="21888"/>
                      </a:lnTo>
                      <a:lnTo>
                        <a:pt x="53588" y="21888"/>
                      </a:lnTo>
                      <a:lnTo>
                        <a:pt x="54639" y="21863"/>
                      </a:lnTo>
                      <a:lnTo>
                        <a:pt x="55678" y="21827"/>
                      </a:lnTo>
                      <a:lnTo>
                        <a:pt x="56692" y="21778"/>
                      </a:lnTo>
                      <a:lnTo>
                        <a:pt x="57682" y="21704"/>
                      </a:lnTo>
                      <a:lnTo>
                        <a:pt x="58647" y="21631"/>
                      </a:lnTo>
                      <a:lnTo>
                        <a:pt x="59600" y="21546"/>
                      </a:lnTo>
                      <a:lnTo>
                        <a:pt x="60517" y="21436"/>
                      </a:lnTo>
                      <a:lnTo>
                        <a:pt x="61421" y="21326"/>
                      </a:lnTo>
                      <a:lnTo>
                        <a:pt x="62301" y="21191"/>
                      </a:lnTo>
                      <a:lnTo>
                        <a:pt x="63157" y="21057"/>
                      </a:lnTo>
                      <a:lnTo>
                        <a:pt x="64000" y="20898"/>
                      </a:lnTo>
                      <a:lnTo>
                        <a:pt x="64806" y="20739"/>
                      </a:lnTo>
                      <a:lnTo>
                        <a:pt x="65613" y="20568"/>
                      </a:lnTo>
                      <a:lnTo>
                        <a:pt x="66383" y="20385"/>
                      </a:lnTo>
                      <a:lnTo>
                        <a:pt x="67141" y="20189"/>
                      </a:lnTo>
                      <a:lnTo>
                        <a:pt x="67874" y="19994"/>
                      </a:lnTo>
                      <a:lnTo>
                        <a:pt x="68583" y="19774"/>
                      </a:lnTo>
                      <a:lnTo>
                        <a:pt x="69279" y="19554"/>
                      </a:lnTo>
                      <a:lnTo>
                        <a:pt x="69951" y="19321"/>
                      </a:lnTo>
                      <a:lnTo>
                        <a:pt x="70611" y="19089"/>
                      </a:lnTo>
                      <a:lnTo>
                        <a:pt x="71247" y="18845"/>
                      </a:lnTo>
                      <a:lnTo>
                        <a:pt x="71870" y="18588"/>
                      </a:lnTo>
                      <a:lnTo>
                        <a:pt x="72469" y="18332"/>
                      </a:lnTo>
                      <a:lnTo>
                        <a:pt x="73055" y="18063"/>
                      </a:lnTo>
                      <a:lnTo>
                        <a:pt x="73630" y="17782"/>
                      </a:lnTo>
                      <a:lnTo>
                        <a:pt x="74167" y="17501"/>
                      </a:lnTo>
                      <a:lnTo>
                        <a:pt x="74705" y="17219"/>
                      </a:lnTo>
                      <a:lnTo>
                        <a:pt x="75218" y="16926"/>
                      </a:lnTo>
                      <a:lnTo>
                        <a:pt x="75720" y="16621"/>
                      </a:lnTo>
                      <a:lnTo>
                        <a:pt x="76196" y="16315"/>
                      </a:lnTo>
                      <a:lnTo>
                        <a:pt x="76661" y="16010"/>
                      </a:lnTo>
                      <a:lnTo>
                        <a:pt x="77100" y="15716"/>
                      </a:lnTo>
                      <a:lnTo>
                        <a:pt x="77516" y="15411"/>
                      </a:lnTo>
                      <a:lnTo>
                        <a:pt x="77919" y="15105"/>
                      </a:lnTo>
                      <a:lnTo>
                        <a:pt x="78310" y="14800"/>
                      </a:lnTo>
                      <a:lnTo>
                        <a:pt x="78677" y="14482"/>
                      </a:lnTo>
                      <a:lnTo>
                        <a:pt x="79044" y="14176"/>
                      </a:lnTo>
                      <a:lnTo>
                        <a:pt x="79386" y="13859"/>
                      </a:lnTo>
                      <a:lnTo>
                        <a:pt x="79728" y="13541"/>
                      </a:lnTo>
                      <a:lnTo>
                        <a:pt x="80046" y="13223"/>
                      </a:lnTo>
                      <a:lnTo>
                        <a:pt x="80351" y="12893"/>
                      </a:lnTo>
                      <a:lnTo>
                        <a:pt x="80644" y="12576"/>
                      </a:lnTo>
                      <a:lnTo>
                        <a:pt x="80938" y="12258"/>
                      </a:lnTo>
                      <a:lnTo>
                        <a:pt x="81207" y="11928"/>
                      </a:lnTo>
                      <a:lnTo>
                        <a:pt x="81463" y="11610"/>
                      </a:lnTo>
                      <a:lnTo>
                        <a:pt x="81708" y="11292"/>
                      </a:lnTo>
                      <a:lnTo>
                        <a:pt x="81940" y="10962"/>
                      </a:lnTo>
                      <a:lnTo>
                        <a:pt x="82172" y="10645"/>
                      </a:lnTo>
                      <a:lnTo>
                        <a:pt x="82380" y="10327"/>
                      </a:lnTo>
                      <a:lnTo>
                        <a:pt x="82588" y="10009"/>
                      </a:lnTo>
                      <a:lnTo>
                        <a:pt x="82771" y="9691"/>
                      </a:lnTo>
                      <a:lnTo>
                        <a:pt x="82954" y="9374"/>
                      </a:lnTo>
                      <a:lnTo>
                        <a:pt x="83125" y="9068"/>
                      </a:lnTo>
                      <a:lnTo>
                        <a:pt x="83284" y="8750"/>
                      </a:lnTo>
                      <a:lnTo>
                        <a:pt x="83443" y="8445"/>
                      </a:lnTo>
                      <a:lnTo>
                        <a:pt x="83712" y="7846"/>
                      </a:lnTo>
                      <a:lnTo>
                        <a:pt x="83944" y="7260"/>
                      </a:lnTo>
                      <a:lnTo>
                        <a:pt x="84152" y="6685"/>
                      </a:lnTo>
                      <a:lnTo>
                        <a:pt x="84311" y="6147"/>
                      </a:lnTo>
                      <a:lnTo>
                        <a:pt x="83443" y="5769"/>
                      </a:lnTo>
                      <a:lnTo>
                        <a:pt x="82551" y="5402"/>
                      </a:lnTo>
                      <a:lnTo>
                        <a:pt x="81659" y="5048"/>
                      </a:lnTo>
                      <a:lnTo>
                        <a:pt x="80754" y="4705"/>
                      </a:lnTo>
                      <a:lnTo>
                        <a:pt x="79838" y="4375"/>
                      </a:lnTo>
                      <a:lnTo>
                        <a:pt x="78921" y="4058"/>
                      </a:lnTo>
                      <a:lnTo>
                        <a:pt x="77993" y="3752"/>
                      </a:lnTo>
                      <a:lnTo>
                        <a:pt x="77052" y="3459"/>
                      </a:lnTo>
                      <a:lnTo>
                        <a:pt x="76098" y="3178"/>
                      </a:lnTo>
                      <a:lnTo>
                        <a:pt x="75157" y="2909"/>
                      </a:lnTo>
                      <a:lnTo>
                        <a:pt x="74192" y="2652"/>
                      </a:lnTo>
                      <a:lnTo>
                        <a:pt x="73227" y="2396"/>
                      </a:lnTo>
                      <a:lnTo>
                        <a:pt x="72249" y="2163"/>
                      </a:lnTo>
                      <a:lnTo>
                        <a:pt x="71271" y="1943"/>
                      </a:lnTo>
                      <a:lnTo>
                        <a:pt x="70294" y="1736"/>
                      </a:lnTo>
                      <a:lnTo>
                        <a:pt x="69304" y="1540"/>
                      </a:lnTo>
                      <a:lnTo>
                        <a:pt x="68302" y="1357"/>
                      </a:lnTo>
                      <a:lnTo>
                        <a:pt x="67299" y="1174"/>
                      </a:lnTo>
                      <a:lnTo>
                        <a:pt x="66297" y="1015"/>
                      </a:lnTo>
                      <a:lnTo>
                        <a:pt x="65295" y="868"/>
                      </a:lnTo>
                      <a:lnTo>
                        <a:pt x="64281" y="734"/>
                      </a:lnTo>
                      <a:lnTo>
                        <a:pt x="63267" y="599"/>
                      </a:lnTo>
                      <a:lnTo>
                        <a:pt x="62252" y="489"/>
                      </a:lnTo>
                      <a:lnTo>
                        <a:pt x="61226" y="391"/>
                      </a:lnTo>
                      <a:lnTo>
                        <a:pt x="60199" y="294"/>
                      </a:lnTo>
                      <a:lnTo>
                        <a:pt x="59173" y="220"/>
                      </a:lnTo>
                      <a:lnTo>
                        <a:pt x="58146" y="159"/>
                      </a:lnTo>
                      <a:lnTo>
                        <a:pt x="57120" y="98"/>
                      </a:lnTo>
                      <a:lnTo>
                        <a:pt x="56081" y="61"/>
                      </a:lnTo>
                      <a:lnTo>
                        <a:pt x="55054" y="25"/>
                      </a:lnTo>
                      <a:lnTo>
                        <a:pt x="54016" y="13"/>
                      </a:lnTo>
                      <a:lnTo>
                        <a:pt x="52989" y="0"/>
                      </a:lnTo>
                      <a:close/>
                      <a:moveTo>
                        <a:pt x="84714" y="6319"/>
                      </a:moveTo>
                      <a:lnTo>
                        <a:pt x="84714" y="17146"/>
                      </a:lnTo>
                      <a:lnTo>
                        <a:pt x="84714" y="17183"/>
                      </a:lnTo>
                      <a:lnTo>
                        <a:pt x="84714" y="17672"/>
                      </a:lnTo>
                      <a:lnTo>
                        <a:pt x="84690" y="17672"/>
                      </a:lnTo>
                      <a:lnTo>
                        <a:pt x="84653" y="18063"/>
                      </a:lnTo>
                      <a:lnTo>
                        <a:pt x="84616" y="18454"/>
                      </a:lnTo>
                      <a:lnTo>
                        <a:pt x="84567" y="18845"/>
                      </a:lnTo>
                      <a:lnTo>
                        <a:pt x="84494" y="19236"/>
                      </a:lnTo>
                      <a:lnTo>
                        <a:pt x="84408" y="19627"/>
                      </a:lnTo>
                      <a:lnTo>
                        <a:pt x="84311" y="20018"/>
                      </a:lnTo>
                      <a:lnTo>
                        <a:pt x="84201" y="20409"/>
                      </a:lnTo>
                      <a:lnTo>
                        <a:pt x="84066" y="20800"/>
                      </a:lnTo>
                      <a:lnTo>
                        <a:pt x="83932" y="21179"/>
                      </a:lnTo>
                      <a:lnTo>
                        <a:pt x="83773" y="21570"/>
                      </a:lnTo>
                      <a:lnTo>
                        <a:pt x="83602" y="21949"/>
                      </a:lnTo>
                      <a:lnTo>
                        <a:pt x="83419" y="22328"/>
                      </a:lnTo>
                      <a:lnTo>
                        <a:pt x="83223" y="22719"/>
                      </a:lnTo>
                      <a:lnTo>
                        <a:pt x="83003" y="23098"/>
                      </a:lnTo>
                      <a:lnTo>
                        <a:pt x="82771" y="23464"/>
                      </a:lnTo>
                      <a:lnTo>
                        <a:pt x="82539" y="23843"/>
                      </a:lnTo>
                      <a:lnTo>
                        <a:pt x="82282" y="24210"/>
                      </a:lnTo>
                      <a:lnTo>
                        <a:pt x="82001" y="24589"/>
                      </a:lnTo>
                      <a:lnTo>
                        <a:pt x="81720" y="24955"/>
                      </a:lnTo>
                      <a:lnTo>
                        <a:pt x="81414" y="25310"/>
                      </a:lnTo>
                      <a:lnTo>
                        <a:pt x="81097" y="25676"/>
                      </a:lnTo>
                      <a:lnTo>
                        <a:pt x="80767" y="26031"/>
                      </a:lnTo>
                      <a:lnTo>
                        <a:pt x="80425" y="26385"/>
                      </a:lnTo>
                      <a:lnTo>
                        <a:pt x="80070" y="26739"/>
                      </a:lnTo>
                      <a:lnTo>
                        <a:pt x="79691" y="27082"/>
                      </a:lnTo>
                      <a:lnTo>
                        <a:pt x="79300" y="27424"/>
                      </a:lnTo>
                      <a:lnTo>
                        <a:pt x="78897" y="27766"/>
                      </a:lnTo>
                      <a:lnTo>
                        <a:pt x="78481" y="28096"/>
                      </a:lnTo>
                      <a:lnTo>
                        <a:pt x="78054" y="28426"/>
                      </a:lnTo>
                      <a:lnTo>
                        <a:pt x="77602" y="28756"/>
                      </a:lnTo>
                      <a:lnTo>
                        <a:pt x="77137" y="29074"/>
                      </a:lnTo>
                      <a:lnTo>
                        <a:pt x="76661" y="29391"/>
                      </a:lnTo>
                      <a:lnTo>
                        <a:pt x="76343" y="29611"/>
                      </a:lnTo>
                      <a:lnTo>
                        <a:pt x="76025" y="29807"/>
                      </a:lnTo>
                      <a:lnTo>
                        <a:pt x="75365" y="30198"/>
                      </a:lnTo>
                      <a:lnTo>
                        <a:pt x="74766" y="30528"/>
                      </a:lnTo>
                      <a:lnTo>
                        <a:pt x="74167" y="30846"/>
                      </a:lnTo>
                      <a:lnTo>
                        <a:pt x="73556" y="31163"/>
                      </a:lnTo>
                      <a:lnTo>
                        <a:pt x="72933" y="31457"/>
                      </a:lnTo>
                      <a:lnTo>
                        <a:pt x="72310" y="31738"/>
                      </a:lnTo>
                      <a:lnTo>
                        <a:pt x="71662" y="32019"/>
                      </a:lnTo>
                      <a:lnTo>
                        <a:pt x="71015" y="32288"/>
                      </a:lnTo>
                      <a:lnTo>
                        <a:pt x="70355" y="32544"/>
                      </a:lnTo>
                      <a:lnTo>
                        <a:pt x="69682" y="32789"/>
                      </a:lnTo>
                      <a:lnTo>
                        <a:pt x="69010" y="33021"/>
                      </a:lnTo>
                      <a:lnTo>
                        <a:pt x="68326" y="33253"/>
                      </a:lnTo>
                      <a:lnTo>
                        <a:pt x="67642" y="33473"/>
                      </a:lnTo>
                      <a:lnTo>
                        <a:pt x="66945" y="33669"/>
                      </a:lnTo>
                      <a:lnTo>
                        <a:pt x="66236" y="33864"/>
                      </a:lnTo>
                      <a:lnTo>
                        <a:pt x="65527" y="34047"/>
                      </a:lnTo>
                      <a:lnTo>
                        <a:pt x="64819" y="34219"/>
                      </a:lnTo>
                      <a:lnTo>
                        <a:pt x="64098" y="34390"/>
                      </a:lnTo>
                      <a:lnTo>
                        <a:pt x="63364" y="34536"/>
                      </a:lnTo>
                      <a:lnTo>
                        <a:pt x="62631" y="34683"/>
                      </a:lnTo>
                      <a:lnTo>
                        <a:pt x="61898" y="34817"/>
                      </a:lnTo>
                      <a:lnTo>
                        <a:pt x="61152" y="34927"/>
                      </a:lnTo>
                      <a:lnTo>
                        <a:pt x="60419" y="35037"/>
                      </a:lnTo>
                      <a:lnTo>
                        <a:pt x="59662" y="35147"/>
                      </a:lnTo>
                      <a:lnTo>
                        <a:pt x="58916" y="35233"/>
                      </a:lnTo>
                      <a:lnTo>
                        <a:pt x="58158" y="35306"/>
                      </a:lnTo>
                      <a:lnTo>
                        <a:pt x="57401" y="35380"/>
                      </a:lnTo>
                      <a:lnTo>
                        <a:pt x="56643" y="35441"/>
                      </a:lnTo>
                      <a:lnTo>
                        <a:pt x="55885" y="35490"/>
                      </a:lnTo>
                      <a:lnTo>
                        <a:pt x="55128" y="35526"/>
                      </a:lnTo>
                      <a:lnTo>
                        <a:pt x="54370" y="35551"/>
                      </a:lnTo>
                      <a:lnTo>
                        <a:pt x="53600" y="35563"/>
                      </a:lnTo>
                      <a:lnTo>
                        <a:pt x="52842" y="35575"/>
                      </a:lnTo>
                      <a:lnTo>
                        <a:pt x="51828" y="35563"/>
                      </a:lnTo>
                      <a:lnTo>
                        <a:pt x="50802" y="35538"/>
                      </a:lnTo>
                      <a:lnTo>
                        <a:pt x="50105" y="35502"/>
                      </a:lnTo>
                      <a:lnTo>
                        <a:pt x="49408" y="35477"/>
                      </a:lnTo>
                      <a:lnTo>
                        <a:pt x="48712" y="35428"/>
                      </a:lnTo>
                      <a:lnTo>
                        <a:pt x="48015" y="35380"/>
                      </a:lnTo>
                      <a:lnTo>
                        <a:pt x="47319" y="35306"/>
                      </a:lnTo>
                      <a:lnTo>
                        <a:pt x="46622" y="35245"/>
                      </a:lnTo>
                      <a:lnTo>
                        <a:pt x="45938" y="35160"/>
                      </a:lnTo>
                      <a:lnTo>
                        <a:pt x="45241" y="35074"/>
                      </a:lnTo>
                      <a:lnTo>
                        <a:pt x="44557" y="34964"/>
                      </a:lnTo>
                      <a:lnTo>
                        <a:pt x="43872" y="34866"/>
                      </a:lnTo>
                      <a:lnTo>
                        <a:pt x="43200" y="34744"/>
                      </a:lnTo>
                      <a:lnTo>
                        <a:pt x="42516" y="34622"/>
                      </a:lnTo>
                      <a:lnTo>
                        <a:pt x="41844" y="34487"/>
                      </a:lnTo>
                      <a:lnTo>
                        <a:pt x="41184" y="34341"/>
                      </a:lnTo>
                      <a:lnTo>
                        <a:pt x="40512" y="34182"/>
                      </a:lnTo>
                      <a:lnTo>
                        <a:pt x="39852" y="34023"/>
                      </a:lnTo>
                      <a:lnTo>
                        <a:pt x="39204" y="33852"/>
                      </a:lnTo>
                      <a:lnTo>
                        <a:pt x="38556" y="33669"/>
                      </a:lnTo>
                      <a:lnTo>
                        <a:pt x="37909" y="33485"/>
                      </a:lnTo>
                      <a:lnTo>
                        <a:pt x="37273" y="33278"/>
                      </a:lnTo>
                      <a:lnTo>
                        <a:pt x="36650" y="33070"/>
                      </a:lnTo>
                      <a:lnTo>
                        <a:pt x="36027" y="32862"/>
                      </a:lnTo>
                      <a:lnTo>
                        <a:pt x="35403" y="32630"/>
                      </a:lnTo>
                      <a:lnTo>
                        <a:pt x="34792" y="32398"/>
                      </a:lnTo>
                      <a:lnTo>
                        <a:pt x="34194" y="32153"/>
                      </a:lnTo>
                      <a:lnTo>
                        <a:pt x="33595" y="31897"/>
                      </a:lnTo>
                      <a:lnTo>
                        <a:pt x="33020" y="31640"/>
                      </a:lnTo>
                      <a:lnTo>
                        <a:pt x="32434" y="31371"/>
                      </a:lnTo>
                      <a:lnTo>
                        <a:pt x="31872" y="31090"/>
                      </a:lnTo>
                      <a:lnTo>
                        <a:pt x="31309" y="30809"/>
                      </a:lnTo>
                      <a:lnTo>
                        <a:pt x="30760" y="30503"/>
                      </a:lnTo>
                      <a:lnTo>
                        <a:pt x="30222" y="30198"/>
                      </a:lnTo>
                      <a:lnTo>
                        <a:pt x="29660" y="29868"/>
                      </a:lnTo>
                      <a:lnTo>
                        <a:pt x="29122" y="29538"/>
                      </a:lnTo>
                      <a:lnTo>
                        <a:pt x="28609" y="29196"/>
                      </a:lnTo>
                      <a:lnTo>
                        <a:pt x="28108" y="28854"/>
                      </a:lnTo>
                      <a:lnTo>
                        <a:pt x="27619" y="28499"/>
                      </a:lnTo>
                      <a:lnTo>
                        <a:pt x="27142" y="28145"/>
                      </a:lnTo>
                      <a:lnTo>
                        <a:pt x="26690" y="27778"/>
                      </a:lnTo>
                      <a:lnTo>
                        <a:pt x="26262" y="27412"/>
                      </a:lnTo>
                      <a:lnTo>
                        <a:pt x="25847" y="27045"/>
                      </a:lnTo>
                      <a:lnTo>
                        <a:pt x="25444" y="26666"/>
                      </a:lnTo>
                      <a:lnTo>
                        <a:pt x="25052" y="26287"/>
                      </a:lnTo>
                      <a:lnTo>
                        <a:pt x="24686" y="25908"/>
                      </a:lnTo>
                      <a:lnTo>
                        <a:pt x="24344" y="25517"/>
                      </a:lnTo>
                      <a:lnTo>
                        <a:pt x="24014" y="25126"/>
                      </a:lnTo>
                      <a:lnTo>
                        <a:pt x="23696" y="24735"/>
                      </a:lnTo>
                      <a:lnTo>
                        <a:pt x="23390" y="24332"/>
                      </a:lnTo>
                      <a:lnTo>
                        <a:pt x="23109" y="23941"/>
                      </a:lnTo>
                      <a:lnTo>
                        <a:pt x="22841" y="23538"/>
                      </a:lnTo>
                      <a:lnTo>
                        <a:pt x="22596" y="23122"/>
                      </a:lnTo>
                      <a:lnTo>
                        <a:pt x="22364" y="22719"/>
                      </a:lnTo>
                      <a:lnTo>
                        <a:pt x="22156" y="22303"/>
                      </a:lnTo>
                      <a:lnTo>
                        <a:pt x="21948" y="21888"/>
                      </a:lnTo>
                      <a:lnTo>
                        <a:pt x="21777" y="21472"/>
                      </a:lnTo>
                      <a:lnTo>
                        <a:pt x="21606" y="21057"/>
                      </a:lnTo>
                      <a:lnTo>
                        <a:pt x="21460" y="20641"/>
                      </a:lnTo>
                      <a:lnTo>
                        <a:pt x="21325" y="20214"/>
                      </a:lnTo>
                      <a:lnTo>
                        <a:pt x="21215" y="19798"/>
                      </a:lnTo>
                      <a:lnTo>
                        <a:pt x="21117" y="19370"/>
                      </a:lnTo>
                      <a:lnTo>
                        <a:pt x="21044" y="18943"/>
                      </a:lnTo>
                      <a:lnTo>
                        <a:pt x="20971" y="18515"/>
                      </a:lnTo>
                      <a:lnTo>
                        <a:pt x="20934" y="18099"/>
                      </a:lnTo>
                      <a:lnTo>
                        <a:pt x="20897" y="17672"/>
                      </a:lnTo>
                      <a:lnTo>
                        <a:pt x="20861" y="17672"/>
                      </a:lnTo>
                      <a:lnTo>
                        <a:pt x="20861" y="6502"/>
                      </a:lnTo>
                      <a:lnTo>
                        <a:pt x="20164" y="6820"/>
                      </a:lnTo>
                      <a:lnTo>
                        <a:pt x="19480" y="7150"/>
                      </a:lnTo>
                      <a:lnTo>
                        <a:pt x="18795" y="7492"/>
                      </a:lnTo>
                      <a:lnTo>
                        <a:pt x="18123" y="7834"/>
                      </a:lnTo>
                      <a:lnTo>
                        <a:pt x="17463" y="8188"/>
                      </a:lnTo>
                      <a:lnTo>
                        <a:pt x="16803" y="8555"/>
                      </a:lnTo>
                      <a:lnTo>
                        <a:pt x="16156" y="8922"/>
                      </a:lnTo>
                      <a:lnTo>
                        <a:pt x="15508" y="9300"/>
                      </a:lnTo>
                      <a:lnTo>
                        <a:pt x="14579" y="9875"/>
                      </a:lnTo>
                      <a:lnTo>
                        <a:pt x="13675" y="10461"/>
                      </a:lnTo>
                      <a:lnTo>
                        <a:pt x="12807" y="11048"/>
                      </a:lnTo>
                      <a:lnTo>
                        <a:pt x="11964" y="11659"/>
                      </a:lnTo>
                      <a:lnTo>
                        <a:pt x="11145" y="12270"/>
                      </a:lnTo>
                      <a:lnTo>
                        <a:pt x="10363" y="12893"/>
                      </a:lnTo>
                      <a:lnTo>
                        <a:pt x="9605" y="13517"/>
                      </a:lnTo>
                      <a:lnTo>
                        <a:pt x="8872" y="14164"/>
                      </a:lnTo>
                      <a:lnTo>
                        <a:pt x="8176" y="14812"/>
                      </a:lnTo>
                      <a:lnTo>
                        <a:pt x="7504" y="15460"/>
                      </a:lnTo>
                      <a:lnTo>
                        <a:pt x="6856" y="16120"/>
                      </a:lnTo>
                      <a:lnTo>
                        <a:pt x="6245" y="16792"/>
                      </a:lnTo>
                      <a:lnTo>
                        <a:pt x="5658" y="17476"/>
                      </a:lnTo>
                      <a:lnTo>
                        <a:pt x="5108" y="18160"/>
                      </a:lnTo>
                      <a:lnTo>
                        <a:pt x="4571" y="18845"/>
                      </a:lnTo>
                      <a:lnTo>
                        <a:pt x="4082" y="19541"/>
                      </a:lnTo>
                      <a:lnTo>
                        <a:pt x="3605" y="20238"/>
                      </a:lnTo>
                      <a:lnTo>
                        <a:pt x="3165" y="20947"/>
                      </a:lnTo>
                      <a:lnTo>
                        <a:pt x="2762" y="21656"/>
                      </a:lnTo>
                      <a:lnTo>
                        <a:pt x="2371" y="22364"/>
                      </a:lnTo>
                      <a:lnTo>
                        <a:pt x="2016" y="23085"/>
                      </a:lnTo>
                      <a:lnTo>
                        <a:pt x="1699" y="23819"/>
                      </a:lnTo>
                      <a:lnTo>
                        <a:pt x="1393" y="24540"/>
                      </a:lnTo>
                      <a:lnTo>
                        <a:pt x="1124" y="25273"/>
                      </a:lnTo>
                      <a:lnTo>
                        <a:pt x="892" y="26006"/>
                      </a:lnTo>
                      <a:lnTo>
                        <a:pt x="684" y="26739"/>
                      </a:lnTo>
                      <a:lnTo>
                        <a:pt x="501" y="27473"/>
                      </a:lnTo>
                      <a:lnTo>
                        <a:pt x="342" y="28218"/>
                      </a:lnTo>
                      <a:lnTo>
                        <a:pt x="220" y="28951"/>
                      </a:lnTo>
                      <a:lnTo>
                        <a:pt x="122" y="29697"/>
                      </a:lnTo>
                      <a:lnTo>
                        <a:pt x="61" y="30442"/>
                      </a:lnTo>
                      <a:lnTo>
                        <a:pt x="24" y="31188"/>
                      </a:lnTo>
                      <a:lnTo>
                        <a:pt x="12" y="31188"/>
                      </a:lnTo>
                      <a:lnTo>
                        <a:pt x="12" y="31567"/>
                      </a:lnTo>
                      <a:lnTo>
                        <a:pt x="12" y="32007"/>
                      </a:lnTo>
                      <a:lnTo>
                        <a:pt x="12" y="118933"/>
                      </a:lnTo>
                      <a:lnTo>
                        <a:pt x="37" y="118933"/>
                      </a:lnTo>
                      <a:lnTo>
                        <a:pt x="24" y="119092"/>
                      </a:lnTo>
                      <a:lnTo>
                        <a:pt x="12" y="119251"/>
                      </a:lnTo>
                      <a:lnTo>
                        <a:pt x="12" y="119556"/>
                      </a:lnTo>
                      <a:lnTo>
                        <a:pt x="12" y="148178"/>
                      </a:lnTo>
                      <a:lnTo>
                        <a:pt x="0" y="148556"/>
                      </a:lnTo>
                      <a:lnTo>
                        <a:pt x="12" y="148947"/>
                      </a:lnTo>
                      <a:lnTo>
                        <a:pt x="24" y="149326"/>
                      </a:lnTo>
                      <a:lnTo>
                        <a:pt x="49" y="149717"/>
                      </a:lnTo>
                      <a:lnTo>
                        <a:pt x="86" y="150096"/>
                      </a:lnTo>
                      <a:lnTo>
                        <a:pt x="122" y="150475"/>
                      </a:lnTo>
                      <a:lnTo>
                        <a:pt x="159" y="150866"/>
                      </a:lnTo>
                      <a:lnTo>
                        <a:pt x="220" y="151245"/>
                      </a:lnTo>
                      <a:lnTo>
                        <a:pt x="281" y="151636"/>
                      </a:lnTo>
                      <a:lnTo>
                        <a:pt x="342" y="152015"/>
                      </a:lnTo>
                      <a:lnTo>
                        <a:pt x="428" y="152394"/>
                      </a:lnTo>
                      <a:lnTo>
                        <a:pt x="513" y="152785"/>
                      </a:lnTo>
                      <a:lnTo>
                        <a:pt x="599" y="153164"/>
                      </a:lnTo>
                      <a:lnTo>
                        <a:pt x="697" y="153542"/>
                      </a:lnTo>
                      <a:lnTo>
                        <a:pt x="807" y="153921"/>
                      </a:lnTo>
                      <a:lnTo>
                        <a:pt x="917" y="154300"/>
                      </a:lnTo>
                      <a:lnTo>
                        <a:pt x="1039" y="154679"/>
                      </a:lnTo>
                      <a:lnTo>
                        <a:pt x="1173" y="155058"/>
                      </a:lnTo>
                      <a:lnTo>
                        <a:pt x="1308" y="155437"/>
                      </a:lnTo>
                      <a:lnTo>
                        <a:pt x="1454" y="155816"/>
                      </a:lnTo>
                      <a:lnTo>
                        <a:pt x="1613" y="156194"/>
                      </a:lnTo>
                      <a:lnTo>
                        <a:pt x="1772" y="156561"/>
                      </a:lnTo>
                      <a:lnTo>
                        <a:pt x="1943" y="156940"/>
                      </a:lnTo>
                      <a:lnTo>
                        <a:pt x="2114" y="157306"/>
                      </a:lnTo>
                      <a:lnTo>
                        <a:pt x="2297" y="157685"/>
                      </a:lnTo>
                      <a:lnTo>
                        <a:pt x="2493" y="158052"/>
                      </a:lnTo>
                      <a:lnTo>
                        <a:pt x="2701" y="158431"/>
                      </a:lnTo>
                      <a:lnTo>
                        <a:pt x="2909" y="158797"/>
                      </a:lnTo>
                      <a:lnTo>
                        <a:pt x="3336" y="159531"/>
                      </a:lnTo>
                      <a:lnTo>
                        <a:pt x="3813" y="160252"/>
                      </a:lnTo>
                      <a:lnTo>
                        <a:pt x="4314" y="160973"/>
                      </a:lnTo>
                      <a:lnTo>
                        <a:pt x="4839" y="161694"/>
                      </a:lnTo>
                      <a:lnTo>
                        <a:pt x="5402" y="162403"/>
                      </a:lnTo>
                      <a:lnTo>
                        <a:pt x="6000" y="163111"/>
                      </a:lnTo>
                      <a:lnTo>
                        <a:pt x="6624" y="163808"/>
                      </a:lnTo>
                      <a:lnTo>
                        <a:pt x="7271" y="164492"/>
                      </a:lnTo>
                      <a:lnTo>
                        <a:pt x="7956" y="165177"/>
                      </a:lnTo>
                      <a:lnTo>
                        <a:pt x="8677" y="165849"/>
                      </a:lnTo>
                      <a:lnTo>
                        <a:pt x="9422" y="166509"/>
                      </a:lnTo>
                      <a:lnTo>
                        <a:pt x="10204" y="167169"/>
                      </a:lnTo>
                      <a:lnTo>
                        <a:pt x="11011" y="167816"/>
                      </a:lnTo>
                      <a:lnTo>
                        <a:pt x="11842" y="168452"/>
                      </a:lnTo>
                      <a:lnTo>
                        <a:pt x="12722" y="169075"/>
                      </a:lnTo>
                      <a:lnTo>
                        <a:pt x="13614" y="169686"/>
                      </a:lnTo>
                      <a:lnTo>
                        <a:pt x="14555" y="170297"/>
                      </a:lnTo>
                      <a:lnTo>
                        <a:pt x="15508" y="170884"/>
                      </a:lnTo>
                      <a:lnTo>
                        <a:pt x="16498" y="171458"/>
                      </a:lnTo>
                      <a:lnTo>
                        <a:pt x="17488" y="172020"/>
                      </a:lnTo>
                      <a:lnTo>
                        <a:pt x="18502" y="172546"/>
                      </a:lnTo>
                      <a:lnTo>
                        <a:pt x="19541" y="173071"/>
                      </a:lnTo>
                      <a:lnTo>
                        <a:pt x="20592" y="173572"/>
                      </a:lnTo>
                      <a:lnTo>
                        <a:pt x="21655" y="174049"/>
                      </a:lnTo>
                      <a:lnTo>
                        <a:pt x="22731" y="174513"/>
                      </a:lnTo>
                      <a:lnTo>
                        <a:pt x="23830" y="174953"/>
                      </a:lnTo>
                      <a:lnTo>
                        <a:pt x="24930" y="175381"/>
                      </a:lnTo>
                      <a:lnTo>
                        <a:pt x="26055" y="175797"/>
                      </a:lnTo>
                      <a:lnTo>
                        <a:pt x="27191" y="176188"/>
                      </a:lnTo>
                      <a:lnTo>
                        <a:pt x="28340" y="176554"/>
                      </a:lnTo>
                      <a:lnTo>
                        <a:pt x="29501" y="176909"/>
                      </a:lnTo>
                      <a:lnTo>
                        <a:pt x="30674" y="177251"/>
                      </a:lnTo>
                      <a:lnTo>
                        <a:pt x="31859" y="177569"/>
                      </a:lnTo>
                      <a:lnTo>
                        <a:pt x="33045" y="177862"/>
                      </a:lnTo>
                      <a:lnTo>
                        <a:pt x="34242" y="178143"/>
                      </a:lnTo>
                      <a:lnTo>
                        <a:pt x="35452" y="178412"/>
                      </a:lnTo>
                      <a:lnTo>
                        <a:pt x="36674" y="178656"/>
                      </a:lnTo>
                      <a:lnTo>
                        <a:pt x="37896" y="178888"/>
                      </a:lnTo>
                      <a:lnTo>
                        <a:pt x="39131" y="179096"/>
                      </a:lnTo>
                      <a:lnTo>
                        <a:pt x="40365" y="179279"/>
                      </a:lnTo>
                      <a:lnTo>
                        <a:pt x="41612" y="179451"/>
                      </a:lnTo>
                      <a:lnTo>
                        <a:pt x="42870" y="179609"/>
                      </a:lnTo>
                      <a:lnTo>
                        <a:pt x="44117" y="179744"/>
                      </a:lnTo>
                      <a:lnTo>
                        <a:pt x="45376" y="179866"/>
                      </a:lnTo>
                      <a:lnTo>
                        <a:pt x="46646" y="179964"/>
                      </a:lnTo>
                      <a:lnTo>
                        <a:pt x="47905" y="180049"/>
                      </a:lnTo>
                      <a:lnTo>
                        <a:pt x="49176" y="180110"/>
                      </a:lnTo>
                      <a:lnTo>
                        <a:pt x="50447" y="180159"/>
                      </a:lnTo>
                      <a:lnTo>
                        <a:pt x="51718" y="180184"/>
                      </a:lnTo>
                      <a:lnTo>
                        <a:pt x="52989" y="180196"/>
                      </a:lnTo>
                      <a:lnTo>
                        <a:pt x="54260" y="180184"/>
                      </a:lnTo>
                      <a:lnTo>
                        <a:pt x="55531" y="180159"/>
                      </a:lnTo>
                      <a:lnTo>
                        <a:pt x="56802" y="180110"/>
                      </a:lnTo>
                      <a:lnTo>
                        <a:pt x="58073" y="180049"/>
                      </a:lnTo>
                      <a:lnTo>
                        <a:pt x="59332" y="179964"/>
                      </a:lnTo>
                      <a:lnTo>
                        <a:pt x="60590" y="179866"/>
                      </a:lnTo>
                      <a:lnTo>
                        <a:pt x="61849" y="179744"/>
                      </a:lnTo>
                      <a:lnTo>
                        <a:pt x="63108" y="179609"/>
                      </a:lnTo>
                      <a:lnTo>
                        <a:pt x="64354" y="179451"/>
                      </a:lnTo>
                      <a:lnTo>
                        <a:pt x="65601" y="179279"/>
                      </a:lnTo>
                      <a:lnTo>
                        <a:pt x="66847" y="179096"/>
                      </a:lnTo>
                      <a:lnTo>
                        <a:pt x="68069" y="178888"/>
                      </a:lnTo>
                      <a:lnTo>
                        <a:pt x="69304" y="178656"/>
                      </a:lnTo>
                      <a:lnTo>
                        <a:pt x="70514" y="178412"/>
                      </a:lnTo>
                      <a:lnTo>
                        <a:pt x="71723" y="178143"/>
                      </a:lnTo>
                      <a:lnTo>
                        <a:pt x="72921" y="177862"/>
                      </a:lnTo>
                      <a:lnTo>
                        <a:pt x="74119" y="177569"/>
                      </a:lnTo>
                      <a:lnTo>
                        <a:pt x="75304" y="177251"/>
                      </a:lnTo>
                      <a:lnTo>
                        <a:pt x="76465" y="176909"/>
                      </a:lnTo>
                      <a:lnTo>
                        <a:pt x="77626" y="176554"/>
                      </a:lnTo>
                      <a:lnTo>
                        <a:pt x="78775" y="176188"/>
                      </a:lnTo>
                      <a:lnTo>
                        <a:pt x="79911" y="175797"/>
                      </a:lnTo>
                      <a:lnTo>
                        <a:pt x="81036" y="175381"/>
                      </a:lnTo>
                      <a:lnTo>
                        <a:pt x="82135" y="174953"/>
                      </a:lnTo>
                      <a:lnTo>
                        <a:pt x="83235" y="174513"/>
                      </a:lnTo>
                      <a:lnTo>
                        <a:pt x="84311" y="174049"/>
                      </a:lnTo>
                      <a:lnTo>
                        <a:pt x="85374" y="173572"/>
                      </a:lnTo>
                      <a:lnTo>
                        <a:pt x="86425" y="173071"/>
                      </a:lnTo>
                      <a:lnTo>
                        <a:pt x="87464" y="172546"/>
                      </a:lnTo>
                      <a:lnTo>
                        <a:pt x="88478" y="172020"/>
                      </a:lnTo>
                      <a:lnTo>
                        <a:pt x="89468" y="171458"/>
                      </a:lnTo>
                      <a:lnTo>
                        <a:pt x="90445" y="170884"/>
                      </a:lnTo>
                      <a:lnTo>
                        <a:pt x="91399" y="170297"/>
                      </a:lnTo>
                      <a:lnTo>
                        <a:pt x="92327" y="169698"/>
                      </a:lnTo>
                      <a:lnTo>
                        <a:pt x="93220" y="169087"/>
                      </a:lnTo>
                      <a:lnTo>
                        <a:pt x="94087" y="168476"/>
                      </a:lnTo>
                      <a:lnTo>
                        <a:pt x="94918" y="167841"/>
                      </a:lnTo>
                      <a:lnTo>
                        <a:pt x="95725" y="167205"/>
                      </a:lnTo>
                      <a:lnTo>
                        <a:pt x="96495" y="166558"/>
                      </a:lnTo>
                      <a:lnTo>
                        <a:pt x="97240" y="165898"/>
                      </a:lnTo>
                      <a:lnTo>
                        <a:pt x="97949" y="165226"/>
                      </a:lnTo>
                      <a:lnTo>
                        <a:pt x="98633" y="164553"/>
                      </a:lnTo>
                      <a:lnTo>
                        <a:pt x="99281" y="163881"/>
                      </a:lnTo>
                      <a:lnTo>
                        <a:pt x="99904" y="163185"/>
                      </a:lnTo>
                      <a:lnTo>
                        <a:pt x="100503" y="162488"/>
                      </a:lnTo>
                      <a:lnTo>
                        <a:pt x="101065" y="161791"/>
                      </a:lnTo>
                      <a:lnTo>
                        <a:pt x="101591" y="161083"/>
                      </a:lnTo>
                      <a:lnTo>
                        <a:pt x="102092" y="160362"/>
                      </a:lnTo>
                      <a:lnTo>
                        <a:pt x="102556" y="159641"/>
                      </a:lnTo>
                      <a:lnTo>
                        <a:pt x="102996" y="158920"/>
                      </a:lnTo>
                      <a:lnTo>
                        <a:pt x="103412" y="158186"/>
                      </a:lnTo>
                      <a:lnTo>
                        <a:pt x="103791" y="157453"/>
                      </a:lnTo>
                      <a:lnTo>
                        <a:pt x="104145" y="156720"/>
                      </a:lnTo>
                      <a:lnTo>
                        <a:pt x="104463" y="155974"/>
                      </a:lnTo>
                      <a:lnTo>
                        <a:pt x="104609" y="155596"/>
                      </a:lnTo>
                      <a:lnTo>
                        <a:pt x="104744" y="155229"/>
                      </a:lnTo>
                      <a:lnTo>
                        <a:pt x="104878" y="154850"/>
                      </a:lnTo>
                      <a:lnTo>
                        <a:pt x="105000" y="154471"/>
                      </a:lnTo>
                      <a:lnTo>
                        <a:pt x="105123" y="154105"/>
                      </a:lnTo>
                      <a:lnTo>
                        <a:pt x="105233" y="153726"/>
                      </a:lnTo>
                      <a:lnTo>
                        <a:pt x="105330" y="153347"/>
                      </a:lnTo>
                      <a:lnTo>
                        <a:pt x="105428" y="152968"/>
                      </a:lnTo>
                      <a:lnTo>
                        <a:pt x="105514" y="152589"/>
                      </a:lnTo>
                      <a:lnTo>
                        <a:pt x="105599" y="152210"/>
                      </a:lnTo>
                      <a:lnTo>
                        <a:pt x="105672" y="151832"/>
                      </a:lnTo>
                      <a:lnTo>
                        <a:pt x="105734" y="151453"/>
                      </a:lnTo>
                      <a:lnTo>
                        <a:pt x="105795" y="151074"/>
                      </a:lnTo>
                      <a:lnTo>
                        <a:pt x="105844" y="150695"/>
                      </a:lnTo>
                      <a:lnTo>
                        <a:pt x="105880" y="150316"/>
                      </a:lnTo>
                      <a:lnTo>
                        <a:pt x="105917" y="149937"/>
                      </a:lnTo>
                      <a:lnTo>
                        <a:pt x="105941" y="149558"/>
                      </a:lnTo>
                      <a:lnTo>
                        <a:pt x="105966" y="149167"/>
                      </a:lnTo>
                      <a:lnTo>
                        <a:pt x="105978" y="148789"/>
                      </a:lnTo>
                      <a:lnTo>
                        <a:pt x="105978" y="148410"/>
                      </a:lnTo>
                      <a:lnTo>
                        <a:pt x="105978" y="148397"/>
                      </a:lnTo>
                      <a:lnTo>
                        <a:pt x="105978" y="119251"/>
                      </a:lnTo>
                      <a:lnTo>
                        <a:pt x="105966" y="119092"/>
                      </a:lnTo>
                      <a:lnTo>
                        <a:pt x="105941" y="118933"/>
                      </a:lnTo>
                      <a:lnTo>
                        <a:pt x="105978" y="118933"/>
                      </a:lnTo>
                      <a:lnTo>
                        <a:pt x="105978" y="31787"/>
                      </a:lnTo>
                      <a:lnTo>
                        <a:pt x="105978" y="31188"/>
                      </a:lnTo>
                      <a:lnTo>
                        <a:pt x="105954" y="31188"/>
                      </a:lnTo>
                      <a:lnTo>
                        <a:pt x="105917" y="30442"/>
                      </a:lnTo>
                      <a:lnTo>
                        <a:pt x="105856" y="29697"/>
                      </a:lnTo>
                      <a:lnTo>
                        <a:pt x="105758" y="28951"/>
                      </a:lnTo>
                      <a:lnTo>
                        <a:pt x="105636" y="28218"/>
                      </a:lnTo>
                      <a:lnTo>
                        <a:pt x="105477" y="27473"/>
                      </a:lnTo>
                      <a:lnTo>
                        <a:pt x="105294" y="26739"/>
                      </a:lnTo>
                      <a:lnTo>
                        <a:pt x="105086" y="26006"/>
                      </a:lnTo>
                      <a:lnTo>
                        <a:pt x="104841" y="25273"/>
                      </a:lnTo>
                      <a:lnTo>
                        <a:pt x="104573" y="24540"/>
                      </a:lnTo>
                      <a:lnTo>
                        <a:pt x="104279" y="23819"/>
                      </a:lnTo>
                      <a:lnTo>
                        <a:pt x="103962" y="23085"/>
                      </a:lnTo>
                      <a:lnTo>
                        <a:pt x="103607" y="22364"/>
                      </a:lnTo>
                      <a:lnTo>
                        <a:pt x="103216" y="21656"/>
                      </a:lnTo>
                      <a:lnTo>
                        <a:pt x="102801" y="20947"/>
                      </a:lnTo>
                      <a:lnTo>
                        <a:pt x="102361" y="20238"/>
                      </a:lnTo>
                      <a:lnTo>
                        <a:pt x="101896" y="19541"/>
                      </a:lnTo>
                      <a:lnTo>
                        <a:pt x="101395" y="18845"/>
                      </a:lnTo>
                      <a:lnTo>
                        <a:pt x="100870" y="18160"/>
                      </a:lnTo>
                      <a:lnTo>
                        <a:pt x="100308" y="17476"/>
                      </a:lnTo>
                      <a:lnTo>
                        <a:pt x="99721" y="16792"/>
                      </a:lnTo>
                      <a:lnTo>
                        <a:pt x="99110" y="16120"/>
                      </a:lnTo>
                      <a:lnTo>
                        <a:pt x="98474" y="15460"/>
                      </a:lnTo>
                      <a:lnTo>
                        <a:pt x="97802" y="14812"/>
                      </a:lnTo>
                      <a:lnTo>
                        <a:pt x="97094" y="14164"/>
                      </a:lnTo>
                      <a:lnTo>
                        <a:pt x="96360" y="13517"/>
                      </a:lnTo>
                      <a:lnTo>
                        <a:pt x="95603" y="12893"/>
                      </a:lnTo>
                      <a:lnTo>
                        <a:pt x="94820" y="12270"/>
                      </a:lnTo>
                      <a:lnTo>
                        <a:pt x="94002" y="11659"/>
                      </a:lnTo>
                      <a:lnTo>
                        <a:pt x="93158" y="11048"/>
                      </a:lnTo>
                      <a:lnTo>
                        <a:pt x="92279" y="10461"/>
                      </a:lnTo>
                      <a:lnTo>
                        <a:pt x="91374" y="9875"/>
                      </a:lnTo>
                      <a:lnTo>
                        <a:pt x="90445" y="9300"/>
                      </a:lnTo>
                      <a:lnTo>
                        <a:pt x="89761" y="8897"/>
                      </a:lnTo>
                      <a:lnTo>
                        <a:pt x="89065" y="8506"/>
                      </a:lnTo>
                      <a:lnTo>
                        <a:pt x="88368" y="8115"/>
                      </a:lnTo>
                      <a:lnTo>
                        <a:pt x="87647" y="7736"/>
                      </a:lnTo>
                      <a:lnTo>
                        <a:pt x="86926" y="7369"/>
                      </a:lnTo>
                      <a:lnTo>
                        <a:pt x="86205" y="7015"/>
                      </a:lnTo>
                      <a:lnTo>
                        <a:pt x="85459" y="6661"/>
                      </a:lnTo>
                      <a:lnTo>
                        <a:pt x="84714" y="6319"/>
                      </a:lnTo>
                      <a:close/>
                    </a:path>
                  </a:pathLst>
                </a:custGeom>
                <a:solidFill>
                  <a:srgbClr val="7ECFE2">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5133800" y="3945300"/>
                  <a:ext cx="925" cy="15600"/>
                </a:xfrm>
                <a:custGeom>
                  <a:avLst/>
                  <a:gdLst/>
                  <a:ahLst/>
                  <a:cxnLst/>
                  <a:rect l="l" t="t" r="r" b="b"/>
                  <a:pathLst>
                    <a:path w="37" h="624" fill="none" extrusionOk="0">
                      <a:moveTo>
                        <a:pt x="37" y="623"/>
                      </a:moveTo>
                      <a:lnTo>
                        <a:pt x="37" y="623"/>
                      </a:lnTo>
                      <a:lnTo>
                        <a:pt x="37" y="318"/>
                      </a:lnTo>
                      <a:lnTo>
                        <a:pt x="25" y="159"/>
                      </a:lnTo>
                      <a:lnTo>
                        <a:pt x="0" y="0"/>
                      </a:lnTo>
                      <a:lnTo>
                        <a:pt x="37" y="0"/>
                      </a:lnTo>
                      <a:lnTo>
                        <a:pt x="37" y="6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a:off x="2485275" y="1129925"/>
                  <a:ext cx="2649450" cy="4346975"/>
                </a:xfrm>
                <a:custGeom>
                  <a:avLst/>
                  <a:gdLst/>
                  <a:ahLst/>
                  <a:cxnLst/>
                  <a:rect l="l" t="t" r="r" b="b"/>
                  <a:pathLst>
                    <a:path w="105978" h="173879" fill="none" extrusionOk="0">
                      <a:moveTo>
                        <a:pt x="84714" y="1"/>
                      </a:moveTo>
                      <a:lnTo>
                        <a:pt x="84714" y="10828"/>
                      </a:lnTo>
                      <a:lnTo>
                        <a:pt x="84714" y="10828"/>
                      </a:lnTo>
                      <a:lnTo>
                        <a:pt x="84714" y="10865"/>
                      </a:lnTo>
                      <a:lnTo>
                        <a:pt x="84714" y="11354"/>
                      </a:lnTo>
                      <a:lnTo>
                        <a:pt x="84690" y="11354"/>
                      </a:lnTo>
                      <a:lnTo>
                        <a:pt x="84690" y="11354"/>
                      </a:lnTo>
                      <a:lnTo>
                        <a:pt x="84653" y="11745"/>
                      </a:lnTo>
                      <a:lnTo>
                        <a:pt x="84616" y="12136"/>
                      </a:lnTo>
                      <a:lnTo>
                        <a:pt x="84567" y="12527"/>
                      </a:lnTo>
                      <a:lnTo>
                        <a:pt x="84494" y="12918"/>
                      </a:lnTo>
                      <a:lnTo>
                        <a:pt x="84408" y="13309"/>
                      </a:lnTo>
                      <a:lnTo>
                        <a:pt x="84311" y="13700"/>
                      </a:lnTo>
                      <a:lnTo>
                        <a:pt x="84201" y="14091"/>
                      </a:lnTo>
                      <a:lnTo>
                        <a:pt x="84066" y="14482"/>
                      </a:lnTo>
                      <a:lnTo>
                        <a:pt x="83932" y="14861"/>
                      </a:lnTo>
                      <a:lnTo>
                        <a:pt x="83773" y="15252"/>
                      </a:lnTo>
                      <a:lnTo>
                        <a:pt x="83602" y="15631"/>
                      </a:lnTo>
                      <a:lnTo>
                        <a:pt x="83419" y="16010"/>
                      </a:lnTo>
                      <a:lnTo>
                        <a:pt x="83223" y="16401"/>
                      </a:lnTo>
                      <a:lnTo>
                        <a:pt x="83003" y="16780"/>
                      </a:lnTo>
                      <a:lnTo>
                        <a:pt x="82771" y="17146"/>
                      </a:lnTo>
                      <a:lnTo>
                        <a:pt x="82539" y="17525"/>
                      </a:lnTo>
                      <a:lnTo>
                        <a:pt x="82282" y="17892"/>
                      </a:lnTo>
                      <a:lnTo>
                        <a:pt x="82001" y="18271"/>
                      </a:lnTo>
                      <a:lnTo>
                        <a:pt x="81720" y="18637"/>
                      </a:lnTo>
                      <a:lnTo>
                        <a:pt x="81414" y="18992"/>
                      </a:lnTo>
                      <a:lnTo>
                        <a:pt x="81097" y="19358"/>
                      </a:lnTo>
                      <a:lnTo>
                        <a:pt x="80767" y="19713"/>
                      </a:lnTo>
                      <a:lnTo>
                        <a:pt x="80425" y="20067"/>
                      </a:lnTo>
                      <a:lnTo>
                        <a:pt x="80070" y="20421"/>
                      </a:lnTo>
                      <a:lnTo>
                        <a:pt x="79691" y="20764"/>
                      </a:lnTo>
                      <a:lnTo>
                        <a:pt x="79300" y="21106"/>
                      </a:lnTo>
                      <a:lnTo>
                        <a:pt x="78897" y="21448"/>
                      </a:lnTo>
                      <a:lnTo>
                        <a:pt x="78481" y="21778"/>
                      </a:lnTo>
                      <a:lnTo>
                        <a:pt x="78054" y="22108"/>
                      </a:lnTo>
                      <a:lnTo>
                        <a:pt x="77602" y="22438"/>
                      </a:lnTo>
                      <a:lnTo>
                        <a:pt x="77137" y="22756"/>
                      </a:lnTo>
                      <a:lnTo>
                        <a:pt x="76661" y="23073"/>
                      </a:lnTo>
                      <a:lnTo>
                        <a:pt x="76661" y="23073"/>
                      </a:lnTo>
                      <a:lnTo>
                        <a:pt x="76343" y="23293"/>
                      </a:lnTo>
                      <a:lnTo>
                        <a:pt x="76025" y="23489"/>
                      </a:lnTo>
                      <a:lnTo>
                        <a:pt x="75365" y="23880"/>
                      </a:lnTo>
                      <a:lnTo>
                        <a:pt x="75365" y="23880"/>
                      </a:lnTo>
                      <a:lnTo>
                        <a:pt x="74766" y="24210"/>
                      </a:lnTo>
                      <a:lnTo>
                        <a:pt x="74167" y="24528"/>
                      </a:lnTo>
                      <a:lnTo>
                        <a:pt x="73556" y="24845"/>
                      </a:lnTo>
                      <a:lnTo>
                        <a:pt x="72933" y="25139"/>
                      </a:lnTo>
                      <a:lnTo>
                        <a:pt x="72310" y="25420"/>
                      </a:lnTo>
                      <a:lnTo>
                        <a:pt x="71662" y="25701"/>
                      </a:lnTo>
                      <a:lnTo>
                        <a:pt x="71015" y="25970"/>
                      </a:lnTo>
                      <a:lnTo>
                        <a:pt x="70355" y="26226"/>
                      </a:lnTo>
                      <a:lnTo>
                        <a:pt x="69682" y="26471"/>
                      </a:lnTo>
                      <a:lnTo>
                        <a:pt x="69010" y="26703"/>
                      </a:lnTo>
                      <a:lnTo>
                        <a:pt x="68326" y="26935"/>
                      </a:lnTo>
                      <a:lnTo>
                        <a:pt x="67642" y="27155"/>
                      </a:lnTo>
                      <a:lnTo>
                        <a:pt x="66945" y="27351"/>
                      </a:lnTo>
                      <a:lnTo>
                        <a:pt x="66236" y="27546"/>
                      </a:lnTo>
                      <a:lnTo>
                        <a:pt x="65527" y="27729"/>
                      </a:lnTo>
                      <a:lnTo>
                        <a:pt x="64819" y="27901"/>
                      </a:lnTo>
                      <a:lnTo>
                        <a:pt x="64098" y="28072"/>
                      </a:lnTo>
                      <a:lnTo>
                        <a:pt x="63364" y="28218"/>
                      </a:lnTo>
                      <a:lnTo>
                        <a:pt x="62631" y="28365"/>
                      </a:lnTo>
                      <a:lnTo>
                        <a:pt x="61898" y="28499"/>
                      </a:lnTo>
                      <a:lnTo>
                        <a:pt x="61152" y="28609"/>
                      </a:lnTo>
                      <a:lnTo>
                        <a:pt x="60419" y="28719"/>
                      </a:lnTo>
                      <a:lnTo>
                        <a:pt x="59662" y="28829"/>
                      </a:lnTo>
                      <a:lnTo>
                        <a:pt x="58916" y="28915"/>
                      </a:lnTo>
                      <a:lnTo>
                        <a:pt x="58158" y="28988"/>
                      </a:lnTo>
                      <a:lnTo>
                        <a:pt x="57401" y="29062"/>
                      </a:lnTo>
                      <a:lnTo>
                        <a:pt x="56643" y="29123"/>
                      </a:lnTo>
                      <a:lnTo>
                        <a:pt x="55885" y="29172"/>
                      </a:lnTo>
                      <a:lnTo>
                        <a:pt x="55128" y="29208"/>
                      </a:lnTo>
                      <a:lnTo>
                        <a:pt x="54370" y="29233"/>
                      </a:lnTo>
                      <a:lnTo>
                        <a:pt x="53600" y="29245"/>
                      </a:lnTo>
                      <a:lnTo>
                        <a:pt x="52842" y="29257"/>
                      </a:lnTo>
                      <a:lnTo>
                        <a:pt x="52842" y="29257"/>
                      </a:lnTo>
                      <a:lnTo>
                        <a:pt x="51828" y="29245"/>
                      </a:lnTo>
                      <a:lnTo>
                        <a:pt x="50802" y="29220"/>
                      </a:lnTo>
                      <a:lnTo>
                        <a:pt x="50802" y="29220"/>
                      </a:lnTo>
                      <a:lnTo>
                        <a:pt x="50105" y="29184"/>
                      </a:lnTo>
                      <a:lnTo>
                        <a:pt x="49408" y="29159"/>
                      </a:lnTo>
                      <a:lnTo>
                        <a:pt x="48712" y="29110"/>
                      </a:lnTo>
                      <a:lnTo>
                        <a:pt x="48015" y="29062"/>
                      </a:lnTo>
                      <a:lnTo>
                        <a:pt x="47319" y="28988"/>
                      </a:lnTo>
                      <a:lnTo>
                        <a:pt x="46622" y="28927"/>
                      </a:lnTo>
                      <a:lnTo>
                        <a:pt x="45938" y="28842"/>
                      </a:lnTo>
                      <a:lnTo>
                        <a:pt x="45241" y="28756"/>
                      </a:lnTo>
                      <a:lnTo>
                        <a:pt x="44557" y="28646"/>
                      </a:lnTo>
                      <a:lnTo>
                        <a:pt x="43872" y="28548"/>
                      </a:lnTo>
                      <a:lnTo>
                        <a:pt x="43200" y="28426"/>
                      </a:lnTo>
                      <a:lnTo>
                        <a:pt x="42516" y="28304"/>
                      </a:lnTo>
                      <a:lnTo>
                        <a:pt x="41844" y="28169"/>
                      </a:lnTo>
                      <a:lnTo>
                        <a:pt x="41184" y="28023"/>
                      </a:lnTo>
                      <a:lnTo>
                        <a:pt x="40512" y="27864"/>
                      </a:lnTo>
                      <a:lnTo>
                        <a:pt x="39852" y="27705"/>
                      </a:lnTo>
                      <a:lnTo>
                        <a:pt x="39204" y="27534"/>
                      </a:lnTo>
                      <a:lnTo>
                        <a:pt x="38556" y="27351"/>
                      </a:lnTo>
                      <a:lnTo>
                        <a:pt x="37909" y="27167"/>
                      </a:lnTo>
                      <a:lnTo>
                        <a:pt x="37273" y="26960"/>
                      </a:lnTo>
                      <a:lnTo>
                        <a:pt x="36650" y="26752"/>
                      </a:lnTo>
                      <a:lnTo>
                        <a:pt x="36027" y="26544"/>
                      </a:lnTo>
                      <a:lnTo>
                        <a:pt x="35403" y="26312"/>
                      </a:lnTo>
                      <a:lnTo>
                        <a:pt x="34792" y="26080"/>
                      </a:lnTo>
                      <a:lnTo>
                        <a:pt x="34194" y="25835"/>
                      </a:lnTo>
                      <a:lnTo>
                        <a:pt x="33595" y="25579"/>
                      </a:lnTo>
                      <a:lnTo>
                        <a:pt x="33020" y="25322"/>
                      </a:lnTo>
                      <a:lnTo>
                        <a:pt x="32434" y="25053"/>
                      </a:lnTo>
                      <a:lnTo>
                        <a:pt x="31872" y="24772"/>
                      </a:lnTo>
                      <a:lnTo>
                        <a:pt x="31309" y="24491"/>
                      </a:lnTo>
                      <a:lnTo>
                        <a:pt x="30760" y="24185"/>
                      </a:lnTo>
                      <a:lnTo>
                        <a:pt x="30222" y="23880"/>
                      </a:lnTo>
                      <a:lnTo>
                        <a:pt x="30222" y="23880"/>
                      </a:lnTo>
                      <a:lnTo>
                        <a:pt x="29660" y="23550"/>
                      </a:lnTo>
                      <a:lnTo>
                        <a:pt x="29122" y="23220"/>
                      </a:lnTo>
                      <a:lnTo>
                        <a:pt x="28609" y="22878"/>
                      </a:lnTo>
                      <a:lnTo>
                        <a:pt x="28108" y="22536"/>
                      </a:lnTo>
                      <a:lnTo>
                        <a:pt x="27619" y="22181"/>
                      </a:lnTo>
                      <a:lnTo>
                        <a:pt x="27142" y="21827"/>
                      </a:lnTo>
                      <a:lnTo>
                        <a:pt x="26690" y="21460"/>
                      </a:lnTo>
                      <a:lnTo>
                        <a:pt x="26262" y="21094"/>
                      </a:lnTo>
                      <a:lnTo>
                        <a:pt x="25847" y="20727"/>
                      </a:lnTo>
                      <a:lnTo>
                        <a:pt x="25444" y="20348"/>
                      </a:lnTo>
                      <a:lnTo>
                        <a:pt x="25052" y="19969"/>
                      </a:lnTo>
                      <a:lnTo>
                        <a:pt x="24686" y="19590"/>
                      </a:lnTo>
                      <a:lnTo>
                        <a:pt x="24344" y="19199"/>
                      </a:lnTo>
                      <a:lnTo>
                        <a:pt x="24014" y="18808"/>
                      </a:lnTo>
                      <a:lnTo>
                        <a:pt x="23696" y="18417"/>
                      </a:lnTo>
                      <a:lnTo>
                        <a:pt x="23390" y="18014"/>
                      </a:lnTo>
                      <a:lnTo>
                        <a:pt x="23109" y="17623"/>
                      </a:lnTo>
                      <a:lnTo>
                        <a:pt x="22841" y="17220"/>
                      </a:lnTo>
                      <a:lnTo>
                        <a:pt x="22596" y="16804"/>
                      </a:lnTo>
                      <a:lnTo>
                        <a:pt x="22364" y="16401"/>
                      </a:lnTo>
                      <a:lnTo>
                        <a:pt x="22156" y="15985"/>
                      </a:lnTo>
                      <a:lnTo>
                        <a:pt x="21948" y="15570"/>
                      </a:lnTo>
                      <a:lnTo>
                        <a:pt x="21777" y="15154"/>
                      </a:lnTo>
                      <a:lnTo>
                        <a:pt x="21606" y="14739"/>
                      </a:lnTo>
                      <a:lnTo>
                        <a:pt x="21460" y="14323"/>
                      </a:lnTo>
                      <a:lnTo>
                        <a:pt x="21325" y="13896"/>
                      </a:lnTo>
                      <a:lnTo>
                        <a:pt x="21215" y="13480"/>
                      </a:lnTo>
                      <a:lnTo>
                        <a:pt x="21117" y="13052"/>
                      </a:lnTo>
                      <a:lnTo>
                        <a:pt x="21044" y="12625"/>
                      </a:lnTo>
                      <a:lnTo>
                        <a:pt x="20971" y="12197"/>
                      </a:lnTo>
                      <a:lnTo>
                        <a:pt x="20934" y="11781"/>
                      </a:lnTo>
                      <a:lnTo>
                        <a:pt x="20897" y="11354"/>
                      </a:lnTo>
                      <a:lnTo>
                        <a:pt x="20861" y="11354"/>
                      </a:lnTo>
                      <a:lnTo>
                        <a:pt x="20861" y="11354"/>
                      </a:lnTo>
                      <a:lnTo>
                        <a:pt x="20861" y="184"/>
                      </a:lnTo>
                      <a:lnTo>
                        <a:pt x="20861" y="184"/>
                      </a:lnTo>
                      <a:lnTo>
                        <a:pt x="20164" y="502"/>
                      </a:lnTo>
                      <a:lnTo>
                        <a:pt x="19480" y="832"/>
                      </a:lnTo>
                      <a:lnTo>
                        <a:pt x="18795" y="1174"/>
                      </a:lnTo>
                      <a:lnTo>
                        <a:pt x="18123" y="1516"/>
                      </a:lnTo>
                      <a:lnTo>
                        <a:pt x="17463" y="1870"/>
                      </a:lnTo>
                      <a:lnTo>
                        <a:pt x="16803" y="2237"/>
                      </a:lnTo>
                      <a:lnTo>
                        <a:pt x="16156" y="2604"/>
                      </a:lnTo>
                      <a:lnTo>
                        <a:pt x="15508" y="2982"/>
                      </a:lnTo>
                      <a:lnTo>
                        <a:pt x="15508" y="2982"/>
                      </a:lnTo>
                      <a:lnTo>
                        <a:pt x="14579" y="3557"/>
                      </a:lnTo>
                      <a:lnTo>
                        <a:pt x="13675" y="4143"/>
                      </a:lnTo>
                      <a:lnTo>
                        <a:pt x="12807" y="4730"/>
                      </a:lnTo>
                      <a:lnTo>
                        <a:pt x="11964" y="5341"/>
                      </a:lnTo>
                      <a:lnTo>
                        <a:pt x="11145" y="5952"/>
                      </a:lnTo>
                      <a:lnTo>
                        <a:pt x="10363" y="6575"/>
                      </a:lnTo>
                      <a:lnTo>
                        <a:pt x="9605" y="7199"/>
                      </a:lnTo>
                      <a:lnTo>
                        <a:pt x="8872" y="7846"/>
                      </a:lnTo>
                      <a:lnTo>
                        <a:pt x="8176" y="8494"/>
                      </a:lnTo>
                      <a:lnTo>
                        <a:pt x="7504" y="9142"/>
                      </a:lnTo>
                      <a:lnTo>
                        <a:pt x="6856" y="9802"/>
                      </a:lnTo>
                      <a:lnTo>
                        <a:pt x="6245" y="10474"/>
                      </a:lnTo>
                      <a:lnTo>
                        <a:pt x="5658" y="11158"/>
                      </a:lnTo>
                      <a:lnTo>
                        <a:pt x="5108" y="11842"/>
                      </a:lnTo>
                      <a:lnTo>
                        <a:pt x="4571" y="12527"/>
                      </a:lnTo>
                      <a:lnTo>
                        <a:pt x="4082" y="13223"/>
                      </a:lnTo>
                      <a:lnTo>
                        <a:pt x="3605" y="13920"/>
                      </a:lnTo>
                      <a:lnTo>
                        <a:pt x="3165" y="14629"/>
                      </a:lnTo>
                      <a:lnTo>
                        <a:pt x="2762" y="15338"/>
                      </a:lnTo>
                      <a:lnTo>
                        <a:pt x="2371" y="16046"/>
                      </a:lnTo>
                      <a:lnTo>
                        <a:pt x="2016" y="16767"/>
                      </a:lnTo>
                      <a:lnTo>
                        <a:pt x="1699" y="17501"/>
                      </a:lnTo>
                      <a:lnTo>
                        <a:pt x="1393" y="18222"/>
                      </a:lnTo>
                      <a:lnTo>
                        <a:pt x="1124" y="18955"/>
                      </a:lnTo>
                      <a:lnTo>
                        <a:pt x="892" y="19688"/>
                      </a:lnTo>
                      <a:lnTo>
                        <a:pt x="684" y="20421"/>
                      </a:lnTo>
                      <a:lnTo>
                        <a:pt x="501" y="21155"/>
                      </a:lnTo>
                      <a:lnTo>
                        <a:pt x="342" y="21900"/>
                      </a:lnTo>
                      <a:lnTo>
                        <a:pt x="220" y="22633"/>
                      </a:lnTo>
                      <a:lnTo>
                        <a:pt x="122" y="23379"/>
                      </a:lnTo>
                      <a:lnTo>
                        <a:pt x="61" y="24124"/>
                      </a:lnTo>
                      <a:lnTo>
                        <a:pt x="24" y="24870"/>
                      </a:lnTo>
                      <a:lnTo>
                        <a:pt x="12" y="24870"/>
                      </a:lnTo>
                      <a:lnTo>
                        <a:pt x="12" y="25249"/>
                      </a:lnTo>
                      <a:lnTo>
                        <a:pt x="12" y="25249"/>
                      </a:lnTo>
                      <a:lnTo>
                        <a:pt x="12" y="25689"/>
                      </a:lnTo>
                      <a:lnTo>
                        <a:pt x="12" y="112615"/>
                      </a:lnTo>
                      <a:lnTo>
                        <a:pt x="37" y="112615"/>
                      </a:lnTo>
                      <a:lnTo>
                        <a:pt x="37" y="112615"/>
                      </a:lnTo>
                      <a:lnTo>
                        <a:pt x="37" y="112615"/>
                      </a:lnTo>
                      <a:lnTo>
                        <a:pt x="24" y="112774"/>
                      </a:lnTo>
                      <a:lnTo>
                        <a:pt x="12" y="112933"/>
                      </a:lnTo>
                      <a:lnTo>
                        <a:pt x="12" y="113238"/>
                      </a:lnTo>
                      <a:lnTo>
                        <a:pt x="12" y="141860"/>
                      </a:lnTo>
                      <a:lnTo>
                        <a:pt x="12" y="141860"/>
                      </a:lnTo>
                      <a:lnTo>
                        <a:pt x="0" y="142238"/>
                      </a:lnTo>
                      <a:lnTo>
                        <a:pt x="12" y="142629"/>
                      </a:lnTo>
                      <a:lnTo>
                        <a:pt x="24" y="143008"/>
                      </a:lnTo>
                      <a:lnTo>
                        <a:pt x="49" y="143399"/>
                      </a:lnTo>
                      <a:lnTo>
                        <a:pt x="86" y="143778"/>
                      </a:lnTo>
                      <a:lnTo>
                        <a:pt x="122" y="144157"/>
                      </a:lnTo>
                      <a:lnTo>
                        <a:pt x="159" y="144548"/>
                      </a:lnTo>
                      <a:lnTo>
                        <a:pt x="220" y="144927"/>
                      </a:lnTo>
                      <a:lnTo>
                        <a:pt x="281" y="145318"/>
                      </a:lnTo>
                      <a:lnTo>
                        <a:pt x="342" y="145697"/>
                      </a:lnTo>
                      <a:lnTo>
                        <a:pt x="428" y="146076"/>
                      </a:lnTo>
                      <a:lnTo>
                        <a:pt x="513" y="146467"/>
                      </a:lnTo>
                      <a:lnTo>
                        <a:pt x="599" y="146846"/>
                      </a:lnTo>
                      <a:lnTo>
                        <a:pt x="697" y="147224"/>
                      </a:lnTo>
                      <a:lnTo>
                        <a:pt x="807" y="147603"/>
                      </a:lnTo>
                      <a:lnTo>
                        <a:pt x="917" y="147982"/>
                      </a:lnTo>
                      <a:lnTo>
                        <a:pt x="1039" y="148361"/>
                      </a:lnTo>
                      <a:lnTo>
                        <a:pt x="1173" y="148740"/>
                      </a:lnTo>
                      <a:lnTo>
                        <a:pt x="1308" y="149119"/>
                      </a:lnTo>
                      <a:lnTo>
                        <a:pt x="1454" y="149498"/>
                      </a:lnTo>
                      <a:lnTo>
                        <a:pt x="1613" y="149876"/>
                      </a:lnTo>
                      <a:lnTo>
                        <a:pt x="1772" y="150243"/>
                      </a:lnTo>
                      <a:lnTo>
                        <a:pt x="1943" y="150622"/>
                      </a:lnTo>
                      <a:lnTo>
                        <a:pt x="2114" y="150988"/>
                      </a:lnTo>
                      <a:lnTo>
                        <a:pt x="2297" y="151367"/>
                      </a:lnTo>
                      <a:lnTo>
                        <a:pt x="2493" y="151734"/>
                      </a:lnTo>
                      <a:lnTo>
                        <a:pt x="2701" y="152113"/>
                      </a:lnTo>
                      <a:lnTo>
                        <a:pt x="2909" y="152479"/>
                      </a:lnTo>
                      <a:lnTo>
                        <a:pt x="3336" y="153213"/>
                      </a:lnTo>
                      <a:lnTo>
                        <a:pt x="3813" y="153934"/>
                      </a:lnTo>
                      <a:lnTo>
                        <a:pt x="4314" y="154655"/>
                      </a:lnTo>
                      <a:lnTo>
                        <a:pt x="4839" y="155376"/>
                      </a:lnTo>
                      <a:lnTo>
                        <a:pt x="5402" y="156085"/>
                      </a:lnTo>
                      <a:lnTo>
                        <a:pt x="6000" y="156793"/>
                      </a:lnTo>
                      <a:lnTo>
                        <a:pt x="6624" y="157490"/>
                      </a:lnTo>
                      <a:lnTo>
                        <a:pt x="7271" y="158174"/>
                      </a:lnTo>
                      <a:lnTo>
                        <a:pt x="7956" y="158859"/>
                      </a:lnTo>
                      <a:lnTo>
                        <a:pt x="8677" y="159531"/>
                      </a:lnTo>
                      <a:lnTo>
                        <a:pt x="9422" y="160191"/>
                      </a:lnTo>
                      <a:lnTo>
                        <a:pt x="10204" y="160851"/>
                      </a:lnTo>
                      <a:lnTo>
                        <a:pt x="11011" y="161498"/>
                      </a:lnTo>
                      <a:lnTo>
                        <a:pt x="11842" y="162134"/>
                      </a:lnTo>
                      <a:lnTo>
                        <a:pt x="12722" y="162757"/>
                      </a:lnTo>
                      <a:lnTo>
                        <a:pt x="13614" y="163368"/>
                      </a:lnTo>
                      <a:lnTo>
                        <a:pt x="14555" y="163979"/>
                      </a:lnTo>
                      <a:lnTo>
                        <a:pt x="15508" y="164566"/>
                      </a:lnTo>
                      <a:lnTo>
                        <a:pt x="15508" y="164566"/>
                      </a:lnTo>
                      <a:lnTo>
                        <a:pt x="16498" y="165140"/>
                      </a:lnTo>
                      <a:lnTo>
                        <a:pt x="17488" y="165702"/>
                      </a:lnTo>
                      <a:lnTo>
                        <a:pt x="18502" y="166228"/>
                      </a:lnTo>
                      <a:lnTo>
                        <a:pt x="19541" y="166753"/>
                      </a:lnTo>
                      <a:lnTo>
                        <a:pt x="20592" y="167254"/>
                      </a:lnTo>
                      <a:lnTo>
                        <a:pt x="21655" y="167731"/>
                      </a:lnTo>
                      <a:lnTo>
                        <a:pt x="22731" y="168195"/>
                      </a:lnTo>
                      <a:lnTo>
                        <a:pt x="23830" y="168635"/>
                      </a:lnTo>
                      <a:lnTo>
                        <a:pt x="24930" y="169063"/>
                      </a:lnTo>
                      <a:lnTo>
                        <a:pt x="26055" y="169479"/>
                      </a:lnTo>
                      <a:lnTo>
                        <a:pt x="27191" y="169870"/>
                      </a:lnTo>
                      <a:lnTo>
                        <a:pt x="28340" y="170236"/>
                      </a:lnTo>
                      <a:lnTo>
                        <a:pt x="29501" y="170591"/>
                      </a:lnTo>
                      <a:lnTo>
                        <a:pt x="30674" y="170933"/>
                      </a:lnTo>
                      <a:lnTo>
                        <a:pt x="31859" y="171251"/>
                      </a:lnTo>
                      <a:lnTo>
                        <a:pt x="33045" y="171544"/>
                      </a:lnTo>
                      <a:lnTo>
                        <a:pt x="34242" y="171825"/>
                      </a:lnTo>
                      <a:lnTo>
                        <a:pt x="35452" y="172094"/>
                      </a:lnTo>
                      <a:lnTo>
                        <a:pt x="36674" y="172338"/>
                      </a:lnTo>
                      <a:lnTo>
                        <a:pt x="37896" y="172570"/>
                      </a:lnTo>
                      <a:lnTo>
                        <a:pt x="39131" y="172778"/>
                      </a:lnTo>
                      <a:lnTo>
                        <a:pt x="40365" y="172961"/>
                      </a:lnTo>
                      <a:lnTo>
                        <a:pt x="41612" y="173133"/>
                      </a:lnTo>
                      <a:lnTo>
                        <a:pt x="42870" y="173291"/>
                      </a:lnTo>
                      <a:lnTo>
                        <a:pt x="44117" y="173426"/>
                      </a:lnTo>
                      <a:lnTo>
                        <a:pt x="45376" y="173548"/>
                      </a:lnTo>
                      <a:lnTo>
                        <a:pt x="46646" y="173646"/>
                      </a:lnTo>
                      <a:lnTo>
                        <a:pt x="47905" y="173731"/>
                      </a:lnTo>
                      <a:lnTo>
                        <a:pt x="49176" y="173792"/>
                      </a:lnTo>
                      <a:lnTo>
                        <a:pt x="50447" y="173841"/>
                      </a:lnTo>
                      <a:lnTo>
                        <a:pt x="51718" y="173866"/>
                      </a:lnTo>
                      <a:lnTo>
                        <a:pt x="52989" y="173878"/>
                      </a:lnTo>
                      <a:lnTo>
                        <a:pt x="52989" y="173878"/>
                      </a:lnTo>
                      <a:lnTo>
                        <a:pt x="54260" y="173866"/>
                      </a:lnTo>
                      <a:lnTo>
                        <a:pt x="55531" y="173841"/>
                      </a:lnTo>
                      <a:lnTo>
                        <a:pt x="56802" y="173792"/>
                      </a:lnTo>
                      <a:lnTo>
                        <a:pt x="58073" y="173731"/>
                      </a:lnTo>
                      <a:lnTo>
                        <a:pt x="59332" y="173646"/>
                      </a:lnTo>
                      <a:lnTo>
                        <a:pt x="60590" y="173548"/>
                      </a:lnTo>
                      <a:lnTo>
                        <a:pt x="61849" y="173426"/>
                      </a:lnTo>
                      <a:lnTo>
                        <a:pt x="63108" y="173291"/>
                      </a:lnTo>
                      <a:lnTo>
                        <a:pt x="64354" y="173133"/>
                      </a:lnTo>
                      <a:lnTo>
                        <a:pt x="65601" y="172961"/>
                      </a:lnTo>
                      <a:lnTo>
                        <a:pt x="66847" y="172778"/>
                      </a:lnTo>
                      <a:lnTo>
                        <a:pt x="68069" y="172570"/>
                      </a:lnTo>
                      <a:lnTo>
                        <a:pt x="69304" y="172338"/>
                      </a:lnTo>
                      <a:lnTo>
                        <a:pt x="70514" y="172094"/>
                      </a:lnTo>
                      <a:lnTo>
                        <a:pt x="71723" y="171825"/>
                      </a:lnTo>
                      <a:lnTo>
                        <a:pt x="72921" y="171544"/>
                      </a:lnTo>
                      <a:lnTo>
                        <a:pt x="74119" y="171251"/>
                      </a:lnTo>
                      <a:lnTo>
                        <a:pt x="75304" y="170933"/>
                      </a:lnTo>
                      <a:lnTo>
                        <a:pt x="76465" y="170591"/>
                      </a:lnTo>
                      <a:lnTo>
                        <a:pt x="77626" y="170236"/>
                      </a:lnTo>
                      <a:lnTo>
                        <a:pt x="78775" y="169870"/>
                      </a:lnTo>
                      <a:lnTo>
                        <a:pt x="79911" y="169479"/>
                      </a:lnTo>
                      <a:lnTo>
                        <a:pt x="81036" y="169063"/>
                      </a:lnTo>
                      <a:lnTo>
                        <a:pt x="82135" y="168635"/>
                      </a:lnTo>
                      <a:lnTo>
                        <a:pt x="83235" y="168195"/>
                      </a:lnTo>
                      <a:lnTo>
                        <a:pt x="84311" y="167731"/>
                      </a:lnTo>
                      <a:lnTo>
                        <a:pt x="85374" y="167254"/>
                      </a:lnTo>
                      <a:lnTo>
                        <a:pt x="86425" y="166753"/>
                      </a:lnTo>
                      <a:lnTo>
                        <a:pt x="87464" y="166228"/>
                      </a:lnTo>
                      <a:lnTo>
                        <a:pt x="88478" y="165702"/>
                      </a:lnTo>
                      <a:lnTo>
                        <a:pt x="89468" y="165140"/>
                      </a:lnTo>
                      <a:lnTo>
                        <a:pt x="90445" y="164566"/>
                      </a:lnTo>
                      <a:lnTo>
                        <a:pt x="90445" y="164566"/>
                      </a:lnTo>
                      <a:lnTo>
                        <a:pt x="91399" y="163979"/>
                      </a:lnTo>
                      <a:lnTo>
                        <a:pt x="92327" y="163380"/>
                      </a:lnTo>
                      <a:lnTo>
                        <a:pt x="93220" y="162769"/>
                      </a:lnTo>
                      <a:lnTo>
                        <a:pt x="94087" y="162158"/>
                      </a:lnTo>
                      <a:lnTo>
                        <a:pt x="94918" y="161523"/>
                      </a:lnTo>
                      <a:lnTo>
                        <a:pt x="95725" y="160887"/>
                      </a:lnTo>
                      <a:lnTo>
                        <a:pt x="96495" y="160240"/>
                      </a:lnTo>
                      <a:lnTo>
                        <a:pt x="97240" y="159580"/>
                      </a:lnTo>
                      <a:lnTo>
                        <a:pt x="97949" y="158908"/>
                      </a:lnTo>
                      <a:lnTo>
                        <a:pt x="98633" y="158235"/>
                      </a:lnTo>
                      <a:lnTo>
                        <a:pt x="99281" y="157563"/>
                      </a:lnTo>
                      <a:lnTo>
                        <a:pt x="99904" y="156867"/>
                      </a:lnTo>
                      <a:lnTo>
                        <a:pt x="100503" y="156170"/>
                      </a:lnTo>
                      <a:lnTo>
                        <a:pt x="101065" y="155473"/>
                      </a:lnTo>
                      <a:lnTo>
                        <a:pt x="101591" y="154765"/>
                      </a:lnTo>
                      <a:lnTo>
                        <a:pt x="102092" y="154044"/>
                      </a:lnTo>
                      <a:lnTo>
                        <a:pt x="102556" y="153323"/>
                      </a:lnTo>
                      <a:lnTo>
                        <a:pt x="102996" y="152602"/>
                      </a:lnTo>
                      <a:lnTo>
                        <a:pt x="103412" y="151868"/>
                      </a:lnTo>
                      <a:lnTo>
                        <a:pt x="103791" y="151135"/>
                      </a:lnTo>
                      <a:lnTo>
                        <a:pt x="104145" y="150402"/>
                      </a:lnTo>
                      <a:lnTo>
                        <a:pt x="104463" y="149656"/>
                      </a:lnTo>
                      <a:lnTo>
                        <a:pt x="104609" y="149278"/>
                      </a:lnTo>
                      <a:lnTo>
                        <a:pt x="104744" y="148911"/>
                      </a:lnTo>
                      <a:lnTo>
                        <a:pt x="104878" y="148532"/>
                      </a:lnTo>
                      <a:lnTo>
                        <a:pt x="105000" y="148153"/>
                      </a:lnTo>
                      <a:lnTo>
                        <a:pt x="105123" y="147787"/>
                      </a:lnTo>
                      <a:lnTo>
                        <a:pt x="105233" y="147408"/>
                      </a:lnTo>
                      <a:lnTo>
                        <a:pt x="105330" y="147029"/>
                      </a:lnTo>
                      <a:lnTo>
                        <a:pt x="105428" y="146650"/>
                      </a:lnTo>
                      <a:lnTo>
                        <a:pt x="105514" y="146271"/>
                      </a:lnTo>
                      <a:lnTo>
                        <a:pt x="105599" y="145892"/>
                      </a:lnTo>
                      <a:lnTo>
                        <a:pt x="105672" y="145514"/>
                      </a:lnTo>
                      <a:lnTo>
                        <a:pt x="105734" y="145135"/>
                      </a:lnTo>
                      <a:lnTo>
                        <a:pt x="105795" y="144756"/>
                      </a:lnTo>
                      <a:lnTo>
                        <a:pt x="105844" y="144377"/>
                      </a:lnTo>
                      <a:lnTo>
                        <a:pt x="105880" y="143998"/>
                      </a:lnTo>
                      <a:lnTo>
                        <a:pt x="105917" y="143619"/>
                      </a:lnTo>
                      <a:lnTo>
                        <a:pt x="105941" y="143240"/>
                      </a:lnTo>
                      <a:lnTo>
                        <a:pt x="105966" y="142849"/>
                      </a:lnTo>
                      <a:lnTo>
                        <a:pt x="105978" y="142471"/>
                      </a:lnTo>
                      <a:lnTo>
                        <a:pt x="105978" y="142092"/>
                      </a:lnTo>
                      <a:lnTo>
                        <a:pt x="105978" y="142092"/>
                      </a:lnTo>
                      <a:lnTo>
                        <a:pt x="105978" y="142079"/>
                      </a:lnTo>
                      <a:lnTo>
                        <a:pt x="105978" y="142079"/>
                      </a:lnTo>
                      <a:lnTo>
                        <a:pt x="105978" y="25469"/>
                      </a:lnTo>
                      <a:lnTo>
                        <a:pt x="105978" y="25469"/>
                      </a:lnTo>
                      <a:lnTo>
                        <a:pt x="105978" y="24870"/>
                      </a:lnTo>
                      <a:lnTo>
                        <a:pt x="105954" y="24870"/>
                      </a:lnTo>
                      <a:lnTo>
                        <a:pt x="105954" y="24870"/>
                      </a:lnTo>
                      <a:lnTo>
                        <a:pt x="105917" y="24124"/>
                      </a:lnTo>
                      <a:lnTo>
                        <a:pt x="105856" y="23379"/>
                      </a:lnTo>
                      <a:lnTo>
                        <a:pt x="105758" y="22633"/>
                      </a:lnTo>
                      <a:lnTo>
                        <a:pt x="105636" y="21900"/>
                      </a:lnTo>
                      <a:lnTo>
                        <a:pt x="105477" y="21155"/>
                      </a:lnTo>
                      <a:lnTo>
                        <a:pt x="105294" y="20421"/>
                      </a:lnTo>
                      <a:lnTo>
                        <a:pt x="105086" y="19688"/>
                      </a:lnTo>
                      <a:lnTo>
                        <a:pt x="104841" y="18955"/>
                      </a:lnTo>
                      <a:lnTo>
                        <a:pt x="104573" y="18222"/>
                      </a:lnTo>
                      <a:lnTo>
                        <a:pt x="104279" y="17501"/>
                      </a:lnTo>
                      <a:lnTo>
                        <a:pt x="103962" y="16767"/>
                      </a:lnTo>
                      <a:lnTo>
                        <a:pt x="103607" y="16046"/>
                      </a:lnTo>
                      <a:lnTo>
                        <a:pt x="103216" y="15338"/>
                      </a:lnTo>
                      <a:lnTo>
                        <a:pt x="102801" y="14629"/>
                      </a:lnTo>
                      <a:lnTo>
                        <a:pt x="102361" y="13920"/>
                      </a:lnTo>
                      <a:lnTo>
                        <a:pt x="101896" y="13223"/>
                      </a:lnTo>
                      <a:lnTo>
                        <a:pt x="101395" y="12527"/>
                      </a:lnTo>
                      <a:lnTo>
                        <a:pt x="100870" y="11842"/>
                      </a:lnTo>
                      <a:lnTo>
                        <a:pt x="100308" y="11158"/>
                      </a:lnTo>
                      <a:lnTo>
                        <a:pt x="99721" y="10474"/>
                      </a:lnTo>
                      <a:lnTo>
                        <a:pt x="99110" y="9802"/>
                      </a:lnTo>
                      <a:lnTo>
                        <a:pt x="98474" y="9142"/>
                      </a:lnTo>
                      <a:lnTo>
                        <a:pt x="97802" y="8494"/>
                      </a:lnTo>
                      <a:lnTo>
                        <a:pt x="97094" y="7846"/>
                      </a:lnTo>
                      <a:lnTo>
                        <a:pt x="96360" y="7199"/>
                      </a:lnTo>
                      <a:lnTo>
                        <a:pt x="95603" y="6575"/>
                      </a:lnTo>
                      <a:lnTo>
                        <a:pt x="94820" y="5952"/>
                      </a:lnTo>
                      <a:lnTo>
                        <a:pt x="94002" y="5341"/>
                      </a:lnTo>
                      <a:lnTo>
                        <a:pt x="93158" y="4730"/>
                      </a:lnTo>
                      <a:lnTo>
                        <a:pt x="92279" y="4143"/>
                      </a:lnTo>
                      <a:lnTo>
                        <a:pt x="91374" y="3557"/>
                      </a:lnTo>
                      <a:lnTo>
                        <a:pt x="90445" y="2982"/>
                      </a:lnTo>
                      <a:lnTo>
                        <a:pt x="90445" y="2982"/>
                      </a:lnTo>
                      <a:lnTo>
                        <a:pt x="89761" y="2579"/>
                      </a:lnTo>
                      <a:lnTo>
                        <a:pt x="89065" y="2188"/>
                      </a:lnTo>
                      <a:lnTo>
                        <a:pt x="88368" y="1797"/>
                      </a:lnTo>
                      <a:lnTo>
                        <a:pt x="87647" y="1418"/>
                      </a:lnTo>
                      <a:lnTo>
                        <a:pt x="86926" y="1051"/>
                      </a:lnTo>
                      <a:lnTo>
                        <a:pt x="86205" y="697"/>
                      </a:lnTo>
                      <a:lnTo>
                        <a:pt x="85459" y="343"/>
                      </a:lnTo>
                      <a:lnTo>
                        <a:pt x="8471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9"/>
                <p:cNvSpPr/>
                <p:nvPr/>
              </p:nvSpPr>
              <p:spPr>
                <a:xfrm>
                  <a:off x="3019625" y="971975"/>
                  <a:ext cx="1573425" cy="547200"/>
                </a:xfrm>
                <a:custGeom>
                  <a:avLst/>
                  <a:gdLst/>
                  <a:ahLst/>
                  <a:cxnLst/>
                  <a:rect l="l" t="t" r="r" b="b"/>
                  <a:pathLst>
                    <a:path w="62937" h="21888" fill="none" extrusionOk="0">
                      <a:moveTo>
                        <a:pt x="31615" y="0"/>
                      </a:moveTo>
                      <a:lnTo>
                        <a:pt x="31615" y="0"/>
                      </a:lnTo>
                      <a:lnTo>
                        <a:pt x="30576" y="13"/>
                      </a:lnTo>
                      <a:lnTo>
                        <a:pt x="29525" y="25"/>
                      </a:lnTo>
                      <a:lnTo>
                        <a:pt x="28487" y="61"/>
                      </a:lnTo>
                      <a:lnTo>
                        <a:pt x="27448" y="98"/>
                      </a:lnTo>
                      <a:lnTo>
                        <a:pt x="26409" y="159"/>
                      </a:lnTo>
                      <a:lnTo>
                        <a:pt x="25370" y="220"/>
                      </a:lnTo>
                      <a:lnTo>
                        <a:pt x="24331" y="306"/>
                      </a:lnTo>
                      <a:lnTo>
                        <a:pt x="23293" y="391"/>
                      </a:lnTo>
                      <a:lnTo>
                        <a:pt x="22266" y="501"/>
                      </a:lnTo>
                      <a:lnTo>
                        <a:pt x="21240" y="611"/>
                      </a:lnTo>
                      <a:lnTo>
                        <a:pt x="20213" y="746"/>
                      </a:lnTo>
                      <a:lnTo>
                        <a:pt x="19187" y="880"/>
                      </a:lnTo>
                      <a:lnTo>
                        <a:pt x="18172" y="1039"/>
                      </a:lnTo>
                      <a:lnTo>
                        <a:pt x="17158" y="1198"/>
                      </a:lnTo>
                      <a:lnTo>
                        <a:pt x="16144" y="1381"/>
                      </a:lnTo>
                      <a:lnTo>
                        <a:pt x="15141" y="1565"/>
                      </a:lnTo>
                      <a:lnTo>
                        <a:pt x="14139" y="1772"/>
                      </a:lnTo>
                      <a:lnTo>
                        <a:pt x="13150" y="1980"/>
                      </a:lnTo>
                      <a:lnTo>
                        <a:pt x="12160" y="2212"/>
                      </a:lnTo>
                      <a:lnTo>
                        <a:pt x="11182" y="2445"/>
                      </a:lnTo>
                      <a:lnTo>
                        <a:pt x="10204" y="2701"/>
                      </a:lnTo>
                      <a:lnTo>
                        <a:pt x="9239" y="2958"/>
                      </a:lnTo>
                      <a:lnTo>
                        <a:pt x="8273" y="3239"/>
                      </a:lnTo>
                      <a:lnTo>
                        <a:pt x="7320" y="3520"/>
                      </a:lnTo>
                      <a:lnTo>
                        <a:pt x="6379" y="3825"/>
                      </a:lnTo>
                      <a:lnTo>
                        <a:pt x="5438" y="4131"/>
                      </a:lnTo>
                      <a:lnTo>
                        <a:pt x="4509" y="4461"/>
                      </a:lnTo>
                      <a:lnTo>
                        <a:pt x="3593" y="4791"/>
                      </a:lnTo>
                      <a:lnTo>
                        <a:pt x="2676" y="5145"/>
                      </a:lnTo>
                      <a:lnTo>
                        <a:pt x="1772" y="5500"/>
                      </a:lnTo>
                      <a:lnTo>
                        <a:pt x="880" y="5879"/>
                      </a:lnTo>
                      <a:lnTo>
                        <a:pt x="0" y="6257"/>
                      </a:lnTo>
                      <a:lnTo>
                        <a:pt x="0" y="6257"/>
                      </a:lnTo>
                      <a:lnTo>
                        <a:pt x="208" y="6820"/>
                      </a:lnTo>
                      <a:lnTo>
                        <a:pt x="452" y="7406"/>
                      </a:lnTo>
                      <a:lnTo>
                        <a:pt x="733" y="7993"/>
                      </a:lnTo>
                      <a:lnTo>
                        <a:pt x="892" y="8298"/>
                      </a:lnTo>
                      <a:lnTo>
                        <a:pt x="1051" y="8604"/>
                      </a:lnTo>
                      <a:lnTo>
                        <a:pt x="1234" y="8909"/>
                      </a:lnTo>
                      <a:lnTo>
                        <a:pt x="1418" y="9215"/>
                      </a:lnTo>
                      <a:lnTo>
                        <a:pt x="1613" y="9520"/>
                      </a:lnTo>
                      <a:lnTo>
                        <a:pt x="1821" y="9838"/>
                      </a:lnTo>
                      <a:lnTo>
                        <a:pt x="2029" y="10156"/>
                      </a:lnTo>
                      <a:lnTo>
                        <a:pt x="2261" y="10474"/>
                      </a:lnTo>
                      <a:lnTo>
                        <a:pt x="2493" y="10791"/>
                      </a:lnTo>
                      <a:lnTo>
                        <a:pt x="2737" y="11109"/>
                      </a:lnTo>
                      <a:lnTo>
                        <a:pt x="2994" y="11427"/>
                      </a:lnTo>
                      <a:lnTo>
                        <a:pt x="3263" y="11745"/>
                      </a:lnTo>
                      <a:lnTo>
                        <a:pt x="3544" y="12062"/>
                      </a:lnTo>
                      <a:lnTo>
                        <a:pt x="3837" y="12380"/>
                      </a:lnTo>
                      <a:lnTo>
                        <a:pt x="4143" y="12698"/>
                      </a:lnTo>
                      <a:lnTo>
                        <a:pt x="4461" y="13016"/>
                      </a:lnTo>
                      <a:lnTo>
                        <a:pt x="4778" y="13333"/>
                      </a:lnTo>
                      <a:lnTo>
                        <a:pt x="5121" y="13651"/>
                      </a:lnTo>
                      <a:lnTo>
                        <a:pt x="5463" y="13957"/>
                      </a:lnTo>
                      <a:lnTo>
                        <a:pt x="5829" y="14262"/>
                      </a:lnTo>
                      <a:lnTo>
                        <a:pt x="6196" y="14580"/>
                      </a:lnTo>
                      <a:lnTo>
                        <a:pt x="6587" y="14885"/>
                      </a:lnTo>
                      <a:lnTo>
                        <a:pt x="6978" y="15191"/>
                      </a:lnTo>
                      <a:lnTo>
                        <a:pt x="7394" y="15484"/>
                      </a:lnTo>
                      <a:lnTo>
                        <a:pt x="7809" y="15777"/>
                      </a:lnTo>
                      <a:lnTo>
                        <a:pt x="8249" y="16071"/>
                      </a:lnTo>
                      <a:lnTo>
                        <a:pt x="8689" y="16364"/>
                      </a:lnTo>
                      <a:lnTo>
                        <a:pt x="9153" y="16645"/>
                      </a:lnTo>
                      <a:lnTo>
                        <a:pt x="9630" y="16926"/>
                      </a:lnTo>
                      <a:lnTo>
                        <a:pt x="10107" y="17207"/>
                      </a:lnTo>
                      <a:lnTo>
                        <a:pt x="10608" y="17476"/>
                      </a:lnTo>
                      <a:lnTo>
                        <a:pt x="11121" y="17733"/>
                      </a:lnTo>
                      <a:lnTo>
                        <a:pt x="11646" y="18002"/>
                      </a:lnTo>
                      <a:lnTo>
                        <a:pt x="12184" y="18246"/>
                      </a:lnTo>
                      <a:lnTo>
                        <a:pt x="12734" y="18503"/>
                      </a:lnTo>
                      <a:lnTo>
                        <a:pt x="13296" y="18735"/>
                      </a:lnTo>
                      <a:lnTo>
                        <a:pt x="13883" y="18979"/>
                      </a:lnTo>
                      <a:lnTo>
                        <a:pt x="14469" y="19199"/>
                      </a:lnTo>
                      <a:lnTo>
                        <a:pt x="15080" y="19419"/>
                      </a:lnTo>
                      <a:lnTo>
                        <a:pt x="15704" y="19639"/>
                      </a:lnTo>
                      <a:lnTo>
                        <a:pt x="16339" y="19835"/>
                      </a:lnTo>
                      <a:lnTo>
                        <a:pt x="16987" y="20030"/>
                      </a:lnTo>
                      <a:lnTo>
                        <a:pt x="17647" y="20226"/>
                      </a:lnTo>
                      <a:lnTo>
                        <a:pt x="18331" y="20397"/>
                      </a:lnTo>
                      <a:lnTo>
                        <a:pt x="19028" y="20568"/>
                      </a:lnTo>
                      <a:lnTo>
                        <a:pt x="19736" y="20739"/>
                      </a:lnTo>
                      <a:lnTo>
                        <a:pt x="20457" y="20886"/>
                      </a:lnTo>
                      <a:lnTo>
                        <a:pt x="21191" y="21032"/>
                      </a:lnTo>
                      <a:lnTo>
                        <a:pt x="21948" y="21167"/>
                      </a:lnTo>
                      <a:lnTo>
                        <a:pt x="22718" y="21289"/>
                      </a:lnTo>
                      <a:lnTo>
                        <a:pt x="23500" y="21399"/>
                      </a:lnTo>
                      <a:lnTo>
                        <a:pt x="24307" y="21497"/>
                      </a:lnTo>
                      <a:lnTo>
                        <a:pt x="25114" y="21582"/>
                      </a:lnTo>
                      <a:lnTo>
                        <a:pt x="25945" y="21668"/>
                      </a:lnTo>
                      <a:lnTo>
                        <a:pt x="26800" y="21729"/>
                      </a:lnTo>
                      <a:lnTo>
                        <a:pt x="27655" y="21778"/>
                      </a:lnTo>
                      <a:lnTo>
                        <a:pt x="28535" y="21827"/>
                      </a:lnTo>
                      <a:lnTo>
                        <a:pt x="29428" y="21851"/>
                      </a:lnTo>
                      <a:lnTo>
                        <a:pt x="29428" y="21851"/>
                      </a:lnTo>
                      <a:lnTo>
                        <a:pt x="29843" y="21876"/>
                      </a:lnTo>
                      <a:lnTo>
                        <a:pt x="30271" y="21888"/>
                      </a:lnTo>
                      <a:lnTo>
                        <a:pt x="31126" y="21888"/>
                      </a:lnTo>
                      <a:lnTo>
                        <a:pt x="31126" y="21888"/>
                      </a:lnTo>
                      <a:lnTo>
                        <a:pt x="32214" y="21888"/>
                      </a:lnTo>
                      <a:lnTo>
                        <a:pt x="33265" y="21863"/>
                      </a:lnTo>
                      <a:lnTo>
                        <a:pt x="34304" y="21827"/>
                      </a:lnTo>
                      <a:lnTo>
                        <a:pt x="35318" y="21778"/>
                      </a:lnTo>
                      <a:lnTo>
                        <a:pt x="36308" y="21704"/>
                      </a:lnTo>
                      <a:lnTo>
                        <a:pt x="37273" y="21631"/>
                      </a:lnTo>
                      <a:lnTo>
                        <a:pt x="38226" y="21546"/>
                      </a:lnTo>
                      <a:lnTo>
                        <a:pt x="39143" y="21436"/>
                      </a:lnTo>
                      <a:lnTo>
                        <a:pt x="40047" y="21326"/>
                      </a:lnTo>
                      <a:lnTo>
                        <a:pt x="40927" y="21191"/>
                      </a:lnTo>
                      <a:lnTo>
                        <a:pt x="41783" y="21057"/>
                      </a:lnTo>
                      <a:lnTo>
                        <a:pt x="42626" y="20898"/>
                      </a:lnTo>
                      <a:lnTo>
                        <a:pt x="43432" y="20739"/>
                      </a:lnTo>
                      <a:lnTo>
                        <a:pt x="44239" y="20568"/>
                      </a:lnTo>
                      <a:lnTo>
                        <a:pt x="45009" y="20385"/>
                      </a:lnTo>
                      <a:lnTo>
                        <a:pt x="45767" y="20189"/>
                      </a:lnTo>
                      <a:lnTo>
                        <a:pt x="46500" y="19994"/>
                      </a:lnTo>
                      <a:lnTo>
                        <a:pt x="47209" y="19774"/>
                      </a:lnTo>
                      <a:lnTo>
                        <a:pt x="47905" y="19554"/>
                      </a:lnTo>
                      <a:lnTo>
                        <a:pt x="48577" y="19321"/>
                      </a:lnTo>
                      <a:lnTo>
                        <a:pt x="49237" y="19089"/>
                      </a:lnTo>
                      <a:lnTo>
                        <a:pt x="49873" y="18845"/>
                      </a:lnTo>
                      <a:lnTo>
                        <a:pt x="50496" y="18588"/>
                      </a:lnTo>
                      <a:lnTo>
                        <a:pt x="51095" y="18332"/>
                      </a:lnTo>
                      <a:lnTo>
                        <a:pt x="51681" y="18063"/>
                      </a:lnTo>
                      <a:lnTo>
                        <a:pt x="52256" y="17782"/>
                      </a:lnTo>
                      <a:lnTo>
                        <a:pt x="52793" y="17501"/>
                      </a:lnTo>
                      <a:lnTo>
                        <a:pt x="53331" y="17219"/>
                      </a:lnTo>
                      <a:lnTo>
                        <a:pt x="53844" y="16926"/>
                      </a:lnTo>
                      <a:lnTo>
                        <a:pt x="54346" y="16621"/>
                      </a:lnTo>
                      <a:lnTo>
                        <a:pt x="54822" y="16315"/>
                      </a:lnTo>
                      <a:lnTo>
                        <a:pt x="55287" y="16010"/>
                      </a:lnTo>
                      <a:lnTo>
                        <a:pt x="55287" y="16010"/>
                      </a:lnTo>
                      <a:lnTo>
                        <a:pt x="55726" y="15716"/>
                      </a:lnTo>
                      <a:lnTo>
                        <a:pt x="56142" y="15411"/>
                      </a:lnTo>
                      <a:lnTo>
                        <a:pt x="56545" y="15105"/>
                      </a:lnTo>
                      <a:lnTo>
                        <a:pt x="56936" y="14800"/>
                      </a:lnTo>
                      <a:lnTo>
                        <a:pt x="57303" y="14482"/>
                      </a:lnTo>
                      <a:lnTo>
                        <a:pt x="57670" y="14176"/>
                      </a:lnTo>
                      <a:lnTo>
                        <a:pt x="58012" y="13859"/>
                      </a:lnTo>
                      <a:lnTo>
                        <a:pt x="58354" y="13541"/>
                      </a:lnTo>
                      <a:lnTo>
                        <a:pt x="58672" y="13223"/>
                      </a:lnTo>
                      <a:lnTo>
                        <a:pt x="58977" y="12893"/>
                      </a:lnTo>
                      <a:lnTo>
                        <a:pt x="59270" y="12576"/>
                      </a:lnTo>
                      <a:lnTo>
                        <a:pt x="59564" y="12258"/>
                      </a:lnTo>
                      <a:lnTo>
                        <a:pt x="59833" y="11928"/>
                      </a:lnTo>
                      <a:lnTo>
                        <a:pt x="60089" y="11610"/>
                      </a:lnTo>
                      <a:lnTo>
                        <a:pt x="60334" y="11292"/>
                      </a:lnTo>
                      <a:lnTo>
                        <a:pt x="60566" y="10962"/>
                      </a:lnTo>
                      <a:lnTo>
                        <a:pt x="60798" y="10645"/>
                      </a:lnTo>
                      <a:lnTo>
                        <a:pt x="61006" y="10327"/>
                      </a:lnTo>
                      <a:lnTo>
                        <a:pt x="61214" y="10009"/>
                      </a:lnTo>
                      <a:lnTo>
                        <a:pt x="61397" y="9691"/>
                      </a:lnTo>
                      <a:lnTo>
                        <a:pt x="61580" y="9374"/>
                      </a:lnTo>
                      <a:lnTo>
                        <a:pt x="61751" y="9068"/>
                      </a:lnTo>
                      <a:lnTo>
                        <a:pt x="61910" y="8750"/>
                      </a:lnTo>
                      <a:lnTo>
                        <a:pt x="62069" y="8445"/>
                      </a:lnTo>
                      <a:lnTo>
                        <a:pt x="62338" y="7846"/>
                      </a:lnTo>
                      <a:lnTo>
                        <a:pt x="62570" y="7260"/>
                      </a:lnTo>
                      <a:lnTo>
                        <a:pt x="62778" y="6685"/>
                      </a:lnTo>
                      <a:lnTo>
                        <a:pt x="62937" y="6147"/>
                      </a:lnTo>
                      <a:lnTo>
                        <a:pt x="62937" y="6147"/>
                      </a:lnTo>
                      <a:lnTo>
                        <a:pt x="62069" y="5769"/>
                      </a:lnTo>
                      <a:lnTo>
                        <a:pt x="61177" y="5402"/>
                      </a:lnTo>
                      <a:lnTo>
                        <a:pt x="60285" y="5048"/>
                      </a:lnTo>
                      <a:lnTo>
                        <a:pt x="59380" y="4705"/>
                      </a:lnTo>
                      <a:lnTo>
                        <a:pt x="58464" y="4375"/>
                      </a:lnTo>
                      <a:lnTo>
                        <a:pt x="57547" y="4058"/>
                      </a:lnTo>
                      <a:lnTo>
                        <a:pt x="56619" y="3752"/>
                      </a:lnTo>
                      <a:lnTo>
                        <a:pt x="55678" y="3459"/>
                      </a:lnTo>
                      <a:lnTo>
                        <a:pt x="54724" y="3178"/>
                      </a:lnTo>
                      <a:lnTo>
                        <a:pt x="53783" y="2909"/>
                      </a:lnTo>
                      <a:lnTo>
                        <a:pt x="52818" y="2652"/>
                      </a:lnTo>
                      <a:lnTo>
                        <a:pt x="51853" y="2396"/>
                      </a:lnTo>
                      <a:lnTo>
                        <a:pt x="50875" y="2163"/>
                      </a:lnTo>
                      <a:lnTo>
                        <a:pt x="49897" y="1943"/>
                      </a:lnTo>
                      <a:lnTo>
                        <a:pt x="48920" y="1736"/>
                      </a:lnTo>
                      <a:lnTo>
                        <a:pt x="47930" y="1540"/>
                      </a:lnTo>
                      <a:lnTo>
                        <a:pt x="46928" y="1357"/>
                      </a:lnTo>
                      <a:lnTo>
                        <a:pt x="45925" y="1174"/>
                      </a:lnTo>
                      <a:lnTo>
                        <a:pt x="44923" y="1015"/>
                      </a:lnTo>
                      <a:lnTo>
                        <a:pt x="43921" y="868"/>
                      </a:lnTo>
                      <a:lnTo>
                        <a:pt x="42907" y="734"/>
                      </a:lnTo>
                      <a:lnTo>
                        <a:pt x="41893" y="599"/>
                      </a:lnTo>
                      <a:lnTo>
                        <a:pt x="40878" y="489"/>
                      </a:lnTo>
                      <a:lnTo>
                        <a:pt x="39852" y="391"/>
                      </a:lnTo>
                      <a:lnTo>
                        <a:pt x="38825" y="294"/>
                      </a:lnTo>
                      <a:lnTo>
                        <a:pt x="37799" y="220"/>
                      </a:lnTo>
                      <a:lnTo>
                        <a:pt x="36772" y="159"/>
                      </a:lnTo>
                      <a:lnTo>
                        <a:pt x="35746" y="98"/>
                      </a:lnTo>
                      <a:lnTo>
                        <a:pt x="34707" y="61"/>
                      </a:lnTo>
                      <a:lnTo>
                        <a:pt x="33680" y="25"/>
                      </a:lnTo>
                      <a:lnTo>
                        <a:pt x="32642" y="13"/>
                      </a:lnTo>
                      <a:lnTo>
                        <a:pt x="316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3305575" y="1855525"/>
                  <a:ext cx="156150" cy="283550"/>
                </a:xfrm>
                <a:custGeom>
                  <a:avLst/>
                  <a:gdLst/>
                  <a:ahLst/>
                  <a:cxnLst/>
                  <a:rect l="l" t="t" r="r" b="b"/>
                  <a:pathLst>
                    <a:path w="6246" h="11342" extrusionOk="0">
                      <a:moveTo>
                        <a:pt x="3117" y="1"/>
                      </a:moveTo>
                      <a:lnTo>
                        <a:pt x="3007" y="50"/>
                      </a:lnTo>
                      <a:lnTo>
                        <a:pt x="2921" y="111"/>
                      </a:lnTo>
                      <a:lnTo>
                        <a:pt x="2836" y="172"/>
                      </a:lnTo>
                      <a:lnTo>
                        <a:pt x="2762" y="258"/>
                      </a:lnTo>
                      <a:lnTo>
                        <a:pt x="2689" y="343"/>
                      </a:lnTo>
                      <a:lnTo>
                        <a:pt x="2628" y="441"/>
                      </a:lnTo>
                      <a:lnTo>
                        <a:pt x="2518" y="624"/>
                      </a:lnTo>
                      <a:lnTo>
                        <a:pt x="2433" y="795"/>
                      </a:lnTo>
                      <a:lnTo>
                        <a:pt x="2347" y="966"/>
                      </a:lnTo>
                      <a:lnTo>
                        <a:pt x="2347" y="783"/>
                      </a:lnTo>
                      <a:lnTo>
                        <a:pt x="2335" y="612"/>
                      </a:lnTo>
                      <a:lnTo>
                        <a:pt x="2323" y="526"/>
                      </a:lnTo>
                      <a:lnTo>
                        <a:pt x="2298" y="441"/>
                      </a:lnTo>
                      <a:lnTo>
                        <a:pt x="2261" y="355"/>
                      </a:lnTo>
                      <a:lnTo>
                        <a:pt x="2225" y="282"/>
                      </a:lnTo>
                      <a:lnTo>
                        <a:pt x="2164" y="294"/>
                      </a:lnTo>
                      <a:lnTo>
                        <a:pt x="2103" y="319"/>
                      </a:lnTo>
                      <a:lnTo>
                        <a:pt x="2054" y="343"/>
                      </a:lnTo>
                      <a:lnTo>
                        <a:pt x="2005" y="380"/>
                      </a:lnTo>
                      <a:lnTo>
                        <a:pt x="1919" y="478"/>
                      </a:lnTo>
                      <a:lnTo>
                        <a:pt x="1846" y="600"/>
                      </a:lnTo>
                      <a:lnTo>
                        <a:pt x="1773" y="734"/>
                      </a:lnTo>
                      <a:lnTo>
                        <a:pt x="1712" y="869"/>
                      </a:lnTo>
                      <a:lnTo>
                        <a:pt x="1614" y="1125"/>
                      </a:lnTo>
                      <a:lnTo>
                        <a:pt x="1504" y="1357"/>
                      </a:lnTo>
                      <a:lnTo>
                        <a:pt x="1406" y="1602"/>
                      </a:lnTo>
                      <a:lnTo>
                        <a:pt x="1308" y="1846"/>
                      </a:lnTo>
                      <a:lnTo>
                        <a:pt x="1223" y="2091"/>
                      </a:lnTo>
                      <a:lnTo>
                        <a:pt x="1076" y="2579"/>
                      </a:lnTo>
                      <a:lnTo>
                        <a:pt x="954" y="3081"/>
                      </a:lnTo>
                      <a:lnTo>
                        <a:pt x="929" y="3154"/>
                      </a:lnTo>
                      <a:lnTo>
                        <a:pt x="905" y="3337"/>
                      </a:lnTo>
                      <a:lnTo>
                        <a:pt x="868" y="3533"/>
                      </a:lnTo>
                      <a:lnTo>
                        <a:pt x="856" y="3594"/>
                      </a:lnTo>
                      <a:lnTo>
                        <a:pt x="795" y="3276"/>
                      </a:lnTo>
                      <a:lnTo>
                        <a:pt x="758" y="2946"/>
                      </a:lnTo>
                      <a:lnTo>
                        <a:pt x="697" y="2616"/>
                      </a:lnTo>
                      <a:lnTo>
                        <a:pt x="661" y="2457"/>
                      </a:lnTo>
                      <a:lnTo>
                        <a:pt x="612" y="2286"/>
                      </a:lnTo>
                      <a:lnTo>
                        <a:pt x="563" y="2164"/>
                      </a:lnTo>
                      <a:lnTo>
                        <a:pt x="502" y="2030"/>
                      </a:lnTo>
                      <a:lnTo>
                        <a:pt x="465" y="1956"/>
                      </a:lnTo>
                      <a:lnTo>
                        <a:pt x="416" y="1907"/>
                      </a:lnTo>
                      <a:lnTo>
                        <a:pt x="355" y="1871"/>
                      </a:lnTo>
                      <a:lnTo>
                        <a:pt x="331" y="1858"/>
                      </a:lnTo>
                      <a:lnTo>
                        <a:pt x="294" y="1858"/>
                      </a:lnTo>
                      <a:lnTo>
                        <a:pt x="257" y="1871"/>
                      </a:lnTo>
                      <a:lnTo>
                        <a:pt x="221" y="1883"/>
                      </a:lnTo>
                      <a:lnTo>
                        <a:pt x="172" y="1944"/>
                      </a:lnTo>
                      <a:lnTo>
                        <a:pt x="123" y="2017"/>
                      </a:lnTo>
                      <a:lnTo>
                        <a:pt x="86" y="2103"/>
                      </a:lnTo>
                      <a:lnTo>
                        <a:pt x="62" y="2201"/>
                      </a:lnTo>
                      <a:lnTo>
                        <a:pt x="49" y="2298"/>
                      </a:lnTo>
                      <a:lnTo>
                        <a:pt x="25" y="2445"/>
                      </a:lnTo>
                      <a:lnTo>
                        <a:pt x="1" y="2641"/>
                      </a:lnTo>
                      <a:lnTo>
                        <a:pt x="1" y="2836"/>
                      </a:lnTo>
                      <a:lnTo>
                        <a:pt x="1" y="3227"/>
                      </a:lnTo>
                      <a:lnTo>
                        <a:pt x="13" y="3630"/>
                      </a:lnTo>
                      <a:lnTo>
                        <a:pt x="13" y="4022"/>
                      </a:lnTo>
                      <a:lnTo>
                        <a:pt x="49" y="4413"/>
                      </a:lnTo>
                      <a:lnTo>
                        <a:pt x="123" y="5085"/>
                      </a:lnTo>
                      <a:lnTo>
                        <a:pt x="233" y="5989"/>
                      </a:lnTo>
                      <a:lnTo>
                        <a:pt x="379" y="7028"/>
                      </a:lnTo>
                      <a:lnTo>
                        <a:pt x="465" y="7578"/>
                      </a:lnTo>
                      <a:lnTo>
                        <a:pt x="563" y="8128"/>
                      </a:lnTo>
                      <a:lnTo>
                        <a:pt x="685" y="8690"/>
                      </a:lnTo>
                      <a:lnTo>
                        <a:pt x="807" y="9240"/>
                      </a:lnTo>
                      <a:lnTo>
                        <a:pt x="942" y="9765"/>
                      </a:lnTo>
                      <a:lnTo>
                        <a:pt x="1088" y="10266"/>
                      </a:lnTo>
                      <a:lnTo>
                        <a:pt x="1247" y="10731"/>
                      </a:lnTo>
                      <a:lnTo>
                        <a:pt x="1333" y="10939"/>
                      </a:lnTo>
                      <a:lnTo>
                        <a:pt x="1418" y="11146"/>
                      </a:lnTo>
                      <a:lnTo>
                        <a:pt x="1443" y="11171"/>
                      </a:lnTo>
                      <a:lnTo>
                        <a:pt x="1467" y="11195"/>
                      </a:lnTo>
                      <a:lnTo>
                        <a:pt x="1540" y="11232"/>
                      </a:lnTo>
                      <a:lnTo>
                        <a:pt x="1638" y="11281"/>
                      </a:lnTo>
                      <a:lnTo>
                        <a:pt x="1760" y="11305"/>
                      </a:lnTo>
                      <a:lnTo>
                        <a:pt x="1907" y="11330"/>
                      </a:lnTo>
                      <a:lnTo>
                        <a:pt x="2078" y="11342"/>
                      </a:lnTo>
                      <a:lnTo>
                        <a:pt x="2249" y="11342"/>
                      </a:lnTo>
                      <a:lnTo>
                        <a:pt x="2433" y="11330"/>
                      </a:lnTo>
                      <a:lnTo>
                        <a:pt x="2616" y="11305"/>
                      </a:lnTo>
                      <a:lnTo>
                        <a:pt x="2799" y="11268"/>
                      </a:lnTo>
                      <a:lnTo>
                        <a:pt x="2982" y="11220"/>
                      </a:lnTo>
                      <a:lnTo>
                        <a:pt x="3141" y="11146"/>
                      </a:lnTo>
                      <a:lnTo>
                        <a:pt x="3300" y="11061"/>
                      </a:lnTo>
                      <a:lnTo>
                        <a:pt x="3435" y="10951"/>
                      </a:lnTo>
                      <a:lnTo>
                        <a:pt x="3496" y="10890"/>
                      </a:lnTo>
                      <a:lnTo>
                        <a:pt x="3545" y="10816"/>
                      </a:lnTo>
                      <a:lnTo>
                        <a:pt x="3594" y="10743"/>
                      </a:lnTo>
                      <a:lnTo>
                        <a:pt x="3630" y="10670"/>
                      </a:lnTo>
                      <a:lnTo>
                        <a:pt x="3972" y="10254"/>
                      </a:lnTo>
                      <a:lnTo>
                        <a:pt x="4253" y="9936"/>
                      </a:lnTo>
                      <a:lnTo>
                        <a:pt x="4486" y="9655"/>
                      </a:lnTo>
                      <a:lnTo>
                        <a:pt x="4681" y="9399"/>
                      </a:lnTo>
                      <a:lnTo>
                        <a:pt x="4852" y="9154"/>
                      </a:lnTo>
                      <a:lnTo>
                        <a:pt x="5011" y="8873"/>
                      </a:lnTo>
                      <a:lnTo>
                        <a:pt x="5170" y="8555"/>
                      </a:lnTo>
                      <a:lnTo>
                        <a:pt x="5329" y="8152"/>
                      </a:lnTo>
                      <a:lnTo>
                        <a:pt x="5512" y="7688"/>
                      </a:lnTo>
                      <a:lnTo>
                        <a:pt x="5695" y="7187"/>
                      </a:lnTo>
                      <a:lnTo>
                        <a:pt x="5781" y="6930"/>
                      </a:lnTo>
                      <a:lnTo>
                        <a:pt x="5867" y="6661"/>
                      </a:lnTo>
                      <a:lnTo>
                        <a:pt x="5915" y="6405"/>
                      </a:lnTo>
                      <a:lnTo>
                        <a:pt x="5952" y="6148"/>
                      </a:lnTo>
                      <a:lnTo>
                        <a:pt x="5989" y="5916"/>
                      </a:lnTo>
                      <a:lnTo>
                        <a:pt x="6038" y="5684"/>
                      </a:lnTo>
                      <a:lnTo>
                        <a:pt x="6160" y="5195"/>
                      </a:lnTo>
                      <a:lnTo>
                        <a:pt x="6209" y="4963"/>
                      </a:lnTo>
                      <a:lnTo>
                        <a:pt x="6233" y="4767"/>
                      </a:lnTo>
                      <a:lnTo>
                        <a:pt x="6245" y="4694"/>
                      </a:lnTo>
                      <a:lnTo>
                        <a:pt x="6245" y="4620"/>
                      </a:lnTo>
                      <a:lnTo>
                        <a:pt x="6233" y="4559"/>
                      </a:lnTo>
                      <a:lnTo>
                        <a:pt x="6209" y="4510"/>
                      </a:lnTo>
                      <a:lnTo>
                        <a:pt x="6135" y="4486"/>
                      </a:lnTo>
                      <a:lnTo>
                        <a:pt x="6050" y="4461"/>
                      </a:lnTo>
                      <a:lnTo>
                        <a:pt x="5964" y="4449"/>
                      </a:lnTo>
                      <a:lnTo>
                        <a:pt x="5879" y="4461"/>
                      </a:lnTo>
                      <a:lnTo>
                        <a:pt x="5781" y="4486"/>
                      </a:lnTo>
                      <a:lnTo>
                        <a:pt x="5695" y="4523"/>
                      </a:lnTo>
                      <a:lnTo>
                        <a:pt x="5610" y="4559"/>
                      </a:lnTo>
                      <a:lnTo>
                        <a:pt x="5524" y="4620"/>
                      </a:lnTo>
                      <a:lnTo>
                        <a:pt x="5451" y="4681"/>
                      </a:lnTo>
                      <a:lnTo>
                        <a:pt x="5378" y="4743"/>
                      </a:lnTo>
                      <a:lnTo>
                        <a:pt x="5304" y="4816"/>
                      </a:lnTo>
                      <a:lnTo>
                        <a:pt x="5243" y="4901"/>
                      </a:lnTo>
                      <a:lnTo>
                        <a:pt x="5182" y="4975"/>
                      </a:lnTo>
                      <a:lnTo>
                        <a:pt x="5146" y="5060"/>
                      </a:lnTo>
                      <a:lnTo>
                        <a:pt x="5109" y="5146"/>
                      </a:lnTo>
                      <a:lnTo>
                        <a:pt x="5084" y="5244"/>
                      </a:lnTo>
                      <a:lnTo>
                        <a:pt x="5023" y="5537"/>
                      </a:lnTo>
                      <a:lnTo>
                        <a:pt x="4950" y="5781"/>
                      </a:lnTo>
                      <a:lnTo>
                        <a:pt x="4852" y="5989"/>
                      </a:lnTo>
                      <a:lnTo>
                        <a:pt x="4767" y="6160"/>
                      </a:lnTo>
                      <a:lnTo>
                        <a:pt x="4657" y="6295"/>
                      </a:lnTo>
                      <a:lnTo>
                        <a:pt x="4559" y="6392"/>
                      </a:lnTo>
                      <a:lnTo>
                        <a:pt x="4449" y="6466"/>
                      </a:lnTo>
                      <a:lnTo>
                        <a:pt x="4351" y="6502"/>
                      </a:lnTo>
                      <a:lnTo>
                        <a:pt x="4253" y="6527"/>
                      </a:lnTo>
                      <a:lnTo>
                        <a:pt x="4156" y="6527"/>
                      </a:lnTo>
                      <a:lnTo>
                        <a:pt x="4070" y="6502"/>
                      </a:lnTo>
                      <a:lnTo>
                        <a:pt x="3997" y="6466"/>
                      </a:lnTo>
                      <a:lnTo>
                        <a:pt x="3936" y="6417"/>
                      </a:lnTo>
                      <a:lnTo>
                        <a:pt x="3887" y="6368"/>
                      </a:lnTo>
                      <a:lnTo>
                        <a:pt x="3862" y="6307"/>
                      </a:lnTo>
                      <a:lnTo>
                        <a:pt x="3850" y="6234"/>
                      </a:lnTo>
                      <a:lnTo>
                        <a:pt x="3813" y="6087"/>
                      </a:lnTo>
                      <a:lnTo>
                        <a:pt x="3777" y="5928"/>
                      </a:lnTo>
                      <a:lnTo>
                        <a:pt x="3752" y="5769"/>
                      </a:lnTo>
                      <a:lnTo>
                        <a:pt x="3740" y="5622"/>
                      </a:lnTo>
                      <a:lnTo>
                        <a:pt x="3728" y="5305"/>
                      </a:lnTo>
                      <a:lnTo>
                        <a:pt x="3752" y="4999"/>
                      </a:lnTo>
                      <a:lnTo>
                        <a:pt x="3777" y="4706"/>
                      </a:lnTo>
                      <a:lnTo>
                        <a:pt x="3826" y="4437"/>
                      </a:lnTo>
                      <a:lnTo>
                        <a:pt x="3911" y="4009"/>
                      </a:lnTo>
                      <a:lnTo>
                        <a:pt x="3960" y="3838"/>
                      </a:lnTo>
                      <a:lnTo>
                        <a:pt x="4021" y="3655"/>
                      </a:lnTo>
                      <a:lnTo>
                        <a:pt x="4107" y="3447"/>
                      </a:lnTo>
                      <a:lnTo>
                        <a:pt x="4205" y="3252"/>
                      </a:lnTo>
                      <a:lnTo>
                        <a:pt x="4400" y="2848"/>
                      </a:lnTo>
                      <a:lnTo>
                        <a:pt x="4486" y="2665"/>
                      </a:lnTo>
                      <a:lnTo>
                        <a:pt x="4559" y="2506"/>
                      </a:lnTo>
                      <a:lnTo>
                        <a:pt x="4596" y="2396"/>
                      </a:lnTo>
                      <a:lnTo>
                        <a:pt x="4644" y="2250"/>
                      </a:lnTo>
                      <a:lnTo>
                        <a:pt x="4693" y="2066"/>
                      </a:lnTo>
                      <a:lnTo>
                        <a:pt x="4730" y="1871"/>
                      </a:lnTo>
                      <a:lnTo>
                        <a:pt x="4742" y="1675"/>
                      </a:lnTo>
                      <a:lnTo>
                        <a:pt x="4742" y="1590"/>
                      </a:lnTo>
                      <a:lnTo>
                        <a:pt x="4730" y="1504"/>
                      </a:lnTo>
                      <a:lnTo>
                        <a:pt x="4718" y="1431"/>
                      </a:lnTo>
                      <a:lnTo>
                        <a:pt x="4681" y="1370"/>
                      </a:lnTo>
                      <a:lnTo>
                        <a:pt x="4644" y="1321"/>
                      </a:lnTo>
                      <a:lnTo>
                        <a:pt x="4583" y="1284"/>
                      </a:lnTo>
                      <a:lnTo>
                        <a:pt x="4522" y="1284"/>
                      </a:lnTo>
                      <a:lnTo>
                        <a:pt x="4437" y="1309"/>
                      </a:lnTo>
                      <a:lnTo>
                        <a:pt x="4363" y="1357"/>
                      </a:lnTo>
                      <a:lnTo>
                        <a:pt x="4278" y="1431"/>
                      </a:lnTo>
                      <a:lnTo>
                        <a:pt x="4119" y="1590"/>
                      </a:lnTo>
                      <a:lnTo>
                        <a:pt x="4021" y="1724"/>
                      </a:lnTo>
                      <a:lnTo>
                        <a:pt x="3850" y="1944"/>
                      </a:lnTo>
                      <a:lnTo>
                        <a:pt x="3691" y="2164"/>
                      </a:lnTo>
                      <a:lnTo>
                        <a:pt x="3532" y="2384"/>
                      </a:lnTo>
                      <a:lnTo>
                        <a:pt x="3361" y="2604"/>
                      </a:lnTo>
                      <a:lnTo>
                        <a:pt x="3300" y="2677"/>
                      </a:lnTo>
                      <a:lnTo>
                        <a:pt x="3239" y="2812"/>
                      </a:lnTo>
                      <a:lnTo>
                        <a:pt x="3044" y="3191"/>
                      </a:lnTo>
                      <a:lnTo>
                        <a:pt x="3166" y="1284"/>
                      </a:lnTo>
                      <a:lnTo>
                        <a:pt x="3190" y="1137"/>
                      </a:lnTo>
                      <a:lnTo>
                        <a:pt x="3215" y="979"/>
                      </a:lnTo>
                      <a:lnTo>
                        <a:pt x="3239" y="795"/>
                      </a:lnTo>
                      <a:lnTo>
                        <a:pt x="3264" y="612"/>
                      </a:lnTo>
                      <a:lnTo>
                        <a:pt x="3264" y="429"/>
                      </a:lnTo>
                      <a:lnTo>
                        <a:pt x="3264" y="343"/>
                      </a:lnTo>
                      <a:lnTo>
                        <a:pt x="3251" y="270"/>
                      </a:lnTo>
                      <a:lnTo>
                        <a:pt x="3227" y="184"/>
                      </a:lnTo>
                      <a:lnTo>
                        <a:pt x="3202" y="123"/>
                      </a:lnTo>
                      <a:lnTo>
                        <a:pt x="3166" y="62"/>
                      </a:lnTo>
                      <a:lnTo>
                        <a:pt x="3117" y="1"/>
                      </a:lnTo>
                      <a:close/>
                    </a:path>
                  </a:pathLst>
                </a:custGeom>
                <a:solidFill>
                  <a:srgbClr val="EFB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3272875" y="2093225"/>
                  <a:ext cx="371550" cy="752825"/>
                </a:xfrm>
                <a:custGeom>
                  <a:avLst/>
                  <a:gdLst/>
                  <a:ahLst/>
                  <a:cxnLst/>
                  <a:rect l="l" t="t" r="r" b="b"/>
                  <a:pathLst>
                    <a:path w="14862" h="30113" extrusionOk="0">
                      <a:moveTo>
                        <a:pt x="3753" y="1"/>
                      </a:moveTo>
                      <a:lnTo>
                        <a:pt x="3569" y="13"/>
                      </a:lnTo>
                      <a:lnTo>
                        <a:pt x="3386" y="25"/>
                      </a:lnTo>
                      <a:lnTo>
                        <a:pt x="3215" y="74"/>
                      </a:lnTo>
                      <a:lnTo>
                        <a:pt x="3044" y="135"/>
                      </a:lnTo>
                      <a:lnTo>
                        <a:pt x="2873" y="208"/>
                      </a:lnTo>
                      <a:lnTo>
                        <a:pt x="2714" y="294"/>
                      </a:lnTo>
                      <a:lnTo>
                        <a:pt x="2567" y="404"/>
                      </a:lnTo>
                      <a:lnTo>
                        <a:pt x="2433" y="526"/>
                      </a:lnTo>
                      <a:lnTo>
                        <a:pt x="2298" y="673"/>
                      </a:lnTo>
                      <a:lnTo>
                        <a:pt x="2189" y="819"/>
                      </a:lnTo>
                      <a:lnTo>
                        <a:pt x="2079" y="991"/>
                      </a:lnTo>
                      <a:lnTo>
                        <a:pt x="1993" y="1162"/>
                      </a:lnTo>
                      <a:lnTo>
                        <a:pt x="1920" y="1357"/>
                      </a:lnTo>
                      <a:lnTo>
                        <a:pt x="1822" y="1675"/>
                      </a:lnTo>
                      <a:lnTo>
                        <a:pt x="1663" y="2188"/>
                      </a:lnTo>
                      <a:lnTo>
                        <a:pt x="1504" y="2714"/>
                      </a:lnTo>
                      <a:lnTo>
                        <a:pt x="1223" y="3752"/>
                      </a:lnTo>
                      <a:lnTo>
                        <a:pt x="942" y="4803"/>
                      </a:lnTo>
                      <a:lnTo>
                        <a:pt x="685" y="5867"/>
                      </a:lnTo>
                      <a:lnTo>
                        <a:pt x="563" y="6392"/>
                      </a:lnTo>
                      <a:lnTo>
                        <a:pt x="441" y="6930"/>
                      </a:lnTo>
                      <a:lnTo>
                        <a:pt x="319" y="7504"/>
                      </a:lnTo>
                      <a:lnTo>
                        <a:pt x="221" y="8091"/>
                      </a:lnTo>
                      <a:lnTo>
                        <a:pt x="135" y="8690"/>
                      </a:lnTo>
                      <a:lnTo>
                        <a:pt x="50" y="9313"/>
                      </a:lnTo>
                      <a:lnTo>
                        <a:pt x="25" y="9631"/>
                      </a:lnTo>
                      <a:lnTo>
                        <a:pt x="13" y="9961"/>
                      </a:lnTo>
                      <a:lnTo>
                        <a:pt x="1" y="10291"/>
                      </a:lnTo>
                      <a:lnTo>
                        <a:pt x="1" y="10621"/>
                      </a:lnTo>
                      <a:lnTo>
                        <a:pt x="25" y="11708"/>
                      </a:lnTo>
                      <a:lnTo>
                        <a:pt x="50" y="12796"/>
                      </a:lnTo>
                      <a:lnTo>
                        <a:pt x="62" y="13334"/>
                      </a:lnTo>
                      <a:lnTo>
                        <a:pt x="99" y="13871"/>
                      </a:lnTo>
                      <a:lnTo>
                        <a:pt x="135" y="14397"/>
                      </a:lnTo>
                      <a:lnTo>
                        <a:pt x="197" y="14934"/>
                      </a:lnTo>
                      <a:lnTo>
                        <a:pt x="258" y="15460"/>
                      </a:lnTo>
                      <a:lnTo>
                        <a:pt x="343" y="15985"/>
                      </a:lnTo>
                      <a:lnTo>
                        <a:pt x="453" y="16511"/>
                      </a:lnTo>
                      <a:lnTo>
                        <a:pt x="575" y="17036"/>
                      </a:lnTo>
                      <a:lnTo>
                        <a:pt x="722" y="17550"/>
                      </a:lnTo>
                      <a:lnTo>
                        <a:pt x="905" y="18063"/>
                      </a:lnTo>
                      <a:lnTo>
                        <a:pt x="1101" y="18564"/>
                      </a:lnTo>
                      <a:lnTo>
                        <a:pt x="1211" y="18821"/>
                      </a:lnTo>
                      <a:lnTo>
                        <a:pt x="1333" y="19077"/>
                      </a:lnTo>
                      <a:lnTo>
                        <a:pt x="1651" y="19688"/>
                      </a:lnTo>
                      <a:lnTo>
                        <a:pt x="1969" y="20287"/>
                      </a:lnTo>
                      <a:lnTo>
                        <a:pt x="2286" y="20874"/>
                      </a:lnTo>
                      <a:lnTo>
                        <a:pt x="2628" y="21448"/>
                      </a:lnTo>
                      <a:lnTo>
                        <a:pt x="2958" y="22010"/>
                      </a:lnTo>
                      <a:lnTo>
                        <a:pt x="3313" y="22560"/>
                      </a:lnTo>
                      <a:lnTo>
                        <a:pt x="3679" y="23098"/>
                      </a:lnTo>
                      <a:lnTo>
                        <a:pt x="4046" y="23636"/>
                      </a:lnTo>
                      <a:lnTo>
                        <a:pt x="4437" y="24149"/>
                      </a:lnTo>
                      <a:lnTo>
                        <a:pt x="4840" y="24662"/>
                      </a:lnTo>
                      <a:lnTo>
                        <a:pt x="5244" y="25176"/>
                      </a:lnTo>
                      <a:lnTo>
                        <a:pt x="5671" y="25664"/>
                      </a:lnTo>
                      <a:lnTo>
                        <a:pt x="6111" y="26141"/>
                      </a:lnTo>
                      <a:lnTo>
                        <a:pt x="6576" y="26618"/>
                      </a:lnTo>
                      <a:lnTo>
                        <a:pt x="7003" y="27021"/>
                      </a:lnTo>
                      <a:lnTo>
                        <a:pt x="7529" y="27497"/>
                      </a:lnTo>
                      <a:lnTo>
                        <a:pt x="8116" y="27999"/>
                      </a:lnTo>
                      <a:lnTo>
                        <a:pt x="8446" y="28255"/>
                      </a:lnTo>
                      <a:lnTo>
                        <a:pt x="8775" y="28512"/>
                      </a:lnTo>
                      <a:lnTo>
                        <a:pt x="9105" y="28756"/>
                      </a:lnTo>
                      <a:lnTo>
                        <a:pt x="9460" y="29001"/>
                      </a:lnTo>
                      <a:lnTo>
                        <a:pt x="9802" y="29221"/>
                      </a:lnTo>
                      <a:lnTo>
                        <a:pt x="10144" y="29441"/>
                      </a:lnTo>
                      <a:lnTo>
                        <a:pt x="10486" y="29624"/>
                      </a:lnTo>
                      <a:lnTo>
                        <a:pt x="10829" y="29795"/>
                      </a:lnTo>
                      <a:lnTo>
                        <a:pt x="11159" y="29942"/>
                      </a:lnTo>
                      <a:lnTo>
                        <a:pt x="11476" y="30052"/>
                      </a:lnTo>
                      <a:lnTo>
                        <a:pt x="11574" y="30088"/>
                      </a:lnTo>
                      <a:lnTo>
                        <a:pt x="11672" y="30101"/>
                      </a:lnTo>
                      <a:lnTo>
                        <a:pt x="11782" y="30113"/>
                      </a:lnTo>
                      <a:lnTo>
                        <a:pt x="11880" y="30113"/>
                      </a:lnTo>
                      <a:lnTo>
                        <a:pt x="12087" y="30101"/>
                      </a:lnTo>
                      <a:lnTo>
                        <a:pt x="12307" y="30064"/>
                      </a:lnTo>
                      <a:lnTo>
                        <a:pt x="12515" y="30003"/>
                      </a:lnTo>
                      <a:lnTo>
                        <a:pt x="12735" y="29917"/>
                      </a:lnTo>
                      <a:lnTo>
                        <a:pt x="12943" y="29807"/>
                      </a:lnTo>
                      <a:lnTo>
                        <a:pt x="13138" y="29685"/>
                      </a:lnTo>
                      <a:lnTo>
                        <a:pt x="13334" y="29563"/>
                      </a:lnTo>
                      <a:lnTo>
                        <a:pt x="13529" y="29416"/>
                      </a:lnTo>
                      <a:lnTo>
                        <a:pt x="13700" y="29257"/>
                      </a:lnTo>
                      <a:lnTo>
                        <a:pt x="13859" y="29098"/>
                      </a:lnTo>
                      <a:lnTo>
                        <a:pt x="14018" y="28940"/>
                      </a:lnTo>
                      <a:lnTo>
                        <a:pt x="14153" y="28768"/>
                      </a:lnTo>
                      <a:lnTo>
                        <a:pt x="14263" y="28610"/>
                      </a:lnTo>
                      <a:lnTo>
                        <a:pt x="14360" y="28451"/>
                      </a:lnTo>
                      <a:lnTo>
                        <a:pt x="14458" y="28267"/>
                      </a:lnTo>
                      <a:lnTo>
                        <a:pt x="14544" y="28096"/>
                      </a:lnTo>
                      <a:lnTo>
                        <a:pt x="14617" y="27913"/>
                      </a:lnTo>
                      <a:lnTo>
                        <a:pt x="14678" y="27730"/>
                      </a:lnTo>
                      <a:lnTo>
                        <a:pt x="14739" y="27559"/>
                      </a:lnTo>
                      <a:lnTo>
                        <a:pt x="14776" y="27375"/>
                      </a:lnTo>
                      <a:lnTo>
                        <a:pt x="14812" y="27192"/>
                      </a:lnTo>
                      <a:lnTo>
                        <a:pt x="14837" y="27021"/>
                      </a:lnTo>
                      <a:lnTo>
                        <a:pt x="14849" y="26838"/>
                      </a:lnTo>
                      <a:lnTo>
                        <a:pt x="14861" y="26666"/>
                      </a:lnTo>
                      <a:lnTo>
                        <a:pt x="14861" y="26495"/>
                      </a:lnTo>
                      <a:lnTo>
                        <a:pt x="14849" y="26312"/>
                      </a:lnTo>
                      <a:lnTo>
                        <a:pt x="14837" y="26141"/>
                      </a:lnTo>
                      <a:lnTo>
                        <a:pt x="14812" y="25970"/>
                      </a:lnTo>
                      <a:lnTo>
                        <a:pt x="14776" y="25799"/>
                      </a:lnTo>
                      <a:lnTo>
                        <a:pt x="14739" y="25628"/>
                      </a:lnTo>
                      <a:lnTo>
                        <a:pt x="14629" y="25286"/>
                      </a:lnTo>
                      <a:lnTo>
                        <a:pt x="14507" y="24943"/>
                      </a:lnTo>
                      <a:lnTo>
                        <a:pt x="14348" y="24613"/>
                      </a:lnTo>
                      <a:lnTo>
                        <a:pt x="14177" y="24283"/>
                      </a:lnTo>
                      <a:lnTo>
                        <a:pt x="13981" y="23953"/>
                      </a:lnTo>
                      <a:lnTo>
                        <a:pt x="13774" y="23623"/>
                      </a:lnTo>
                      <a:lnTo>
                        <a:pt x="13542" y="23306"/>
                      </a:lnTo>
                      <a:lnTo>
                        <a:pt x="13297" y="22988"/>
                      </a:lnTo>
                      <a:lnTo>
                        <a:pt x="13040" y="22682"/>
                      </a:lnTo>
                      <a:lnTo>
                        <a:pt x="12772" y="22377"/>
                      </a:lnTo>
                      <a:lnTo>
                        <a:pt x="12491" y="22071"/>
                      </a:lnTo>
                      <a:lnTo>
                        <a:pt x="12209" y="21766"/>
                      </a:lnTo>
                      <a:lnTo>
                        <a:pt x="11635" y="21179"/>
                      </a:lnTo>
                      <a:lnTo>
                        <a:pt x="11061" y="20617"/>
                      </a:lnTo>
                      <a:lnTo>
                        <a:pt x="10499" y="20079"/>
                      </a:lnTo>
                      <a:lnTo>
                        <a:pt x="9961" y="19554"/>
                      </a:lnTo>
                      <a:lnTo>
                        <a:pt x="9460" y="19053"/>
                      </a:lnTo>
                      <a:lnTo>
                        <a:pt x="9240" y="18808"/>
                      </a:lnTo>
                      <a:lnTo>
                        <a:pt x="9032" y="18564"/>
                      </a:lnTo>
                      <a:lnTo>
                        <a:pt x="7480" y="16755"/>
                      </a:lnTo>
                      <a:lnTo>
                        <a:pt x="7089" y="16303"/>
                      </a:lnTo>
                      <a:lnTo>
                        <a:pt x="6698" y="15839"/>
                      </a:lnTo>
                      <a:lnTo>
                        <a:pt x="6307" y="15350"/>
                      </a:lnTo>
                      <a:lnTo>
                        <a:pt x="5928" y="14849"/>
                      </a:lnTo>
                      <a:lnTo>
                        <a:pt x="5928" y="14873"/>
                      </a:lnTo>
                      <a:lnTo>
                        <a:pt x="5940" y="14898"/>
                      </a:lnTo>
                      <a:lnTo>
                        <a:pt x="5940" y="14922"/>
                      </a:lnTo>
                      <a:lnTo>
                        <a:pt x="5940" y="14947"/>
                      </a:lnTo>
                      <a:lnTo>
                        <a:pt x="5806" y="14592"/>
                      </a:lnTo>
                      <a:lnTo>
                        <a:pt x="5684" y="14238"/>
                      </a:lnTo>
                      <a:lnTo>
                        <a:pt x="5586" y="13884"/>
                      </a:lnTo>
                      <a:lnTo>
                        <a:pt x="5513" y="13517"/>
                      </a:lnTo>
                      <a:lnTo>
                        <a:pt x="5451" y="13162"/>
                      </a:lnTo>
                      <a:lnTo>
                        <a:pt x="5403" y="12796"/>
                      </a:lnTo>
                      <a:lnTo>
                        <a:pt x="5378" y="12417"/>
                      </a:lnTo>
                      <a:lnTo>
                        <a:pt x="5378" y="12038"/>
                      </a:lnTo>
                      <a:lnTo>
                        <a:pt x="5390" y="11733"/>
                      </a:lnTo>
                      <a:lnTo>
                        <a:pt x="5403" y="11415"/>
                      </a:lnTo>
                      <a:lnTo>
                        <a:pt x="5464" y="10792"/>
                      </a:lnTo>
                      <a:lnTo>
                        <a:pt x="5500" y="10205"/>
                      </a:lnTo>
                      <a:lnTo>
                        <a:pt x="5513" y="9912"/>
                      </a:lnTo>
                      <a:lnTo>
                        <a:pt x="5525" y="9618"/>
                      </a:lnTo>
                      <a:lnTo>
                        <a:pt x="5513" y="8995"/>
                      </a:lnTo>
                      <a:lnTo>
                        <a:pt x="5500" y="8384"/>
                      </a:lnTo>
                      <a:lnTo>
                        <a:pt x="5464" y="7138"/>
                      </a:lnTo>
                      <a:lnTo>
                        <a:pt x="5439" y="5879"/>
                      </a:lnTo>
                      <a:lnTo>
                        <a:pt x="5427" y="5256"/>
                      </a:lnTo>
                      <a:lnTo>
                        <a:pt x="5439" y="4632"/>
                      </a:lnTo>
                      <a:lnTo>
                        <a:pt x="5451" y="3899"/>
                      </a:lnTo>
                      <a:lnTo>
                        <a:pt x="5476" y="3276"/>
                      </a:lnTo>
                      <a:lnTo>
                        <a:pt x="5513" y="2396"/>
                      </a:lnTo>
                      <a:lnTo>
                        <a:pt x="5537" y="2090"/>
                      </a:lnTo>
                      <a:lnTo>
                        <a:pt x="5537" y="2029"/>
                      </a:lnTo>
                      <a:lnTo>
                        <a:pt x="5537" y="1883"/>
                      </a:lnTo>
                      <a:lnTo>
                        <a:pt x="5525" y="1724"/>
                      </a:lnTo>
                      <a:lnTo>
                        <a:pt x="5500" y="1577"/>
                      </a:lnTo>
                      <a:lnTo>
                        <a:pt x="5476" y="1418"/>
                      </a:lnTo>
                      <a:lnTo>
                        <a:pt x="5427" y="1272"/>
                      </a:lnTo>
                      <a:lnTo>
                        <a:pt x="5366" y="1137"/>
                      </a:lnTo>
                      <a:lnTo>
                        <a:pt x="5305" y="1003"/>
                      </a:lnTo>
                      <a:lnTo>
                        <a:pt x="5231" y="868"/>
                      </a:lnTo>
                      <a:lnTo>
                        <a:pt x="5146" y="746"/>
                      </a:lnTo>
                      <a:lnTo>
                        <a:pt x="5048" y="624"/>
                      </a:lnTo>
                      <a:lnTo>
                        <a:pt x="4950" y="514"/>
                      </a:lnTo>
                      <a:lnTo>
                        <a:pt x="4828" y="416"/>
                      </a:lnTo>
                      <a:lnTo>
                        <a:pt x="4706" y="318"/>
                      </a:lnTo>
                      <a:lnTo>
                        <a:pt x="4584" y="245"/>
                      </a:lnTo>
                      <a:lnTo>
                        <a:pt x="4437" y="172"/>
                      </a:lnTo>
                      <a:lnTo>
                        <a:pt x="4290" y="111"/>
                      </a:lnTo>
                      <a:lnTo>
                        <a:pt x="4107" y="50"/>
                      </a:lnTo>
                      <a:lnTo>
                        <a:pt x="3936" y="13"/>
                      </a:lnTo>
                      <a:lnTo>
                        <a:pt x="37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9"/>
                <p:cNvSpPr/>
                <p:nvPr/>
              </p:nvSpPr>
              <p:spPr>
                <a:xfrm>
                  <a:off x="3672800" y="4512650"/>
                  <a:ext cx="292100" cy="333650"/>
                </a:xfrm>
                <a:custGeom>
                  <a:avLst/>
                  <a:gdLst/>
                  <a:ahLst/>
                  <a:cxnLst/>
                  <a:rect l="l" t="t" r="r" b="b"/>
                  <a:pathLst>
                    <a:path w="11684" h="13346" extrusionOk="0">
                      <a:moveTo>
                        <a:pt x="9558" y="0"/>
                      </a:moveTo>
                      <a:lnTo>
                        <a:pt x="5415" y="709"/>
                      </a:lnTo>
                      <a:lnTo>
                        <a:pt x="5427" y="1014"/>
                      </a:lnTo>
                      <a:lnTo>
                        <a:pt x="5439" y="1320"/>
                      </a:lnTo>
                      <a:lnTo>
                        <a:pt x="5427" y="1626"/>
                      </a:lnTo>
                      <a:lnTo>
                        <a:pt x="5415" y="1931"/>
                      </a:lnTo>
                      <a:lnTo>
                        <a:pt x="5390" y="2237"/>
                      </a:lnTo>
                      <a:lnTo>
                        <a:pt x="5366" y="2542"/>
                      </a:lnTo>
                      <a:lnTo>
                        <a:pt x="5317" y="2848"/>
                      </a:lnTo>
                      <a:lnTo>
                        <a:pt x="5268" y="3153"/>
                      </a:lnTo>
                      <a:lnTo>
                        <a:pt x="5207" y="3459"/>
                      </a:lnTo>
                      <a:lnTo>
                        <a:pt x="5146" y="3764"/>
                      </a:lnTo>
                      <a:lnTo>
                        <a:pt x="4987" y="4363"/>
                      </a:lnTo>
                      <a:lnTo>
                        <a:pt x="4816" y="4950"/>
                      </a:lnTo>
                      <a:lnTo>
                        <a:pt x="4608" y="5524"/>
                      </a:lnTo>
                      <a:lnTo>
                        <a:pt x="4364" y="6208"/>
                      </a:lnTo>
                      <a:lnTo>
                        <a:pt x="4107" y="6807"/>
                      </a:lnTo>
                      <a:lnTo>
                        <a:pt x="3985" y="7076"/>
                      </a:lnTo>
                      <a:lnTo>
                        <a:pt x="3863" y="7345"/>
                      </a:lnTo>
                      <a:lnTo>
                        <a:pt x="3728" y="7589"/>
                      </a:lnTo>
                      <a:lnTo>
                        <a:pt x="3594" y="7821"/>
                      </a:lnTo>
                      <a:lnTo>
                        <a:pt x="3459" y="8029"/>
                      </a:lnTo>
                      <a:lnTo>
                        <a:pt x="3325" y="8237"/>
                      </a:lnTo>
                      <a:lnTo>
                        <a:pt x="3178" y="8445"/>
                      </a:lnTo>
                      <a:lnTo>
                        <a:pt x="3019" y="8628"/>
                      </a:lnTo>
                      <a:lnTo>
                        <a:pt x="2861" y="8799"/>
                      </a:lnTo>
                      <a:lnTo>
                        <a:pt x="2689" y="8970"/>
                      </a:lnTo>
                      <a:lnTo>
                        <a:pt x="2506" y="9141"/>
                      </a:lnTo>
                      <a:lnTo>
                        <a:pt x="2311" y="9300"/>
                      </a:lnTo>
                      <a:lnTo>
                        <a:pt x="2298" y="9312"/>
                      </a:lnTo>
                      <a:lnTo>
                        <a:pt x="1761" y="9691"/>
                      </a:lnTo>
                      <a:lnTo>
                        <a:pt x="1199" y="10119"/>
                      </a:lnTo>
                      <a:lnTo>
                        <a:pt x="1052" y="10241"/>
                      </a:lnTo>
                      <a:lnTo>
                        <a:pt x="905" y="10388"/>
                      </a:lnTo>
                      <a:lnTo>
                        <a:pt x="746" y="10559"/>
                      </a:lnTo>
                      <a:lnTo>
                        <a:pt x="600" y="10742"/>
                      </a:lnTo>
                      <a:lnTo>
                        <a:pt x="453" y="10938"/>
                      </a:lnTo>
                      <a:lnTo>
                        <a:pt x="331" y="11133"/>
                      </a:lnTo>
                      <a:lnTo>
                        <a:pt x="209" y="11329"/>
                      </a:lnTo>
                      <a:lnTo>
                        <a:pt x="123" y="11500"/>
                      </a:lnTo>
                      <a:lnTo>
                        <a:pt x="62" y="11671"/>
                      </a:lnTo>
                      <a:lnTo>
                        <a:pt x="25" y="11818"/>
                      </a:lnTo>
                      <a:lnTo>
                        <a:pt x="1" y="12013"/>
                      </a:lnTo>
                      <a:lnTo>
                        <a:pt x="13" y="12209"/>
                      </a:lnTo>
                      <a:lnTo>
                        <a:pt x="25" y="12294"/>
                      </a:lnTo>
                      <a:lnTo>
                        <a:pt x="50" y="12380"/>
                      </a:lnTo>
                      <a:lnTo>
                        <a:pt x="74" y="12465"/>
                      </a:lnTo>
                      <a:lnTo>
                        <a:pt x="111" y="12539"/>
                      </a:lnTo>
                      <a:lnTo>
                        <a:pt x="148" y="12612"/>
                      </a:lnTo>
                      <a:lnTo>
                        <a:pt x="196" y="12685"/>
                      </a:lnTo>
                      <a:lnTo>
                        <a:pt x="306" y="12820"/>
                      </a:lnTo>
                      <a:lnTo>
                        <a:pt x="441" y="12942"/>
                      </a:lnTo>
                      <a:lnTo>
                        <a:pt x="612" y="13040"/>
                      </a:lnTo>
                      <a:lnTo>
                        <a:pt x="795" y="13125"/>
                      </a:lnTo>
                      <a:lnTo>
                        <a:pt x="991" y="13199"/>
                      </a:lnTo>
                      <a:lnTo>
                        <a:pt x="1223" y="13260"/>
                      </a:lnTo>
                      <a:lnTo>
                        <a:pt x="1467" y="13296"/>
                      </a:lnTo>
                      <a:lnTo>
                        <a:pt x="1736" y="13333"/>
                      </a:lnTo>
                      <a:lnTo>
                        <a:pt x="2017" y="13345"/>
                      </a:lnTo>
                      <a:lnTo>
                        <a:pt x="2323" y="13345"/>
                      </a:lnTo>
                      <a:lnTo>
                        <a:pt x="2641" y="13321"/>
                      </a:lnTo>
                      <a:lnTo>
                        <a:pt x="2958" y="13296"/>
                      </a:lnTo>
                      <a:lnTo>
                        <a:pt x="3288" y="13260"/>
                      </a:lnTo>
                      <a:lnTo>
                        <a:pt x="3630" y="13211"/>
                      </a:lnTo>
                      <a:lnTo>
                        <a:pt x="3985" y="13150"/>
                      </a:lnTo>
                      <a:lnTo>
                        <a:pt x="4351" y="13064"/>
                      </a:lnTo>
                      <a:lnTo>
                        <a:pt x="4730" y="12966"/>
                      </a:lnTo>
                      <a:lnTo>
                        <a:pt x="5109" y="12844"/>
                      </a:lnTo>
                      <a:lnTo>
                        <a:pt x="5488" y="12685"/>
                      </a:lnTo>
                      <a:lnTo>
                        <a:pt x="5708" y="12588"/>
                      </a:lnTo>
                      <a:lnTo>
                        <a:pt x="5904" y="12478"/>
                      </a:lnTo>
                      <a:lnTo>
                        <a:pt x="6062" y="12368"/>
                      </a:lnTo>
                      <a:lnTo>
                        <a:pt x="6209" y="12258"/>
                      </a:lnTo>
                      <a:lnTo>
                        <a:pt x="6331" y="12148"/>
                      </a:lnTo>
                      <a:lnTo>
                        <a:pt x="6441" y="12025"/>
                      </a:lnTo>
                      <a:lnTo>
                        <a:pt x="6539" y="11915"/>
                      </a:lnTo>
                      <a:lnTo>
                        <a:pt x="6625" y="11793"/>
                      </a:lnTo>
                      <a:lnTo>
                        <a:pt x="6783" y="11537"/>
                      </a:lnTo>
                      <a:lnTo>
                        <a:pt x="6930" y="11268"/>
                      </a:lnTo>
                      <a:lnTo>
                        <a:pt x="7101" y="10987"/>
                      </a:lnTo>
                      <a:lnTo>
                        <a:pt x="7187" y="10840"/>
                      </a:lnTo>
                      <a:lnTo>
                        <a:pt x="7297" y="10693"/>
                      </a:lnTo>
                      <a:lnTo>
                        <a:pt x="7443" y="10510"/>
                      </a:lnTo>
                      <a:lnTo>
                        <a:pt x="7590" y="10339"/>
                      </a:lnTo>
                      <a:lnTo>
                        <a:pt x="7932" y="9972"/>
                      </a:lnTo>
                      <a:lnTo>
                        <a:pt x="8299" y="9618"/>
                      </a:lnTo>
                      <a:lnTo>
                        <a:pt x="8678" y="9264"/>
                      </a:lnTo>
                      <a:lnTo>
                        <a:pt x="9081" y="8934"/>
                      </a:lnTo>
                      <a:lnTo>
                        <a:pt x="9472" y="8616"/>
                      </a:lnTo>
                      <a:lnTo>
                        <a:pt x="9863" y="8335"/>
                      </a:lnTo>
                      <a:lnTo>
                        <a:pt x="10217" y="8090"/>
                      </a:lnTo>
                      <a:lnTo>
                        <a:pt x="10352" y="7993"/>
                      </a:lnTo>
                      <a:lnTo>
                        <a:pt x="10486" y="7883"/>
                      </a:lnTo>
                      <a:lnTo>
                        <a:pt x="10608" y="7785"/>
                      </a:lnTo>
                      <a:lnTo>
                        <a:pt x="10718" y="7675"/>
                      </a:lnTo>
                      <a:lnTo>
                        <a:pt x="10828" y="7553"/>
                      </a:lnTo>
                      <a:lnTo>
                        <a:pt x="10926" y="7443"/>
                      </a:lnTo>
                      <a:lnTo>
                        <a:pt x="11097" y="7198"/>
                      </a:lnTo>
                      <a:lnTo>
                        <a:pt x="11256" y="6942"/>
                      </a:lnTo>
                      <a:lnTo>
                        <a:pt x="11378" y="6685"/>
                      </a:lnTo>
                      <a:lnTo>
                        <a:pt x="11476" y="6428"/>
                      </a:lnTo>
                      <a:lnTo>
                        <a:pt x="11562" y="6172"/>
                      </a:lnTo>
                      <a:lnTo>
                        <a:pt x="11623" y="5915"/>
                      </a:lnTo>
                      <a:lnTo>
                        <a:pt x="11659" y="5671"/>
                      </a:lnTo>
                      <a:lnTo>
                        <a:pt x="11684" y="5438"/>
                      </a:lnTo>
                      <a:lnTo>
                        <a:pt x="11684" y="5218"/>
                      </a:lnTo>
                      <a:lnTo>
                        <a:pt x="11672" y="5011"/>
                      </a:lnTo>
                      <a:lnTo>
                        <a:pt x="11647" y="4827"/>
                      </a:lnTo>
                      <a:lnTo>
                        <a:pt x="11611" y="4669"/>
                      </a:lnTo>
                      <a:lnTo>
                        <a:pt x="11562" y="4546"/>
                      </a:lnTo>
                      <a:lnTo>
                        <a:pt x="11562" y="4534"/>
                      </a:lnTo>
                      <a:lnTo>
                        <a:pt x="11562" y="4522"/>
                      </a:lnTo>
                      <a:lnTo>
                        <a:pt x="10523" y="2224"/>
                      </a:lnTo>
                      <a:lnTo>
                        <a:pt x="9863" y="746"/>
                      </a:lnTo>
                      <a:lnTo>
                        <a:pt x="9643" y="232"/>
                      </a:lnTo>
                      <a:lnTo>
                        <a:pt x="9558" y="0"/>
                      </a:lnTo>
                      <a:close/>
                    </a:path>
                  </a:pathLst>
                </a:custGeom>
                <a:solidFill>
                  <a:srgbClr val="B9B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p:nvPr/>
              </p:nvSpPr>
              <p:spPr>
                <a:xfrm>
                  <a:off x="3672800" y="4498900"/>
                  <a:ext cx="292100" cy="333350"/>
                </a:xfrm>
                <a:custGeom>
                  <a:avLst/>
                  <a:gdLst/>
                  <a:ahLst/>
                  <a:cxnLst/>
                  <a:rect l="l" t="t" r="r" b="b"/>
                  <a:pathLst>
                    <a:path w="11684" h="13334" extrusionOk="0">
                      <a:moveTo>
                        <a:pt x="9558" y="0"/>
                      </a:moveTo>
                      <a:lnTo>
                        <a:pt x="5415" y="709"/>
                      </a:lnTo>
                      <a:lnTo>
                        <a:pt x="5427" y="1015"/>
                      </a:lnTo>
                      <a:lnTo>
                        <a:pt x="5427" y="1308"/>
                      </a:lnTo>
                      <a:lnTo>
                        <a:pt x="5427" y="1613"/>
                      </a:lnTo>
                      <a:lnTo>
                        <a:pt x="5415" y="1919"/>
                      </a:lnTo>
                      <a:lnTo>
                        <a:pt x="5390" y="2224"/>
                      </a:lnTo>
                      <a:lnTo>
                        <a:pt x="5354" y="2530"/>
                      </a:lnTo>
                      <a:lnTo>
                        <a:pt x="5317" y="2835"/>
                      </a:lnTo>
                      <a:lnTo>
                        <a:pt x="5268" y="3141"/>
                      </a:lnTo>
                      <a:lnTo>
                        <a:pt x="5207" y="3447"/>
                      </a:lnTo>
                      <a:lnTo>
                        <a:pt x="5134" y="3752"/>
                      </a:lnTo>
                      <a:lnTo>
                        <a:pt x="4987" y="4351"/>
                      </a:lnTo>
                      <a:lnTo>
                        <a:pt x="4804" y="4937"/>
                      </a:lnTo>
                      <a:lnTo>
                        <a:pt x="4608" y="5524"/>
                      </a:lnTo>
                      <a:lnTo>
                        <a:pt x="4351" y="6196"/>
                      </a:lnTo>
                      <a:lnTo>
                        <a:pt x="4107" y="6795"/>
                      </a:lnTo>
                      <a:lnTo>
                        <a:pt x="3985" y="7076"/>
                      </a:lnTo>
                      <a:lnTo>
                        <a:pt x="3850" y="7333"/>
                      </a:lnTo>
                      <a:lnTo>
                        <a:pt x="3728" y="7577"/>
                      </a:lnTo>
                      <a:lnTo>
                        <a:pt x="3594" y="7809"/>
                      </a:lnTo>
                      <a:lnTo>
                        <a:pt x="3459" y="8029"/>
                      </a:lnTo>
                      <a:lnTo>
                        <a:pt x="3313" y="8237"/>
                      </a:lnTo>
                      <a:lnTo>
                        <a:pt x="3166" y="8433"/>
                      </a:lnTo>
                      <a:lnTo>
                        <a:pt x="3019" y="8616"/>
                      </a:lnTo>
                      <a:lnTo>
                        <a:pt x="2848" y="8799"/>
                      </a:lnTo>
                      <a:lnTo>
                        <a:pt x="2677" y="8970"/>
                      </a:lnTo>
                      <a:lnTo>
                        <a:pt x="2494" y="9129"/>
                      </a:lnTo>
                      <a:lnTo>
                        <a:pt x="2311" y="9288"/>
                      </a:lnTo>
                      <a:lnTo>
                        <a:pt x="2286" y="9300"/>
                      </a:lnTo>
                      <a:lnTo>
                        <a:pt x="1748" y="9691"/>
                      </a:lnTo>
                      <a:lnTo>
                        <a:pt x="1199" y="10119"/>
                      </a:lnTo>
                      <a:lnTo>
                        <a:pt x="1186" y="10119"/>
                      </a:lnTo>
                      <a:lnTo>
                        <a:pt x="1040" y="10241"/>
                      </a:lnTo>
                      <a:lnTo>
                        <a:pt x="905" y="10376"/>
                      </a:lnTo>
                      <a:lnTo>
                        <a:pt x="746" y="10547"/>
                      </a:lnTo>
                      <a:lnTo>
                        <a:pt x="588" y="10742"/>
                      </a:lnTo>
                      <a:lnTo>
                        <a:pt x="453" y="10926"/>
                      </a:lnTo>
                      <a:lnTo>
                        <a:pt x="319" y="11121"/>
                      </a:lnTo>
                      <a:lnTo>
                        <a:pt x="209" y="11317"/>
                      </a:lnTo>
                      <a:lnTo>
                        <a:pt x="123" y="11500"/>
                      </a:lnTo>
                      <a:lnTo>
                        <a:pt x="50" y="11659"/>
                      </a:lnTo>
                      <a:lnTo>
                        <a:pt x="13" y="11806"/>
                      </a:lnTo>
                      <a:lnTo>
                        <a:pt x="1" y="12013"/>
                      </a:lnTo>
                      <a:lnTo>
                        <a:pt x="1" y="12197"/>
                      </a:lnTo>
                      <a:lnTo>
                        <a:pt x="13" y="12294"/>
                      </a:lnTo>
                      <a:lnTo>
                        <a:pt x="38" y="12380"/>
                      </a:lnTo>
                      <a:lnTo>
                        <a:pt x="62" y="12453"/>
                      </a:lnTo>
                      <a:lnTo>
                        <a:pt x="99" y="12539"/>
                      </a:lnTo>
                      <a:lnTo>
                        <a:pt x="148" y="12612"/>
                      </a:lnTo>
                      <a:lnTo>
                        <a:pt x="196" y="12685"/>
                      </a:lnTo>
                      <a:lnTo>
                        <a:pt x="306" y="12820"/>
                      </a:lnTo>
                      <a:lnTo>
                        <a:pt x="441" y="12930"/>
                      </a:lnTo>
                      <a:lnTo>
                        <a:pt x="600" y="13040"/>
                      </a:lnTo>
                      <a:lnTo>
                        <a:pt x="783" y="13125"/>
                      </a:lnTo>
                      <a:lnTo>
                        <a:pt x="991" y="13199"/>
                      </a:lnTo>
                      <a:lnTo>
                        <a:pt x="1223" y="13248"/>
                      </a:lnTo>
                      <a:lnTo>
                        <a:pt x="1467" y="13296"/>
                      </a:lnTo>
                      <a:lnTo>
                        <a:pt x="1736" y="13321"/>
                      </a:lnTo>
                      <a:lnTo>
                        <a:pt x="2017" y="13333"/>
                      </a:lnTo>
                      <a:lnTo>
                        <a:pt x="2323" y="13333"/>
                      </a:lnTo>
                      <a:lnTo>
                        <a:pt x="2641" y="13321"/>
                      </a:lnTo>
                      <a:lnTo>
                        <a:pt x="2958" y="13284"/>
                      </a:lnTo>
                      <a:lnTo>
                        <a:pt x="3288" y="13260"/>
                      </a:lnTo>
                      <a:lnTo>
                        <a:pt x="3630" y="13211"/>
                      </a:lnTo>
                      <a:lnTo>
                        <a:pt x="3985" y="13150"/>
                      </a:lnTo>
                      <a:lnTo>
                        <a:pt x="4351" y="13064"/>
                      </a:lnTo>
                      <a:lnTo>
                        <a:pt x="4718" y="12967"/>
                      </a:lnTo>
                      <a:lnTo>
                        <a:pt x="5109" y="12832"/>
                      </a:lnTo>
                      <a:lnTo>
                        <a:pt x="5488" y="12685"/>
                      </a:lnTo>
                      <a:lnTo>
                        <a:pt x="5708" y="12575"/>
                      </a:lnTo>
                      <a:lnTo>
                        <a:pt x="5891" y="12465"/>
                      </a:lnTo>
                      <a:lnTo>
                        <a:pt x="6062" y="12368"/>
                      </a:lnTo>
                      <a:lnTo>
                        <a:pt x="6209" y="12258"/>
                      </a:lnTo>
                      <a:lnTo>
                        <a:pt x="6331" y="12135"/>
                      </a:lnTo>
                      <a:lnTo>
                        <a:pt x="6441" y="12026"/>
                      </a:lnTo>
                      <a:lnTo>
                        <a:pt x="6539" y="11903"/>
                      </a:lnTo>
                      <a:lnTo>
                        <a:pt x="6625" y="11781"/>
                      </a:lnTo>
                      <a:lnTo>
                        <a:pt x="6783" y="11537"/>
                      </a:lnTo>
                      <a:lnTo>
                        <a:pt x="6930" y="11268"/>
                      </a:lnTo>
                      <a:lnTo>
                        <a:pt x="7089" y="10987"/>
                      </a:lnTo>
                      <a:lnTo>
                        <a:pt x="7187" y="10840"/>
                      </a:lnTo>
                      <a:lnTo>
                        <a:pt x="7297" y="10681"/>
                      </a:lnTo>
                      <a:lnTo>
                        <a:pt x="7431" y="10510"/>
                      </a:lnTo>
                      <a:lnTo>
                        <a:pt x="7590" y="10327"/>
                      </a:lnTo>
                      <a:lnTo>
                        <a:pt x="7920" y="9960"/>
                      </a:lnTo>
                      <a:lnTo>
                        <a:pt x="8287" y="9606"/>
                      </a:lnTo>
                      <a:lnTo>
                        <a:pt x="8678" y="9264"/>
                      </a:lnTo>
                      <a:lnTo>
                        <a:pt x="9069" y="8921"/>
                      </a:lnTo>
                      <a:lnTo>
                        <a:pt x="9472" y="8616"/>
                      </a:lnTo>
                      <a:lnTo>
                        <a:pt x="9851" y="8335"/>
                      </a:lnTo>
                      <a:lnTo>
                        <a:pt x="10217" y="8078"/>
                      </a:lnTo>
                      <a:lnTo>
                        <a:pt x="10352" y="7980"/>
                      </a:lnTo>
                      <a:lnTo>
                        <a:pt x="10486" y="7883"/>
                      </a:lnTo>
                      <a:lnTo>
                        <a:pt x="10608" y="7773"/>
                      </a:lnTo>
                      <a:lnTo>
                        <a:pt x="10718" y="7663"/>
                      </a:lnTo>
                      <a:lnTo>
                        <a:pt x="10828" y="7553"/>
                      </a:lnTo>
                      <a:lnTo>
                        <a:pt x="10926" y="7430"/>
                      </a:lnTo>
                      <a:lnTo>
                        <a:pt x="11097" y="7198"/>
                      </a:lnTo>
                      <a:lnTo>
                        <a:pt x="11244" y="6942"/>
                      </a:lnTo>
                      <a:lnTo>
                        <a:pt x="11378" y="6685"/>
                      </a:lnTo>
                      <a:lnTo>
                        <a:pt x="11476" y="6428"/>
                      </a:lnTo>
                      <a:lnTo>
                        <a:pt x="11549" y="6172"/>
                      </a:lnTo>
                      <a:lnTo>
                        <a:pt x="11611" y="5915"/>
                      </a:lnTo>
                      <a:lnTo>
                        <a:pt x="11647" y="5671"/>
                      </a:lnTo>
                      <a:lnTo>
                        <a:pt x="11672" y="5426"/>
                      </a:lnTo>
                      <a:lnTo>
                        <a:pt x="11684" y="5206"/>
                      </a:lnTo>
                      <a:lnTo>
                        <a:pt x="11672" y="5011"/>
                      </a:lnTo>
                      <a:lnTo>
                        <a:pt x="11647" y="4827"/>
                      </a:lnTo>
                      <a:lnTo>
                        <a:pt x="11611" y="4669"/>
                      </a:lnTo>
                      <a:lnTo>
                        <a:pt x="11562" y="4534"/>
                      </a:lnTo>
                      <a:lnTo>
                        <a:pt x="11562" y="4522"/>
                      </a:lnTo>
                      <a:lnTo>
                        <a:pt x="10523" y="2224"/>
                      </a:lnTo>
                      <a:lnTo>
                        <a:pt x="9863" y="733"/>
                      </a:lnTo>
                      <a:lnTo>
                        <a:pt x="9643" y="232"/>
                      </a:lnTo>
                      <a:lnTo>
                        <a:pt x="9558" y="0"/>
                      </a:lnTo>
                      <a:close/>
                    </a:path>
                  </a:pathLst>
                </a:custGeom>
                <a:solidFill>
                  <a:srgbClr val="0A3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3528300" y="3214800"/>
                  <a:ext cx="408500" cy="1418250"/>
                </a:xfrm>
                <a:custGeom>
                  <a:avLst/>
                  <a:gdLst/>
                  <a:ahLst/>
                  <a:cxnLst/>
                  <a:rect l="l" t="t" r="r" b="b"/>
                  <a:pathLst>
                    <a:path w="16340" h="56730" extrusionOk="0">
                      <a:moveTo>
                        <a:pt x="5805" y="0"/>
                      </a:moveTo>
                      <a:lnTo>
                        <a:pt x="5573" y="12"/>
                      </a:lnTo>
                      <a:lnTo>
                        <a:pt x="5341" y="37"/>
                      </a:lnTo>
                      <a:lnTo>
                        <a:pt x="5121" y="61"/>
                      </a:lnTo>
                      <a:lnTo>
                        <a:pt x="4901" y="110"/>
                      </a:lnTo>
                      <a:lnTo>
                        <a:pt x="4681" y="159"/>
                      </a:lnTo>
                      <a:lnTo>
                        <a:pt x="4461" y="220"/>
                      </a:lnTo>
                      <a:lnTo>
                        <a:pt x="4253" y="294"/>
                      </a:lnTo>
                      <a:lnTo>
                        <a:pt x="4033" y="379"/>
                      </a:lnTo>
                      <a:lnTo>
                        <a:pt x="3838" y="477"/>
                      </a:lnTo>
                      <a:lnTo>
                        <a:pt x="3630" y="575"/>
                      </a:lnTo>
                      <a:lnTo>
                        <a:pt x="3447" y="685"/>
                      </a:lnTo>
                      <a:lnTo>
                        <a:pt x="3251" y="807"/>
                      </a:lnTo>
                      <a:lnTo>
                        <a:pt x="3068" y="941"/>
                      </a:lnTo>
                      <a:lnTo>
                        <a:pt x="2897" y="1076"/>
                      </a:lnTo>
                      <a:lnTo>
                        <a:pt x="2726" y="1222"/>
                      </a:lnTo>
                      <a:lnTo>
                        <a:pt x="2555" y="1381"/>
                      </a:lnTo>
                      <a:lnTo>
                        <a:pt x="2408" y="1552"/>
                      </a:lnTo>
                      <a:lnTo>
                        <a:pt x="2249" y="1723"/>
                      </a:lnTo>
                      <a:lnTo>
                        <a:pt x="2115" y="1894"/>
                      </a:lnTo>
                      <a:lnTo>
                        <a:pt x="1980" y="2090"/>
                      </a:lnTo>
                      <a:lnTo>
                        <a:pt x="1858" y="2286"/>
                      </a:lnTo>
                      <a:lnTo>
                        <a:pt x="1748" y="2481"/>
                      </a:lnTo>
                      <a:lnTo>
                        <a:pt x="1638" y="2689"/>
                      </a:lnTo>
                      <a:lnTo>
                        <a:pt x="1540" y="2909"/>
                      </a:lnTo>
                      <a:lnTo>
                        <a:pt x="1455" y="3129"/>
                      </a:lnTo>
                      <a:lnTo>
                        <a:pt x="1381" y="3361"/>
                      </a:lnTo>
                      <a:lnTo>
                        <a:pt x="1271" y="3764"/>
                      </a:lnTo>
                      <a:lnTo>
                        <a:pt x="1161" y="4180"/>
                      </a:lnTo>
                      <a:lnTo>
                        <a:pt x="966" y="4986"/>
                      </a:lnTo>
                      <a:lnTo>
                        <a:pt x="868" y="5402"/>
                      </a:lnTo>
                      <a:lnTo>
                        <a:pt x="832" y="5610"/>
                      </a:lnTo>
                      <a:lnTo>
                        <a:pt x="783" y="5830"/>
                      </a:lnTo>
                      <a:lnTo>
                        <a:pt x="624" y="6722"/>
                      </a:lnTo>
                      <a:lnTo>
                        <a:pt x="477" y="7614"/>
                      </a:lnTo>
                      <a:lnTo>
                        <a:pt x="416" y="8066"/>
                      </a:lnTo>
                      <a:lnTo>
                        <a:pt x="355" y="8506"/>
                      </a:lnTo>
                      <a:lnTo>
                        <a:pt x="257" y="9386"/>
                      </a:lnTo>
                      <a:lnTo>
                        <a:pt x="172" y="10266"/>
                      </a:lnTo>
                      <a:lnTo>
                        <a:pt x="110" y="11146"/>
                      </a:lnTo>
                      <a:lnTo>
                        <a:pt x="49" y="12025"/>
                      </a:lnTo>
                      <a:lnTo>
                        <a:pt x="37" y="12465"/>
                      </a:lnTo>
                      <a:lnTo>
                        <a:pt x="25" y="12918"/>
                      </a:lnTo>
                      <a:lnTo>
                        <a:pt x="1" y="13798"/>
                      </a:lnTo>
                      <a:lnTo>
                        <a:pt x="1" y="14237"/>
                      </a:lnTo>
                      <a:lnTo>
                        <a:pt x="1" y="14677"/>
                      </a:lnTo>
                      <a:lnTo>
                        <a:pt x="13" y="15557"/>
                      </a:lnTo>
                      <a:lnTo>
                        <a:pt x="25" y="16009"/>
                      </a:lnTo>
                      <a:lnTo>
                        <a:pt x="49" y="16449"/>
                      </a:lnTo>
                      <a:lnTo>
                        <a:pt x="98" y="17329"/>
                      </a:lnTo>
                      <a:lnTo>
                        <a:pt x="159" y="18197"/>
                      </a:lnTo>
                      <a:lnTo>
                        <a:pt x="245" y="19077"/>
                      </a:lnTo>
                      <a:lnTo>
                        <a:pt x="330" y="19945"/>
                      </a:lnTo>
                      <a:lnTo>
                        <a:pt x="428" y="20812"/>
                      </a:lnTo>
                      <a:lnTo>
                        <a:pt x="538" y="21680"/>
                      </a:lnTo>
                      <a:lnTo>
                        <a:pt x="660" y="22535"/>
                      </a:lnTo>
                      <a:lnTo>
                        <a:pt x="783" y="23379"/>
                      </a:lnTo>
                      <a:lnTo>
                        <a:pt x="905" y="24234"/>
                      </a:lnTo>
                      <a:lnTo>
                        <a:pt x="1027" y="25077"/>
                      </a:lnTo>
                      <a:lnTo>
                        <a:pt x="1137" y="25908"/>
                      </a:lnTo>
                      <a:lnTo>
                        <a:pt x="1247" y="26739"/>
                      </a:lnTo>
                      <a:lnTo>
                        <a:pt x="1333" y="27558"/>
                      </a:lnTo>
                      <a:lnTo>
                        <a:pt x="1418" y="28377"/>
                      </a:lnTo>
                      <a:lnTo>
                        <a:pt x="1455" y="28780"/>
                      </a:lnTo>
                      <a:lnTo>
                        <a:pt x="1479" y="29171"/>
                      </a:lnTo>
                      <a:lnTo>
                        <a:pt x="1504" y="29575"/>
                      </a:lnTo>
                      <a:lnTo>
                        <a:pt x="1528" y="29966"/>
                      </a:lnTo>
                      <a:lnTo>
                        <a:pt x="1553" y="30760"/>
                      </a:lnTo>
                      <a:lnTo>
                        <a:pt x="1565" y="31102"/>
                      </a:lnTo>
                      <a:lnTo>
                        <a:pt x="1601" y="31420"/>
                      </a:lnTo>
                      <a:lnTo>
                        <a:pt x="1650" y="31713"/>
                      </a:lnTo>
                      <a:lnTo>
                        <a:pt x="1699" y="32006"/>
                      </a:lnTo>
                      <a:lnTo>
                        <a:pt x="1760" y="32275"/>
                      </a:lnTo>
                      <a:lnTo>
                        <a:pt x="1895" y="32789"/>
                      </a:lnTo>
                      <a:lnTo>
                        <a:pt x="2017" y="33265"/>
                      </a:lnTo>
                      <a:lnTo>
                        <a:pt x="2090" y="33485"/>
                      </a:lnTo>
                      <a:lnTo>
                        <a:pt x="2249" y="33876"/>
                      </a:lnTo>
                      <a:lnTo>
                        <a:pt x="2750" y="35086"/>
                      </a:lnTo>
                      <a:lnTo>
                        <a:pt x="4204" y="38496"/>
                      </a:lnTo>
                      <a:lnTo>
                        <a:pt x="5610" y="41783"/>
                      </a:lnTo>
                      <a:lnTo>
                        <a:pt x="6258" y="43262"/>
                      </a:lnTo>
                      <a:lnTo>
                        <a:pt x="6893" y="44533"/>
                      </a:lnTo>
                      <a:lnTo>
                        <a:pt x="7516" y="45804"/>
                      </a:lnTo>
                      <a:lnTo>
                        <a:pt x="7822" y="46439"/>
                      </a:lnTo>
                      <a:lnTo>
                        <a:pt x="8115" y="47075"/>
                      </a:lnTo>
                      <a:lnTo>
                        <a:pt x="8408" y="47722"/>
                      </a:lnTo>
                      <a:lnTo>
                        <a:pt x="8689" y="48358"/>
                      </a:lnTo>
                      <a:lnTo>
                        <a:pt x="8971" y="49006"/>
                      </a:lnTo>
                      <a:lnTo>
                        <a:pt x="9239" y="49653"/>
                      </a:lnTo>
                      <a:lnTo>
                        <a:pt x="9496" y="50313"/>
                      </a:lnTo>
                      <a:lnTo>
                        <a:pt x="9753" y="50961"/>
                      </a:lnTo>
                      <a:lnTo>
                        <a:pt x="10217" y="52183"/>
                      </a:lnTo>
                      <a:lnTo>
                        <a:pt x="10156" y="52819"/>
                      </a:lnTo>
                      <a:lnTo>
                        <a:pt x="10095" y="53442"/>
                      </a:lnTo>
                      <a:lnTo>
                        <a:pt x="10070" y="53760"/>
                      </a:lnTo>
                      <a:lnTo>
                        <a:pt x="10058" y="54077"/>
                      </a:lnTo>
                      <a:lnTo>
                        <a:pt x="10058" y="54383"/>
                      </a:lnTo>
                      <a:lnTo>
                        <a:pt x="10070" y="54676"/>
                      </a:lnTo>
                      <a:lnTo>
                        <a:pt x="10107" y="54957"/>
                      </a:lnTo>
                      <a:lnTo>
                        <a:pt x="10156" y="55226"/>
                      </a:lnTo>
                      <a:lnTo>
                        <a:pt x="10193" y="55360"/>
                      </a:lnTo>
                      <a:lnTo>
                        <a:pt x="10241" y="55483"/>
                      </a:lnTo>
                      <a:lnTo>
                        <a:pt x="10290" y="55617"/>
                      </a:lnTo>
                      <a:lnTo>
                        <a:pt x="10351" y="55727"/>
                      </a:lnTo>
                      <a:lnTo>
                        <a:pt x="10425" y="55837"/>
                      </a:lnTo>
                      <a:lnTo>
                        <a:pt x="10510" y="55947"/>
                      </a:lnTo>
                      <a:lnTo>
                        <a:pt x="10596" y="56057"/>
                      </a:lnTo>
                      <a:lnTo>
                        <a:pt x="10694" y="56155"/>
                      </a:lnTo>
                      <a:lnTo>
                        <a:pt x="10804" y="56240"/>
                      </a:lnTo>
                      <a:lnTo>
                        <a:pt x="10914" y="56326"/>
                      </a:lnTo>
                      <a:lnTo>
                        <a:pt x="11048" y="56399"/>
                      </a:lnTo>
                      <a:lnTo>
                        <a:pt x="11182" y="56473"/>
                      </a:lnTo>
                      <a:lnTo>
                        <a:pt x="11439" y="56570"/>
                      </a:lnTo>
                      <a:lnTo>
                        <a:pt x="11696" y="56644"/>
                      </a:lnTo>
                      <a:lnTo>
                        <a:pt x="11965" y="56705"/>
                      </a:lnTo>
                      <a:lnTo>
                        <a:pt x="12246" y="56729"/>
                      </a:lnTo>
                      <a:lnTo>
                        <a:pt x="12527" y="56729"/>
                      </a:lnTo>
                      <a:lnTo>
                        <a:pt x="12820" y="56705"/>
                      </a:lnTo>
                      <a:lnTo>
                        <a:pt x="13101" y="56668"/>
                      </a:lnTo>
                      <a:lnTo>
                        <a:pt x="13394" y="56607"/>
                      </a:lnTo>
                      <a:lnTo>
                        <a:pt x="13675" y="56521"/>
                      </a:lnTo>
                      <a:lnTo>
                        <a:pt x="13944" y="56411"/>
                      </a:lnTo>
                      <a:lnTo>
                        <a:pt x="14213" y="56289"/>
                      </a:lnTo>
                      <a:lnTo>
                        <a:pt x="14470" y="56143"/>
                      </a:lnTo>
                      <a:lnTo>
                        <a:pt x="14714" y="55984"/>
                      </a:lnTo>
                      <a:lnTo>
                        <a:pt x="14934" y="55800"/>
                      </a:lnTo>
                      <a:lnTo>
                        <a:pt x="15142" y="55605"/>
                      </a:lnTo>
                      <a:lnTo>
                        <a:pt x="15325" y="55385"/>
                      </a:lnTo>
                      <a:lnTo>
                        <a:pt x="15460" y="55189"/>
                      </a:lnTo>
                      <a:lnTo>
                        <a:pt x="15606" y="54945"/>
                      </a:lnTo>
                      <a:lnTo>
                        <a:pt x="15753" y="54664"/>
                      </a:lnTo>
                      <a:lnTo>
                        <a:pt x="15900" y="54371"/>
                      </a:lnTo>
                      <a:lnTo>
                        <a:pt x="16046" y="54065"/>
                      </a:lnTo>
                      <a:lnTo>
                        <a:pt x="16156" y="53772"/>
                      </a:lnTo>
                      <a:lnTo>
                        <a:pt x="16254" y="53515"/>
                      </a:lnTo>
                      <a:lnTo>
                        <a:pt x="16303" y="53295"/>
                      </a:lnTo>
                      <a:lnTo>
                        <a:pt x="16340" y="53075"/>
                      </a:lnTo>
                      <a:lnTo>
                        <a:pt x="16340" y="52855"/>
                      </a:lnTo>
                      <a:lnTo>
                        <a:pt x="16327" y="52623"/>
                      </a:lnTo>
                      <a:lnTo>
                        <a:pt x="16291" y="52379"/>
                      </a:lnTo>
                      <a:lnTo>
                        <a:pt x="16242" y="52134"/>
                      </a:lnTo>
                      <a:lnTo>
                        <a:pt x="16181" y="51878"/>
                      </a:lnTo>
                      <a:lnTo>
                        <a:pt x="16107" y="51633"/>
                      </a:lnTo>
                      <a:lnTo>
                        <a:pt x="16022" y="51376"/>
                      </a:lnTo>
                      <a:lnTo>
                        <a:pt x="15839" y="50875"/>
                      </a:lnTo>
                      <a:lnTo>
                        <a:pt x="15643" y="50374"/>
                      </a:lnTo>
                      <a:lnTo>
                        <a:pt x="15460" y="49910"/>
                      </a:lnTo>
                      <a:lnTo>
                        <a:pt x="15301" y="49482"/>
                      </a:lnTo>
                      <a:lnTo>
                        <a:pt x="15081" y="48822"/>
                      </a:lnTo>
                      <a:lnTo>
                        <a:pt x="15008" y="48407"/>
                      </a:lnTo>
                      <a:lnTo>
                        <a:pt x="14922" y="47979"/>
                      </a:lnTo>
                      <a:lnTo>
                        <a:pt x="14751" y="47197"/>
                      </a:lnTo>
                      <a:lnTo>
                        <a:pt x="14580" y="46415"/>
                      </a:lnTo>
                      <a:lnTo>
                        <a:pt x="14372" y="45645"/>
                      </a:lnTo>
                      <a:lnTo>
                        <a:pt x="14164" y="44875"/>
                      </a:lnTo>
                      <a:lnTo>
                        <a:pt x="13944" y="44117"/>
                      </a:lnTo>
                      <a:lnTo>
                        <a:pt x="13700" y="43360"/>
                      </a:lnTo>
                      <a:lnTo>
                        <a:pt x="13443" y="42602"/>
                      </a:lnTo>
                      <a:lnTo>
                        <a:pt x="13187" y="41856"/>
                      </a:lnTo>
                      <a:lnTo>
                        <a:pt x="12918" y="41123"/>
                      </a:lnTo>
                      <a:lnTo>
                        <a:pt x="12625" y="40390"/>
                      </a:lnTo>
                      <a:lnTo>
                        <a:pt x="12331" y="39657"/>
                      </a:lnTo>
                      <a:lnTo>
                        <a:pt x="12038" y="38936"/>
                      </a:lnTo>
                      <a:lnTo>
                        <a:pt x="11415" y="37530"/>
                      </a:lnTo>
                      <a:lnTo>
                        <a:pt x="11048" y="36712"/>
                      </a:lnTo>
                      <a:lnTo>
                        <a:pt x="10791" y="36149"/>
                      </a:lnTo>
                      <a:lnTo>
                        <a:pt x="10449" y="35477"/>
                      </a:lnTo>
                      <a:lnTo>
                        <a:pt x="10266" y="35159"/>
                      </a:lnTo>
                      <a:lnTo>
                        <a:pt x="10083" y="34842"/>
                      </a:lnTo>
                      <a:lnTo>
                        <a:pt x="9704" y="34218"/>
                      </a:lnTo>
                      <a:lnTo>
                        <a:pt x="9325" y="33607"/>
                      </a:lnTo>
                      <a:lnTo>
                        <a:pt x="8946" y="33021"/>
                      </a:lnTo>
                      <a:lnTo>
                        <a:pt x="8604" y="32446"/>
                      </a:lnTo>
                      <a:lnTo>
                        <a:pt x="8457" y="32165"/>
                      </a:lnTo>
                      <a:lnTo>
                        <a:pt x="8311" y="31897"/>
                      </a:lnTo>
                      <a:lnTo>
                        <a:pt x="8188" y="31628"/>
                      </a:lnTo>
                      <a:lnTo>
                        <a:pt x="8091" y="31371"/>
                      </a:lnTo>
                      <a:lnTo>
                        <a:pt x="8030" y="31224"/>
                      </a:lnTo>
                      <a:lnTo>
                        <a:pt x="7993" y="31078"/>
                      </a:lnTo>
                      <a:lnTo>
                        <a:pt x="7944" y="30821"/>
                      </a:lnTo>
                      <a:lnTo>
                        <a:pt x="8164" y="27448"/>
                      </a:lnTo>
                      <a:lnTo>
                        <a:pt x="8225" y="26593"/>
                      </a:lnTo>
                      <a:lnTo>
                        <a:pt x="8298" y="25737"/>
                      </a:lnTo>
                      <a:lnTo>
                        <a:pt x="8359" y="24894"/>
                      </a:lnTo>
                      <a:lnTo>
                        <a:pt x="8445" y="24063"/>
                      </a:lnTo>
                      <a:lnTo>
                        <a:pt x="8531" y="23232"/>
                      </a:lnTo>
                      <a:lnTo>
                        <a:pt x="8628" y="22401"/>
                      </a:lnTo>
                      <a:lnTo>
                        <a:pt x="8714" y="21594"/>
                      </a:lnTo>
                      <a:lnTo>
                        <a:pt x="8824" y="20776"/>
                      </a:lnTo>
                      <a:lnTo>
                        <a:pt x="8922" y="19957"/>
                      </a:lnTo>
                      <a:lnTo>
                        <a:pt x="9019" y="19162"/>
                      </a:lnTo>
                      <a:lnTo>
                        <a:pt x="9215" y="17549"/>
                      </a:lnTo>
                      <a:lnTo>
                        <a:pt x="9410" y="15961"/>
                      </a:lnTo>
                      <a:lnTo>
                        <a:pt x="9496" y="15166"/>
                      </a:lnTo>
                      <a:lnTo>
                        <a:pt x="9545" y="14775"/>
                      </a:lnTo>
                      <a:lnTo>
                        <a:pt x="9594" y="14384"/>
                      </a:lnTo>
                      <a:lnTo>
                        <a:pt x="9777" y="12795"/>
                      </a:lnTo>
                      <a:lnTo>
                        <a:pt x="9875" y="12013"/>
                      </a:lnTo>
                      <a:lnTo>
                        <a:pt x="9960" y="11219"/>
                      </a:lnTo>
                      <a:lnTo>
                        <a:pt x="10046" y="10437"/>
                      </a:lnTo>
                      <a:lnTo>
                        <a:pt x="10131" y="9655"/>
                      </a:lnTo>
                      <a:lnTo>
                        <a:pt x="10217" y="8873"/>
                      </a:lnTo>
                      <a:lnTo>
                        <a:pt x="10290" y="8103"/>
                      </a:lnTo>
                      <a:lnTo>
                        <a:pt x="10437" y="6514"/>
                      </a:lnTo>
                      <a:lnTo>
                        <a:pt x="10498" y="5683"/>
                      </a:lnTo>
                      <a:lnTo>
                        <a:pt x="10535" y="5255"/>
                      </a:lnTo>
                      <a:lnTo>
                        <a:pt x="10547" y="4840"/>
                      </a:lnTo>
                      <a:lnTo>
                        <a:pt x="10547" y="4644"/>
                      </a:lnTo>
                      <a:lnTo>
                        <a:pt x="10547" y="4449"/>
                      </a:lnTo>
                      <a:lnTo>
                        <a:pt x="10535" y="4253"/>
                      </a:lnTo>
                      <a:lnTo>
                        <a:pt x="10510" y="4070"/>
                      </a:lnTo>
                      <a:lnTo>
                        <a:pt x="10474" y="3874"/>
                      </a:lnTo>
                      <a:lnTo>
                        <a:pt x="10437" y="3691"/>
                      </a:lnTo>
                      <a:lnTo>
                        <a:pt x="10400" y="3508"/>
                      </a:lnTo>
                      <a:lnTo>
                        <a:pt x="10351" y="3324"/>
                      </a:lnTo>
                      <a:lnTo>
                        <a:pt x="10290" y="3141"/>
                      </a:lnTo>
                      <a:lnTo>
                        <a:pt x="10217" y="2958"/>
                      </a:lnTo>
                      <a:lnTo>
                        <a:pt x="10144" y="2787"/>
                      </a:lnTo>
                      <a:lnTo>
                        <a:pt x="10070" y="2615"/>
                      </a:lnTo>
                      <a:lnTo>
                        <a:pt x="9985" y="2444"/>
                      </a:lnTo>
                      <a:lnTo>
                        <a:pt x="9887" y="2286"/>
                      </a:lnTo>
                      <a:lnTo>
                        <a:pt x="9789" y="2127"/>
                      </a:lnTo>
                      <a:lnTo>
                        <a:pt x="9679" y="1968"/>
                      </a:lnTo>
                      <a:lnTo>
                        <a:pt x="9569" y="1809"/>
                      </a:lnTo>
                      <a:lnTo>
                        <a:pt x="9447" y="1662"/>
                      </a:lnTo>
                      <a:lnTo>
                        <a:pt x="9325" y="1528"/>
                      </a:lnTo>
                      <a:lnTo>
                        <a:pt x="9190" y="1381"/>
                      </a:lnTo>
                      <a:lnTo>
                        <a:pt x="9056" y="1247"/>
                      </a:lnTo>
                      <a:lnTo>
                        <a:pt x="8909" y="1125"/>
                      </a:lnTo>
                      <a:lnTo>
                        <a:pt x="8763" y="1002"/>
                      </a:lnTo>
                      <a:lnTo>
                        <a:pt x="8604" y="892"/>
                      </a:lnTo>
                      <a:lnTo>
                        <a:pt x="8445" y="782"/>
                      </a:lnTo>
                      <a:lnTo>
                        <a:pt x="8286" y="672"/>
                      </a:lnTo>
                      <a:lnTo>
                        <a:pt x="8115" y="575"/>
                      </a:lnTo>
                      <a:lnTo>
                        <a:pt x="7944" y="489"/>
                      </a:lnTo>
                      <a:lnTo>
                        <a:pt x="7761" y="404"/>
                      </a:lnTo>
                      <a:lnTo>
                        <a:pt x="7577" y="330"/>
                      </a:lnTo>
                      <a:lnTo>
                        <a:pt x="7382" y="257"/>
                      </a:lnTo>
                      <a:lnTo>
                        <a:pt x="7186" y="196"/>
                      </a:lnTo>
                      <a:lnTo>
                        <a:pt x="6954" y="135"/>
                      </a:lnTo>
                      <a:lnTo>
                        <a:pt x="6722" y="86"/>
                      </a:lnTo>
                      <a:lnTo>
                        <a:pt x="6490" y="49"/>
                      </a:lnTo>
                      <a:lnTo>
                        <a:pt x="6258" y="25"/>
                      </a:lnTo>
                      <a:lnTo>
                        <a:pt x="60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3559150" y="4783325"/>
                  <a:ext cx="329675" cy="168975"/>
                </a:xfrm>
                <a:custGeom>
                  <a:avLst/>
                  <a:gdLst/>
                  <a:ahLst/>
                  <a:cxnLst/>
                  <a:rect l="l" t="t" r="r" b="b"/>
                  <a:pathLst>
                    <a:path w="13187" h="6759" extrusionOk="0">
                      <a:moveTo>
                        <a:pt x="12539" y="1"/>
                      </a:moveTo>
                      <a:lnTo>
                        <a:pt x="12393" y="25"/>
                      </a:lnTo>
                      <a:lnTo>
                        <a:pt x="12222" y="62"/>
                      </a:lnTo>
                      <a:lnTo>
                        <a:pt x="12050" y="123"/>
                      </a:lnTo>
                      <a:lnTo>
                        <a:pt x="11867" y="209"/>
                      </a:lnTo>
                      <a:lnTo>
                        <a:pt x="11672" y="306"/>
                      </a:lnTo>
                      <a:lnTo>
                        <a:pt x="11464" y="416"/>
                      </a:lnTo>
                      <a:lnTo>
                        <a:pt x="11036" y="673"/>
                      </a:lnTo>
                      <a:lnTo>
                        <a:pt x="10572" y="954"/>
                      </a:lnTo>
                      <a:lnTo>
                        <a:pt x="10095" y="1235"/>
                      </a:lnTo>
                      <a:lnTo>
                        <a:pt x="9606" y="1516"/>
                      </a:lnTo>
                      <a:lnTo>
                        <a:pt x="9362" y="1638"/>
                      </a:lnTo>
                      <a:lnTo>
                        <a:pt x="9105" y="1761"/>
                      </a:lnTo>
                      <a:lnTo>
                        <a:pt x="8861" y="1871"/>
                      </a:lnTo>
                      <a:lnTo>
                        <a:pt x="8604" y="1968"/>
                      </a:lnTo>
                      <a:lnTo>
                        <a:pt x="8348" y="2042"/>
                      </a:lnTo>
                      <a:lnTo>
                        <a:pt x="8103" y="2103"/>
                      </a:lnTo>
                      <a:lnTo>
                        <a:pt x="7847" y="2152"/>
                      </a:lnTo>
                      <a:lnTo>
                        <a:pt x="7602" y="2164"/>
                      </a:lnTo>
                      <a:lnTo>
                        <a:pt x="7358" y="2164"/>
                      </a:lnTo>
                      <a:lnTo>
                        <a:pt x="7113" y="2127"/>
                      </a:lnTo>
                      <a:lnTo>
                        <a:pt x="7003" y="2103"/>
                      </a:lnTo>
                      <a:lnTo>
                        <a:pt x="6881" y="2066"/>
                      </a:lnTo>
                      <a:lnTo>
                        <a:pt x="6771" y="2017"/>
                      </a:lnTo>
                      <a:lnTo>
                        <a:pt x="6649" y="1968"/>
                      </a:lnTo>
                      <a:lnTo>
                        <a:pt x="6392" y="1858"/>
                      </a:lnTo>
                      <a:lnTo>
                        <a:pt x="6123" y="1773"/>
                      </a:lnTo>
                      <a:lnTo>
                        <a:pt x="5867" y="1712"/>
                      </a:lnTo>
                      <a:lnTo>
                        <a:pt x="5598" y="1675"/>
                      </a:lnTo>
                      <a:lnTo>
                        <a:pt x="5341" y="1663"/>
                      </a:lnTo>
                      <a:lnTo>
                        <a:pt x="5072" y="1675"/>
                      </a:lnTo>
                      <a:lnTo>
                        <a:pt x="4816" y="1712"/>
                      </a:lnTo>
                      <a:lnTo>
                        <a:pt x="4547" y="1761"/>
                      </a:lnTo>
                      <a:lnTo>
                        <a:pt x="4290" y="1834"/>
                      </a:lnTo>
                      <a:lnTo>
                        <a:pt x="4021" y="1919"/>
                      </a:lnTo>
                      <a:lnTo>
                        <a:pt x="3765" y="2029"/>
                      </a:lnTo>
                      <a:lnTo>
                        <a:pt x="3508" y="2139"/>
                      </a:lnTo>
                      <a:lnTo>
                        <a:pt x="3239" y="2274"/>
                      </a:lnTo>
                      <a:lnTo>
                        <a:pt x="2983" y="2408"/>
                      </a:lnTo>
                      <a:lnTo>
                        <a:pt x="2469" y="2714"/>
                      </a:lnTo>
                      <a:lnTo>
                        <a:pt x="2445" y="2726"/>
                      </a:lnTo>
                      <a:lnTo>
                        <a:pt x="1871" y="3093"/>
                      </a:lnTo>
                      <a:lnTo>
                        <a:pt x="1308" y="3472"/>
                      </a:lnTo>
                      <a:lnTo>
                        <a:pt x="1150" y="3581"/>
                      </a:lnTo>
                      <a:lnTo>
                        <a:pt x="1003" y="3716"/>
                      </a:lnTo>
                      <a:lnTo>
                        <a:pt x="832" y="3887"/>
                      </a:lnTo>
                      <a:lnTo>
                        <a:pt x="673" y="4058"/>
                      </a:lnTo>
                      <a:lnTo>
                        <a:pt x="526" y="4241"/>
                      </a:lnTo>
                      <a:lnTo>
                        <a:pt x="380" y="4437"/>
                      </a:lnTo>
                      <a:lnTo>
                        <a:pt x="257" y="4620"/>
                      </a:lnTo>
                      <a:lnTo>
                        <a:pt x="160" y="4791"/>
                      </a:lnTo>
                      <a:lnTo>
                        <a:pt x="86" y="4950"/>
                      </a:lnTo>
                      <a:lnTo>
                        <a:pt x="37" y="5097"/>
                      </a:lnTo>
                      <a:lnTo>
                        <a:pt x="13" y="5256"/>
                      </a:lnTo>
                      <a:lnTo>
                        <a:pt x="1" y="5402"/>
                      </a:lnTo>
                      <a:lnTo>
                        <a:pt x="13" y="5549"/>
                      </a:lnTo>
                      <a:lnTo>
                        <a:pt x="37" y="5683"/>
                      </a:lnTo>
                      <a:lnTo>
                        <a:pt x="74" y="5806"/>
                      </a:lnTo>
                      <a:lnTo>
                        <a:pt x="135" y="5928"/>
                      </a:lnTo>
                      <a:lnTo>
                        <a:pt x="209" y="6038"/>
                      </a:lnTo>
                      <a:lnTo>
                        <a:pt x="294" y="6136"/>
                      </a:lnTo>
                      <a:lnTo>
                        <a:pt x="392" y="6233"/>
                      </a:lnTo>
                      <a:lnTo>
                        <a:pt x="502" y="6319"/>
                      </a:lnTo>
                      <a:lnTo>
                        <a:pt x="636" y="6404"/>
                      </a:lnTo>
                      <a:lnTo>
                        <a:pt x="783" y="6478"/>
                      </a:lnTo>
                      <a:lnTo>
                        <a:pt x="942" y="6539"/>
                      </a:lnTo>
                      <a:lnTo>
                        <a:pt x="1113" y="6600"/>
                      </a:lnTo>
                      <a:lnTo>
                        <a:pt x="1296" y="6637"/>
                      </a:lnTo>
                      <a:lnTo>
                        <a:pt x="1492" y="6686"/>
                      </a:lnTo>
                      <a:lnTo>
                        <a:pt x="1687" y="6710"/>
                      </a:lnTo>
                      <a:lnTo>
                        <a:pt x="1907" y="6734"/>
                      </a:lnTo>
                      <a:lnTo>
                        <a:pt x="2139" y="6747"/>
                      </a:lnTo>
                      <a:lnTo>
                        <a:pt x="2384" y="6759"/>
                      </a:lnTo>
                      <a:lnTo>
                        <a:pt x="2628" y="6747"/>
                      </a:lnTo>
                      <a:lnTo>
                        <a:pt x="2885" y="6734"/>
                      </a:lnTo>
                      <a:lnTo>
                        <a:pt x="3154" y="6722"/>
                      </a:lnTo>
                      <a:lnTo>
                        <a:pt x="3435" y="6686"/>
                      </a:lnTo>
                      <a:lnTo>
                        <a:pt x="3728" y="6649"/>
                      </a:lnTo>
                      <a:lnTo>
                        <a:pt x="4021" y="6600"/>
                      </a:lnTo>
                      <a:lnTo>
                        <a:pt x="4327" y="6551"/>
                      </a:lnTo>
                      <a:lnTo>
                        <a:pt x="4645" y="6478"/>
                      </a:lnTo>
                      <a:lnTo>
                        <a:pt x="5280" y="6319"/>
                      </a:lnTo>
                      <a:lnTo>
                        <a:pt x="5952" y="6123"/>
                      </a:lnTo>
                      <a:lnTo>
                        <a:pt x="6490" y="5952"/>
                      </a:lnTo>
                      <a:lnTo>
                        <a:pt x="7028" y="5757"/>
                      </a:lnTo>
                      <a:lnTo>
                        <a:pt x="7565" y="5549"/>
                      </a:lnTo>
                      <a:lnTo>
                        <a:pt x="8103" y="5317"/>
                      </a:lnTo>
                      <a:lnTo>
                        <a:pt x="8629" y="5085"/>
                      </a:lnTo>
                      <a:lnTo>
                        <a:pt x="9130" y="4828"/>
                      </a:lnTo>
                      <a:lnTo>
                        <a:pt x="9631" y="4571"/>
                      </a:lnTo>
                      <a:lnTo>
                        <a:pt x="10107" y="4303"/>
                      </a:lnTo>
                      <a:lnTo>
                        <a:pt x="10572" y="4021"/>
                      </a:lnTo>
                      <a:lnTo>
                        <a:pt x="10999" y="3740"/>
                      </a:lnTo>
                      <a:lnTo>
                        <a:pt x="11403" y="3459"/>
                      </a:lnTo>
                      <a:lnTo>
                        <a:pt x="11782" y="3178"/>
                      </a:lnTo>
                      <a:lnTo>
                        <a:pt x="12124" y="2897"/>
                      </a:lnTo>
                      <a:lnTo>
                        <a:pt x="12429" y="2616"/>
                      </a:lnTo>
                      <a:lnTo>
                        <a:pt x="12686" y="2335"/>
                      </a:lnTo>
                      <a:lnTo>
                        <a:pt x="12808" y="2201"/>
                      </a:lnTo>
                      <a:lnTo>
                        <a:pt x="12906" y="2066"/>
                      </a:lnTo>
                      <a:lnTo>
                        <a:pt x="12955" y="1981"/>
                      </a:lnTo>
                      <a:lnTo>
                        <a:pt x="13004" y="1883"/>
                      </a:lnTo>
                      <a:lnTo>
                        <a:pt x="13040" y="1761"/>
                      </a:lnTo>
                      <a:lnTo>
                        <a:pt x="13077" y="1638"/>
                      </a:lnTo>
                      <a:lnTo>
                        <a:pt x="13126" y="1370"/>
                      </a:lnTo>
                      <a:lnTo>
                        <a:pt x="13150" y="1088"/>
                      </a:lnTo>
                      <a:lnTo>
                        <a:pt x="13163" y="844"/>
                      </a:lnTo>
                      <a:lnTo>
                        <a:pt x="13175" y="636"/>
                      </a:lnTo>
                      <a:lnTo>
                        <a:pt x="13187" y="502"/>
                      </a:lnTo>
                      <a:lnTo>
                        <a:pt x="13187" y="465"/>
                      </a:lnTo>
                      <a:lnTo>
                        <a:pt x="13150" y="380"/>
                      </a:lnTo>
                      <a:lnTo>
                        <a:pt x="13114" y="306"/>
                      </a:lnTo>
                      <a:lnTo>
                        <a:pt x="13077" y="233"/>
                      </a:lnTo>
                      <a:lnTo>
                        <a:pt x="13028" y="184"/>
                      </a:lnTo>
                      <a:lnTo>
                        <a:pt x="12979" y="135"/>
                      </a:lnTo>
                      <a:lnTo>
                        <a:pt x="12930" y="86"/>
                      </a:lnTo>
                      <a:lnTo>
                        <a:pt x="12869" y="62"/>
                      </a:lnTo>
                      <a:lnTo>
                        <a:pt x="12808" y="25"/>
                      </a:lnTo>
                      <a:lnTo>
                        <a:pt x="12747" y="13"/>
                      </a:lnTo>
                      <a:lnTo>
                        <a:pt x="12686" y="1"/>
                      </a:lnTo>
                      <a:close/>
                    </a:path>
                  </a:pathLst>
                </a:custGeom>
                <a:solidFill>
                  <a:srgbClr val="EA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3556725" y="4652575"/>
                  <a:ext cx="332425" cy="289350"/>
                </a:xfrm>
                <a:custGeom>
                  <a:avLst/>
                  <a:gdLst/>
                  <a:ahLst/>
                  <a:cxnLst/>
                  <a:rect l="l" t="t" r="r" b="b"/>
                  <a:pathLst>
                    <a:path w="13297" h="11574" extrusionOk="0">
                      <a:moveTo>
                        <a:pt x="9153" y="0"/>
                      </a:moveTo>
                      <a:lnTo>
                        <a:pt x="9043" y="281"/>
                      </a:lnTo>
                      <a:lnTo>
                        <a:pt x="8933" y="562"/>
                      </a:lnTo>
                      <a:lnTo>
                        <a:pt x="8811" y="844"/>
                      </a:lnTo>
                      <a:lnTo>
                        <a:pt x="8677" y="1125"/>
                      </a:lnTo>
                      <a:lnTo>
                        <a:pt x="8530" y="1393"/>
                      </a:lnTo>
                      <a:lnTo>
                        <a:pt x="8371" y="1662"/>
                      </a:lnTo>
                      <a:lnTo>
                        <a:pt x="8212" y="1919"/>
                      </a:lnTo>
                      <a:lnTo>
                        <a:pt x="8053" y="2188"/>
                      </a:lnTo>
                      <a:lnTo>
                        <a:pt x="7882" y="2444"/>
                      </a:lnTo>
                      <a:lnTo>
                        <a:pt x="7699" y="2689"/>
                      </a:lnTo>
                      <a:lnTo>
                        <a:pt x="7320" y="3178"/>
                      </a:lnTo>
                      <a:lnTo>
                        <a:pt x="6917" y="3654"/>
                      </a:lnTo>
                      <a:lnTo>
                        <a:pt x="6514" y="4106"/>
                      </a:lnTo>
                      <a:lnTo>
                        <a:pt x="5976" y="4644"/>
                      </a:lnTo>
                      <a:lnTo>
                        <a:pt x="5450" y="5157"/>
                      </a:lnTo>
                      <a:lnTo>
                        <a:pt x="4913" y="5634"/>
                      </a:lnTo>
                      <a:lnTo>
                        <a:pt x="4387" y="6086"/>
                      </a:lnTo>
                      <a:lnTo>
                        <a:pt x="3862" y="6502"/>
                      </a:lnTo>
                      <a:lnTo>
                        <a:pt x="3373" y="6881"/>
                      </a:lnTo>
                      <a:lnTo>
                        <a:pt x="2909" y="7223"/>
                      </a:lnTo>
                      <a:lnTo>
                        <a:pt x="2469" y="7528"/>
                      </a:lnTo>
                      <a:lnTo>
                        <a:pt x="2456" y="7541"/>
                      </a:lnTo>
                      <a:lnTo>
                        <a:pt x="1882" y="7907"/>
                      </a:lnTo>
                      <a:lnTo>
                        <a:pt x="1308" y="8286"/>
                      </a:lnTo>
                      <a:lnTo>
                        <a:pt x="1308" y="8298"/>
                      </a:lnTo>
                      <a:lnTo>
                        <a:pt x="1161" y="8408"/>
                      </a:lnTo>
                      <a:lnTo>
                        <a:pt x="1002" y="8530"/>
                      </a:lnTo>
                      <a:lnTo>
                        <a:pt x="843" y="8702"/>
                      </a:lnTo>
                      <a:lnTo>
                        <a:pt x="672" y="8873"/>
                      </a:lnTo>
                      <a:lnTo>
                        <a:pt x="526" y="9068"/>
                      </a:lnTo>
                      <a:lnTo>
                        <a:pt x="391" y="9251"/>
                      </a:lnTo>
                      <a:lnTo>
                        <a:pt x="269" y="9435"/>
                      </a:lnTo>
                      <a:lnTo>
                        <a:pt x="159" y="9606"/>
                      </a:lnTo>
                      <a:lnTo>
                        <a:pt x="86" y="9777"/>
                      </a:lnTo>
                      <a:lnTo>
                        <a:pt x="49" y="9911"/>
                      </a:lnTo>
                      <a:lnTo>
                        <a:pt x="12" y="10070"/>
                      </a:lnTo>
                      <a:lnTo>
                        <a:pt x="0" y="10217"/>
                      </a:lnTo>
                      <a:lnTo>
                        <a:pt x="12" y="10364"/>
                      </a:lnTo>
                      <a:lnTo>
                        <a:pt x="37" y="10498"/>
                      </a:lnTo>
                      <a:lnTo>
                        <a:pt x="73" y="10620"/>
                      </a:lnTo>
                      <a:lnTo>
                        <a:pt x="134" y="10742"/>
                      </a:lnTo>
                      <a:lnTo>
                        <a:pt x="208" y="10852"/>
                      </a:lnTo>
                      <a:lnTo>
                        <a:pt x="293" y="10962"/>
                      </a:lnTo>
                      <a:lnTo>
                        <a:pt x="391" y="11048"/>
                      </a:lnTo>
                      <a:lnTo>
                        <a:pt x="513" y="11146"/>
                      </a:lnTo>
                      <a:lnTo>
                        <a:pt x="636" y="11219"/>
                      </a:lnTo>
                      <a:lnTo>
                        <a:pt x="782" y="11292"/>
                      </a:lnTo>
                      <a:lnTo>
                        <a:pt x="941" y="11353"/>
                      </a:lnTo>
                      <a:lnTo>
                        <a:pt x="1112" y="11415"/>
                      </a:lnTo>
                      <a:lnTo>
                        <a:pt x="1295" y="11463"/>
                      </a:lnTo>
                      <a:lnTo>
                        <a:pt x="1491" y="11500"/>
                      </a:lnTo>
                      <a:lnTo>
                        <a:pt x="1699" y="11525"/>
                      </a:lnTo>
                      <a:lnTo>
                        <a:pt x="1906" y="11549"/>
                      </a:lnTo>
                      <a:lnTo>
                        <a:pt x="2139" y="11561"/>
                      </a:lnTo>
                      <a:lnTo>
                        <a:pt x="2383" y="11573"/>
                      </a:lnTo>
                      <a:lnTo>
                        <a:pt x="2627" y="11573"/>
                      </a:lnTo>
                      <a:lnTo>
                        <a:pt x="2896" y="11561"/>
                      </a:lnTo>
                      <a:lnTo>
                        <a:pt x="3165" y="11537"/>
                      </a:lnTo>
                      <a:lnTo>
                        <a:pt x="3446" y="11500"/>
                      </a:lnTo>
                      <a:lnTo>
                        <a:pt x="3727" y="11463"/>
                      </a:lnTo>
                      <a:lnTo>
                        <a:pt x="4021" y="11415"/>
                      </a:lnTo>
                      <a:lnTo>
                        <a:pt x="4326" y="11366"/>
                      </a:lnTo>
                      <a:lnTo>
                        <a:pt x="4644" y="11305"/>
                      </a:lnTo>
                      <a:lnTo>
                        <a:pt x="5292" y="11146"/>
                      </a:lnTo>
                      <a:lnTo>
                        <a:pt x="5964" y="10950"/>
                      </a:lnTo>
                      <a:lnTo>
                        <a:pt x="6624" y="10730"/>
                      </a:lnTo>
                      <a:lnTo>
                        <a:pt x="7284" y="10474"/>
                      </a:lnTo>
                      <a:lnTo>
                        <a:pt x="7944" y="10205"/>
                      </a:lnTo>
                      <a:lnTo>
                        <a:pt x="8603" y="9911"/>
                      </a:lnTo>
                      <a:lnTo>
                        <a:pt x="9227" y="9594"/>
                      </a:lnTo>
                      <a:lnTo>
                        <a:pt x="9838" y="9276"/>
                      </a:lnTo>
                      <a:lnTo>
                        <a:pt x="10412" y="8934"/>
                      </a:lnTo>
                      <a:lnTo>
                        <a:pt x="10962" y="8592"/>
                      </a:lnTo>
                      <a:lnTo>
                        <a:pt x="11463" y="8237"/>
                      </a:lnTo>
                      <a:lnTo>
                        <a:pt x="11695" y="8066"/>
                      </a:lnTo>
                      <a:lnTo>
                        <a:pt x="11915" y="7895"/>
                      </a:lnTo>
                      <a:lnTo>
                        <a:pt x="12123" y="7712"/>
                      </a:lnTo>
                      <a:lnTo>
                        <a:pt x="12306" y="7541"/>
                      </a:lnTo>
                      <a:lnTo>
                        <a:pt x="12490" y="7369"/>
                      </a:lnTo>
                      <a:lnTo>
                        <a:pt x="12648" y="7198"/>
                      </a:lnTo>
                      <a:lnTo>
                        <a:pt x="12795" y="7027"/>
                      </a:lnTo>
                      <a:lnTo>
                        <a:pt x="12930" y="6868"/>
                      </a:lnTo>
                      <a:lnTo>
                        <a:pt x="13040" y="6697"/>
                      </a:lnTo>
                      <a:lnTo>
                        <a:pt x="13125" y="6538"/>
                      </a:lnTo>
                      <a:lnTo>
                        <a:pt x="13198" y="6392"/>
                      </a:lnTo>
                      <a:lnTo>
                        <a:pt x="13247" y="6233"/>
                      </a:lnTo>
                      <a:lnTo>
                        <a:pt x="13284" y="6086"/>
                      </a:lnTo>
                      <a:lnTo>
                        <a:pt x="13284" y="5952"/>
                      </a:lnTo>
                      <a:lnTo>
                        <a:pt x="13296" y="5952"/>
                      </a:lnTo>
                      <a:lnTo>
                        <a:pt x="13296" y="5940"/>
                      </a:lnTo>
                      <a:lnTo>
                        <a:pt x="13296" y="5927"/>
                      </a:lnTo>
                      <a:lnTo>
                        <a:pt x="13247" y="3410"/>
                      </a:lnTo>
                      <a:lnTo>
                        <a:pt x="13223" y="1785"/>
                      </a:lnTo>
                      <a:lnTo>
                        <a:pt x="13223" y="1235"/>
                      </a:lnTo>
                      <a:lnTo>
                        <a:pt x="13235" y="978"/>
                      </a:lnTo>
                      <a:lnTo>
                        <a:pt x="9153" y="0"/>
                      </a:lnTo>
                      <a:close/>
                    </a:path>
                  </a:pathLst>
                </a:custGeom>
                <a:solidFill>
                  <a:srgbClr val="0A3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3563125" y="3283225"/>
                  <a:ext cx="366950" cy="253600"/>
                </a:xfrm>
                <a:custGeom>
                  <a:avLst/>
                  <a:gdLst/>
                  <a:ahLst/>
                  <a:cxnLst/>
                  <a:rect l="l" t="t" r="r" b="b"/>
                  <a:pathLst>
                    <a:path w="14678" h="10144" extrusionOk="0">
                      <a:moveTo>
                        <a:pt x="636" y="1"/>
                      </a:moveTo>
                      <a:lnTo>
                        <a:pt x="1" y="3105"/>
                      </a:lnTo>
                      <a:lnTo>
                        <a:pt x="6979" y="10144"/>
                      </a:lnTo>
                      <a:lnTo>
                        <a:pt x="14678" y="5109"/>
                      </a:lnTo>
                      <a:lnTo>
                        <a:pt x="636" y="1"/>
                      </a:lnTo>
                      <a:close/>
                    </a:path>
                  </a:pathLst>
                </a:custGeom>
                <a:solidFill>
                  <a:srgbClr val="197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3664250" y="3309500"/>
                  <a:ext cx="272250" cy="1443000"/>
                </a:xfrm>
                <a:custGeom>
                  <a:avLst/>
                  <a:gdLst/>
                  <a:ahLst/>
                  <a:cxnLst/>
                  <a:rect l="l" t="t" r="r" b="b"/>
                  <a:pathLst>
                    <a:path w="10890" h="57720" extrusionOk="0">
                      <a:moveTo>
                        <a:pt x="5842" y="1"/>
                      </a:moveTo>
                      <a:lnTo>
                        <a:pt x="5610" y="13"/>
                      </a:lnTo>
                      <a:lnTo>
                        <a:pt x="5390" y="50"/>
                      </a:lnTo>
                      <a:lnTo>
                        <a:pt x="5158" y="86"/>
                      </a:lnTo>
                      <a:lnTo>
                        <a:pt x="4938" y="135"/>
                      </a:lnTo>
                      <a:lnTo>
                        <a:pt x="4718" y="196"/>
                      </a:lnTo>
                      <a:lnTo>
                        <a:pt x="4510" y="257"/>
                      </a:lnTo>
                      <a:lnTo>
                        <a:pt x="4302" y="343"/>
                      </a:lnTo>
                      <a:lnTo>
                        <a:pt x="4095" y="428"/>
                      </a:lnTo>
                      <a:lnTo>
                        <a:pt x="3887" y="526"/>
                      </a:lnTo>
                      <a:lnTo>
                        <a:pt x="3691" y="636"/>
                      </a:lnTo>
                      <a:lnTo>
                        <a:pt x="3508" y="758"/>
                      </a:lnTo>
                      <a:lnTo>
                        <a:pt x="3325" y="881"/>
                      </a:lnTo>
                      <a:lnTo>
                        <a:pt x="3141" y="1015"/>
                      </a:lnTo>
                      <a:lnTo>
                        <a:pt x="2970" y="1162"/>
                      </a:lnTo>
                      <a:lnTo>
                        <a:pt x="2799" y="1308"/>
                      </a:lnTo>
                      <a:lnTo>
                        <a:pt x="2640" y="1479"/>
                      </a:lnTo>
                      <a:lnTo>
                        <a:pt x="2494" y="1650"/>
                      </a:lnTo>
                      <a:lnTo>
                        <a:pt x="2347" y="1822"/>
                      </a:lnTo>
                      <a:lnTo>
                        <a:pt x="2213" y="2005"/>
                      </a:lnTo>
                      <a:lnTo>
                        <a:pt x="2078" y="2200"/>
                      </a:lnTo>
                      <a:lnTo>
                        <a:pt x="1968" y="2396"/>
                      </a:lnTo>
                      <a:lnTo>
                        <a:pt x="1858" y="2604"/>
                      </a:lnTo>
                      <a:lnTo>
                        <a:pt x="1761" y="2824"/>
                      </a:lnTo>
                      <a:lnTo>
                        <a:pt x="1675" y="3044"/>
                      </a:lnTo>
                      <a:lnTo>
                        <a:pt x="1589" y="3276"/>
                      </a:lnTo>
                      <a:lnTo>
                        <a:pt x="1431" y="3801"/>
                      </a:lnTo>
                      <a:lnTo>
                        <a:pt x="1284" y="4327"/>
                      </a:lnTo>
                      <a:lnTo>
                        <a:pt x="1149" y="4865"/>
                      </a:lnTo>
                      <a:lnTo>
                        <a:pt x="1015" y="5390"/>
                      </a:lnTo>
                      <a:lnTo>
                        <a:pt x="893" y="5928"/>
                      </a:lnTo>
                      <a:lnTo>
                        <a:pt x="783" y="6465"/>
                      </a:lnTo>
                      <a:lnTo>
                        <a:pt x="685" y="7003"/>
                      </a:lnTo>
                      <a:lnTo>
                        <a:pt x="587" y="7541"/>
                      </a:lnTo>
                      <a:lnTo>
                        <a:pt x="514" y="8091"/>
                      </a:lnTo>
                      <a:lnTo>
                        <a:pt x="428" y="8629"/>
                      </a:lnTo>
                      <a:lnTo>
                        <a:pt x="294" y="9728"/>
                      </a:lnTo>
                      <a:lnTo>
                        <a:pt x="184" y="10816"/>
                      </a:lnTo>
                      <a:lnTo>
                        <a:pt x="98" y="11916"/>
                      </a:lnTo>
                      <a:lnTo>
                        <a:pt x="62" y="12429"/>
                      </a:lnTo>
                      <a:lnTo>
                        <a:pt x="37" y="12943"/>
                      </a:lnTo>
                      <a:lnTo>
                        <a:pt x="1" y="13981"/>
                      </a:lnTo>
                      <a:lnTo>
                        <a:pt x="1" y="15008"/>
                      </a:lnTo>
                      <a:lnTo>
                        <a:pt x="25" y="16022"/>
                      </a:lnTo>
                      <a:lnTo>
                        <a:pt x="74" y="17049"/>
                      </a:lnTo>
                      <a:lnTo>
                        <a:pt x="135" y="18075"/>
                      </a:lnTo>
                      <a:lnTo>
                        <a:pt x="208" y="19090"/>
                      </a:lnTo>
                      <a:lnTo>
                        <a:pt x="306" y="20116"/>
                      </a:lnTo>
                      <a:lnTo>
                        <a:pt x="404" y="21130"/>
                      </a:lnTo>
                      <a:lnTo>
                        <a:pt x="514" y="22145"/>
                      </a:lnTo>
                      <a:lnTo>
                        <a:pt x="734" y="24186"/>
                      </a:lnTo>
                      <a:lnTo>
                        <a:pt x="954" y="26227"/>
                      </a:lnTo>
                      <a:lnTo>
                        <a:pt x="1052" y="27253"/>
                      </a:lnTo>
                      <a:lnTo>
                        <a:pt x="1149" y="28280"/>
                      </a:lnTo>
                      <a:lnTo>
                        <a:pt x="1186" y="29086"/>
                      </a:lnTo>
                      <a:lnTo>
                        <a:pt x="1296" y="30932"/>
                      </a:lnTo>
                      <a:lnTo>
                        <a:pt x="1357" y="31848"/>
                      </a:lnTo>
                      <a:lnTo>
                        <a:pt x="1394" y="32300"/>
                      </a:lnTo>
                      <a:lnTo>
                        <a:pt x="1443" y="32765"/>
                      </a:lnTo>
                      <a:lnTo>
                        <a:pt x="1528" y="33571"/>
                      </a:lnTo>
                      <a:lnTo>
                        <a:pt x="1602" y="34353"/>
                      </a:lnTo>
                      <a:lnTo>
                        <a:pt x="1687" y="35881"/>
                      </a:lnTo>
                      <a:lnTo>
                        <a:pt x="1748" y="36626"/>
                      </a:lnTo>
                      <a:lnTo>
                        <a:pt x="1809" y="37372"/>
                      </a:lnTo>
                      <a:lnTo>
                        <a:pt x="1907" y="38264"/>
                      </a:lnTo>
                      <a:lnTo>
                        <a:pt x="2017" y="39156"/>
                      </a:lnTo>
                      <a:lnTo>
                        <a:pt x="2139" y="40048"/>
                      </a:lnTo>
                      <a:lnTo>
                        <a:pt x="2262" y="40940"/>
                      </a:lnTo>
                      <a:lnTo>
                        <a:pt x="2530" y="42712"/>
                      </a:lnTo>
                      <a:lnTo>
                        <a:pt x="2811" y="44497"/>
                      </a:lnTo>
                      <a:lnTo>
                        <a:pt x="3093" y="46269"/>
                      </a:lnTo>
                      <a:lnTo>
                        <a:pt x="3361" y="48041"/>
                      </a:lnTo>
                      <a:lnTo>
                        <a:pt x="3484" y="48933"/>
                      </a:lnTo>
                      <a:lnTo>
                        <a:pt x="3606" y="49825"/>
                      </a:lnTo>
                      <a:lnTo>
                        <a:pt x="3716" y="50717"/>
                      </a:lnTo>
                      <a:lnTo>
                        <a:pt x="3814" y="51609"/>
                      </a:lnTo>
                      <a:lnTo>
                        <a:pt x="3752" y="52135"/>
                      </a:lnTo>
                      <a:lnTo>
                        <a:pt x="3679" y="52648"/>
                      </a:lnTo>
                      <a:lnTo>
                        <a:pt x="3520" y="53638"/>
                      </a:lnTo>
                      <a:lnTo>
                        <a:pt x="3484" y="53870"/>
                      </a:lnTo>
                      <a:lnTo>
                        <a:pt x="3447" y="54090"/>
                      </a:lnTo>
                      <a:lnTo>
                        <a:pt x="3361" y="54457"/>
                      </a:lnTo>
                      <a:lnTo>
                        <a:pt x="3276" y="54787"/>
                      </a:lnTo>
                      <a:lnTo>
                        <a:pt x="3251" y="54933"/>
                      </a:lnTo>
                      <a:lnTo>
                        <a:pt x="3227" y="55068"/>
                      </a:lnTo>
                      <a:lnTo>
                        <a:pt x="3215" y="55202"/>
                      </a:lnTo>
                      <a:lnTo>
                        <a:pt x="3215" y="55336"/>
                      </a:lnTo>
                      <a:lnTo>
                        <a:pt x="3239" y="55471"/>
                      </a:lnTo>
                      <a:lnTo>
                        <a:pt x="3264" y="55605"/>
                      </a:lnTo>
                      <a:lnTo>
                        <a:pt x="3325" y="55740"/>
                      </a:lnTo>
                      <a:lnTo>
                        <a:pt x="3398" y="55874"/>
                      </a:lnTo>
                      <a:lnTo>
                        <a:pt x="3484" y="56033"/>
                      </a:lnTo>
                      <a:lnTo>
                        <a:pt x="3606" y="56192"/>
                      </a:lnTo>
                      <a:lnTo>
                        <a:pt x="3777" y="56375"/>
                      </a:lnTo>
                      <a:lnTo>
                        <a:pt x="3936" y="56559"/>
                      </a:lnTo>
                      <a:lnTo>
                        <a:pt x="4107" y="56717"/>
                      </a:lnTo>
                      <a:lnTo>
                        <a:pt x="4290" y="56864"/>
                      </a:lnTo>
                      <a:lnTo>
                        <a:pt x="4461" y="56998"/>
                      </a:lnTo>
                      <a:lnTo>
                        <a:pt x="4645" y="57108"/>
                      </a:lnTo>
                      <a:lnTo>
                        <a:pt x="4828" y="57218"/>
                      </a:lnTo>
                      <a:lnTo>
                        <a:pt x="5011" y="57316"/>
                      </a:lnTo>
                      <a:lnTo>
                        <a:pt x="5195" y="57402"/>
                      </a:lnTo>
                      <a:lnTo>
                        <a:pt x="5390" y="57463"/>
                      </a:lnTo>
                      <a:lnTo>
                        <a:pt x="5586" y="57524"/>
                      </a:lnTo>
                      <a:lnTo>
                        <a:pt x="5781" y="57585"/>
                      </a:lnTo>
                      <a:lnTo>
                        <a:pt x="5977" y="57622"/>
                      </a:lnTo>
                      <a:lnTo>
                        <a:pt x="6184" y="57658"/>
                      </a:lnTo>
                      <a:lnTo>
                        <a:pt x="6392" y="57683"/>
                      </a:lnTo>
                      <a:lnTo>
                        <a:pt x="6588" y="57695"/>
                      </a:lnTo>
                      <a:lnTo>
                        <a:pt x="7015" y="57719"/>
                      </a:lnTo>
                      <a:lnTo>
                        <a:pt x="7443" y="57707"/>
                      </a:lnTo>
                      <a:lnTo>
                        <a:pt x="7871" y="57683"/>
                      </a:lnTo>
                      <a:lnTo>
                        <a:pt x="8311" y="57646"/>
                      </a:lnTo>
                      <a:lnTo>
                        <a:pt x="9203" y="57548"/>
                      </a:lnTo>
                      <a:lnTo>
                        <a:pt x="10119" y="57451"/>
                      </a:lnTo>
                      <a:lnTo>
                        <a:pt x="10119" y="56888"/>
                      </a:lnTo>
                      <a:lnTo>
                        <a:pt x="10107" y="56302"/>
                      </a:lnTo>
                      <a:lnTo>
                        <a:pt x="10083" y="55728"/>
                      </a:lnTo>
                      <a:lnTo>
                        <a:pt x="10046" y="55141"/>
                      </a:lnTo>
                      <a:lnTo>
                        <a:pt x="9961" y="53955"/>
                      </a:lnTo>
                      <a:lnTo>
                        <a:pt x="9875" y="52795"/>
                      </a:lnTo>
                      <a:lnTo>
                        <a:pt x="9826" y="52135"/>
                      </a:lnTo>
                      <a:lnTo>
                        <a:pt x="9777" y="51475"/>
                      </a:lnTo>
                      <a:lnTo>
                        <a:pt x="9643" y="50155"/>
                      </a:lnTo>
                      <a:lnTo>
                        <a:pt x="9741" y="49092"/>
                      </a:lnTo>
                      <a:lnTo>
                        <a:pt x="9814" y="48028"/>
                      </a:lnTo>
                      <a:lnTo>
                        <a:pt x="9863" y="46953"/>
                      </a:lnTo>
                      <a:lnTo>
                        <a:pt x="9875" y="45890"/>
                      </a:lnTo>
                      <a:lnTo>
                        <a:pt x="9875" y="44814"/>
                      </a:lnTo>
                      <a:lnTo>
                        <a:pt x="9838" y="43751"/>
                      </a:lnTo>
                      <a:lnTo>
                        <a:pt x="9777" y="42676"/>
                      </a:lnTo>
                      <a:lnTo>
                        <a:pt x="9680" y="41612"/>
                      </a:lnTo>
                      <a:lnTo>
                        <a:pt x="9570" y="40549"/>
                      </a:lnTo>
                      <a:lnTo>
                        <a:pt x="9435" y="39486"/>
                      </a:lnTo>
                      <a:lnTo>
                        <a:pt x="9264" y="38435"/>
                      </a:lnTo>
                      <a:lnTo>
                        <a:pt x="9081" y="37384"/>
                      </a:lnTo>
                      <a:lnTo>
                        <a:pt x="8861" y="36333"/>
                      </a:lnTo>
                      <a:lnTo>
                        <a:pt x="8616" y="35282"/>
                      </a:lnTo>
                      <a:lnTo>
                        <a:pt x="8360" y="34243"/>
                      </a:lnTo>
                      <a:lnTo>
                        <a:pt x="8066" y="33217"/>
                      </a:lnTo>
                      <a:lnTo>
                        <a:pt x="7993" y="32924"/>
                      </a:lnTo>
                      <a:lnTo>
                        <a:pt x="7932" y="32642"/>
                      </a:lnTo>
                      <a:lnTo>
                        <a:pt x="7834" y="32056"/>
                      </a:lnTo>
                      <a:lnTo>
                        <a:pt x="7736" y="31481"/>
                      </a:lnTo>
                      <a:lnTo>
                        <a:pt x="7675" y="31188"/>
                      </a:lnTo>
                      <a:lnTo>
                        <a:pt x="7614" y="30907"/>
                      </a:lnTo>
                      <a:lnTo>
                        <a:pt x="7614" y="30895"/>
                      </a:lnTo>
                      <a:lnTo>
                        <a:pt x="7688" y="30076"/>
                      </a:lnTo>
                      <a:lnTo>
                        <a:pt x="7761" y="29196"/>
                      </a:lnTo>
                      <a:lnTo>
                        <a:pt x="7834" y="28316"/>
                      </a:lnTo>
                      <a:lnTo>
                        <a:pt x="7908" y="27473"/>
                      </a:lnTo>
                      <a:lnTo>
                        <a:pt x="7981" y="26618"/>
                      </a:lnTo>
                      <a:lnTo>
                        <a:pt x="8066" y="25774"/>
                      </a:lnTo>
                      <a:lnTo>
                        <a:pt x="8152" y="24931"/>
                      </a:lnTo>
                      <a:lnTo>
                        <a:pt x="8250" y="24100"/>
                      </a:lnTo>
                      <a:lnTo>
                        <a:pt x="8506" y="22071"/>
                      </a:lnTo>
                      <a:lnTo>
                        <a:pt x="8787" y="20055"/>
                      </a:lnTo>
                      <a:lnTo>
                        <a:pt x="9068" y="18039"/>
                      </a:lnTo>
                      <a:lnTo>
                        <a:pt x="9374" y="16010"/>
                      </a:lnTo>
                      <a:lnTo>
                        <a:pt x="9655" y="14055"/>
                      </a:lnTo>
                      <a:lnTo>
                        <a:pt x="9924" y="12099"/>
                      </a:lnTo>
                      <a:lnTo>
                        <a:pt x="10181" y="10144"/>
                      </a:lnTo>
                      <a:lnTo>
                        <a:pt x="10413" y="8189"/>
                      </a:lnTo>
                      <a:lnTo>
                        <a:pt x="10584" y="6600"/>
                      </a:lnTo>
                      <a:lnTo>
                        <a:pt x="10682" y="5952"/>
                      </a:lnTo>
                      <a:lnTo>
                        <a:pt x="10755" y="5353"/>
                      </a:lnTo>
                      <a:lnTo>
                        <a:pt x="10816" y="4791"/>
                      </a:lnTo>
                      <a:lnTo>
                        <a:pt x="10853" y="4266"/>
                      </a:lnTo>
                      <a:lnTo>
                        <a:pt x="10877" y="3789"/>
                      </a:lnTo>
                      <a:lnTo>
                        <a:pt x="10889" y="3337"/>
                      </a:lnTo>
                      <a:lnTo>
                        <a:pt x="10877" y="2921"/>
                      </a:lnTo>
                      <a:lnTo>
                        <a:pt x="10865" y="2543"/>
                      </a:lnTo>
                      <a:lnTo>
                        <a:pt x="10853" y="2200"/>
                      </a:lnTo>
                      <a:lnTo>
                        <a:pt x="10828" y="1895"/>
                      </a:lnTo>
                      <a:lnTo>
                        <a:pt x="10767" y="1382"/>
                      </a:lnTo>
                      <a:lnTo>
                        <a:pt x="10731" y="991"/>
                      </a:lnTo>
                      <a:lnTo>
                        <a:pt x="10718" y="832"/>
                      </a:lnTo>
                      <a:lnTo>
                        <a:pt x="10718" y="722"/>
                      </a:lnTo>
                      <a:lnTo>
                        <a:pt x="10608" y="673"/>
                      </a:lnTo>
                      <a:lnTo>
                        <a:pt x="10486" y="636"/>
                      </a:lnTo>
                      <a:lnTo>
                        <a:pt x="10376" y="624"/>
                      </a:lnTo>
                      <a:lnTo>
                        <a:pt x="10242" y="612"/>
                      </a:lnTo>
                      <a:lnTo>
                        <a:pt x="9973" y="599"/>
                      </a:lnTo>
                      <a:lnTo>
                        <a:pt x="9643" y="599"/>
                      </a:lnTo>
                      <a:lnTo>
                        <a:pt x="9240" y="587"/>
                      </a:lnTo>
                      <a:lnTo>
                        <a:pt x="9007" y="563"/>
                      </a:lnTo>
                      <a:lnTo>
                        <a:pt x="8763" y="526"/>
                      </a:lnTo>
                      <a:lnTo>
                        <a:pt x="8482" y="477"/>
                      </a:lnTo>
                      <a:lnTo>
                        <a:pt x="8164" y="416"/>
                      </a:lnTo>
                      <a:lnTo>
                        <a:pt x="7834" y="318"/>
                      </a:lnTo>
                      <a:lnTo>
                        <a:pt x="7455" y="208"/>
                      </a:lnTo>
                      <a:lnTo>
                        <a:pt x="7223" y="147"/>
                      </a:lnTo>
                      <a:lnTo>
                        <a:pt x="6991" y="98"/>
                      </a:lnTo>
                      <a:lnTo>
                        <a:pt x="6759" y="50"/>
                      </a:lnTo>
                      <a:lnTo>
                        <a:pt x="6527" y="25"/>
                      </a:lnTo>
                      <a:lnTo>
                        <a:pt x="62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3527700" y="2660875"/>
                  <a:ext cx="436900" cy="842650"/>
                </a:xfrm>
                <a:custGeom>
                  <a:avLst/>
                  <a:gdLst/>
                  <a:ahLst/>
                  <a:cxnLst/>
                  <a:rect l="l" t="t" r="r" b="b"/>
                  <a:pathLst>
                    <a:path w="17476" h="33706" extrusionOk="0">
                      <a:moveTo>
                        <a:pt x="7944" y="1"/>
                      </a:moveTo>
                      <a:lnTo>
                        <a:pt x="7442" y="13"/>
                      </a:lnTo>
                      <a:lnTo>
                        <a:pt x="6905" y="25"/>
                      </a:lnTo>
                      <a:lnTo>
                        <a:pt x="6343" y="62"/>
                      </a:lnTo>
                      <a:lnTo>
                        <a:pt x="5768" y="111"/>
                      </a:lnTo>
                      <a:lnTo>
                        <a:pt x="5218" y="160"/>
                      </a:lnTo>
                      <a:lnTo>
                        <a:pt x="4681" y="233"/>
                      </a:lnTo>
                      <a:lnTo>
                        <a:pt x="4180" y="306"/>
                      </a:lnTo>
                      <a:lnTo>
                        <a:pt x="3727" y="392"/>
                      </a:lnTo>
                      <a:lnTo>
                        <a:pt x="3324" y="490"/>
                      </a:lnTo>
                      <a:lnTo>
                        <a:pt x="3165" y="539"/>
                      </a:lnTo>
                      <a:lnTo>
                        <a:pt x="3006" y="588"/>
                      </a:lnTo>
                      <a:lnTo>
                        <a:pt x="2884" y="636"/>
                      </a:lnTo>
                      <a:lnTo>
                        <a:pt x="2786" y="685"/>
                      </a:lnTo>
                      <a:lnTo>
                        <a:pt x="2701" y="746"/>
                      </a:lnTo>
                      <a:lnTo>
                        <a:pt x="2652" y="795"/>
                      </a:lnTo>
                      <a:lnTo>
                        <a:pt x="2505" y="1027"/>
                      </a:lnTo>
                      <a:lnTo>
                        <a:pt x="2346" y="1309"/>
                      </a:lnTo>
                      <a:lnTo>
                        <a:pt x="2175" y="1614"/>
                      </a:lnTo>
                      <a:lnTo>
                        <a:pt x="2004" y="1944"/>
                      </a:lnTo>
                      <a:lnTo>
                        <a:pt x="1821" y="2298"/>
                      </a:lnTo>
                      <a:lnTo>
                        <a:pt x="1638" y="2689"/>
                      </a:lnTo>
                      <a:lnTo>
                        <a:pt x="1454" y="3081"/>
                      </a:lnTo>
                      <a:lnTo>
                        <a:pt x="1283" y="3496"/>
                      </a:lnTo>
                      <a:lnTo>
                        <a:pt x="1112" y="3912"/>
                      </a:lnTo>
                      <a:lnTo>
                        <a:pt x="953" y="4327"/>
                      </a:lnTo>
                      <a:lnTo>
                        <a:pt x="794" y="4755"/>
                      </a:lnTo>
                      <a:lnTo>
                        <a:pt x="660" y="5170"/>
                      </a:lnTo>
                      <a:lnTo>
                        <a:pt x="538" y="5586"/>
                      </a:lnTo>
                      <a:lnTo>
                        <a:pt x="428" y="5989"/>
                      </a:lnTo>
                      <a:lnTo>
                        <a:pt x="342" y="6368"/>
                      </a:lnTo>
                      <a:lnTo>
                        <a:pt x="281" y="6735"/>
                      </a:lnTo>
                      <a:lnTo>
                        <a:pt x="196" y="7407"/>
                      </a:lnTo>
                      <a:lnTo>
                        <a:pt x="134" y="8079"/>
                      </a:lnTo>
                      <a:lnTo>
                        <a:pt x="86" y="8775"/>
                      </a:lnTo>
                      <a:lnTo>
                        <a:pt x="37" y="9496"/>
                      </a:lnTo>
                      <a:lnTo>
                        <a:pt x="12" y="10169"/>
                      </a:lnTo>
                      <a:lnTo>
                        <a:pt x="0" y="10902"/>
                      </a:lnTo>
                      <a:lnTo>
                        <a:pt x="0" y="11598"/>
                      </a:lnTo>
                      <a:lnTo>
                        <a:pt x="0" y="12271"/>
                      </a:lnTo>
                      <a:lnTo>
                        <a:pt x="25" y="12931"/>
                      </a:lnTo>
                      <a:lnTo>
                        <a:pt x="49" y="13554"/>
                      </a:lnTo>
                      <a:lnTo>
                        <a:pt x="73" y="14165"/>
                      </a:lnTo>
                      <a:lnTo>
                        <a:pt x="122" y="14764"/>
                      </a:lnTo>
                      <a:lnTo>
                        <a:pt x="171" y="15338"/>
                      </a:lnTo>
                      <a:lnTo>
                        <a:pt x="269" y="16438"/>
                      </a:lnTo>
                      <a:lnTo>
                        <a:pt x="391" y="17489"/>
                      </a:lnTo>
                      <a:lnTo>
                        <a:pt x="648" y="19493"/>
                      </a:lnTo>
                      <a:lnTo>
                        <a:pt x="770" y="20459"/>
                      </a:lnTo>
                      <a:lnTo>
                        <a:pt x="880" y="21424"/>
                      </a:lnTo>
                      <a:lnTo>
                        <a:pt x="966" y="22402"/>
                      </a:lnTo>
                      <a:lnTo>
                        <a:pt x="1002" y="22890"/>
                      </a:lnTo>
                      <a:lnTo>
                        <a:pt x="1027" y="23392"/>
                      </a:lnTo>
                      <a:lnTo>
                        <a:pt x="1039" y="23893"/>
                      </a:lnTo>
                      <a:lnTo>
                        <a:pt x="1039" y="24406"/>
                      </a:lnTo>
                      <a:lnTo>
                        <a:pt x="1039" y="24931"/>
                      </a:lnTo>
                      <a:lnTo>
                        <a:pt x="1027" y="25469"/>
                      </a:lnTo>
                      <a:lnTo>
                        <a:pt x="990" y="26031"/>
                      </a:lnTo>
                      <a:lnTo>
                        <a:pt x="953" y="26593"/>
                      </a:lnTo>
                      <a:lnTo>
                        <a:pt x="892" y="27180"/>
                      </a:lnTo>
                      <a:lnTo>
                        <a:pt x="819" y="27779"/>
                      </a:lnTo>
                      <a:lnTo>
                        <a:pt x="807" y="27950"/>
                      </a:lnTo>
                      <a:lnTo>
                        <a:pt x="794" y="28121"/>
                      </a:lnTo>
                      <a:lnTo>
                        <a:pt x="794" y="28280"/>
                      </a:lnTo>
                      <a:lnTo>
                        <a:pt x="807" y="28451"/>
                      </a:lnTo>
                      <a:lnTo>
                        <a:pt x="819" y="28622"/>
                      </a:lnTo>
                      <a:lnTo>
                        <a:pt x="843" y="28781"/>
                      </a:lnTo>
                      <a:lnTo>
                        <a:pt x="880" y="28940"/>
                      </a:lnTo>
                      <a:lnTo>
                        <a:pt x="917" y="29099"/>
                      </a:lnTo>
                      <a:lnTo>
                        <a:pt x="966" y="29258"/>
                      </a:lnTo>
                      <a:lnTo>
                        <a:pt x="1027" y="29404"/>
                      </a:lnTo>
                      <a:lnTo>
                        <a:pt x="1149" y="29710"/>
                      </a:lnTo>
                      <a:lnTo>
                        <a:pt x="1308" y="30003"/>
                      </a:lnTo>
                      <a:lnTo>
                        <a:pt x="1491" y="30284"/>
                      </a:lnTo>
                      <a:lnTo>
                        <a:pt x="1711" y="30553"/>
                      </a:lnTo>
                      <a:lnTo>
                        <a:pt x="1943" y="30822"/>
                      </a:lnTo>
                      <a:lnTo>
                        <a:pt x="2188" y="31078"/>
                      </a:lnTo>
                      <a:lnTo>
                        <a:pt x="2456" y="31323"/>
                      </a:lnTo>
                      <a:lnTo>
                        <a:pt x="2750" y="31555"/>
                      </a:lnTo>
                      <a:lnTo>
                        <a:pt x="3055" y="31775"/>
                      </a:lnTo>
                      <a:lnTo>
                        <a:pt x="3385" y="31995"/>
                      </a:lnTo>
                      <a:lnTo>
                        <a:pt x="3715" y="32191"/>
                      </a:lnTo>
                      <a:lnTo>
                        <a:pt x="4070" y="32386"/>
                      </a:lnTo>
                      <a:lnTo>
                        <a:pt x="4424" y="32557"/>
                      </a:lnTo>
                      <a:lnTo>
                        <a:pt x="4791" y="32728"/>
                      </a:lnTo>
                      <a:lnTo>
                        <a:pt x="5169" y="32887"/>
                      </a:lnTo>
                      <a:lnTo>
                        <a:pt x="5548" y="33022"/>
                      </a:lnTo>
                      <a:lnTo>
                        <a:pt x="5927" y="33156"/>
                      </a:lnTo>
                      <a:lnTo>
                        <a:pt x="6318" y="33266"/>
                      </a:lnTo>
                      <a:lnTo>
                        <a:pt x="6709" y="33376"/>
                      </a:lnTo>
                      <a:lnTo>
                        <a:pt x="7100" y="33461"/>
                      </a:lnTo>
                      <a:lnTo>
                        <a:pt x="7479" y="33535"/>
                      </a:lnTo>
                      <a:lnTo>
                        <a:pt x="7870" y="33596"/>
                      </a:lnTo>
                      <a:lnTo>
                        <a:pt x="8249" y="33645"/>
                      </a:lnTo>
                      <a:lnTo>
                        <a:pt x="8616" y="33681"/>
                      </a:lnTo>
                      <a:lnTo>
                        <a:pt x="8982" y="33694"/>
                      </a:lnTo>
                      <a:lnTo>
                        <a:pt x="9349" y="33706"/>
                      </a:lnTo>
                      <a:lnTo>
                        <a:pt x="9691" y="33694"/>
                      </a:lnTo>
                      <a:lnTo>
                        <a:pt x="10241" y="33645"/>
                      </a:lnTo>
                      <a:lnTo>
                        <a:pt x="10840" y="33571"/>
                      </a:lnTo>
                      <a:lnTo>
                        <a:pt x="11451" y="33461"/>
                      </a:lnTo>
                      <a:lnTo>
                        <a:pt x="12086" y="33327"/>
                      </a:lnTo>
                      <a:lnTo>
                        <a:pt x="12404" y="33254"/>
                      </a:lnTo>
                      <a:lnTo>
                        <a:pt x="12722" y="33168"/>
                      </a:lnTo>
                      <a:lnTo>
                        <a:pt x="13027" y="33070"/>
                      </a:lnTo>
                      <a:lnTo>
                        <a:pt x="13345" y="32973"/>
                      </a:lnTo>
                      <a:lnTo>
                        <a:pt x="13651" y="32863"/>
                      </a:lnTo>
                      <a:lnTo>
                        <a:pt x="13944" y="32753"/>
                      </a:lnTo>
                      <a:lnTo>
                        <a:pt x="14237" y="32630"/>
                      </a:lnTo>
                      <a:lnTo>
                        <a:pt x="14518" y="32496"/>
                      </a:lnTo>
                      <a:lnTo>
                        <a:pt x="14787" y="32362"/>
                      </a:lnTo>
                      <a:lnTo>
                        <a:pt x="15056" y="32215"/>
                      </a:lnTo>
                      <a:lnTo>
                        <a:pt x="15300" y="32068"/>
                      </a:lnTo>
                      <a:lnTo>
                        <a:pt x="15533" y="31909"/>
                      </a:lnTo>
                      <a:lnTo>
                        <a:pt x="15740" y="31738"/>
                      </a:lnTo>
                      <a:lnTo>
                        <a:pt x="15948" y="31567"/>
                      </a:lnTo>
                      <a:lnTo>
                        <a:pt x="16119" y="31384"/>
                      </a:lnTo>
                      <a:lnTo>
                        <a:pt x="16278" y="31188"/>
                      </a:lnTo>
                      <a:lnTo>
                        <a:pt x="16425" y="30993"/>
                      </a:lnTo>
                      <a:lnTo>
                        <a:pt x="16535" y="30797"/>
                      </a:lnTo>
                      <a:lnTo>
                        <a:pt x="16620" y="30577"/>
                      </a:lnTo>
                      <a:lnTo>
                        <a:pt x="16694" y="30370"/>
                      </a:lnTo>
                      <a:lnTo>
                        <a:pt x="16730" y="30137"/>
                      </a:lnTo>
                      <a:lnTo>
                        <a:pt x="16730" y="30027"/>
                      </a:lnTo>
                      <a:lnTo>
                        <a:pt x="16742" y="29905"/>
                      </a:lnTo>
                      <a:lnTo>
                        <a:pt x="16730" y="29783"/>
                      </a:lnTo>
                      <a:lnTo>
                        <a:pt x="16718" y="29661"/>
                      </a:lnTo>
                      <a:lnTo>
                        <a:pt x="16694" y="29539"/>
                      </a:lnTo>
                      <a:lnTo>
                        <a:pt x="16669" y="29416"/>
                      </a:lnTo>
                      <a:lnTo>
                        <a:pt x="16596" y="28952"/>
                      </a:lnTo>
                      <a:lnTo>
                        <a:pt x="16547" y="28426"/>
                      </a:lnTo>
                      <a:lnTo>
                        <a:pt x="16510" y="27840"/>
                      </a:lnTo>
                      <a:lnTo>
                        <a:pt x="16474" y="27192"/>
                      </a:lnTo>
                      <a:lnTo>
                        <a:pt x="16461" y="26508"/>
                      </a:lnTo>
                      <a:lnTo>
                        <a:pt x="16449" y="25775"/>
                      </a:lnTo>
                      <a:lnTo>
                        <a:pt x="16449" y="24992"/>
                      </a:lnTo>
                      <a:lnTo>
                        <a:pt x="16461" y="24186"/>
                      </a:lnTo>
                      <a:lnTo>
                        <a:pt x="16510" y="22499"/>
                      </a:lnTo>
                      <a:lnTo>
                        <a:pt x="16584" y="20740"/>
                      </a:lnTo>
                      <a:lnTo>
                        <a:pt x="16669" y="18943"/>
                      </a:lnTo>
                      <a:lnTo>
                        <a:pt x="16779" y="17171"/>
                      </a:lnTo>
                      <a:lnTo>
                        <a:pt x="16889" y="15448"/>
                      </a:lnTo>
                      <a:lnTo>
                        <a:pt x="17011" y="13810"/>
                      </a:lnTo>
                      <a:lnTo>
                        <a:pt x="17231" y="11012"/>
                      </a:lnTo>
                      <a:lnTo>
                        <a:pt x="17402" y="9081"/>
                      </a:lnTo>
                      <a:lnTo>
                        <a:pt x="17476" y="8360"/>
                      </a:lnTo>
                      <a:lnTo>
                        <a:pt x="17427" y="8311"/>
                      </a:lnTo>
                      <a:lnTo>
                        <a:pt x="17378" y="8238"/>
                      </a:lnTo>
                      <a:lnTo>
                        <a:pt x="17292" y="8054"/>
                      </a:lnTo>
                      <a:lnTo>
                        <a:pt x="17195" y="7822"/>
                      </a:lnTo>
                      <a:lnTo>
                        <a:pt x="17109" y="7566"/>
                      </a:lnTo>
                      <a:lnTo>
                        <a:pt x="17036" y="7272"/>
                      </a:lnTo>
                      <a:lnTo>
                        <a:pt x="16950" y="6967"/>
                      </a:lnTo>
                      <a:lnTo>
                        <a:pt x="16779" y="6307"/>
                      </a:lnTo>
                      <a:lnTo>
                        <a:pt x="16620" y="5647"/>
                      </a:lnTo>
                      <a:lnTo>
                        <a:pt x="16547" y="5341"/>
                      </a:lnTo>
                      <a:lnTo>
                        <a:pt x="16461" y="5048"/>
                      </a:lnTo>
                      <a:lnTo>
                        <a:pt x="16376" y="4804"/>
                      </a:lnTo>
                      <a:lnTo>
                        <a:pt x="16290" y="4584"/>
                      </a:lnTo>
                      <a:lnTo>
                        <a:pt x="16205" y="4413"/>
                      </a:lnTo>
                      <a:lnTo>
                        <a:pt x="16168" y="4352"/>
                      </a:lnTo>
                      <a:lnTo>
                        <a:pt x="16119" y="4303"/>
                      </a:lnTo>
                      <a:lnTo>
                        <a:pt x="16046" y="4242"/>
                      </a:lnTo>
                      <a:lnTo>
                        <a:pt x="15973" y="4193"/>
                      </a:lnTo>
                      <a:lnTo>
                        <a:pt x="15814" y="4095"/>
                      </a:lnTo>
                      <a:lnTo>
                        <a:pt x="15740" y="4046"/>
                      </a:lnTo>
                      <a:lnTo>
                        <a:pt x="15679" y="3985"/>
                      </a:lnTo>
                      <a:lnTo>
                        <a:pt x="15643" y="3912"/>
                      </a:lnTo>
                      <a:lnTo>
                        <a:pt x="15643" y="3875"/>
                      </a:lnTo>
                      <a:lnTo>
                        <a:pt x="15643" y="3838"/>
                      </a:lnTo>
                      <a:lnTo>
                        <a:pt x="15643" y="3728"/>
                      </a:lnTo>
                      <a:lnTo>
                        <a:pt x="15630" y="3618"/>
                      </a:lnTo>
                      <a:lnTo>
                        <a:pt x="15618" y="3521"/>
                      </a:lnTo>
                      <a:lnTo>
                        <a:pt x="15606" y="3423"/>
                      </a:lnTo>
                      <a:lnTo>
                        <a:pt x="15569" y="3337"/>
                      </a:lnTo>
                      <a:lnTo>
                        <a:pt x="15533" y="3252"/>
                      </a:lnTo>
                      <a:lnTo>
                        <a:pt x="15496" y="3178"/>
                      </a:lnTo>
                      <a:lnTo>
                        <a:pt x="15447" y="3105"/>
                      </a:lnTo>
                      <a:lnTo>
                        <a:pt x="15386" y="3044"/>
                      </a:lnTo>
                      <a:lnTo>
                        <a:pt x="15325" y="2983"/>
                      </a:lnTo>
                      <a:lnTo>
                        <a:pt x="15190" y="2873"/>
                      </a:lnTo>
                      <a:lnTo>
                        <a:pt x="15044" y="2775"/>
                      </a:lnTo>
                      <a:lnTo>
                        <a:pt x="14873" y="2702"/>
                      </a:lnTo>
                      <a:lnTo>
                        <a:pt x="14689" y="2628"/>
                      </a:lnTo>
                      <a:lnTo>
                        <a:pt x="14506" y="2555"/>
                      </a:lnTo>
                      <a:lnTo>
                        <a:pt x="14139" y="2433"/>
                      </a:lnTo>
                      <a:lnTo>
                        <a:pt x="13956" y="2372"/>
                      </a:lnTo>
                      <a:lnTo>
                        <a:pt x="13785" y="2298"/>
                      </a:lnTo>
                      <a:lnTo>
                        <a:pt x="13614" y="2225"/>
                      </a:lnTo>
                      <a:lnTo>
                        <a:pt x="13467" y="2140"/>
                      </a:lnTo>
                      <a:lnTo>
                        <a:pt x="13027" y="1858"/>
                      </a:lnTo>
                      <a:lnTo>
                        <a:pt x="12575" y="1590"/>
                      </a:lnTo>
                      <a:lnTo>
                        <a:pt x="12099" y="1321"/>
                      </a:lnTo>
                      <a:lnTo>
                        <a:pt x="11610" y="1076"/>
                      </a:lnTo>
                      <a:lnTo>
                        <a:pt x="11084" y="832"/>
                      </a:lnTo>
                      <a:lnTo>
                        <a:pt x="10547" y="600"/>
                      </a:lnTo>
                      <a:lnTo>
                        <a:pt x="9984" y="368"/>
                      </a:lnTo>
                      <a:lnTo>
                        <a:pt x="9386" y="148"/>
                      </a:lnTo>
                      <a:lnTo>
                        <a:pt x="9276" y="111"/>
                      </a:lnTo>
                      <a:lnTo>
                        <a:pt x="9141" y="86"/>
                      </a:lnTo>
                      <a:lnTo>
                        <a:pt x="8811" y="38"/>
                      </a:lnTo>
                      <a:lnTo>
                        <a:pt x="8408" y="13"/>
                      </a:lnTo>
                      <a:lnTo>
                        <a:pt x="794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9"/>
                <p:cNvSpPr/>
                <p:nvPr/>
              </p:nvSpPr>
              <p:spPr>
                <a:xfrm>
                  <a:off x="3694800" y="2487650"/>
                  <a:ext cx="110325" cy="269800"/>
                </a:xfrm>
                <a:custGeom>
                  <a:avLst/>
                  <a:gdLst/>
                  <a:ahLst/>
                  <a:cxnLst/>
                  <a:rect l="l" t="t" r="r" b="b"/>
                  <a:pathLst>
                    <a:path w="4413" h="10792" extrusionOk="0">
                      <a:moveTo>
                        <a:pt x="2530" y="1"/>
                      </a:moveTo>
                      <a:lnTo>
                        <a:pt x="2359" y="25"/>
                      </a:lnTo>
                      <a:lnTo>
                        <a:pt x="2201" y="62"/>
                      </a:lnTo>
                      <a:lnTo>
                        <a:pt x="2042" y="111"/>
                      </a:lnTo>
                      <a:lnTo>
                        <a:pt x="1895" y="184"/>
                      </a:lnTo>
                      <a:lnTo>
                        <a:pt x="1748" y="257"/>
                      </a:lnTo>
                      <a:lnTo>
                        <a:pt x="1614" y="355"/>
                      </a:lnTo>
                      <a:lnTo>
                        <a:pt x="1492" y="453"/>
                      </a:lnTo>
                      <a:lnTo>
                        <a:pt x="1370" y="575"/>
                      </a:lnTo>
                      <a:lnTo>
                        <a:pt x="1272" y="710"/>
                      </a:lnTo>
                      <a:lnTo>
                        <a:pt x="1174" y="844"/>
                      </a:lnTo>
                      <a:lnTo>
                        <a:pt x="1101" y="991"/>
                      </a:lnTo>
                      <a:lnTo>
                        <a:pt x="1027" y="1149"/>
                      </a:lnTo>
                      <a:lnTo>
                        <a:pt x="978" y="1308"/>
                      </a:lnTo>
                      <a:lnTo>
                        <a:pt x="954" y="1492"/>
                      </a:lnTo>
                      <a:lnTo>
                        <a:pt x="25" y="8286"/>
                      </a:lnTo>
                      <a:lnTo>
                        <a:pt x="13" y="8445"/>
                      </a:lnTo>
                      <a:lnTo>
                        <a:pt x="1" y="8604"/>
                      </a:lnTo>
                      <a:lnTo>
                        <a:pt x="13" y="8824"/>
                      </a:lnTo>
                      <a:lnTo>
                        <a:pt x="50" y="9044"/>
                      </a:lnTo>
                      <a:lnTo>
                        <a:pt x="111" y="9264"/>
                      </a:lnTo>
                      <a:lnTo>
                        <a:pt x="184" y="9460"/>
                      </a:lnTo>
                      <a:lnTo>
                        <a:pt x="282" y="9655"/>
                      </a:lnTo>
                      <a:lnTo>
                        <a:pt x="392" y="9838"/>
                      </a:lnTo>
                      <a:lnTo>
                        <a:pt x="514" y="10010"/>
                      </a:lnTo>
                      <a:lnTo>
                        <a:pt x="661" y="10156"/>
                      </a:lnTo>
                      <a:lnTo>
                        <a:pt x="820" y="10303"/>
                      </a:lnTo>
                      <a:lnTo>
                        <a:pt x="991" y="10425"/>
                      </a:lnTo>
                      <a:lnTo>
                        <a:pt x="1174" y="10535"/>
                      </a:lnTo>
                      <a:lnTo>
                        <a:pt x="1370" y="10633"/>
                      </a:lnTo>
                      <a:lnTo>
                        <a:pt x="1577" y="10706"/>
                      </a:lnTo>
                      <a:lnTo>
                        <a:pt x="1785" y="10755"/>
                      </a:lnTo>
                      <a:lnTo>
                        <a:pt x="2005" y="10779"/>
                      </a:lnTo>
                      <a:lnTo>
                        <a:pt x="2225" y="10792"/>
                      </a:lnTo>
                      <a:lnTo>
                        <a:pt x="2457" y="10779"/>
                      </a:lnTo>
                      <a:lnTo>
                        <a:pt x="2677" y="10743"/>
                      </a:lnTo>
                      <a:lnTo>
                        <a:pt x="2885" y="10694"/>
                      </a:lnTo>
                      <a:lnTo>
                        <a:pt x="3080" y="10608"/>
                      </a:lnTo>
                      <a:lnTo>
                        <a:pt x="3276" y="10523"/>
                      </a:lnTo>
                      <a:lnTo>
                        <a:pt x="3459" y="10413"/>
                      </a:lnTo>
                      <a:lnTo>
                        <a:pt x="3630" y="10278"/>
                      </a:lnTo>
                      <a:lnTo>
                        <a:pt x="3789" y="10132"/>
                      </a:lnTo>
                      <a:lnTo>
                        <a:pt x="3924" y="9973"/>
                      </a:lnTo>
                      <a:lnTo>
                        <a:pt x="4046" y="9802"/>
                      </a:lnTo>
                      <a:lnTo>
                        <a:pt x="4156" y="9631"/>
                      </a:lnTo>
                      <a:lnTo>
                        <a:pt x="4254" y="9435"/>
                      </a:lnTo>
                      <a:lnTo>
                        <a:pt x="4327" y="9227"/>
                      </a:lnTo>
                      <a:lnTo>
                        <a:pt x="4376" y="9020"/>
                      </a:lnTo>
                      <a:lnTo>
                        <a:pt x="4412" y="8800"/>
                      </a:lnTo>
                      <a:lnTo>
                        <a:pt x="4412" y="8568"/>
                      </a:lnTo>
                      <a:lnTo>
                        <a:pt x="4364" y="1699"/>
                      </a:lnTo>
                      <a:lnTo>
                        <a:pt x="4351" y="1553"/>
                      </a:lnTo>
                      <a:lnTo>
                        <a:pt x="4339" y="1394"/>
                      </a:lnTo>
                      <a:lnTo>
                        <a:pt x="4302" y="1247"/>
                      </a:lnTo>
                      <a:lnTo>
                        <a:pt x="4254" y="1101"/>
                      </a:lnTo>
                      <a:lnTo>
                        <a:pt x="4193" y="966"/>
                      </a:lnTo>
                      <a:lnTo>
                        <a:pt x="4119" y="832"/>
                      </a:lnTo>
                      <a:lnTo>
                        <a:pt x="4034" y="710"/>
                      </a:lnTo>
                      <a:lnTo>
                        <a:pt x="3936" y="587"/>
                      </a:lnTo>
                      <a:lnTo>
                        <a:pt x="3838" y="477"/>
                      </a:lnTo>
                      <a:lnTo>
                        <a:pt x="3728" y="380"/>
                      </a:lnTo>
                      <a:lnTo>
                        <a:pt x="3606" y="294"/>
                      </a:lnTo>
                      <a:lnTo>
                        <a:pt x="3471" y="208"/>
                      </a:lnTo>
                      <a:lnTo>
                        <a:pt x="3337" y="147"/>
                      </a:lnTo>
                      <a:lnTo>
                        <a:pt x="3190" y="86"/>
                      </a:lnTo>
                      <a:lnTo>
                        <a:pt x="3032" y="50"/>
                      </a:lnTo>
                      <a:lnTo>
                        <a:pt x="2885" y="13"/>
                      </a:lnTo>
                      <a:lnTo>
                        <a:pt x="2702" y="1"/>
                      </a:lnTo>
                      <a:close/>
                    </a:path>
                  </a:pathLst>
                </a:custGeom>
                <a:solidFill>
                  <a:srgbClr val="ED9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3583300" y="2329700"/>
                  <a:ext cx="348300" cy="344350"/>
                </a:xfrm>
                <a:custGeom>
                  <a:avLst/>
                  <a:gdLst/>
                  <a:ahLst/>
                  <a:cxnLst/>
                  <a:rect l="l" t="t" r="r" b="b"/>
                  <a:pathLst>
                    <a:path w="13932" h="13774" extrusionOk="0">
                      <a:moveTo>
                        <a:pt x="7638" y="1"/>
                      </a:moveTo>
                      <a:lnTo>
                        <a:pt x="7394" y="25"/>
                      </a:lnTo>
                      <a:lnTo>
                        <a:pt x="7162" y="49"/>
                      </a:lnTo>
                      <a:lnTo>
                        <a:pt x="6917" y="86"/>
                      </a:lnTo>
                      <a:lnTo>
                        <a:pt x="6685" y="135"/>
                      </a:lnTo>
                      <a:lnTo>
                        <a:pt x="6441" y="208"/>
                      </a:lnTo>
                      <a:lnTo>
                        <a:pt x="6196" y="294"/>
                      </a:lnTo>
                      <a:lnTo>
                        <a:pt x="5952" y="392"/>
                      </a:lnTo>
                      <a:lnTo>
                        <a:pt x="5707" y="502"/>
                      </a:lnTo>
                      <a:lnTo>
                        <a:pt x="5463" y="624"/>
                      </a:lnTo>
                      <a:lnTo>
                        <a:pt x="5206" y="770"/>
                      </a:lnTo>
                      <a:lnTo>
                        <a:pt x="4950" y="917"/>
                      </a:lnTo>
                      <a:lnTo>
                        <a:pt x="4693" y="1088"/>
                      </a:lnTo>
                      <a:lnTo>
                        <a:pt x="4424" y="1272"/>
                      </a:lnTo>
                      <a:lnTo>
                        <a:pt x="4009" y="1785"/>
                      </a:lnTo>
                      <a:lnTo>
                        <a:pt x="3520" y="2408"/>
                      </a:lnTo>
                      <a:lnTo>
                        <a:pt x="3263" y="2762"/>
                      </a:lnTo>
                      <a:lnTo>
                        <a:pt x="2994" y="3141"/>
                      </a:lnTo>
                      <a:lnTo>
                        <a:pt x="2725" y="3545"/>
                      </a:lnTo>
                      <a:lnTo>
                        <a:pt x="2444" y="3985"/>
                      </a:lnTo>
                      <a:lnTo>
                        <a:pt x="2176" y="4437"/>
                      </a:lnTo>
                      <a:lnTo>
                        <a:pt x="1907" y="4913"/>
                      </a:lnTo>
                      <a:lnTo>
                        <a:pt x="1650" y="5402"/>
                      </a:lnTo>
                      <a:lnTo>
                        <a:pt x="1406" y="5928"/>
                      </a:lnTo>
                      <a:lnTo>
                        <a:pt x="1173" y="6453"/>
                      </a:lnTo>
                      <a:lnTo>
                        <a:pt x="953" y="7003"/>
                      </a:lnTo>
                      <a:lnTo>
                        <a:pt x="758" y="7577"/>
                      </a:lnTo>
                      <a:lnTo>
                        <a:pt x="672" y="7871"/>
                      </a:lnTo>
                      <a:lnTo>
                        <a:pt x="587" y="8164"/>
                      </a:lnTo>
                      <a:lnTo>
                        <a:pt x="465" y="8653"/>
                      </a:lnTo>
                      <a:lnTo>
                        <a:pt x="342" y="9142"/>
                      </a:lnTo>
                      <a:lnTo>
                        <a:pt x="245" y="9618"/>
                      </a:lnTo>
                      <a:lnTo>
                        <a:pt x="159" y="10095"/>
                      </a:lnTo>
                      <a:lnTo>
                        <a:pt x="86" y="10572"/>
                      </a:lnTo>
                      <a:lnTo>
                        <a:pt x="37" y="11060"/>
                      </a:lnTo>
                      <a:lnTo>
                        <a:pt x="12" y="11561"/>
                      </a:lnTo>
                      <a:lnTo>
                        <a:pt x="0" y="12075"/>
                      </a:lnTo>
                      <a:lnTo>
                        <a:pt x="12" y="12185"/>
                      </a:lnTo>
                      <a:lnTo>
                        <a:pt x="37" y="12319"/>
                      </a:lnTo>
                      <a:lnTo>
                        <a:pt x="86" y="12454"/>
                      </a:lnTo>
                      <a:lnTo>
                        <a:pt x="147" y="12576"/>
                      </a:lnTo>
                      <a:lnTo>
                        <a:pt x="232" y="12710"/>
                      </a:lnTo>
                      <a:lnTo>
                        <a:pt x="330" y="12845"/>
                      </a:lnTo>
                      <a:lnTo>
                        <a:pt x="440" y="12979"/>
                      </a:lnTo>
                      <a:lnTo>
                        <a:pt x="562" y="13101"/>
                      </a:lnTo>
                      <a:lnTo>
                        <a:pt x="697" y="13223"/>
                      </a:lnTo>
                      <a:lnTo>
                        <a:pt x="843" y="13333"/>
                      </a:lnTo>
                      <a:lnTo>
                        <a:pt x="1002" y="13431"/>
                      </a:lnTo>
                      <a:lnTo>
                        <a:pt x="1173" y="13517"/>
                      </a:lnTo>
                      <a:lnTo>
                        <a:pt x="1357" y="13578"/>
                      </a:lnTo>
                      <a:lnTo>
                        <a:pt x="1540" y="13639"/>
                      </a:lnTo>
                      <a:lnTo>
                        <a:pt x="1736" y="13676"/>
                      </a:lnTo>
                      <a:lnTo>
                        <a:pt x="1931" y="13688"/>
                      </a:lnTo>
                      <a:lnTo>
                        <a:pt x="2188" y="13700"/>
                      </a:lnTo>
                      <a:lnTo>
                        <a:pt x="2505" y="13737"/>
                      </a:lnTo>
                      <a:lnTo>
                        <a:pt x="2884" y="13761"/>
                      </a:lnTo>
                      <a:lnTo>
                        <a:pt x="3324" y="13773"/>
                      </a:lnTo>
                      <a:lnTo>
                        <a:pt x="3556" y="13773"/>
                      </a:lnTo>
                      <a:lnTo>
                        <a:pt x="3813" y="13761"/>
                      </a:lnTo>
                      <a:lnTo>
                        <a:pt x="4082" y="13749"/>
                      </a:lnTo>
                      <a:lnTo>
                        <a:pt x="4363" y="13712"/>
                      </a:lnTo>
                      <a:lnTo>
                        <a:pt x="4669" y="13663"/>
                      </a:lnTo>
                      <a:lnTo>
                        <a:pt x="4986" y="13602"/>
                      </a:lnTo>
                      <a:lnTo>
                        <a:pt x="5316" y="13529"/>
                      </a:lnTo>
                      <a:lnTo>
                        <a:pt x="5671" y="13443"/>
                      </a:lnTo>
                      <a:lnTo>
                        <a:pt x="5927" y="13358"/>
                      </a:lnTo>
                      <a:lnTo>
                        <a:pt x="6159" y="13260"/>
                      </a:lnTo>
                      <a:lnTo>
                        <a:pt x="6367" y="13150"/>
                      </a:lnTo>
                      <a:lnTo>
                        <a:pt x="6563" y="13028"/>
                      </a:lnTo>
                      <a:lnTo>
                        <a:pt x="6746" y="12906"/>
                      </a:lnTo>
                      <a:lnTo>
                        <a:pt x="6905" y="12784"/>
                      </a:lnTo>
                      <a:lnTo>
                        <a:pt x="7064" y="12649"/>
                      </a:lnTo>
                      <a:lnTo>
                        <a:pt x="7198" y="12527"/>
                      </a:lnTo>
                      <a:lnTo>
                        <a:pt x="7455" y="12282"/>
                      </a:lnTo>
                      <a:lnTo>
                        <a:pt x="7687" y="12063"/>
                      </a:lnTo>
                      <a:lnTo>
                        <a:pt x="7797" y="11965"/>
                      </a:lnTo>
                      <a:lnTo>
                        <a:pt x="7919" y="11891"/>
                      </a:lnTo>
                      <a:lnTo>
                        <a:pt x="8029" y="11818"/>
                      </a:lnTo>
                      <a:lnTo>
                        <a:pt x="8151" y="11781"/>
                      </a:lnTo>
                      <a:lnTo>
                        <a:pt x="8628" y="11623"/>
                      </a:lnTo>
                      <a:lnTo>
                        <a:pt x="9092" y="11451"/>
                      </a:lnTo>
                      <a:lnTo>
                        <a:pt x="9545" y="11256"/>
                      </a:lnTo>
                      <a:lnTo>
                        <a:pt x="9972" y="11036"/>
                      </a:lnTo>
                      <a:lnTo>
                        <a:pt x="10376" y="10804"/>
                      </a:lnTo>
                      <a:lnTo>
                        <a:pt x="10767" y="10559"/>
                      </a:lnTo>
                      <a:lnTo>
                        <a:pt x="11133" y="10290"/>
                      </a:lnTo>
                      <a:lnTo>
                        <a:pt x="11488" y="10022"/>
                      </a:lnTo>
                      <a:lnTo>
                        <a:pt x="11818" y="9728"/>
                      </a:lnTo>
                      <a:lnTo>
                        <a:pt x="12123" y="9423"/>
                      </a:lnTo>
                      <a:lnTo>
                        <a:pt x="12404" y="9117"/>
                      </a:lnTo>
                      <a:lnTo>
                        <a:pt x="12673" y="8787"/>
                      </a:lnTo>
                      <a:lnTo>
                        <a:pt x="12905" y="8457"/>
                      </a:lnTo>
                      <a:lnTo>
                        <a:pt x="13125" y="8127"/>
                      </a:lnTo>
                      <a:lnTo>
                        <a:pt x="13321" y="7785"/>
                      </a:lnTo>
                      <a:lnTo>
                        <a:pt x="13480" y="7431"/>
                      </a:lnTo>
                      <a:lnTo>
                        <a:pt x="13626" y="7076"/>
                      </a:lnTo>
                      <a:lnTo>
                        <a:pt x="13736" y="6722"/>
                      </a:lnTo>
                      <a:lnTo>
                        <a:pt x="13822" y="6368"/>
                      </a:lnTo>
                      <a:lnTo>
                        <a:pt x="13895" y="6013"/>
                      </a:lnTo>
                      <a:lnTo>
                        <a:pt x="13920" y="5659"/>
                      </a:lnTo>
                      <a:lnTo>
                        <a:pt x="13932" y="5317"/>
                      </a:lnTo>
                      <a:lnTo>
                        <a:pt x="13907" y="4962"/>
                      </a:lnTo>
                      <a:lnTo>
                        <a:pt x="13895" y="4791"/>
                      </a:lnTo>
                      <a:lnTo>
                        <a:pt x="13859" y="4620"/>
                      </a:lnTo>
                      <a:lnTo>
                        <a:pt x="13822" y="4449"/>
                      </a:lnTo>
                      <a:lnTo>
                        <a:pt x="13785" y="4278"/>
                      </a:lnTo>
                      <a:lnTo>
                        <a:pt x="13736" y="4119"/>
                      </a:lnTo>
                      <a:lnTo>
                        <a:pt x="13675" y="3948"/>
                      </a:lnTo>
                      <a:lnTo>
                        <a:pt x="13602" y="3789"/>
                      </a:lnTo>
                      <a:lnTo>
                        <a:pt x="13529" y="3630"/>
                      </a:lnTo>
                      <a:lnTo>
                        <a:pt x="13455" y="3471"/>
                      </a:lnTo>
                      <a:lnTo>
                        <a:pt x="13357" y="3312"/>
                      </a:lnTo>
                      <a:lnTo>
                        <a:pt x="13260" y="3154"/>
                      </a:lnTo>
                      <a:lnTo>
                        <a:pt x="13162" y="3007"/>
                      </a:lnTo>
                      <a:lnTo>
                        <a:pt x="13040" y="2860"/>
                      </a:lnTo>
                      <a:lnTo>
                        <a:pt x="12930" y="2714"/>
                      </a:lnTo>
                      <a:lnTo>
                        <a:pt x="12795" y="2567"/>
                      </a:lnTo>
                      <a:lnTo>
                        <a:pt x="12661" y="2433"/>
                      </a:lnTo>
                      <a:lnTo>
                        <a:pt x="12514" y="2298"/>
                      </a:lnTo>
                      <a:lnTo>
                        <a:pt x="12355" y="2164"/>
                      </a:lnTo>
                      <a:lnTo>
                        <a:pt x="11818" y="1736"/>
                      </a:lnTo>
                      <a:lnTo>
                        <a:pt x="11280" y="1345"/>
                      </a:lnTo>
                      <a:lnTo>
                        <a:pt x="11023" y="1174"/>
                      </a:lnTo>
                      <a:lnTo>
                        <a:pt x="10767" y="1015"/>
                      </a:lnTo>
                      <a:lnTo>
                        <a:pt x="10522" y="856"/>
                      </a:lnTo>
                      <a:lnTo>
                        <a:pt x="10266" y="722"/>
                      </a:lnTo>
                      <a:lnTo>
                        <a:pt x="10021" y="587"/>
                      </a:lnTo>
                      <a:lnTo>
                        <a:pt x="9777" y="477"/>
                      </a:lnTo>
                      <a:lnTo>
                        <a:pt x="9532" y="367"/>
                      </a:lnTo>
                      <a:lnTo>
                        <a:pt x="9288" y="282"/>
                      </a:lnTo>
                      <a:lnTo>
                        <a:pt x="9056" y="208"/>
                      </a:lnTo>
                      <a:lnTo>
                        <a:pt x="8811" y="135"/>
                      </a:lnTo>
                      <a:lnTo>
                        <a:pt x="8579" y="86"/>
                      </a:lnTo>
                      <a:lnTo>
                        <a:pt x="8347" y="49"/>
                      </a:lnTo>
                      <a:lnTo>
                        <a:pt x="8103" y="25"/>
                      </a:lnTo>
                      <a:lnTo>
                        <a:pt x="7870" y="1"/>
                      </a:lnTo>
                      <a:close/>
                    </a:path>
                  </a:pathLst>
                </a:custGeom>
                <a:solidFill>
                  <a:srgbClr val="EFB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4286600" y="2065425"/>
                  <a:ext cx="165600" cy="275000"/>
                </a:xfrm>
                <a:custGeom>
                  <a:avLst/>
                  <a:gdLst/>
                  <a:ahLst/>
                  <a:cxnLst/>
                  <a:rect l="l" t="t" r="r" b="b"/>
                  <a:pathLst>
                    <a:path w="6624" h="11000" extrusionOk="0">
                      <a:moveTo>
                        <a:pt x="4546" y="1"/>
                      </a:moveTo>
                      <a:lnTo>
                        <a:pt x="4485" y="25"/>
                      </a:lnTo>
                      <a:lnTo>
                        <a:pt x="4436" y="74"/>
                      </a:lnTo>
                      <a:lnTo>
                        <a:pt x="4388" y="123"/>
                      </a:lnTo>
                      <a:lnTo>
                        <a:pt x="4339" y="196"/>
                      </a:lnTo>
                      <a:lnTo>
                        <a:pt x="4302" y="257"/>
                      </a:lnTo>
                      <a:lnTo>
                        <a:pt x="4265" y="343"/>
                      </a:lnTo>
                      <a:lnTo>
                        <a:pt x="4216" y="514"/>
                      </a:lnTo>
                      <a:lnTo>
                        <a:pt x="4180" y="685"/>
                      </a:lnTo>
                      <a:lnTo>
                        <a:pt x="4143" y="856"/>
                      </a:lnTo>
                      <a:lnTo>
                        <a:pt x="4106" y="1027"/>
                      </a:lnTo>
                      <a:lnTo>
                        <a:pt x="4082" y="1162"/>
                      </a:lnTo>
                      <a:lnTo>
                        <a:pt x="3581" y="2958"/>
                      </a:lnTo>
                      <a:lnTo>
                        <a:pt x="3532" y="2543"/>
                      </a:lnTo>
                      <a:lnTo>
                        <a:pt x="3508" y="2396"/>
                      </a:lnTo>
                      <a:lnTo>
                        <a:pt x="3483" y="2310"/>
                      </a:lnTo>
                      <a:lnTo>
                        <a:pt x="3385" y="2054"/>
                      </a:lnTo>
                      <a:lnTo>
                        <a:pt x="3312" y="1809"/>
                      </a:lnTo>
                      <a:lnTo>
                        <a:pt x="3239" y="1553"/>
                      </a:lnTo>
                      <a:lnTo>
                        <a:pt x="3165" y="1284"/>
                      </a:lnTo>
                      <a:lnTo>
                        <a:pt x="3104" y="1125"/>
                      </a:lnTo>
                      <a:lnTo>
                        <a:pt x="3019" y="942"/>
                      </a:lnTo>
                      <a:lnTo>
                        <a:pt x="2958" y="844"/>
                      </a:lnTo>
                      <a:lnTo>
                        <a:pt x="2897" y="770"/>
                      </a:lnTo>
                      <a:lnTo>
                        <a:pt x="2836" y="722"/>
                      </a:lnTo>
                      <a:lnTo>
                        <a:pt x="2811" y="709"/>
                      </a:lnTo>
                      <a:lnTo>
                        <a:pt x="2774" y="709"/>
                      </a:lnTo>
                      <a:lnTo>
                        <a:pt x="2713" y="722"/>
                      </a:lnTo>
                      <a:lnTo>
                        <a:pt x="2652" y="746"/>
                      </a:lnTo>
                      <a:lnTo>
                        <a:pt x="2603" y="795"/>
                      </a:lnTo>
                      <a:lnTo>
                        <a:pt x="2567" y="856"/>
                      </a:lnTo>
                      <a:lnTo>
                        <a:pt x="2530" y="929"/>
                      </a:lnTo>
                      <a:lnTo>
                        <a:pt x="2506" y="1015"/>
                      </a:lnTo>
                      <a:lnTo>
                        <a:pt x="2457" y="1198"/>
                      </a:lnTo>
                      <a:lnTo>
                        <a:pt x="2420" y="1394"/>
                      </a:lnTo>
                      <a:lnTo>
                        <a:pt x="2408" y="1577"/>
                      </a:lnTo>
                      <a:lnTo>
                        <a:pt x="2408" y="1846"/>
                      </a:lnTo>
                      <a:lnTo>
                        <a:pt x="2420" y="2017"/>
                      </a:lnTo>
                      <a:lnTo>
                        <a:pt x="2444" y="2213"/>
                      </a:lnTo>
                      <a:lnTo>
                        <a:pt x="2493" y="2640"/>
                      </a:lnTo>
                      <a:lnTo>
                        <a:pt x="2518" y="2848"/>
                      </a:lnTo>
                      <a:lnTo>
                        <a:pt x="2530" y="3068"/>
                      </a:lnTo>
                      <a:lnTo>
                        <a:pt x="2530" y="3264"/>
                      </a:lnTo>
                      <a:lnTo>
                        <a:pt x="2518" y="3435"/>
                      </a:lnTo>
                      <a:lnTo>
                        <a:pt x="2469" y="3850"/>
                      </a:lnTo>
                      <a:lnTo>
                        <a:pt x="2420" y="4119"/>
                      </a:lnTo>
                      <a:lnTo>
                        <a:pt x="2347" y="4388"/>
                      </a:lnTo>
                      <a:lnTo>
                        <a:pt x="2273" y="4681"/>
                      </a:lnTo>
                      <a:lnTo>
                        <a:pt x="2163" y="4974"/>
                      </a:lnTo>
                      <a:lnTo>
                        <a:pt x="2102" y="5109"/>
                      </a:lnTo>
                      <a:lnTo>
                        <a:pt x="2029" y="5256"/>
                      </a:lnTo>
                      <a:lnTo>
                        <a:pt x="1943" y="5378"/>
                      </a:lnTo>
                      <a:lnTo>
                        <a:pt x="1858" y="5512"/>
                      </a:lnTo>
                      <a:lnTo>
                        <a:pt x="1833" y="5561"/>
                      </a:lnTo>
                      <a:lnTo>
                        <a:pt x="1797" y="5610"/>
                      </a:lnTo>
                      <a:lnTo>
                        <a:pt x="1760" y="5647"/>
                      </a:lnTo>
                      <a:lnTo>
                        <a:pt x="1711" y="5659"/>
                      </a:lnTo>
                      <a:lnTo>
                        <a:pt x="1662" y="5671"/>
                      </a:lnTo>
                      <a:lnTo>
                        <a:pt x="1613" y="5659"/>
                      </a:lnTo>
                      <a:lnTo>
                        <a:pt x="1565" y="5622"/>
                      </a:lnTo>
                      <a:lnTo>
                        <a:pt x="1516" y="5561"/>
                      </a:lnTo>
                      <a:lnTo>
                        <a:pt x="1467" y="5488"/>
                      </a:lnTo>
                      <a:lnTo>
                        <a:pt x="1430" y="5378"/>
                      </a:lnTo>
                      <a:lnTo>
                        <a:pt x="1406" y="5243"/>
                      </a:lnTo>
                      <a:lnTo>
                        <a:pt x="1381" y="5084"/>
                      </a:lnTo>
                      <a:lnTo>
                        <a:pt x="1381" y="4901"/>
                      </a:lnTo>
                      <a:lnTo>
                        <a:pt x="1381" y="4669"/>
                      </a:lnTo>
                      <a:lnTo>
                        <a:pt x="1406" y="4412"/>
                      </a:lnTo>
                      <a:lnTo>
                        <a:pt x="1442" y="4119"/>
                      </a:lnTo>
                      <a:lnTo>
                        <a:pt x="1455" y="4033"/>
                      </a:lnTo>
                      <a:lnTo>
                        <a:pt x="1455" y="3948"/>
                      </a:lnTo>
                      <a:lnTo>
                        <a:pt x="1442" y="3850"/>
                      </a:lnTo>
                      <a:lnTo>
                        <a:pt x="1418" y="3765"/>
                      </a:lnTo>
                      <a:lnTo>
                        <a:pt x="1381" y="3667"/>
                      </a:lnTo>
                      <a:lnTo>
                        <a:pt x="1345" y="3581"/>
                      </a:lnTo>
                      <a:lnTo>
                        <a:pt x="1296" y="3484"/>
                      </a:lnTo>
                      <a:lnTo>
                        <a:pt x="1247" y="3410"/>
                      </a:lnTo>
                      <a:lnTo>
                        <a:pt x="1186" y="3337"/>
                      </a:lnTo>
                      <a:lnTo>
                        <a:pt x="1112" y="3264"/>
                      </a:lnTo>
                      <a:lnTo>
                        <a:pt x="1039" y="3202"/>
                      </a:lnTo>
                      <a:lnTo>
                        <a:pt x="966" y="3154"/>
                      </a:lnTo>
                      <a:lnTo>
                        <a:pt x="892" y="3117"/>
                      </a:lnTo>
                      <a:lnTo>
                        <a:pt x="807" y="3092"/>
                      </a:lnTo>
                      <a:lnTo>
                        <a:pt x="636" y="3092"/>
                      </a:lnTo>
                      <a:lnTo>
                        <a:pt x="611" y="3129"/>
                      </a:lnTo>
                      <a:lnTo>
                        <a:pt x="575" y="3178"/>
                      </a:lnTo>
                      <a:lnTo>
                        <a:pt x="550" y="3239"/>
                      </a:lnTo>
                      <a:lnTo>
                        <a:pt x="538" y="3325"/>
                      </a:lnTo>
                      <a:lnTo>
                        <a:pt x="501" y="3508"/>
                      </a:lnTo>
                      <a:lnTo>
                        <a:pt x="477" y="3740"/>
                      </a:lnTo>
                      <a:lnTo>
                        <a:pt x="428" y="4229"/>
                      </a:lnTo>
                      <a:lnTo>
                        <a:pt x="404" y="4461"/>
                      </a:lnTo>
                      <a:lnTo>
                        <a:pt x="355" y="4681"/>
                      </a:lnTo>
                      <a:lnTo>
                        <a:pt x="233" y="5170"/>
                      </a:lnTo>
                      <a:lnTo>
                        <a:pt x="110" y="5683"/>
                      </a:lnTo>
                      <a:lnTo>
                        <a:pt x="61" y="5928"/>
                      </a:lnTo>
                      <a:lnTo>
                        <a:pt x="25" y="6172"/>
                      </a:lnTo>
                      <a:lnTo>
                        <a:pt x="13" y="6417"/>
                      </a:lnTo>
                      <a:lnTo>
                        <a:pt x="0" y="6636"/>
                      </a:lnTo>
                      <a:lnTo>
                        <a:pt x="25" y="7064"/>
                      </a:lnTo>
                      <a:lnTo>
                        <a:pt x="49" y="7443"/>
                      </a:lnTo>
                      <a:lnTo>
                        <a:pt x="86" y="7773"/>
                      </a:lnTo>
                      <a:lnTo>
                        <a:pt x="135" y="8079"/>
                      </a:lnTo>
                      <a:lnTo>
                        <a:pt x="220" y="8408"/>
                      </a:lnTo>
                      <a:lnTo>
                        <a:pt x="318" y="8763"/>
                      </a:lnTo>
                      <a:lnTo>
                        <a:pt x="465" y="9178"/>
                      </a:lnTo>
                      <a:lnTo>
                        <a:pt x="636" y="9667"/>
                      </a:lnTo>
                      <a:lnTo>
                        <a:pt x="660" y="9838"/>
                      </a:lnTo>
                      <a:lnTo>
                        <a:pt x="697" y="9997"/>
                      </a:lnTo>
                      <a:lnTo>
                        <a:pt x="758" y="10144"/>
                      </a:lnTo>
                      <a:lnTo>
                        <a:pt x="831" y="10290"/>
                      </a:lnTo>
                      <a:lnTo>
                        <a:pt x="929" y="10413"/>
                      </a:lnTo>
                      <a:lnTo>
                        <a:pt x="1015" y="10535"/>
                      </a:lnTo>
                      <a:lnTo>
                        <a:pt x="1125" y="10645"/>
                      </a:lnTo>
                      <a:lnTo>
                        <a:pt x="1235" y="10743"/>
                      </a:lnTo>
                      <a:lnTo>
                        <a:pt x="1345" y="10816"/>
                      </a:lnTo>
                      <a:lnTo>
                        <a:pt x="1442" y="10889"/>
                      </a:lnTo>
                      <a:lnTo>
                        <a:pt x="1552" y="10938"/>
                      </a:lnTo>
                      <a:lnTo>
                        <a:pt x="1650" y="10975"/>
                      </a:lnTo>
                      <a:lnTo>
                        <a:pt x="1736" y="10999"/>
                      </a:lnTo>
                      <a:lnTo>
                        <a:pt x="1821" y="10999"/>
                      </a:lnTo>
                      <a:lnTo>
                        <a:pt x="1882" y="10987"/>
                      </a:lnTo>
                      <a:lnTo>
                        <a:pt x="1931" y="10963"/>
                      </a:lnTo>
                      <a:lnTo>
                        <a:pt x="2212" y="10657"/>
                      </a:lnTo>
                      <a:lnTo>
                        <a:pt x="2493" y="10339"/>
                      </a:lnTo>
                      <a:lnTo>
                        <a:pt x="2762" y="10022"/>
                      </a:lnTo>
                      <a:lnTo>
                        <a:pt x="3019" y="9692"/>
                      </a:lnTo>
                      <a:lnTo>
                        <a:pt x="3263" y="9362"/>
                      </a:lnTo>
                      <a:lnTo>
                        <a:pt x="3495" y="9032"/>
                      </a:lnTo>
                      <a:lnTo>
                        <a:pt x="3728" y="8690"/>
                      </a:lnTo>
                      <a:lnTo>
                        <a:pt x="3935" y="8360"/>
                      </a:lnTo>
                      <a:lnTo>
                        <a:pt x="4131" y="8030"/>
                      </a:lnTo>
                      <a:lnTo>
                        <a:pt x="4314" y="7712"/>
                      </a:lnTo>
                      <a:lnTo>
                        <a:pt x="4485" y="7382"/>
                      </a:lnTo>
                      <a:lnTo>
                        <a:pt x="4632" y="7076"/>
                      </a:lnTo>
                      <a:lnTo>
                        <a:pt x="4779" y="6771"/>
                      </a:lnTo>
                      <a:lnTo>
                        <a:pt x="4901" y="6478"/>
                      </a:lnTo>
                      <a:lnTo>
                        <a:pt x="4999" y="6197"/>
                      </a:lnTo>
                      <a:lnTo>
                        <a:pt x="5096" y="5928"/>
                      </a:lnTo>
                      <a:lnTo>
                        <a:pt x="5304" y="5720"/>
                      </a:lnTo>
                      <a:lnTo>
                        <a:pt x="5487" y="5512"/>
                      </a:lnTo>
                      <a:lnTo>
                        <a:pt x="5659" y="5304"/>
                      </a:lnTo>
                      <a:lnTo>
                        <a:pt x="5805" y="5097"/>
                      </a:lnTo>
                      <a:lnTo>
                        <a:pt x="5940" y="4889"/>
                      </a:lnTo>
                      <a:lnTo>
                        <a:pt x="6062" y="4681"/>
                      </a:lnTo>
                      <a:lnTo>
                        <a:pt x="6160" y="4473"/>
                      </a:lnTo>
                      <a:lnTo>
                        <a:pt x="6257" y="4278"/>
                      </a:lnTo>
                      <a:lnTo>
                        <a:pt x="6245" y="4009"/>
                      </a:lnTo>
                      <a:lnTo>
                        <a:pt x="6257" y="3777"/>
                      </a:lnTo>
                      <a:lnTo>
                        <a:pt x="6270" y="3569"/>
                      </a:lnTo>
                      <a:lnTo>
                        <a:pt x="6306" y="3398"/>
                      </a:lnTo>
                      <a:lnTo>
                        <a:pt x="6343" y="3251"/>
                      </a:lnTo>
                      <a:lnTo>
                        <a:pt x="6392" y="3129"/>
                      </a:lnTo>
                      <a:lnTo>
                        <a:pt x="6441" y="3031"/>
                      </a:lnTo>
                      <a:lnTo>
                        <a:pt x="6490" y="2946"/>
                      </a:lnTo>
                      <a:lnTo>
                        <a:pt x="6575" y="2824"/>
                      </a:lnTo>
                      <a:lnTo>
                        <a:pt x="6599" y="2775"/>
                      </a:lnTo>
                      <a:lnTo>
                        <a:pt x="6624" y="2726"/>
                      </a:lnTo>
                      <a:lnTo>
                        <a:pt x="6624" y="2689"/>
                      </a:lnTo>
                      <a:lnTo>
                        <a:pt x="6612" y="2653"/>
                      </a:lnTo>
                      <a:lnTo>
                        <a:pt x="6575" y="2616"/>
                      </a:lnTo>
                      <a:lnTo>
                        <a:pt x="6514" y="2567"/>
                      </a:lnTo>
                      <a:lnTo>
                        <a:pt x="6477" y="2543"/>
                      </a:lnTo>
                      <a:lnTo>
                        <a:pt x="6380" y="2543"/>
                      </a:lnTo>
                      <a:lnTo>
                        <a:pt x="6318" y="2555"/>
                      </a:lnTo>
                      <a:lnTo>
                        <a:pt x="6245" y="2567"/>
                      </a:lnTo>
                      <a:lnTo>
                        <a:pt x="6184" y="2591"/>
                      </a:lnTo>
                      <a:lnTo>
                        <a:pt x="6111" y="2628"/>
                      </a:lnTo>
                      <a:lnTo>
                        <a:pt x="6037" y="2677"/>
                      </a:lnTo>
                      <a:lnTo>
                        <a:pt x="5964" y="2750"/>
                      </a:lnTo>
                      <a:lnTo>
                        <a:pt x="5891" y="2836"/>
                      </a:lnTo>
                      <a:lnTo>
                        <a:pt x="5842" y="2921"/>
                      </a:lnTo>
                      <a:lnTo>
                        <a:pt x="5793" y="3019"/>
                      </a:lnTo>
                      <a:lnTo>
                        <a:pt x="5695" y="3227"/>
                      </a:lnTo>
                      <a:lnTo>
                        <a:pt x="5597" y="3435"/>
                      </a:lnTo>
                      <a:lnTo>
                        <a:pt x="5549" y="3532"/>
                      </a:lnTo>
                      <a:lnTo>
                        <a:pt x="5597" y="3031"/>
                      </a:lnTo>
                      <a:lnTo>
                        <a:pt x="5622" y="2530"/>
                      </a:lnTo>
                      <a:lnTo>
                        <a:pt x="5622" y="2274"/>
                      </a:lnTo>
                      <a:lnTo>
                        <a:pt x="5610" y="2017"/>
                      </a:lnTo>
                      <a:lnTo>
                        <a:pt x="5597" y="1760"/>
                      </a:lnTo>
                      <a:lnTo>
                        <a:pt x="5573" y="1504"/>
                      </a:lnTo>
                      <a:lnTo>
                        <a:pt x="5561" y="1247"/>
                      </a:lnTo>
                      <a:lnTo>
                        <a:pt x="5549" y="1100"/>
                      </a:lnTo>
                      <a:lnTo>
                        <a:pt x="5524" y="954"/>
                      </a:lnTo>
                      <a:lnTo>
                        <a:pt x="5487" y="819"/>
                      </a:lnTo>
                      <a:lnTo>
                        <a:pt x="5439" y="697"/>
                      </a:lnTo>
                      <a:lnTo>
                        <a:pt x="5414" y="648"/>
                      </a:lnTo>
                      <a:lnTo>
                        <a:pt x="5377" y="599"/>
                      </a:lnTo>
                      <a:lnTo>
                        <a:pt x="5329" y="563"/>
                      </a:lnTo>
                      <a:lnTo>
                        <a:pt x="5280" y="538"/>
                      </a:lnTo>
                      <a:lnTo>
                        <a:pt x="5219" y="599"/>
                      </a:lnTo>
                      <a:lnTo>
                        <a:pt x="5157" y="661"/>
                      </a:lnTo>
                      <a:lnTo>
                        <a:pt x="5109" y="734"/>
                      </a:lnTo>
                      <a:lnTo>
                        <a:pt x="5072" y="807"/>
                      </a:lnTo>
                      <a:lnTo>
                        <a:pt x="4999" y="954"/>
                      </a:lnTo>
                      <a:lnTo>
                        <a:pt x="4950" y="1125"/>
                      </a:lnTo>
                      <a:lnTo>
                        <a:pt x="4925" y="942"/>
                      </a:lnTo>
                      <a:lnTo>
                        <a:pt x="4901" y="758"/>
                      </a:lnTo>
                      <a:lnTo>
                        <a:pt x="4852" y="551"/>
                      </a:lnTo>
                      <a:lnTo>
                        <a:pt x="4827" y="441"/>
                      </a:lnTo>
                      <a:lnTo>
                        <a:pt x="4791" y="343"/>
                      </a:lnTo>
                      <a:lnTo>
                        <a:pt x="4742" y="245"/>
                      </a:lnTo>
                      <a:lnTo>
                        <a:pt x="4693" y="147"/>
                      </a:lnTo>
                      <a:lnTo>
                        <a:pt x="4620" y="74"/>
                      </a:lnTo>
                      <a:lnTo>
                        <a:pt x="4546" y="1"/>
                      </a:lnTo>
                      <a:close/>
                    </a:path>
                  </a:pathLst>
                </a:custGeom>
                <a:solidFill>
                  <a:srgbClr val="EFB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3853975" y="2288150"/>
                  <a:ext cx="516350" cy="632750"/>
                </a:xfrm>
                <a:custGeom>
                  <a:avLst/>
                  <a:gdLst/>
                  <a:ahLst/>
                  <a:cxnLst/>
                  <a:rect l="l" t="t" r="r" b="b"/>
                  <a:pathLst>
                    <a:path w="20654" h="25310" extrusionOk="0">
                      <a:moveTo>
                        <a:pt x="18723" y="1"/>
                      </a:moveTo>
                      <a:lnTo>
                        <a:pt x="18564" y="25"/>
                      </a:lnTo>
                      <a:lnTo>
                        <a:pt x="18417" y="62"/>
                      </a:lnTo>
                      <a:lnTo>
                        <a:pt x="18283" y="111"/>
                      </a:lnTo>
                      <a:lnTo>
                        <a:pt x="18136" y="159"/>
                      </a:lnTo>
                      <a:lnTo>
                        <a:pt x="18014" y="233"/>
                      </a:lnTo>
                      <a:lnTo>
                        <a:pt x="17880" y="306"/>
                      </a:lnTo>
                      <a:lnTo>
                        <a:pt x="17770" y="392"/>
                      </a:lnTo>
                      <a:lnTo>
                        <a:pt x="17660" y="489"/>
                      </a:lnTo>
                      <a:lnTo>
                        <a:pt x="17550" y="599"/>
                      </a:lnTo>
                      <a:lnTo>
                        <a:pt x="17452" y="709"/>
                      </a:lnTo>
                      <a:lnTo>
                        <a:pt x="17366" y="832"/>
                      </a:lnTo>
                      <a:lnTo>
                        <a:pt x="17281" y="954"/>
                      </a:lnTo>
                      <a:lnTo>
                        <a:pt x="17220" y="1088"/>
                      </a:lnTo>
                      <a:lnTo>
                        <a:pt x="17159" y="1223"/>
                      </a:lnTo>
                      <a:lnTo>
                        <a:pt x="17110" y="1369"/>
                      </a:lnTo>
                      <a:lnTo>
                        <a:pt x="17098" y="1430"/>
                      </a:lnTo>
                      <a:lnTo>
                        <a:pt x="17012" y="1711"/>
                      </a:lnTo>
                      <a:lnTo>
                        <a:pt x="16768" y="2530"/>
                      </a:lnTo>
                      <a:lnTo>
                        <a:pt x="16584" y="3117"/>
                      </a:lnTo>
                      <a:lnTo>
                        <a:pt x="16364" y="3801"/>
                      </a:lnTo>
                      <a:lnTo>
                        <a:pt x="16169" y="4376"/>
                      </a:lnTo>
                      <a:lnTo>
                        <a:pt x="15961" y="4950"/>
                      </a:lnTo>
                      <a:lnTo>
                        <a:pt x="15533" y="6099"/>
                      </a:lnTo>
                      <a:lnTo>
                        <a:pt x="15093" y="7235"/>
                      </a:lnTo>
                      <a:lnTo>
                        <a:pt x="14678" y="8372"/>
                      </a:lnTo>
                      <a:lnTo>
                        <a:pt x="14592" y="8641"/>
                      </a:lnTo>
                      <a:lnTo>
                        <a:pt x="14507" y="8922"/>
                      </a:lnTo>
                      <a:lnTo>
                        <a:pt x="14360" y="9484"/>
                      </a:lnTo>
                      <a:lnTo>
                        <a:pt x="14213" y="10070"/>
                      </a:lnTo>
                      <a:lnTo>
                        <a:pt x="14128" y="10364"/>
                      </a:lnTo>
                      <a:lnTo>
                        <a:pt x="14030" y="10657"/>
                      </a:lnTo>
                      <a:lnTo>
                        <a:pt x="13908" y="10999"/>
                      </a:lnTo>
                      <a:lnTo>
                        <a:pt x="13761" y="11341"/>
                      </a:lnTo>
                      <a:lnTo>
                        <a:pt x="13615" y="11659"/>
                      </a:lnTo>
                      <a:lnTo>
                        <a:pt x="13431" y="11977"/>
                      </a:lnTo>
                      <a:lnTo>
                        <a:pt x="13248" y="12282"/>
                      </a:lnTo>
                      <a:lnTo>
                        <a:pt x="13040" y="12576"/>
                      </a:lnTo>
                      <a:lnTo>
                        <a:pt x="12820" y="12869"/>
                      </a:lnTo>
                      <a:lnTo>
                        <a:pt x="12576" y="13150"/>
                      </a:lnTo>
                      <a:lnTo>
                        <a:pt x="12576" y="13126"/>
                      </a:lnTo>
                      <a:lnTo>
                        <a:pt x="12600" y="13113"/>
                      </a:lnTo>
                      <a:lnTo>
                        <a:pt x="12613" y="13089"/>
                      </a:lnTo>
                      <a:lnTo>
                        <a:pt x="12625" y="13077"/>
                      </a:lnTo>
                      <a:lnTo>
                        <a:pt x="12112" y="13407"/>
                      </a:lnTo>
                      <a:lnTo>
                        <a:pt x="11586" y="13737"/>
                      </a:lnTo>
                      <a:lnTo>
                        <a:pt x="11085" y="14030"/>
                      </a:lnTo>
                      <a:lnTo>
                        <a:pt x="10572" y="14336"/>
                      </a:lnTo>
                      <a:lnTo>
                        <a:pt x="9557" y="14922"/>
                      </a:lnTo>
                      <a:lnTo>
                        <a:pt x="8555" y="15497"/>
                      </a:lnTo>
                      <a:lnTo>
                        <a:pt x="8445" y="15558"/>
                      </a:lnTo>
                      <a:lnTo>
                        <a:pt x="8323" y="15619"/>
                      </a:lnTo>
                      <a:lnTo>
                        <a:pt x="8018" y="15729"/>
                      </a:lnTo>
                      <a:lnTo>
                        <a:pt x="7651" y="15839"/>
                      </a:lnTo>
                      <a:lnTo>
                        <a:pt x="7235" y="15949"/>
                      </a:lnTo>
                      <a:lnTo>
                        <a:pt x="6783" y="16046"/>
                      </a:lnTo>
                      <a:lnTo>
                        <a:pt x="6294" y="16156"/>
                      </a:lnTo>
                      <a:lnTo>
                        <a:pt x="5256" y="16364"/>
                      </a:lnTo>
                      <a:lnTo>
                        <a:pt x="4205" y="16584"/>
                      </a:lnTo>
                      <a:lnTo>
                        <a:pt x="3691" y="16694"/>
                      </a:lnTo>
                      <a:lnTo>
                        <a:pt x="3190" y="16816"/>
                      </a:lnTo>
                      <a:lnTo>
                        <a:pt x="2738" y="16939"/>
                      </a:lnTo>
                      <a:lnTo>
                        <a:pt x="2323" y="17061"/>
                      </a:lnTo>
                      <a:lnTo>
                        <a:pt x="1956" y="17195"/>
                      </a:lnTo>
                      <a:lnTo>
                        <a:pt x="1785" y="17269"/>
                      </a:lnTo>
                      <a:lnTo>
                        <a:pt x="1638" y="17330"/>
                      </a:lnTo>
                      <a:lnTo>
                        <a:pt x="1431" y="17452"/>
                      </a:lnTo>
                      <a:lnTo>
                        <a:pt x="1235" y="17562"/>
                      </a:lnTo>
                      <a:lnTo>
                        <a:pt x="1064" y="17684"/>
                      </a:lnTo>
                      <a:lnTo>
                        <a:pt x="905" y="17806"/>
                      </a:lnTo>
                      <a:lnTo>
                        <a:pt x="758" y="17941"/>
                      </a:lnTo>
                      <a:lnTo>
                        <a:pt x="624" y="18075"/>
                      </a:lnTo>
                      <a:lnTo>
                        <a:pt x="514" y="18210"/>
                      </a:lnTo>
                      <a:lnTo>
                        <a:pt x="404" y="18344"/>
                      </a:lnTo>
                      <a:lnTo>
                        <a:pt x="319" y="18491"/>
                      </a:lnTo>
                      <a:lnTo>
                        <a:pt x="245" y="18637"/>
                      </a:lnTo>
                      <a:lnTo>
                        <a:pt x="184" y="18784"/>
                      </a:lnTo>
                      <a:lnTo>
                        <a:pt x="123" y="18931"/>
                      </a:lnTo>
                      <a:lnTo>
                        <a:pt x="86" y="19089"/>
                      </a:lnTo>
                      <a:lnTo>
                        <a:pt x="50" y="19261"/>
                      </a:lnTo>
                      <a:lnTo>
                        <a:pt x="25" y="19419"/>
                      </a:lnTo>
                      <a:lnTo>
                        <a:pt x="13" y="19590"/>
                      </a:lnTo>
                      <a:lnTo>
                        <a:pt x="1" y="19762"/>
                      </a:lnTo>
                      <a:lnTo>
                        <a:pt x="1" y="19945"/>
                      </a:lnTo>
                      <a:lnTo>
                        <a:pt x="25" y="20312"/>
                      </a:lnTo>
                      <a:lnTo>
                        <a:pt x="62" y="20703"/>
                      </a:lnTo>
                      <a:lnTo>
                        <a:pt x="123" y="21106"/>
                      </a:lnTo>
                      <a:lnTo>
                        <a:pt x="282" y="21961"/>
                      </a:lnTo>
                      <a:lnTo>
                        <a:pt x="465" y="22902"/>
                      </a:lnTo>
                      <a:lnTo>
                        <a:pt x="502" y="23086"/>
                      </a:lnTo>
                      <a:lnTo>
                        <a:pt x="551" y="23269"/>
                      </a:lnTo>
                      <a:lnTo>
                        <a:pt x="624" y="23464"/>
                      </a:lnTo>
                      <a:lnTo>
                        <a:pt x="710" y="23660"/>
                      </a:lnTo>
                      <a:lnTo>
                        <a:pt x="807" y="23856"/>
                      </a:lnTo>
                      <a:lnTo>
                        <a:pt x="930" y="24063"/>
                      </a:lnTo>
                      <a:lnTo>
                        <a:pt x="1052" y="24247"/>
                      </a:lnTo>
                      <a:lnTo>
                        <a:pt x="1186" y="24442"/>
                      </a:lnTo>
                      <a:lnTo>
                        <a:pt x="1333" y="24613"/>
                      </a:lnTo>
                      <a:lnTo>
                        <a:pt x="1492" y="24772"/>
                      </a:lnTo>
                      <a:lnTo>
                        <a:pt x="1663" y="24919"/>
                      </a:lnTo>
                      <a:lnTo>
                        <a:pt x="1846" y="25053"/>
                      </a:lnTo>
                      <a:lnTo>
                        <a:pt x="2029" y="25151"/>
                      </a:lnTo>
                      <a:lnTo>
                        <a:pt x="2213" y="25236"/>
                      </a:lnTo>
                      <a:lnTo>
                        <a:pt x="2311" y="25273"/>
                      </a:lnTo>
                      <a:lnTo>
                        <a:pt x="2408" y="25285"/>
                      </a:lnTo>
                      <a:lnTo>
                        <a:pt x="2506" y="25310"/>
                      </a:lnTo>
                      <a:lnTo>
                        <a:pt x="2946" y="25310"/>
                      </a:lnTo>
                      <a:lnTo>
                        <a:pt x="3288" y="25285"/>
                      </a:lnTo>
                      <a:lnTo>
                        <a:pt x="3655" y="25236"/>
                      </a:lnTo>
                      <a:lnTo>
                        <a:pt x="4034" y="25163"/>
                      </a:lnTo>
                      <a:lnTo>
                        <a:pt x="4425" y="25090"/>
                      </a:lnTo>
                      <a:lnTo>
                        <a:pt x="4816" y="24980"/>
                      </a:lnTo>
                      <a:lnTo>
                        <a:pt x="5207" y="24870"/>
                      </a:lnTo>
                      <a:lnTo>
                        <a:pt x="5598" y="24760"/>
                      </a:lnTo>
                      <a:lnTo>
                        <a:pt x="5989" y="24625"/>
                      </a:lnTo>
                      <a:lnTo>
                        <a:pt x="6368" y="24491"/>
                      </a:lnTo>
                      <a:lnTo>
                        <a:pt x="7077" y="24222"/>
                      </a:lnTo>
                      <a:lnTo>
                        <a:pt x="7712" y="23953"/>
                      </a:lnTo>
                      <a:lnTo>
                        <a:pt x="8238" y="23721"/>
                      </a:lnTo>
                      <a:lnTo>
                        <a:pt x="8812" y="23428"/>
                      </a:lnTo>
                      <a:lnTo>
                        <a:pt x="9374" y="23122"/>
                      </a:lnTo>
                      <a:lnTo>
                        <a:pt x="9924" y="22805"/>
                      </a:lnTo>
                      <a:lnTo>
                        <a:pt x="10462" y="22475"/>
                      </a:lnTo>
                      <a:lnTo>
                        <a:pt x="10999" y="22132"/>
                      </a:lnTo>
                      <a:lnTo>
                        <a:pt x="11525" y="21778"/>
                      </a:lnTo>
                      <a:lnTo>
                        <a:pt x="12038" y="21399"/>
                      </a:lnTo>
                      <a:lnTo>
                        <a:pt x="12551" y="21020"/>
                      </a:lnTo>
                      <a:lnTo>
                        <a:pt x="13053" y="20629"/>
                      </a:lnTo>
                      <a:lnTo>
                        <a:pt x="13541" y="20214"/>
                      </a:lnTo>
                      <a:lnTo>
                        <a:pt x="14042" y="19798"/>
                      </a:lnTo>
                      <a:lnTo>
                        <a:pt x="14531" y="19358"/>
                      </a:lnTo>
                      <a:lnTo>
                        <a:pt x="15008" y="18918"/>
                      </a:lnTo>
                      <a:lnTo>
                        <a:pt x="15497" y="18442"/>
                      </a:lnTo>
                      <a:lnTo>
                        <a:pt x="15692" y="18246"/>
                      </a:lnTo>
                      <a:lnTo>
                        <a:pt x="15875" y="18051"/>
                      </a:lnTo>
                      <a:lnTo>
                        <a:pt x="16218" y="17647"/>
                      </a:lnTo>
                      <a:lnTo>
                        <a:pt x="16548" y="17232"/>
                      </a:lnTo>
                      <a:lnTo>
                        <a:pt x="16853" y="16804"/>
                      </a:lnTo>
                      <a:lnTo>
                        <a:pt x="17134" y="16364"/>
                      </a:lnTo>
                      <a:lnTo>
                        <a:pt x="17403" y="15912"/>
                      </a:lnTo>
                      <a:lnTo>
                        <a:pt x="17647" y="15460"/>
                      </a:lnTo>
                      <a:lnTo>
                        <a:pt x="17880" y="14995"/>
                      </a:lnTo>
                      <a:lnTo>
                        <a:pt x="18112" y="14519"/>
                      </a:lnTo>
                      <a:lnTo>
                        <a:pt x="18320" y="14042"/>
                      </a:lnTo>
                      <a:lnTo>
                        <a:pt x="18515" y="13553"/>
                      </a:lnTo>
                      <a:lnTo>
                        <a:pt x="18711" y="13065"/>
                      </a:lnTo>
                      <a:lnTo>
                        <a:pt x="19077" y="12075"/>
                      </a:lnTo>
                      <a:lnTo>
                        <a:pt x="19444" y="11073"/>
                      </a:lnTo>
                      <a:lnTo>
                        <a:pt x="19554" y="10767"/>
                      </a:lnTo>
                      <a:lnTo>
                        <a:pt x="19652" y="10462"/>
                      </a:lnTo>
                      <a:lnTo>
                        <a:pt x="19749" y="10156"/>
                      </a:lnTo>
                      <a:lnTo>
                        <a:pt x="19823" y="9851"/>
                      </a:lnTo>
                      <a:lnTo>
                        <a:pt x="19957" y="9252"/>
                      </a:lnTo>
                      <a:lnTo>
                        <a:pt x="20067" y="8665"/>
                      </a:lnTo>
                      <a:lnTo>
                        <a:pt x="20153" y="8091"/>
                      </a:lnTo>
                      <a:lnTo>
                        <a:pt x="20238" y="7529"/>
                      </a:lnTo>
                      <a:lnTo>
                        <a:pt x="20299" y="6991"/>
                      </a:lnTo>
                      <a:lnTo>
                        <a:pt x="20348" y="6465"/>
                      </a:lnTo>
                      <a:lnTo>
                        <a:pt x="20446" y="5402"/>
                      </a:lnTo>
                      <a:lnTo>
                        <a:pt x="20544" y="4351"/>
                      </a:lnTo>
                      <a:lnTo>
                        <a:pt x="20605" y="3288"/>
                      </a:lnTo>
                      <a:lnTo>
                        <a:pt x="20629" y="2762"/>
                      </a:lnTo>
                      <a:lnTo>
                        <a:pt x="20654" y="2237"/>
                      </a:lnTo>
                      <a:lnTo>
                        <a:pt x="20654" y="1907"/>
                      </a:lnTo>
                      <a:lnTo>
                        <a:pt x="20654" y="1711"/>
                      </a:lnTo>
                      <a:lnTo>
                        <a:pt x="20629" y="1516"/>
                      </a:lnTo>
                      <a:lnTo>
                        <a:pt x="20593" y="1333"/>
                      </a:lnTo>
                      <a:lnTo>
                        <a:pt x="20532" y="1149"/>
                      </a:lnTo>
                      <a:lnTo>
                        <a:pt x="20458" y="978"/>
                      </a:lnTo>
                      <a:lnTo>
                        <a:pt x="20373" y="832"/>
                      </a:lnTo>
                      <a:lnTo>
                        <a:pt x="20263" y="673"/>
                      </a:lnTo>
                      <a:lnTo>
                        <a:pt x="20153" y="538"/>
                      </a:lnTo>
                      <a:lnTo>
                        <a:pt x="20018" y="416"/>
                      </a:lnTo>
                      <a:lnTo>
                        <a:pt x="19884" y="306"/>
                      </a:lnTo>
                      <a:lnTo>
                        <a:pt x="19737" y="221"/>
                      </a:lnTo>
                      <a:lnTo>
                        <a:pt x="19578" y="135"/>
                      </a:lnTo>
                      <a:lnTo>
                        <a:pt x="19407" y="74"/>
                      </a:lnTo>
                      <a:lnTo>
                        <a:pt x="19236" y="25"/>
                      </a:lnTo>
                      <a:lnTo>
                        <a:pt x="1905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3778525" y="2434500"/>
                  <a:ext cx="162250" cy="185775"/>
                </a:xfrm>
                <a:custGeom>
                  <a:avLst/>
                  <a:gdLst/>
                  <a:ahLst/>
                  <a:cxnLst/>
                  <a:rect l="l" t="t" r="r" b="b"/>
                  <a:pathLst>
                    <a:path w="6490" h="7431" extrusionOk="0">
                      <a:moveTo>
                        <a:pt x="6269" y="0"/>
                      </a:moveTo>
                      <a:lnTo>
                        <a:pt x="6221" y="49"/>
                      </a:lnTo>
                      <a:lnTo>
                        <a:pt x="6160" y="98"/>
                      </a:lnTo>
                      <a:lnTo>
                        <a:pt x="6074" y="147"/>
                      </a:lnTo>
                      <a:lnTo>
                        <a:pt x="5976" y="196"/>
                      </a:lnTo>
                      <a:lnTo>
                        <a:pt x="5732" y="306"/>
                      </a:lnTo>
                      <a:lnTo>
                        <a:pt x="5438" y="428"/>
                      </a:lnTo>
                      <a:lnTo>
                        <a:pt x="5109" y="538"/>
                      </a:lnTo>
                      <a:lnTo>
                        <a:pt x="4754" y="648"/>
                      </a:lnTo>
                      <a:lnTo>
                        <a:pt x="3996" y="868"/>
                      </a:lnTo>
                      <a:lnTo>
                        <a:pt x="3251" y="1064"/>
                      </a:lnTo>
                      <a:lnTo>
                        <a:pt x="2616" y="1210"/>
                      </a:lnTo>
                      <a:lnTo>
                        <a:pt x="1992" y="1357"/>
                      </a:lnTo>
                      <a:lnTo>
                        <a:pt x="1992" y="1467"/>
                      </a:lnTo>
                      <a:lnTo>
                        <a:pt x="1992" y="1577"/>
                      </a:lnTo>
                      <a:lnTo>
                        <a:pt x="1968" y="1699"/>
                      </a:lnTo>
                      <a:lnTo>
                        <a:pt x="1931" y="1821"/>
                      </a:lnTo>
                      <a:lnTo>
                        <a:pt x="1846" y="2078"/>
                      </a:lnTo>
                      <a:lnTo>
                        <a:pt x="1723" y="2371"/>
                      </a:lnTo>
                      <a:lnTo>
                        <a:pt x="1577" y="2664"/>
                      </a:lnTo>
                      <a:lnTo>
                        <a:pt x="1406" y="2970"/>
                      </a:lnTo>
                      <a:lnTo>
                        <a:pt x="1039" y="3593"/>
                      </a:lnTo>
                      <a:lnTo>
                        <a:pt x="660" y="4229"/>
                      </a:lnTo>
                      <a:lnTo>
                        <a:pt x="477" y="4546"/>
                      </a:lnTo>
                      <a:lnTo>
                        <a:pt x="330" y="4840"/>
                      </a:lnTo>
                      <a:lnTo>
                        <a:pt x="196" y="5133"/>
                      </a:lnTo>
                      <a:lnTo>
                        <a:pt x="86" y="5402"/>
                      </a:lnTo>
                      <a:lnTo>
                        <a:pt x="49" y="5536"/>
                      </a:lnTo>
                      <a:lnTo>
                        <a:pt x="25" y="5659"/>
                      </a:lnTo>
                      <a:lnTo>
                        <a:pt x="0" y="5781"/>
                      </a:lnTo>
                      <a:lnTo>
                        <a:pt x="0" y="5891"/>
                      </a:lnTo>
                      <a:lnTo>
                        <a:pt x="306" y="6441"/>
                      </a:lnTo>
                      <a:lnTo>
                        <a:pt x="562" y="6942"/>
                      </a:lnTo>
                      <a:lnTo>
                        <a:pt x="819" y="7431"/>
                      </a:lnTo>
                      <a:lnTo>
                        <a:pt x="1100" y="7406"/>
                      </a:lnTo>
                      <a:lnTo>
                        <a:pt x="1369" y="7357"/>
                      </a:lnTo>
                      <a:lnTo>
                        <a:pt x="1626" y="7296"/>
                      </a:lnTo>
                      <a:lnTo>
                        <a:pt x="1870" y="7223"/>
                      </a:lnTo>
                      <a:lnTo>
                        <a:pt x="2102" y="7137"/>
                      </a:lnTo>
                      <a:lnTo>
                        <a:pt x="2322" y="7027"/>
                      </a:lnTo>
                      <a:lnTo>
                        <a:pt x="2530" y="6917"/>
                      </a:lnTo>
                      <a:lnTo>
                        <a:pt x="2738" y="6795"/>
                      </a:lnTo>
                      <a:lnTo>
                        <a:pt x="2945" y="6648"/>
                      </a:lnTo>
                      <a:lnTo>
                        <a:pt x="3153" y="6502"/>
                      </a:lnTo>
                      <a:lnTo>
                        <a:pt x="3349" y="6331"/>
                      </a:lnTo>
                      <a:lnTo>
                        <a:pt x="3557" y="6160"/>
                      </a:lnTo>
                      <a:lnTo>
                        <a:pt x="3972" y="5781"/>
                      </a:lnTo>
                      <a:lnTo>
                        <a:pt x="4412" y="5353"/>
                      </a:lnTo>
                      <a:lnTo>
                        <a:pt x="4669" y="5084"/>
                      </a:lnTo>
                      <a:lnTo>
                        <a:pt x="4925" y="4791"/>
                      </a:lnTo>
                      <a:lnTo>
                        <a:pt x="5060" y="4754"/>
                      </a:lnTo>
                      <a:lnTo>
                        <a:pt x="5133" y="4718"/>
                      </a:lnTo>
                      <a:lnTo>
                        <a:pt x="5206" y="4681"/>
                      </a:lnTo>
                      <a:lnTo>
                        <a:pt x="5304" y="4608"/>
                      </a:lnTo>
                      <a:lnTo>
                        <a:pt x="5402" y="4510"/>
                      </a:lnTo>
                      <a:lnTo>
                        <a:pt x="5500" y="4388"/>
                      </a:lnTo>
                      <a:lnTo>
                        <a:pt x="5585" y="4265"/>
                      </a:lnTo>
                      <a:lnTo>
                        <a:pt x="5768" y="3984"/>
                      </a:lnTo>
                      <a:lnTo>
                        <a:pt x="5903" y="3715"/>
                      </a:lnTo>
                      <a:lnTo>
                        <a:pt x="6001" y="3703"/>
                      </a:lnTo>
                      <a:lnTo>
                        <a:pt x="6086" y="3569"/>
                      </a:lnTo>
                      <a:lnTo>
                        <a:pt x="6147" y="3434"/>
                      </a:lnTo>
                      <a:lnTo>
                        <a:pt x="6208" y="3300"/>
                      </a:lnTo>
                      <a:lnTo>
                        <a:pt x="6257" y="3165"/>
                      </a:lnTo>
                      <a:lnTo>
                        <a:pt x="6294" y="3019"/>
                      </a:lnTo>
                      <a:lnTo>
                        <a:pt x="6318" y="2872"/>
                      </a:lnTo>
                      <a:lnTo>
                        <a:pt x="6331" y="2726"/>
                      </a:lnTo>
                      <a:lnTo>
                        <a:pt x="6331" y="2579"/>
                      </a:lnTo>
                      <a:lnTo>
                        <a:pt x="6379" y="2518"/>
                      </a:lnTo>
                      <a:lnTo>
                        <a:pt x="6404" y="2444"/>
                      </a:lnTo>
                      <a:lnTo>
                        <a:pt x="6428" y="2371"/>
                      </a:lnTo>
                      <a:lnTo>
                        <a:pt x="6453" y="2310"/>
                      </a:lnTo>
                      <a:lnTo>
                        <a:pt x="6465" y="2151"/>
                      </a:lnTo>
                      <a:lnTo>
                        <a:pt x="6465" y="2005"/>
                      </a:lnTo>
                      <a:lnTo>
                        <a:pt x="6453" y="1772"/>
                      </a:lnTo>
                      <a:lnTo>
                        <a:pt x="6441" y="1687"/>
                      </a:lnTo>
                      <a:lnTo>
                        <a:pt x="6453" y="1650"/>
                      </a:lnTo>
                      <a:lnTo>
                        <a:pt x="6477" y="1552"/>
                      </a:lnTo>
                      <a:lnTo>
                        <a:pt x="6489" y="1455"/>
                      </a:lnTo>
                      <a:lnTo>
                        <a:pt x="6477" y="1369"/>
                      </a:lnTo>
                      <a:lnTo>
                        <a:pt x="6453" y="1283"/>
                      </a:lnTo>
                      <a:lnTo>
                        <a:pt x="6416" y="1198"/>
                      </a:lnTo>
                      <a:lnTo>
                        <a:pt x="6367" y="1112"/>
                      </a:lnTo>
                      <a:lnTo>
                        <a:pt x="6269" y="941"/>
                      </a:lnTo>
                      <a:lnTo>
                        <a:pt x="6221" y="844"/>
                      </a:lnTo>
                      <a:lnTo>
                        <a:pt x="6184" y="746"/>
                      </a:lnTo>
                      <a:lnTo>
                        <a:pt x="6147" y="648"/>
                      </a:lnTo>
                      <a:lnTo>
                        <a:pt x="6123" y="538"/>
                      </a:lnTo>
                      <a:lnTo>
                        <a:pt x="6123" y="416"/>
                      </a:lnTo>
                      <a:lnTo>
                        <a:pt x="6147" y="281"/>
                      </a:lnTo>
                      <a:lnTo>
                        <a:pt x="6196" y="147"/>
                      </a:lnTo>
                      <a:lnTo>
                        <a:pt x="626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a:off x="3613550" y="2301600"/>
                  <a:ext cx="330275" cy="173550"/>
                </a:xfrm>
                <a:custGeom>
                  <a:avLst/>
                  <a:gdLst/>
                  <a:ahLst/>
                  <a:cxnLst/>
                  <a:rect l="l" t="t" r="r" b="b"/>
                  <a:pathLst>
                    <a:path w="13211" h="6942" extrusionOk="0">
                      <a:moveTo>
                        <a:pt x="3837" y="0"/>
                      </a:moveTo>
                      <a:lnTo>
                        <a:pt x="3911" y="232"/>
                      </a:lnTo>
                      <a:lnTo>
                        <a:pt x="3972" y="440"/>
                      </a:lnTo>
                      <a:lnTo>
                        <a:pt x="4033" y="624"/>
                      </a:lnTo>
                      <a:lnTo>
                        <a:pt x="4094" y="770"/>
                      </a:lnTo>
                      <a:lnTo>
                        <a:pt x="4155" y="905"/>
                      </a:lnTo>
                      <a:lnTo>
                        <a:pt x="4216" y="1015"/>
                      </a:lnTo>
                      <a:lnTo>
                        <a:pt x="4338" y="1198"/>
                      </a:lnTo>
                      <a:lnTo>
                        <a:pt x="3544" y="1125"/>
                      </a:lnTo>
                      <a:lnTo>
                        <a:pt x="2762" y="1063"/>
                      </a:lnTo>
                      <a:lnTo>
                        <a:pt x="2811" y="1161"/>
                      </a:lnTo>
                      <a:lnTo>
                        <a:pt x="2884" y="1259"/>
                      </a:lnTo>
                      <a:lnTo>
                        <a:pt x="2945" y="1332"/>
                      </a:lnTo>
                      <a:lnTo>
                        <a:pt x="3031" y="1406"/>
                      </a:lnTo>
                      <a:lnTo>
                        <a:pt x="3116" y="1467"/>
                      </a:lnTo>
                      <a:lnTo>
                        <a:pt x="3214" y="1528"/>
                      </a:lnTo>
                      <a:lnTo>
                        <a:pt x="3312" y="1577"/>
                      </a:lnTo>
                      <a:lnTo>
                        <a:pt x="3422" y="1613"/>
                      </a:lnTo>
                      <a:lnTo>
                        <a:pt x="3177" y="1638"/>
                      </a:lnTo>
                      <a:lnTo>
                        <a:pt x="2945" y="1675"/>
                      </a:lnTo>
                      <a:lnTo>
                        <a:pt x="2725" y="1723"/>
                      </a:lnTo>
                      <a:lnTo>
                        <a:pt x="2505" y="1785"/>
                      </a:lnTo>
                      <a:lnTo>
                        <a:pt x="2285" y="1858"/>
                      </a:lnTo>
                      <a:lnTo>
                        <a:pt x="2078" y="1931"/>
                      </a:lnTo>
                      <a:lnTo>
                        <a:pt x="1882" y="2017"/>
                      </a:lnTo>
                      <a:lnTo>
                        <a:pt x="1687" y="2127"/>
                      </a:lnTo>
                      <a:lnTo>
                        <a:pt x="1491" y="2237"/>
                      </a:lnTo>
                      <a:lnTo>
                        <a:pt x="1320" y="2359"/>
                      </a:lnTo>
                      <a:lnTo>
                        <a:pt x="1149" y="2506"/>
                      </a:lnTo>
                      <a:lnTo>
                        <a:pt x="990" y="2652"/>
                      </a:lnTo>
                      <a:lnTo>
                        <a:pt x="831" y="2823"/>
                      </a:lnTo>
                      <a:lnTo>
                        <a:pt x="697" y="3007"/>
                      </a:lnTo>
                      <a:lnTo>
                        <a:pt x="562" y="3214"/>
                      </a:lnTo>
                      <a:lnTo>
                        <a:pt x="440" y="3422"/>
                      </a:lnTo>
                      <a:lnTo>
                        <a:pt x="574" y="3361"/>
                      </a:lnTo>
                      <a:lnTo>
                        <a:pt x="709" y="3312"/>
                      </a:lnTo>
                      <a:lnTo>
                        <a:pt x="1014" y="3214"/>
                      </a:lnTo>
                      <a:lnTo>
                        <a:pt x="1014" y="3214"/>
                      </a:lnTo>
                      <a:lnTo>
                        <a:pt x="721" y="3410"/>
                      </a:lnTo>
                      <a:lnTo>
                        <a:pt x="587" y="3520"/>
                      </a:lnTo>
                      <a:lnTo>
                        <a:pt x="452" y="3618"/>
                      </a:lnTo>
                      <a:lnTo>
                        <a:pt x="330" y="3740"/>
                      </a:lnTo>
                      <a:lnTo>
                        <a:pt x="208" y="3850"/>
                      </a:lnTo>
                      <a:lnTo>
                        <a:pt x="98" y="3972"/>
                      </a:lnTo>
                      <a:lnTo>
                        <a:pt x="0" y="4094"/>
                      </a:lnTo>
                      <a:lnTo>
                        <a:pt x="245" y="3996"/>
                      </a:lnTo>
                      <a:lnTo>
                        <a:pt x="477" y="3911"/>
                      </a:lnTo>
                      <a:lnTo>
                        <a:pt x="721" y="3825"/>
                      </a:lnTo>
                      <a:lnTo>
                        <a:pt x="966" y="3752"/>
                      </a:lnTo>
                      <a:lnTo>
                        <a:pt x="1210" y="3703"/>
                      </a:lnTo>
                      <a:lnTo>
                        <a:pt x="1467" y="3642"/>
                      </a:lnTo>
                      <a:lnTo>
                        <a:pt x="1980" y="3569"/>
                      </a:lnTo>
                      <a:lnTo>
                        <a:pt x="1980" y="3569"/>
                      </a:lnTo>
                      <a:lnTo>
                        <a:pt x="1833" y="3667"/>
                      </a:lnTo>
                      <a:lnTo>
                        <a:pt x="1711" y="3776"/>
                      </a:lnTo>
                      <a:lnTo>
                        <a:pt x="1577" y="3886"/>
                      </a:lnTo>
                      <a:lnTo>
                        <a:pt x="1467" y="4009"/>
                      </a:lnTo>
                      <a:lnTo>
                        <a:pt x="1247" y="4265"/>
                      </a:lnTo>
                      <a:lnTo>
                        <a:pt x="1051" y="4522"/>
                      </a:lnTo>
                      <a:lnTo>
                        <a:pt x="1393" y="4473"/>
                      </a:lnTo>
                      <a:lnTo>
                        <a:pt x="1723" y="4449"/>
                      </a:lnTo>
                      <a:lnTo>
                        <a:pt x="2041" y="4436"/>
                      </a:lnTo>
                      <a:lnTo>
                        <a:pt x="2371" y="4436"/>
                      </a:lnTo>
                      <a:lnTo>
                        <a:pt x="2689" y="4449"/>
                      </a:lnTo>
                      <a:lnTo>
                        <a:pt x="3006" y="4485"/>
                      </a:lnTo>
                      <a:lnTo>
                        <a:pt x="3630" y="4559"/>
                      </a:lnTo>
                      <a:lnTo>
                        <a:pt x="3446" y="4608"/>
                      </a:lnTo>
                      <a:lnTo>
                        <a:pt x="3275" y="4669"/>
                      </a:lnTo>
                      <a:lnTo>
                        <a:pt x="3104" y="4742"/>
                      </a:lnTo>
                      <a:lnTo>
                        <a:pt x="2945" y="4827"/>
                      </a:lnTo>
                      <a:lnTo>
                        <a:pt x="3190" y="4889"/>
                      </a:lnTo>
                      <a:lnTo>
                        <a:pt x="3422" y="4937"/>
                      </a:lnTo>
                      <a:lnTo>
                        <a:pt x="3911" y="5035"/>
                      </a:lnTo>
                      <a:lnTo>
                        <a:pt x="4387" y="5121"/>
                      </a:lnTo>
                      <a:lnTo>
                        <a:pt x="4864" y="5219"/>
                      </a:lnTo>
                      <a:lnTo>
                        <a:pt x="5328" y="5316"/>
                      </a:lnTo>
                      <a:lnTo>
                        <a:pt x="5206" y="5365"/>
                      </a:lnTo>
                      <a:lnTo>
                        <a:pt x="5072" y="5414"/>
                      </a:lnTo>
                      <a:lnTo>
                        <a:pt x="4937" y="5439"/>
                      </a:lnTo>
                      <a:lnTo>
                        <a:pt x="4815" y="5439"/>
                      </a:lnTo>
                      <a:lnTo>
                        <a:pt x="5218" y="5671"/>
                      </a:lnTo>
                      <a:lnTo>
                        <a:pt x="5609" y="5891"/>
                      </a:lnTo>
                      <a:lnTo>
                        <a:pt x="5976" y="6086"/>
                      </a:lnTo>
                      <a:lnTo>
                        <a:pt x="6318" y="6257"/>
                      </a:lnTo>
                      <a:lnTo>
                        <a:pt x="6648" y="6404"/>
                      </a:lnTo>
                      <a:lnTo>
                        <a:pt x="6978" y="6538"/>
                      </a:lnTo>
                      <a:lnTo>
                        <a:pt x="7284" y="6648"/>
                      </a:lnTo>
                      <a:lnTo>
                        <a:pt x="7601" y="6746"/>
                      </a:lnTo>
                      <a:lnTo>
                        <a:pt x="7907" y="6819"/>
                      </a:lnTo>
                      <a:lnTo>
                        <a:pt x="8212" y="6868"/>
                      </a:lnTo>
                      <a:lnTo>
                        <a:pt x="8518" y="6917"/>
                      </a:lnTo>
                      <a:lnTo>
                        <a:pt x="8836" y="6929"/>
                      </a:lnTo>
                      <a:lnTo>
                        <a:pt x="9153" y="6942"/>
                      </a:lnTo>
                      <a:lnTo>
                        <a:pt x="9496" y="6929"/>
                      </a:lnTo>
                      <a:lnTo>
                        <a:pt x="9838" y="6893"/>
                      </a:lnTo>
                      <a:lnTo>
                        <a:pt x="10204" y="6856"/>
                      </a:lnTo>
                      <a:lnTo>
                        <a:pt x="12893" y="6392"/>
                      </a:lnTo>
                      <a:lnTo>
                        <a:pt x="13003" y="6257"/>
                      </a:lnTo>
                      <a:lnTo>
                        <a:pt x="13088" y="6123"/>
                      </a:lnTo>
                      <a:lnTo>
                        <a:pt x="13150" y="5976"/>
                      </a:lnTo>
                      <a:lnTo>
                        <a:pt x="13186" y="5817"/>
                      </a:lnTo>
                      <a:lnTo>
                        <a:pt x="13211" y="5658"/>
                      </a:lnTo>
                      <a:lnTo>
                        <a:pt x="13211" y="5500"/>
                      </a:lnTo>
                      <a:lnTo>
                        <a:pt x="13198" y="5341"/>
                      </a:lnTo>
                      <a:lnTo>
                        <a:pt x="13174" y="5182"/>
                      </a:lnTo>
                      <a:lnTo>
                        <a:pt x="13150" y="5011"/>
                      </a:lnTo>
                      <a:lnTo>
                        <a:pt x="13101" y="4840"/>
                      </a:lnTo>
                      <a:lnTo>
                        <a:pt x="12978" y="4510"/>
                      </a:lnTo>
                      <a:lnTo>
                        <a:pt x="12844" y="4180"/>
                      </a:lnTo>
                      <a:lnTo>
                        <a:pt x="12697" y="3862"/>
                      </a:lnTo>
                      <a:lnTo>
                        <a:pt x="12600" y="3654"/>
                      </a:lnTo>
                      <a:lnTo>
                        <a:pt x="12490" y="3447"/>
                      </a:lnTo>
                      <a:lnTo>
                        <a:pt x="12380" y="3239"/>
                      </a:lnTo>
                      <a:lnTo>
                        <a:pt x="12257" y="3055"/>
                      </a:lnTo>
                      <a:lnTo>
                        <a:pt x="12135" y="2872"/>
                      </a:lnTo>
                      <a:lnTo>
                        <a:pt x="12001" y="2701"/>
                      </a:lnTo>
                      <a:lnTo>
                        <a:pt x="11866" y="2542"/>
                      </a:lnTo>
                      <a:lnTo>
                        <a:pt x="11732" y="2383"/>
                      </a:lnTo>
                      <a:lnTo>
                        <a:pt x="11585" y="2237"/>
                      </a:lnTo>
                      <a:lnTo>
                        <a:pt x="11439" y="2090"/>
                      </a:lnTo>
                      <a:lnTo>
                        <a:pt x="11292" y="1968"/>
                      </a:lnTo>
                      <a:lnTo>
                        <a:pt x="11145" y="1833"/>
                      </a:lnTo>
                      <a:lnTo>
                        <a:pt x="10987" y="1723"/>
                      </a:lnTo>
                      <a:lnTo>
                        <a:pt x="10828" y="1613"/>
                      </a:lnTo>
                      <a:lnTo>
                        <a:pt x="10510" y="1406"/>
                      </a:lnTo>
                      <a:lnTo>
                        <a:pt x="10168" y="1235"/>
                      </a:lnTo>
                      <a:lnTo>
                        <a:pt x="9826" y="1076"/>
                      </a:lnTo>
                      <a:lnTo>
                        <a:pt x="9483" y="941"/>
                      </a:lnTo>
                      <a:lnTo>
                        <a:pt x="9129" y="831"/>
                      </a:lnTo>
                      <a:lnTo>
                        <a:pt x="8775" y="734"/>
                      </a:lnTo>
                      <a:lnTo>
                        <a:pt x="8420" y="660"/>
                      </a:lnTo>
                      <a:lnTo>
                        <a:pt x="8078" y="599"/>
                      </a:lnTo>
                      <a:lnTo>
                        <a:pt x="7724" y="538"/>
                      </a:lnTo>
                      <a:lnTo>
                        <a:pt x="7381" y="501"/>
                      </a:lnTo>
                      <a:lnTo>
                        <a:pt x="7039" y="477"/>
                      </a:lnTo>
                      <a:lnTo>
                        <a:pt x="6379" y="428"/>
                      </a:lnTo>
                      <a:lnTo>
                        <a:pt x="5218" y="379"/>
                      </a:lnTo>
                      <a:lnTo>
                        <a:pt x="4742" y="342"/>
                      </a:lnTo>
                      <a:lnTo>
                        <a:pt x="4534" y="318"/>
                      </a:lnTo>
                      <a:lnTo>
                        <a:pt x="4351" y="281"/>
                      </a:lnTo>
                      <a:lnTo>
                        <a:pt x="4192" y="232"/>
                      </a:lnTo>
                      <a:lnTo>
                        <a:pt x="4045" y="184"/>
                      </a:lnTo>
                      <a:lnTo>
                        <a:pt x="3947" y="110"/>
                      </a:lnTo>
                      <a:lnTo>
                        <a:pt x="3898" y="74"/>
                      </a:lnTo>
                      <a:lnTo>
                        <a:pt x="3862" y="25"/>
                      </a:lnTo>
                      <a:lnTo>
                        <a:pt x="38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3780650" y="2560075"/>
                  <a:ext cx="82825" cy="69675"/>
                </a:xfrm>
                <a:custGeom>
                  <a:avLst/>
                  <a:gdLst/>
                  <a:ahLst/>
                  <a:cxnLst/>
                  <a:rect l="l" t="t" r="r" b="b"/>
                  <a:pathLst>
                    <a:path w="3313" h="2787" extrusionOk="0">
                      <a:moveTo>
                        <a:pt x="2274" y="0"/>
                      </a:moveTo>
                      <a:lnTo>
                        <a:pt x="2152" y="24"/>
                      </a:lnTo>
                      <a:lnTo>
                        <a:pt x="2029" y="61"/>
                      </a:lnTo>
                      <a:lnTo>
                        <a:pt x="1895" y="122"/>
                      </a:lnTo>
                      <a:lnTo>
                        <a:pt x="1748" y="183"/>
                      </a:lnTo>
                      <a:lnTo>
                        <a:pt x="1590" y="269"/>
                      </a:lnTo>
                      <a:lnTo>
                        <a:pt x="1431" y="354"/>
                      </a:lnTo>
                      <a:lnTo>
                        <a:pt x="1272" y="477"/>
                      </a:lnTo>
                      <a:lnTo>
                        <a:pt x="1162" y="562"/>
                      </a:lnTo>
                      <a:lnTo>
                        <a:pt x="1052" y="648"/>
                      </a:lnTo>
                      <a:lnTo>
                        <a:pt x="954" y="746"/>
                      </a:lnTo>
                      <a:lnTo>
                        <a:pt x="856" y="856"/>
                      </a:lnTo>
                      <a:lnTo>
                        <a:pt x="673" y="1100"/>
                      </a:lnTo>
                      <a:lnTo>
                        <a:pt x="465" y="1381"/>
                      </a:lnTo>
                      <a:lnTo>
                        <a:pt x="380" y="1515"/>
                      </a:lnTo>
                      <a:lnTo>
                        <a:pt x="294" y="1699"/>
                      </a:lnTo>
                      <a:lnTo>
                        <a:pt x="196" y="1907"/>
                      </a:lnTo>
                      <a:lnTo>
                        <a:pt x="123" y="2114"/>
                      </a:lnTo>
                      <a:lnTo>
                        <a:pt x="50" y="2322"/>
                      </a:lnTo>
                      <a:lnTo>
                        <a:pt x="13" y="2493"/>
                      </a:lnTo>
                      <a:lnTo>
                        <a:pt x="1" y="2554"/>
                      </a:lnTo>
                      <a:lnTo>
                        <a:pt x="1" y="2615"/>
                      </a:lnTo>
                      <a:lnTo>
                        <a:pt x="1" y="2652"/>
                      </a:lnTo>
                      <a:lnTo>
                        <a:pt x="25" y="2664"/>
                      </a:lnTo>
                      <a:lnTo>
                        <a:pt x="233" y="2725"/>
                      </a:lnTo>
                      <a:lnTo>
                        <a:pt x="441" y="2774"/>
                      </a:lnTo>
                      <a:lnTo>
                        <a:pt x="673" y="2786"/>
                      </a:lnTo>
                      <a:lnTo>
                        <a:pt x="905" y="2786"/>
                      </a:lnTo>
                      <a:lnTo>
                        <a:pt x="1125" y="2762"/>
                      </a:lnTo>
                      <a:lnTo>
                        <a:pt x="1357" y="2725"/>
                      </a:lnTo>
                      <a:lnTo>
                        <a:pt x="1590" y="2664"/>
                      </a:lnTo>
                      <a:lnTo>
                        <a:pt x="1822" y="2591"/>
                      </a:lnTo>
                      <a:lnTo>
                        <a:pt x="2029" y="2505"/>
                      </a:lnTo>
                      <a:lnTo>
                        <a:pt x="2249" y="2408"/>
                      </a:lnTo>
                      <a:lnTo>
                        <a:pt x="2445" y="2285"/>
                      </a:lnTo>
                      <a:lnTo>
                        <a:pt x="2628" y="2163"/>
                      </a:lnTo>
                      <a:lnTo>
                        <a:pt x="2799" y="2029"/>
                      </a:lnTo>
                      <a:lnTo>
                        <a:pt x="2946" y="1882"/>
                      </a:lnTo>
                      <a:lnTo>
                        <a:pt x="3068" y="1723"/>
                      </a:lnTo>
                      <a:lnTo>
                        <a:pt x="3178" y="1564"/>
                      </a:lnTo>
                      <a:lnTo>
                        <a:pt x="3239" y="1418"/>
                      </a:lnTo>
                      <a:lnTo>
                        <a:pt x="3288" y="1259"/>
                      </a:lnTo>
                      <a:lnTo>
                        <a:pt x="3313" y="1088"/>
                      </a:lnTo>
                      <a:lnTo>
                        <a:pt x="3313" y="904"/>
                      </a:lnTo>
                      <a:lnTo>
                        <a:pt x="3288" y="721"/>
                      </a:lnTo>
                      <a:lnTo>
                        <a:pt x="3239" y="562"/>
                      </a:lnTo>
                      <a:lnTo>
                        <a:pt x="3203" y="477"/>
                      </a:lnTo>
                      <a:lnTo>
                        <a:pt x="3166" y="403"/>
                      </a:lnTo>
                      <a:lnTo>
                        <a:pt x="3117" y="330"/>
                      </a:lnTo>
                      <a:lnTo>
                        <a:pt x="3056" y="257"/>
                      </a:lnTo>
                      <a:lnTo>
                        <a:pt x="3007" y="196"/>
                      </a:lnTo>
                      <a:lnTo>
                        <a:pt x="2934" y="147"/>
                      </a:lnTo>
                      <a:lnTo>
                        <a:pt x="2860" y="98"/>
                      </a:lnTo>
                      <a:lnTo>
                        <a:pt x="2787" y="61"/>
                      </a:lnTo>
                      <a:lnTo>
                        <a:pt x="2689" y="24"/>
                      </a:lnTo>
                      <a:lnTo>
                        <a:pt x="2604" y="0"/>
                      </a:lnTo>
                      <a:close/>
                    </a:path>
                  </a:pathLst>
                </a:custGeom>
                <a:solidFill>
                  <a:srgbClr val="EFB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4105725" y="2787075"/>
                  <a:ext cx="557300" cy="451275"/>
                </a:xfrm>
                <a:custGeom>
                  <a:avLst/>
                  <a:gdLst/>
                  <a:ahLst/>
                  <a:cxnLst/>
                  <a:rect l="l" t="t" r="r" b="b"/>
                  <a:pathLst>
                    <a:path w="22292" h="18051" extrusionOk="0">
                      <a:moveTo>
                        <a:pt x="13969" y="0"/>
                      </a:moveTo>
                      <a:lnTo>
                        <a:pt x="13553" y="12"/>
                      </a:lnTo>
                      <a:lnTo>
                        <a:pt x="13126" y="25"/>
                      </a:lnTo>
                      <a:lnTo>
                        <a:pt x="12710" y="37"/>
                      </a:lnTo>
                      <a:lnTo>
                        <a:pt x="12295" y="73"/>
                      </a:lnTo>
                      <a:lnTo>
                        <a:pt x="11464" y="147"/>
                      </a:lnTo>
                      <a:lnTo>
                        <a:pt x="10620" y="257"/>
                      </a:lnTo>
                      <a:lnTo>
                        <a:pt x="9777" y="379"/>
                      </a:lnTo>
                      <a:lnTo>
                        <a:pt x="8225" y="599"/>
                      </a:lnTo>
                      <a:lnTo>
                        <a:pt x="6698" y="843"/>
                      </a:lnTo>
                      <a:lnTo>
                        <a:pt x="3606" y="1344"/>
                      </a:lnTo>
                      <a:lnTo>
                        <a:pt x="1" y="1919"/>
                      </a:lnTo>
                      <a:lnTo>
                        <a:pt x="2616" y="18050"/>
                      </a:lnTo>
                      <a:lnTo>
                        <a:pt x="14494" y="16119"/>
                      </a:lnTo>
                      <a:lnTo>
                        <a:pt x="15582" y="15973"/>
                      </a:lnTo>
                      <a:lnTo>
                        <a:pt x="16120" y="15875"/>
                      </a:lnTo>
                      <a:lnTo>
                        <a:pt x="16389" y="15826"/>
                      </a:lnTo>
                      <a:lnTo>
                        <a:pt x="16657" y="15753"/>
                      </a:lnTo>
                      <a:lnTo>
                        <a:pt x="17000" y="15643"/>
                      </a:lnTo>
                      <a:lnTo>
                        <a:pt x="17342" y="15508"/>
                      </a:lnTo>
                      <a:lnTo>
                        <a:pt x="17672" y="15362"/>
                      </a:lnTo>
                      <a:lnTo>
                        <a:pt x="18002" y="15191"/>
                      </a:lnTo>
                      <a:lnTo>
                        <a:pt x="18307" y="15007"/>
                      </a:lnTo>
                      <a:lnTo>
                        <a:pt x="18613" y="14799"/>
                      </a:lnTo>
                      <a:lnTo>
                        <a:pt x="18906" y="14592"/>
                      </a:lnTo>
                      <a:lnTo>
                        <a:pt x="19187" y="14360"/>
                      </a:lnTo>
                      <a:lnTo>
                        <a:pt x="19468" y="14115"/>
                      </a:lnTo>
                      <a:lnTo>
                        <a:pt x="19737" y="13858"/>
                      </a:lnTo>
                      <a:lnTo>
                        <a:pt x="19994" y="13602"/>
                      </a:lnTo>
                      <a:lnTo>
                        <a:pt x="20238" y="13321"/>
                      </a:lnTo>
                      <a:lnTo>
                        <a:pt x="20470" y="13040"/>
                      </a:lnTo>
                      <a:lnTo>
                        <a:pt x="20690" y="12746"/>
                      </a:lnTo>
                      <a:lnTo>
                        <a:pt x="20910" y="12453"/>
                      </a:lnTo>
                      <a:lnTo>
                        <a:pt x="21118" y="12160"/>
                      </a:lnTo>
                      <a:lnTo>
                        <a:pt x="21277" y="11891"/>
                      </a:lnTo>
                      <a:lnTo>
                        <a:pt x="21436" y="11610"/>
                      </a:lnTo>
                      <a:lnTo>
                        <a:pt x="21582" y="11329"/>
                      </a:lnTo>
                      <a:lnTo>
                        <a:pt x="21705" y="11048"/>
                      </a:lnTo>
                      <a:lnTo>
                        <a:pt x="21827" y="10754"/>
                      </a:lnTo>
                      <a:lnTo>
                        <a:pt x="21925" y="10461"/>
                      </a:lnTo>
                      <a:lnTo>
                        <a:pt x="22010" y="10156"/>
                      </a:lnTo>
                      <a:lnTo>
                        <a:pt x="22096" y="9850"/>
                      </a:lnTo>
                      <a:lnTo>
                        <a:pt x="22157" y="9545"/>
                      </a:lnTo>
                      <a:lnTo>
                        <a:pt x="22206" y="9239"/>
                      </a:lnTo>
                      <a:lnTo>
                        <a:pt x="22255" y="8934"/>
                      </a:lnTo>
                      <a:lnTo>
                        <a:pt x="22279" y="8616"/>
                      </a:lnTo>
                      <a:lnTo>
                        <a:pt x="22291" y="8298"/>
                      </a:lnTo>
                      <a:lnTo>
                        <a:pt x="22291" y="7993"/>
                      </a:lnTo>
                      <a:lnTo>
                        <a:pt x="22291" y="7675"/>
                      </a:lnTo>
                      <a:lnTo>
                        <a:pt x="22267" y="7357"/>
                      </a:lnTo>
                      <a:lnTo>
                        <a:pt x="22230" y="7039"/>
                      </a:lnTo>
                      <a:lnTo>
                        <a:pt x="22193" y="6734"/>
                      </a:lnTo>
                      <a:lnTo>
                        <a:pt x="22132" y="6416"/>
                      </a:lnTo>
                      <a:lnTo>
                        <a:pt x="22071" y="6111"/>
                      </a:lnTo>
                      <a:lnTo>
                        <a:pt x="21986" y="5805"/>
                      </a:lnTo>
                      <a:lnTo>
                        <a:pt x="21900" y="5499"/>
                      </a:lnTo>
                      <a:lnTo>
                        <a:pt x="21802" y="5206"/>
                      </a:lnTo>
                      <a:lnTo>
                        <a:pt x="21692" y="4901"/>
                      </a:lnTo>
                      <a:lnTo>
                        <a:pt x="21570" y="4620"/>
                      </a:lnTo>
                      <a:lnTo>
                        <a:pt x="21436" y="4326"/>
                      </a:lnTo>
                      <a:lnTo>
                        <a:pt x="21301" y="4045"/>
                      </a:lnTo>
                      <a:lnTo>
                        <a:pt x="21142" y="3776"/>
                      </a:lnTo>
                      <a:lnTo>
                        <a:pt x="20984" y="3507"/>
                      </a:lnTo>
                      <a:lnTo>
                        <a:pt x="20813" y="3239"/>
                      </a:lnTo>
                      <a:lnTo>
                        <a:pt x="20629" y="2994"/>
                      </a:lnTo>
                      <a:lnTo>
                        <a:pt x="20434" y="2750"/>
                      </a:lnTo>
                      <a:lnTo>
                        <a:pt x="20165" y="2432"/>
                      </a:lnTo>
                      <a:lnTo>
                        <a:pt x="19872" y="2127"/>
                      </a:lnTo>
                      <a:lnTo>
                        <a:pt x="19578" y="1845"/>
                      </a:lnTo>
                      <a:lnTo>
                        <a:pt x="19260" y="1577"/>
                      </a:lnTo>
                      <a:lnTo>
                        <a:pt x="18943" y="1332"/>
                      </a:lnTo>
                      <a:lnTo>
                        <a:pt x="18613" y="1100"/>
                      </a:lnTo>
                      <a:lnTo>
                        <a:pt x="18271" y="880"/>
                      </a:lnTo>
                      <a:lnTo>
                        <a:pt x="17928" y="684"/>
                      </a:lnTo>
                      <a:lnTo>
                        <a:pt x="17770" y="599"/>
                      </a:lnTo>
                      <a:lnTo>
                        <a:pt x="17598" y="526"/>
                      </a:lnTo>
                      <a:lnTo>
                        <a:pt x="17415" y="465"/>
                      </a:lnTo>
                      <a:lnTo>
                        <a:pt x="17244" y="416"/>
                      </a:lnTo>
                      <a:lnTo>
                        <a:pt x="16877" y="318"/>
                      </a:lnTo>
                      <a:lnTo>
                        <a:pt x="16511" y="245"/>
                      </a:lnTo>
                      <a:lnTo>
                        <a:pt x="16083" y="171"/>
                      </a:lnTo>
                      <a:lnTo>
                        <a:pt x="15655" y="110"/>
                      </a:lnTo>
                      <a:lnTo>
                        <a:pt x="15228" y="61"/>
                      </a:lnTo>
                      <a:lnTo>
                        <a:pt x="14800" y="37"/>
                      </a:lnTo>
                      <a:lnTo>
                        <a:pt x="14384" y="12"/>
                      </a:lnTo>
                      <a:lnTo>
                        <a:pt x="139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4016825" y="2834425"/>
                  <a:ext cx="242300" cy="405150"/>
                </a:xfrm>
                <a:custGeom>
                  <a:avLst/>
                  <a:gdLst/>
                  <a:ahLst/>
                  <a:cxnLst/>
                  <a:rect l="l" t="t" r="r" b="b"/>
                  <a:pathLst>
                    <a:path w="9692" h="16206" extrusionOk="0">
                      <a:moveTo>
                        <a:pt x="3960" y="0"/>
                      </a:moveTo>
                      <a:lnTo>
                        <a:pt x="3740" y="13"/>
                      </a:lnTo>
                      <a:lnTo>
                        <a:pt x="3508" y="37"/>
                      </a:lnTo>
                      <a:lnTo>
                        <a:pt x="3288" y="86"/>
                      </a:lnTo>
                      <a:lnTo>
                        <a:pt x="3068" y="147"/>
                      </a:lnTo>
                      <a:lnTo>
                        <a:pt x="2860" y="233"/>
                      </a:lnTo>
                      <a:lnTo>
                        <a:pt x="2652" y="330"/>
                      </a:lnTo>
                      <a:lnTo>
                        <a:pt x="2445" y="453"/>
                      </a:lnTo>
                      <a:lnTo>
                        <a:pt x="2249" y="587"/>
                      </a:lnTo>
                      <a:lnTo>
                        <a:pt x="2054" y="746"/>
                      </a:lnTo>
                      <a:lnTo>
                        <a:pt x="1858" y="917"/>
                      </a:lnTo>
                      <a:lnTo>
                        <a:pt x="1675" y="1112"/>
                      </a:lnTo>
                      <a:lnTo>
                        <a:pt x="1504" y="1320"/>
                      </a:lnTo>
                      <a:lnTo>
                        <a:pt x="1332" y="1540"/>
                      </a:lnTo>
                      <a:lnTo>
                        <a:pt x="1174" y="1785"/>
                      </a:lnTo>
                      <a:lnTo>
                        <a:pt x="1027" y="2053"/>
                      </a:lnTo>
                      <a:lnTo>
                        <a:pt x="880" y="2322"/>
                      </a:lnTo>
                      <a:lnTo>
                        <a:pt x="746" y="2628"/>
                      </a:lnTo>
                      <a:lnTo>
                        <a:pt x="611" y="2933"/>
                      </a:lnTo>
                      <a:lnTo>
                        <a:pt x="501" y="3263"/>
                      </a:lnTo>
                      <a:lnTo>
                        <a:pt x="391" y="3605"/>
                      </a:lnTo>
                      <a:lnTo>
                        <a:pt x="306" y="3948"/>
                      </a:lnTo>
                      <a:lnTo>
                        <a:pt x="233" y="4302"/>
                      </a:lnTo>
                      <a:lnTo>
                        <a:pt x="159" y="4669"/>
                      </a:lnTo>
                      <a:lnTo>
                        <a:pt x="110" y="5035"/>
                      </a:lnTo>
                      <a:lnTo>
                        <a:pt x="62" y="5402"/>
                      </a:lnTo>
                      <a:lnTo>
                        <a:pt x="37" y="5781"/>
                      </a:lnTo>
                      <a:lnTo>
                        <a:pt x="13" y="6160"/>
                      </a:lnTo>
                      <a:lnTo>
                        <a:pt x="0" y="6538"/>
                      </a:lnTo>
                      <a:lnTo>
                        <a:pt x="13" y="6930"/>
                      </a:lnTo>
                      <a:lnTo>
                        <a:pt x="25" y="7321"/>
                      </a:lnTo>
                      <a:lnTo>
                        <a:pt x="49" y="7712"/>
                      </a:lnTo>
                      <a:lnTo>
                        <a:pt x="86" y="8091"/>
                      </a:lnTo>
                      <a:lnTo>
                        <a:pt x="135" y="8482"/>
                      </a:lnTo>
                      <a:lnTo>
                        <a:pt x="184" y="8873"/>
                      </a:lnTo>
                      <a:lnTo>
                        <a:pt x="257" y="9264"/>
                      </a:lnTo>
                      <a:lnTo>
                        <a:pt x="343" y="9643"/>
                      </a:lnTo>
                      <a:lnTo>
                        <a:pt x="428" y="10021"/>
                      </a:lnTo>
                      <a:lnTo>
                        <a:pt x="526" y="10400"/>
                      </a:lnTo>
                      <a:lnTo>
                        <a:pt x="636" y="10767"/>
                      </a:lnTo>
                      <a:lnTo>
                        <a:pt x="758" y="11133"/>
                      </a:lnTo>
                      <a:lnTo>
                        <a:pt x="893" y="11500"/>
                      </a:lnTo>
                      <a:lnTo>
                        <a:pt x="1027" y="11855"/>
                      </a:lnTo>
                      <a:lnTo>
                        <a:pt x="1186" y="12197"/>
                      </a:lnTo>
                      <a:lnTo>
                        <a:pt x="1345" y="12539"/>
                      </a:lnTo>
                      <a:lnTo>
                        <a:pt x="1516" y="12857"/>
                      </a:lnTo>
                      <a:lnTo>
                        <a:pt x="1687" y="13174"/>
                      </a:lnTo>
                      <a:lnTo>
                        <a:pt x="1882" y="13492"/>
                      </a:lnTo>
                      <a:lnTo>
                        <a:pt x="2078" y="13785"/>
                      </a:lnTo>
                      <a:lnTo>
                        <a:pt x="2286" y="14066"/>
                      </a:lnTo>
                      <a:lnTo>
                        <a:pt x="2493" y="14348"/>
                      </a:lnTo>
                      <a:lnTo>
                        <a:pt x="2713" y="14604"/>
                      </a:lnTo>
                      <a:lnTo>
                        <a:pt x="2946" y="14836"/>
                      </a:lnTo>
                      <a:lnTo>
                        <a:pt x="3166" y="15056"/>
                      </a:lnTo>
                      <a:lnTo>
                        <a:pt x="3398" y="15252"/>
                      </a:lnTo>
                      <a:lnTo>
                        <a:pt x="3630" y="15435"/>
                      </a:lnTo>
                      <a:lnTo>
                        <a:pt x="3862" y="15594"/>
                      </a:lnTo>
                      <a:lnTo>
                        <a:pt x="4094" y="15741"/>
                      </a:lnTo>
                      <a:lnTo>
                        <a:pt x="4327" y="15863"/>
                      </a:lnTo>
                      <a:lnTo>
                        <a:pt x="4571" y="15961"/>
                      </a:lnTo>
                      <a:lnTo>
                        <a:pt x="4803" y="16046"/>
                      </a:lnTo>
                      <a:lnTo>
                        <a:pt x="5035" y="16120"/>
                      </a:lnTo>
                      <a:lnTo>
                        <a:pt x="5268" y="16168"/>
                      </a:lnTo>
                      <a:lnTo>
                        <a:pt x="5500" y="16193"/>
                      </a:lnTo>
                      <a:lnTo>
                        <a:pt x="5732" y="16205"/>
                      </a:lnTo>
                      <a:lnTo>
                        <a:pt x="5964" y="16193"/>
                      </a:lnTo>
                      <a:lnTo>
                        <a:pt x="6184" y="16168"/>
                      </a:lnTo>
                      <a:lnTo>
                        <a:pt x="6404" y="16120"/>
                      </a:lnTo>
                      <a:lnTo>
                        <a:pt x="6624" y="16058"/>
                      </a:lnTo>
                      <a:lnTo>
                        <a:pt x="6844" y="15973"/>
                      </a:lnTo>
                      <a:lnTo>
                        <a:pt x="7052" y="15875"/>
                      </a:lnTo>
                      <a:lnTo>
                        <a:pt x="7260" y="15753"/>
                      </a:lnTo>
                      <a:lnTo>
                        <a:pt x="7455" y="15619"/>
                      </a:lnTo>
                      <a:lnTo>
                        <a:pt x="7651" y="15460"/>
                      </a:lnTo>
                      <a:lnTo>
                        <a:pt x="7834" y="15289"/>
                      </a:lnTo>
                      <a:lnTo>
                        <a:pt x="8017" y="15093"/>
                      </a:lnTo>
                      <a:lnTo>
                        <a:pt x="8201" y="14885"/>
                      </a:lnTo>
                      <a:lnTo>
                        <a:pt x="8359" y="14653"/>
                      </a:lnTo>
                      <a:lnTo>
                        <a:pt x="8530" y="14409"/>
                      </a:lnTo>
                      <a:lnTo>
                        <a:pt x="8677" y="14152"/>
                      </a:lnTo>
                      <a:lnTo>
                        <a:pt x="8824" y="13871"/>
                      </a:lnTo>
                      <a:lnTo>
                        <a:pt x="8958" y="13578"/>
                      </a:lnTo>
                      <a:lnTo>
                        <a:pt x="9080" y="13260"/>
                      </a:lnTo>
                      <a:lnTo>
                        <a:pt x="9203" y="12930"/>
                      </a:lnTo>
                      <a:lnTo>
                        <a:pt x="9300" y="12600"/>
                      </a:lnTo>
                      <a:lnTo>
                        <a:pt x="9398" y="12246"/>
                      </a:lnTo>
                      <a:lnTo>
                        <a:pt x="9471" y="11903"/>
                      </a:lnTo>
                      <a:lnTo>
                        <a:pt x="9545" y="11537"/>
                      </a:lnTo>
                      <a:lnTo>
                        <a:pt x="9594" y="11170"/>
                      </a:lnTo>
                      <a:lnTo>
                        <a:pt x="9630" y="10804"/>
                      </a:lnTo>
                      <a:lnTo>
                        <a:pt x="9667" y="10425"/>
                      </a:lnTo>
                      <a:lnTo>
                        <a:pt x="9691" y="10046"/>
                      </a:lnTo>
                      <a:lnTo>
                        <a:pt x="9691" y="9667"/>
                      </a:lnTo>
                      <a:lnTo>
                        <a:pt x="9691" y="9276"/>
                      </a:lnTo>
                      <a:lnTo>
                        <a:pt x="9679" y="8885"/>
                      </a:lnTo>
                      <a:lnTo>
                        <a:pt x="9643" y="8506"/>
                      </a:lnTo>
                      <a:lnTo>
                        <a:pt x="9606" y="8115"/>
                      </a:lnTo>
                      <a:lnTo>
                        <a:pt x="9557" y="7724"/>
                      </a:lnTo>
                      <a:lnTo>
                        <a:pt x="9508" y="7333"/>
                      </a:lnTo>
                      <a:lnTo>
                        <a:pt x="9435" y="6954"/>
                      </a:lnTo>
                      <a:lnTo>
                        <a:pt x="9349" y="6563"/>
                      </a:lnTo>
                      <a:lnTo>
                        <a:pt x="9264" y="6184"/>
                      </a:lnTo>
                      <a:lnTo>
                        <a:pt x="9166" y="5805"/>
                      </a:lnTo>
                      <a:lnTo>
                        <a:pt x="9056" y="5439"/>
                      </a:lnTo>
                      <a:lnTo>
                        <a:pt x="8934" y="5072"/>
                      </a:lnTo>
                      <a:lnTo>
                        <a:pt x="8799" y="4705"/>
                      </a:lnTo>
                      <a:lnTo>
                        <a:pt x="8665" y="4363"/>
                      </a:lnTo>
                      <a:lnTo>
                        <a:pt x="8506" y="4009"/>
                      </a:lnTo>
                      <a:lnTo>
                        <a:pt x="8347" y="3679"/>
                      </a:lnTo>
                      <a:lnTo>
                        <a:pt x="8176" y="3349"/>
                      </a:lnTo>
                      <a:lnTo>
                        <a:pt x="8005" y="3031"/>
                      </a:lnTo>
                      <a:lnTo>
                        <a:pt x="7809" y="2713"/>
                      </a:lnTo>
                      <a:lnTo>
                        <a:pt x="7614" y="2420"/>
                      </a:lnTo>
                      <a:lnTo>
                        <a:pt x="7406" y="2139"/>
                      </a:lnTo>
                      <a:lnTo>
                        <a:pt x="7198" y="1858"/>
                      </a:lnTo>
                      <a:lnTo>
                        <a:pt x="6966" y="1601"/>
                      </a:lnTo>
                      <a:lnTo>
                        <a:pt x="6746" y="1369"/>
                      </a:lnTo>
                      <a:lnTo>
                        <a:pt x="6526" y="1149"/>
                      </a:lnTo>
                      <a:lnTo>
                        <a:pt x="6294" y="941"/>
                      </a:lnTo>
                      <a:lnTo>
                        <a:pt x="6062" y="770"/>
                      </a:lnTo>
                      <a:lnTo>
                        <a:pt x="5830" y="599"/>
                      </a:lnTo>
                      <a:lnTo>
                        <a:pt x="5598" y="465"/>
                      </a:lnTo>
                      <a:lnTo>
                        <a:pt x="5365" y="343"/>
                      </a:lnTo>
                      <a:lnTo>
                        <a:pt x="5121" y="233"/>
                      </a:lnTo>
                      <a:lnTo>
                        <a:pt x="4889" y="147"/>
                      </a:lnTo>
                      <a:lnTo>
                        <a:pt x="4657" y="86"/>
                      </a:lnTo>
                      <a:lnTo>
                        <a:pt x="4424" y="37"/>
                      </a:lnTo>
                      <a:lnTo>
                        <a:pt x="4192" y="13"/>
                      </a:lnTo>
                      <a:lnTo>
                        <a:pt x="39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a:off x="3613225" y="2835325"/>
                  <a:ext cx="557900" cy="460450"/>
                </a:xfrm>
                <a:custGeom>
                  <a:avLst/>
                  <a:gdLst/>
                  <a:ahLst/>
                  <a:cxnLst/>
                  <a:rect l="l" t="t" r="r" b="b"/>
                  <a:pathLst>
                    <a:path w="22316" h="18418" extrusionOk="0">
                      <a:moveTo>
                        <a:pt x="19640" y="1"/>
                      </a:moveTo>
                      <a:lnTo>
                        <a:pt x="7920" y="1981"/>
                      </a:lnTo>
                      <a:lnTo>
                        <a:pt x="7712" y="1981"/>
                      </a:lnTo>
                      <a:lnTo>
                        <a:pt x="7504" y="1993"/>
                      </a:lnTo>
                      <a:lnTo>
                        <a:pt x="7297" y="2017"/>
                      </a:lnTo>
                      <a:lnTo>
                        <a:pt x="7101" y="2042"/>
                      </a:lnTo>
                      <a:lnTo>
                        <a:pt x="6698" y="2115"/>
                      </a:lnTo>
                      <a:lnTo>
                        <a:pt x="6319" y="2201"/>
                      </a:lnTo>
                      <a:lnTo>
                        <a:pt x="6026" y="2274"/>
                      </a:lnTo>
                      <a:lnTo>
                        <a:pt x="5745" y="2360"/>
                      </a:lnTo>
                      <a:lnTo>
                        <a:pt x="5464" y="2445"/>
                      </a:lnTo>
                      <a:lnTo>
                        <a:pt x="5182" y="2555"/>
                      </a:lnTo>
                      <a:lnTo>
                        <a:pt x="4914" y="2665"/>
                      </a:lnTo>
                      <a:lnTo>
                        <a:pt x="4645" y="2787"/>
                      </a:lnTo>
                      <a:lnTo>
                        <a:pt x="4388" y="2922"/>
                      </a:lnTo>
                      <a:lnTo>
                        <a:pt x="4119" y="3056"/>
                      </a:lnTo>
                      <a:lnTo>
                        <a:pt x="3875" y="3215"/>
                      </a:lnTo>
                      <a:lnTo>
                        <a:pt x="3618" y="3374"/>
                      </a:lnTo>
                      <a:lnTo>
                        <a:pt x="3374" y="3545"/>
                      </a:lnTo>
                      <a:lnTo>
                        <a:pt x="3142" y="3728"/>
                      </a:lnTo>
                      <a:lnTo>
                        <a:pt x="2909" y="3912"/>
                      </a:lnTo>
                      <a:lnTo>
                        <a:pt x="2689" y="4119"/>
                      </a:lnTo>
                      <a:lnTo>
                        <a:pt x="2469" y="4327"/>
                      </a:lnTo>
                      <a:lnTo>
                        <a:pt x="2249" y="4547"/>
                      </a:lnTo>
                      <a:lnTo>
                        <a:pt x="1993" y="4853"/>
                      </a:lnTo>
                      <a:lnTo>
                        <a:pt x="1736" y="5158"/>
                      </a:lnTo>
                      <a:lnTo>
                        <a:pt x="1492" y="5488"/>
                      </a:lnTo>
                      <a:lnTo>
                        <a:pt x="1272" y="5818"/>
                      </a:lnTo>
                      <a:lnTo>
                        <a:pt x="1064" y="6172"/>
                      </a:lnTo>
                      <a:lnTo>
                        <a:pt x="869" y="6527"/>
                      </a:lnTo>
                      <a:lnTo>
                        <a:pt x="685" y="6906"/>
                      </a:lnTo>
                      <a:lnTo>
                        <a:pt x="526" y="7297"/>
                      </a:lnTo>
                      <a:lnTo>
                        <a:pt x="404" y="7663"/>
                      </a:lnTo>
                      <a:lnTo>
                        <a:pt x="294" y="8030"/>
                      </a:lnTo>
                      <a:lnTo>
                        <a:pt x="196" y="8397"/>
                      </a:lnTo>
                      <a:lnTo>
                        <a:pt x="123" y="8776"/>
                      </a:lnTo>
                      <a:lnTo>
                        <a:pt x="74" y="9142"/>
                      </a:lnTo>
                      <a:lnTo>
                        <a:pt x="25" y="9509"/>
                      </a:lnTo>
                      <a:lnTo>
                        <a:pt x="13" y="9888"/>
                      </a:lnTo>
                      <a:lnTo>
                        <a:pt x="1" y="10254"/>
                      </a:lnTo>
                      <a:lnTo>
                        <a:pt x="13" y="10621"/>
                      </a:lnTo>
                      <a:lnTo>
                        <a:pt x="38" y="10987"/>
                      </a:lnTo>
                      <a:lnTo>
                        <a:pt x="86" y="11354"/>
                      </a:lnTo>
                      <a:lnTo>
                        <a:pt x="148" y="11709"/>
                      </a:lnTo>
                      <a:lnTo>
                        <a:pt x="221" y="12063"/>
                      </a:lnTo>
                      <a:lnTo>
                        <a:pt x="306" y="12417"/>
                      </a:lnTo>
                      <a:lnTo>
                        <a:pt x="416" y="12760"/>
                      </a:lnTo>
                      <a:lnTo>
                        <a:pt x="539" y="13102"/>
                      </a:lnTo>
                      <a:lnTo>
                        <a:pt x="673" y="13444"/>
                      </a:lnTo>
                      <a:lnTo>
                        <a:pt x="832" y="13774"/>
                      </a:lnTo>
                      <a:lnTo>
                        <a:pt x="991" y="14092"/>
                      </a:lnTo>
                      <a:lnTo>
                        <a:pt x="1174" y="14409"/>
                      </a:lnTo>
                      <a:lnTo>
                        <a:pt x="1370" y="14715"/>
                      </a:lnTo>
                      <a:lnTo>
                        <a:pt x="1577" y="15008"/>
                      </a:lnTo>
                      <a:lnTo>
                        <a:pt x="1797" y="15301"/>
                      </a:lnTo>
                      <a:lnTo>
                        <a:pt x="2030" y="15583"/>
                      </a:lnTo>
                      <a:lnTo>
                        <a:pt x="2274" y="15851"/>
                      </a:lnTo>
                      <a:lnTo>
                        <a:pt x="2543" y="16108"/>
                      </a:lnTo>
                      <a:lnTo>
                        <a:pt x="2812" y="16352"/>
                      </a:lnTo>
                      <a:lnTo>
                        <a:pt x="3093" y="16597"/>
                      </a:lnTo>
                      <a:lnTo>
                        <a:pt x="3398" y="16817"/>
                      </a:lnTo>
                      <a:lnTo>
                        <a:pt x="3704" y="17025"/>
                      </a:lnTo>
                      <a:lnTo>
                        <a:pt x="4021" y="17232"/>
                      </a:lnTo>
                      <a:lnTo>
                        <a:pt x="4364" y="17416"/>
                      </a:lnTo>
                      <a:lnTo>
                        <a:pt x="4474" y="17489"/>
                      </a:lnTo>
                      <a:lnTo>
                        <a:pt x="4584" y="17562"/>
                      </a:lnTo>
                      <a:lnTo>
                        <a:pt x="4816" y="17684"/>
                      </a:lnTo>
                      <a:lnTo>
                        <a:pt x="5060" y="17782"/>
                      </a:lnTo>
                      <a:lnTo>
                        <a:pt x="5329" y="17892"/>
                      </a:lnTo>
                      <a:lnTo>
                        <a:pt x="5708" y="18014"/>
                      </a:lnTo>
                      <a:lnTo>
                        <a:pt x="6099" y="18137"/>
                      </a:lnTo>
                      <a:lnTo>
                        <a:pt x="6490" y="18234"/>
                      </a:lnTo>
                      <a:lnTo>
                        <a:pt x="6881" y="18308"/>
                      </a:lnTo>
                      <a:lnTo>
                        <a:pt x="7272" y="18369"/>
                      </a:lnTo>
                      <a:lnTo>
                        <a:pt x="7651" y="18406"/>
                      </a:lnTo>
                      <a:lnTo>
                        <a:pt x="8042" y="18418"/>
                      </a:lnTo>
                      <a:lnTo>
                        <a:pt x="8543" y="18418"/>
                      </a:lnTo>
                      <a:lnTo>
                        <a:pt x="10425" y="18076"/>
                      </a:lnTo>
                      <a:lnTo>
                        <a:pt x="22316" y="16120"/>
                      </a:lnTo>
                      <a:lnTo>
                        <a:pt x="196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p:nvPr/>
              </p:nvSpPr>
              <p:spPr>
                <a:xfrm>
                  <a:off x="3081950" y="2909275"/>
                  <a:ext cx="587225" cy="543550"/>
                </a:xfrm>
                <a:custGeom>
                  <a:avLst/>
                  <a:gdLst/>
                  <a:ahLst/>
                  <a:cxnLst/>
                  <a:rect l="l" t="t" r="r" b="b"/>
                  <a:pathLst>
                    <a:path w="23489" h="21742" extrusionOk="0">
                      <a:moveTo>
                        <a:pt x="8102" y="0"/>
                      </a:moveTo>
                      <a:lnTo>
                        <a:pt x="0" y="14201"/>
                      </a:lnTo>
                      <a:lnTo>
                        <a:pt x="10461" y="20153"/>
                      </a:lnTo>
                      <a:lnTo>
                        <a:pt x="11402" y="20715"/>
                      </a:lnTo>
                      <a:lnTo>
                        <a:pt x="11879" y="20996"/>
                      </a:lnTo>
                      <a:lnTo>
                        <a:pt x="12123" y="21118"/>
                      </a:lnTo>
                      <a:lnTo>
                        <a:pt x="12367" y="21228"/>
                      </a:lnTo>
                      <a:lnTo>
                        <a:pt x="12710" y="21362"/>
                      </a:lnTo>
                      <a:lnTo>
                        <a:pt x="13064" y="21472"/>
                      </a:lnTo>
                      <a:lnTo>
                        <a:pt x="13418" y="21558"/>
                      </a:lnTo>
                      <a:lnTo>
                        <a:pt x="13773" y="21631"/>
                      </a:lnTo>
                      <a:lnTo>
                        <a:pt x="14127" y="21680"/>
                      </a:lnTo>
                      <a:lnTo>
                        <a:pt x="14494" y="21717"/>
                      </a:lnTo>
                      <a:lnTo>
                        <a:pt x="14860" y="21741"/>
                      </a:lnTo>
                      <a:lnTo>
                        <a:pt x="15227" y="21741"/>
                      </a:lnTo>
                      <a:lnTo>
                        <a:pt x="15594" y="21717"/>
                      </a:lnTo>
                      <a:lnTo>
                        <a:pt x="15960" y="21692"/>
                      </a:lnTo>
                      <a:lnTo>
                        <a:pt x="16327" y="21643"/>
                      </a:lnTo>
                      <a:lnTo>
                        <a:pt x="16681" y="21582"/>
                      </a:lnTo>
                      <a:lnTo>
                        <a:pt x="17048" y="21509"/>
                      </a:lnTo>
                      <a:lnTo>
                        <a:pt x="17402" y="21436"/>
                      </a:lnTo>
                      <a:lnTo>
                        <a:pt x="17757" y="21338"/>
                      </a:lnTo>
                      <a:lnTo>
                        <a:pt x="18099" y="21228"/>
                      </a:lnTo>
                      <a:lnTo>
                        <a:pt x="18404" y="21130"/>
                      </a:lnTo>
                      <a:lnTo>
                        <a:pt x="18698" y="21008"/>
                      </a:lnTo>
                      <a:lnTo>
                        <a:pt x="18979" y="20886"/>
                      </a:lnTo>
                      <a:lnTo>
                        <a:pt x="19260" y="20739"/>
                      </a:lnTo>
                      <a:lnTo>
                        <a:pt x="19529" y="20580"/>
                      </a:lnTo>
                      <a:lnTo>
                        <a:pt x="19798" y="20421"/>
                      </a:lnTo>
                      <a:lnTo>
                        <a:pt x="20054" y="20238"/>
                      </a:lnTo>
                      <a:lnTo>
                        <a:pt x="20311" y="20055"/>
                      </a:lnTo>
                      <a:lnTo>
                        <a:pt x="20555" y="19859"/>
                      </a:lnTo>
                      <a:lnTo>
                        <a:pt x="20787" y="19651"/>
                      </a:lnTo>
                      <a:lnTo>
                        <a:pt x="21007" y="19431"/>
                      </a:lnTo>
                      <a:lnTo>
                        <a:pt x="21227" y="19212"/>
                      </a:lnTo>
                      <a:lnTo>
                        <a:pt x="21435" y="18967"/>
                      </a:lnTo>
                      <a:lnTo>
                        <a:pt x="21643" y="18735"/>
                      </a:lnTo>
                      <a:lnTo>
                        <a:pt x="21826" y="18478"/>
                      </a:lnTo>
                      <a:lnTo>
                        <a:pt x="22010" y="18222"/>
                      </a:lnTo>
                      <a:lnTo>
                        <a:pt x="22181" y="17953"/>
                      </a:lnTo>
                      <a:lnTo>
                        <a:pt x="22352" y="17684"/>
                      </a:lnTo>
                      <a:lnTo>
                        <a:pt x="22498" y="17415"/>
                      </a:lnTo>
                      <a:lnTo>
                        <a:pt x="22645" y="17122"/>
                      </a:lnTo>
                      <a:lnTo>
                        <a:pt x="22779" y="16841"/>
                      </a:lnTo>
                      <a:lnTo>
                        <a:pt x="22902" y="16547"/>
                      </a:lnTo>
                      <a:lnTo>
                        <a:pt x="23012" y="16254"/>
                      </a:lnTo>
                      <a:lnTo>
                        <a:pt x="23109" y="15949"/>
                      </a:lnTo>
                      <a:lnTo>
                        <a:pt x="23195" y="15655"/>
                      </a:lnTo>
                      <a:lnTo>
                        <a:pt x="23268" y="15350"/>
                      </a:lnTo>
                      <a:lnTo>
                        <a:pt x="23342" y="15032"/>
                      </a:lnTo>
                      <a:lnTo>
                        <a:pt x="23390" y="14726"/>
                      </a:lnTo>
                      <a:lnTo>
                        <a:pt x="23439" y="14421"/>
                      </a:lnTo>
                      <a:lnTo>
                        <a:pt x="23464" y="14103"/>
                      </a:lnTo>
                      <a:lnTo>
                        <a:pt x="23476" y="13798"/>
                      </a:lnTo>
                      <a:lnTo>
                        <a:pt x="23488" y="13480"/>
                      </a:lnTo>
                      <a:lnTo>
                        <a:pt x="23476" y="13064"/>
                      </a:lnTo>
                      <a:lnTo>
                        <a:pt x="23439" y="12649"/>
                      </a:lnTo>
                      <a:lnTo>
                        <a:pt x="23378" y="12246"/>
                      </a:lnTo>
                      <a:lnTo>
                        <a:pt x="23305" y="11842"/>
                      </a:lnTo>
                      <a:lnTo>
                        <a:pt x="23207" y="11439"/>
                      </a:lnTo>
                      <a:lnTo>
                        <a:pt x="23097" y="11060"/>
                      </a:lnTo>
                      <a:lnTo>
                        <a:pt x="22975" y="10681"/>
                      </a:lnTo>
                      <a:lnTo>
                        <a:pt x="22828" y="10303"/>
                      </a:lnTo>
                      <a:lnTo>
                        <a:pt x="22755" y="10144"/>
                      </a:lnTo>
                      <a:lnTo>
                        <a:pt x="22669" y="9973"/>
                      </a:lnTo>
                      <a:lnTo>
                        <a:pt x="22572" y="9814"/>
                      </a:lnTo>
                      <a:lnTo>
                        <a:pt x="22462" y="9655"/>
                      </a:lnTo>
                      <a:lnTo>
                        <a:pt x="22242" y="9362"/>
                      </a:lnTo>
                      <a:lnTo>
                        <a:pt x="21997" y="9068"/>
                      </a:lnTo>
                      <a:lnTo>
                        <a:pt x="21716" y="8751"/>
                      </a:lnTo>
                      <a:lnTo>
                        <a:pt x="21423" y="8433"/>
                      </a:lnTo>
                      <a:lnTo>
                        <a:pt x="21117" y="8127"/>
                      </a:lnTo>
                      <a:lnTo>
                        <a:pt x="20812" y="7834"/>
                      </a:lnTo>
                      <a:lnTo>
                        <a:pt x="20494" y="7553"/>
                      </a:lnTo>
                      <a:lnTo>
                        <a:pt x="20176" y="7284"/>
                      </a:lnTo>
                      <a:lnTo>
                        <a:pt x="19846" y="7027"/>
                      </a:lnTo>
                      <a:lnTo>
                        <a:pt x="19517" y="6771"/>
                      </a:lnTo>
                      <a:lnTo>
                        <a:pt x="19174" y="6526"/>
                      </a:lnTo>
                      <a:lnTo>
                        <a:pt x="18832" y="6294"/>
                      </a:lnTo>
                      <a:lnTo>
                        <a:pt x="18136" y="5830"/>
                      </a:lnTo>
                      <a:lnTo>
                        <a:pt x="17415" y="5378"/>
                      </a:lnTo>
                      <a:lnTo>
                        <a:pt x="16681" y="4938"/>
                      </a:lnTo>
                      <a:lnTo>
                        <a:pt x="15337" y="4143"/>
                      </a:lnTo>
                      <a:lnTo>
                        <a:pt x="13981" y="3373"/>
                      </a:lnTo>
                      <a:lnTo>
                        <a:pt x="11268" y="1821"/>
                      </a:lnTo>
                      <a:lnTo>
                        <a:pt x="81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9"/>
                <p:cNvSpPr/>
                <p:nvPr/>
              </p:nvSpPr>
              <p:spPr>
                <a:xfrm>
                  <a:off x="3039175" y="2899500"/>
                  <a:ext cx="287200" cy="374275"/>
                </a:xfrm>
                <a:custGeom>
                  <a:avLst/>
                  <a:gdLst/>
                  <a:ahLst/>
                  <a:cxnLst/>
                  <a:rect l="l" t="t" r="r" b="b"/>
                  <a:pathLst>
                    <a:path w="11488" h="14971" extrusionOk="0">
                      <a:moveTo>
                        <a:pt x="8188" y="0"/>
                      </a:moveTo>
                      <a:lnTo>
                        <a:pt x="7931" y="25"/>
                      </a:lnTo>
                      <a:lnTo>
                        <a:pt x="7675" y="61"/>
                      </a:lnTo>
                      <a:lnTo>
                        <a:pt x="7406" y="110"/>
                      </a:lnTo>
                      <a:lnTo>
                        <a:pt x="7137" y="184"/>
                      </a:lnTo>
                      <a:lnTo>
                        <a:pt x="6856" y="269"/>
                      </a:lnTo>
                      <a:lnTo>
                        <a:pt x="6575" y="379"/>
                      </a:lnTo>
                      <a:lnTo>
                        <a:pt x="6282" y="501"/>
                      </a:lnTo>
                      <a:lnTo>
                        <a:pt x="5988" y="648"/>
                      </a:lnTo>
                      <a:lnTo>
                        <a:pt x="5695" y="819"/>
                      </a:lnTo>
                      <a:lnTo>
                        <a:pt x="5402" y="1002"/>
                      </a:lnTo>
                      <a:lnTo>
                        <a:pt x="5108" y="1198"/>
                      </a:lnTo>
                      <a:lnTo>
                        <a:pt x="4815" y="1406"/>
                      </a:lnTo>
                      <a:lnTo>
                        <a:pt x="4534" y="1638"/>
                      </a:lnTo>
                      <a:lnTo>
                        <a:pt x="4253" y="1870"/>
                      </a:lnTo>
                      <a:lnTo>
                        <a:pt x="3984" y="2127"/>
                      </a:lnTo>
                      <a:lnTo>
                        <a:pt x="3715" y="2383"/>
                      </a:lnTo>
                      <a:lnTo>
                        <a:pt x="3459" y="2652"/>
                      </a:lnTo>
                      <a:lnTo>
                        <a:pt x="3202" y="2946"/>
                      </a:lnTo>
                      <a:lnTo>
                        <a:pt x="2958" y="3239"/>
                      </a:lnTo>
                      <a:lnTo>
                        <a:pt x="2713" y="3532"/>
                      </a:lnTo>
                      <a:lnTo>
                        <a:pt x="2481" y="3850"/>
                      </a:lnTo>
                      <a:lnTo>
                        <a:pt x="2261" y="4168"/>
                      </a:lnTo>
                      <a:lnTo>
                        <a:pt x="2041" y="4498"/>
                      </a:lnTo>
                      <a:lnTo>
                        <a:pt x="1833" y="4828"/>
                      </a:lnTo>
                      <a:lnTo>
                        <a:pt x="1638" y="5170"/>
                      </a:lnTo>
                      <a:lnTo>
                        <a:pt x="1442" y="5512"/>
                      </a:lnTo>
                      <a:lnTo>
                        <a:pt x="1271" y="5854"/>
                      </a:lnTo>
                      <a:lnTo>
                        <a:pt x="1100" y="6209"/>
                      </a:lnTo>
                      <a:lnTo>
                        <a:pt x="941" y="6563"/>
                      </a:lnTo>
                      <a:lnTo>
                        <a:pt x="794" y="6917"/>
                      </a:lnTo>
                      <a:lnTo>
                        <a:pt x="660" y="7284"/>
                      </a:lnTo>
                      <a:lnTo>
                        <a:pt x="538" y="7651"/>
                      </a:lnTo>
                      <a:lnTo>
                        <a:pt x="428" y="8005"/>
                      </a:lnTo>
                      <a:lnTo>
                        <a:pt x="318" y="8372"/>
                      </a:lnTo>
                      <a:lnTo>
                        <a:pt x="232" y="8738"/>
                      </a:lnTo>
                      <a:lnTo>
                        <a:pt x="159" y="9093"/>
                      </a:lnTo>
                      <a:lnTo>
                        <a:pt x="98" y="9459"/>
                      </a:lnTo>
                      <a:lnTo>
                        <a:pt x="49" y="9814"/>
                      </a:lnTo>
                      <a:lnTo>
                        <a:pt x="25" y="10168"/>
                      </a:lnTo>
                      <a:lnTo>
                        <a:pt x="0" y="10522"/>
                      </a:lnTo>
                      <a:lnTo>
                        <a:pt x="0" y="10877"/>
                      </a:lnTo>
                      <a:lnTo>
                        <a:pt x="12" y="11207"/>
                      </a:lnTo>
                      <a:lnTo>
                        <a:pt x="37" y="11537"/>
                      </a:lnTo>
                      <a:lnTo>
                        <a:pt x="73" y="11855"/>
                      </a:lnTo>
                      <a:lnTo>
                        <a:pt x="122" y="12148"/>
                      </a:lnTo>
                      <a:lnTo>
                        <a:pt x="196" y="12429"/>
                      </a:lnTo>
                      <a:lnTo>
                        <a:pt x="269" y="12710"/>
                      </a:lnTo>
                      <a:lnTo>
                        <a:pt x="367" y="12967"/>
                      </a:lnTo>
                      <a:lnTo>
                        <a:pt x="477" y="13199"/>
                      </a:lnTo>
                      <a:lnTo>
                        <a:pt x="587" y="13431"/>
                      </a:lnTo>
                      <a:lnTo>
                        <a:pt x="721" y="13651"/>
                      </a:lnTo>
                      <a:lnTo>
                        <a:pt x="856" y="13847"/>
                      </a:lnTo>
                      <a:lnTo>
                        <a:pt x="1014" y="14030"/>
                      </a:lnTo>
                      <a:lnTo>
                        <a:pt x="1173" y="14189"/>
                      </a:lnTo>
                      <a:lnTo>
                        <a:pt x="1344" y="14348"/>
                      </a:lnTo>
                      <a:lnTo>
                        <a:pt x="1528" y="14482"/>
                      </a:lnTo>
                      <a:lnTo>
                        <a:pt x="1723" y="14604"/>
                      </a:lnTo>
                      <a:lnTo>
                        <a:pt x="1919" y="14702"/>
                      </a:lnTo>
                      <a:lnTo>
                        <a:pt x="2139" y="14788"/>
                      </a:lnTo>
                      <a:lnTo>
                        <a:pt x="2347" y="14861"/>
                      </a:lnTo>
                      <a:lnTo>
                        <a:pt x="2579" y="14922"/>
                      </a:lnTo>
                      <a:lnTo>
                        <a:pt x="2811" y="14959"/>
                      </a:lnTo>
                      <a:lnTo>
                        <a:pt x="3055" y="14971"/>
                      </a:lnTo>
                      <a:lnTo>
                        <a:pt x="3300" y="14971"/>
                      </a:lnTo>
                      <a:lnTo>
                        <a:pt x="3556" y="14959"/>
                      </a:lnTo>
                      <a:lnTo>
                        <a:pt x="3825" y="14922"/>
                      </a:lnTo>
                      <a:lnTo>
                        <a:pt x="4094" y="14873"/>
                      </a:lnTo>
                      <a:lnTo>
                        <a:pt x="4363" y="14800"/>
                      </a:lnTo>
                      <a:lnTo>
                        <a:pt x="4644" y="14714"/>
                      </a:lnTo>
                      <a:lnTo>
                        <a:pt x="4925" y="14604"/>
                      </a:lnTo>
                      <a:lnTo>
                        <a:pt x="5218" y="14482"/>
                      </a:lnTo>
                      <a:lnTo>
                        <a:pt x="5512" y="14335"/>
                      </a:lnTo>
                      <a:lnTo>
                        <a:pt x="5805" y="14164"/>
                      </a:lnTo>
                      <a:lnTo>
                        <a:pt x="6098" y="13981"/>
                      </a:lnTo>
                      <a:lnTo>
                        <a:pt x="6392" y="13785"/>
                      </a:lnTo>
                      <a:lnTo>
                        <a:pt x="6673" y="13578"/>
                      </a:lnTo>
                      <a:lnTo>
                        <a:pt x="6966" y="13345"/>
                      </a:lnTo>
                      <a:lnTo>
                        <a:pt x="7235" y="13113"/>
                      </a:lnTo>
                      <a:lnTo>
                        <a:pt x="7516" y="12857"/>
                      </a:lnTo>
                      <a:lnTo>
                        <a:pt x="7773" y="12600"/>
                      </a:lnTo>
                      <a:lnTo>
                        <a:pt x="8041" y="12331"/>
                      </a:lnTo>
                      <a:lnTo>
                        <a:pt x="8286" y="12038"/>
                      </a:lnTo>
                      <a:lnTo>
                        <a:pt x="8530" y="11745"/>
                      </a:lnTo>
                      <a:lnTo>
                        <a:pt x="8775" y="11451"/>
                      </a:lnTo>
                      <a:lnTo>
                        <a:pt x="9007" y="11134"/>
                      </a:lnTo>
                      <a:lnTo>
                        <a:pt x="9227" y="10816"/>
                      </a:lnTo>
                      <a:lnTo>
                        <a:pt x="9447" y="10486"/>
                      </a:lnTo>
                      <a:lnTo>
                        <a:pt x="9655" y="10156"/>
                      </a:lnTo>
                      <a:lnTo>
                        <a:pt x="9850" y="9814"/>
                      </a:lnTo>
                      <a:lnTo>
                        <a:pt x="10033" y="9471"/>
                      </a:lnTo>
                      <a:lnTo>
                        <a:pt x="10217" y="9129"/>
                      </a:lnTo>
                      <a:lnTo>
                        <a:pt x="10388" y="8775"/>
                      </a:lnTo>
                      <a:lnTo>
                        <a:pt x="10547" y="8420"/>
                      </a:lnTo>
                      <a:lnTo>
                        <a:pt x="10693" y="8054"/>
                      </a:lnTo>
                      <a:lnTo>
                        <a:pt x="10828" y="7699"/>
                      </a:lnTo>
                      <a:lnTo>
                        <a:pt x="10950" y="7333"/>
                      </a:lnTo>
                      <a:lnTo>
                        <a:pt x="11060" y="6966"/>
                      </a:lnTo>
                      <a:lnTo>
                        <a:pt x="11158" y="6612"/>
                      </a:lnTo>
                      <a:lnTo>
                        <a:pt x="11255" y="6245"/>
                      </a:lnTo>
                      <a:lnTo>
                        <a:pt x="11329" y="5879"/>
                      </a:lnTo>
                      <a:lnTo>
                        <a:pt x="11390" y="5524"/>
                      </a:lnTo>
                      <a:lnTo>
                        <a:pt x="11439" y="5158"/>
                      </a:lnTo>
                      <a:lnTo>
                        <a:pt x="11463" y="4803"/>
                      </a:lnTo>
                      <a:lnTo>
                        <a:pt x="11488" y="4461"/>
                      </a:lnTo>
                      <a:lnTo>
                        <a:pt x="11488" y="4107"/>
                      </a:lnTo>
                      <a:lnTo>
                        <a:pt x="11475" y="3764"/>
                      </a:lnTo>
                      <a:lnTo>
                        <a:pt x="11463" y="3447"/>
                      </a:lnTo>
                      <a:lnTo>
                        <a:pt x="11414" y="3129"/>
                      </a:lnTo>
                      <a:lnTo>
                        <a:pt x="11365" y="2823"/>
                      </a:lnTo>
                      <a:lnTo>
                        <a:pt x="11304" y="2542"/>
                      </a:lnTo>
                      <a:lnTo>
                        <a:pt x="11219" y="2273"/>
                      </a:lnTo>
                      <a:lnTo>
                        <a:pt x="11121" y="2017"/>
                      </a:lnTo>
                      <a:lnTo>
                        <a:pt x="11023" y="1772"/>
                      </a:lnTo>
                      <a:lnTo>
                        <a:pt x="10901" y="1540"/>
                      </a:lnTo>
                      <a:lnTo>
                        <a:pt x="10779" y="1332"/>
                      </a:lnTo>
                      <a:lnTo>
                        <a:pt x="10632" y="1137"/>
                      </a:lnTo>
                      <a:lnTo>
                        <a:pt x="10486" y="954"/>
                      </a:lnTo>
                      <a:lnTo>
                        <a:pt x="10327" y="782"/>
                      </a:lnTo>
                      <a:lnTo>
                        <a:pt x="10143" y="636"/>
                      </a:lnTo>
                      <a:lnTo>
                        <a:pt x="9960" y="501"/>
                      </a:lnTo>
                      <a:lnTo>
                        <a:pt x="9777" y="379"/>
                      </a:lnTo>
                      <a:lnTo>
                        <a:pt x="9569" y="269"/>
                      </a:lnTo>
                      <a:lnTo>
                        <a:pt x="9361" y="184"/>
                      </a:lnTo>
                      <a:lnTo>
                        <a:pt x="9141" y="110"/>
                      </a:lnTo>
                      <a:lnTo>
                        <a:pt x="8921" y="61"/>
                      </a:lnTo>
                      <a:lnTo>
                        <a:pt x="8677" y="25"/>
                      </a:lnTo>
                      <a:lnTo>
                        <a:pt x="8445" y="13"/>
                      </a:lnTo>
                      <a:lnTo>
                        <a:pt x="81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9"/>
                <p:cNvSpPr/>
                <p:nvPr/>
              </p:nvSpPr>
              <p:spPr>
                <a:xfrm>
                  <a:off x="2695775" y="2722000"/>
                  <a:ext cx="587525" cy="542300"/>
                </a:xfrm>
                <a:custGeom>
                  <a:avLst/>
                  <a:gdLst/>
                  <a:ahLst/>
                  <a:cxnLst/>
                  <a:rect l="l" t="t" r="r" b="b"/>
                  <a:pathLst>
                    <a:path w="23501" h="21692" extrusionOk="0">
                      <a:moveTo>
                        <a:pt x="8017" y="0"/>
                      </a:moveTo>
                      <a:lnTo>
                        <a:pt x="7711" y="25"/>
                      </a:lnTo>
                      <a:lnTo>
                        <a:pt x="7418" y="49"/>
                      </a:lnTo>
                      <a:lnTo>
                        <a:pt x="7113" y="86"/>
                      </a:lnTo>
                      <a:lnTo>
                        <a:pt x="6721" y="147"/>
                      </a:lnTo>
                      <a:lnTo>
                        <a:pt x="6330" y="232"/>
                      </a:lnTo>
                      <a:lnTo>
                        <a:pt x="5939" y="330"/>
                      </a:lnTo>
                      <a:lnTo>
                        <a:pt x="5548" y="452"/>
                      </a:lnTo>
                      <a:lnTo>
                        <a:pt x="5169" y="599"/>
                      </a:lnTo>
                      <a:lnTo>
                        <a:pt x="4791" y="758"/>
                      </a:lnTo>
                      <a:lnTo>
                        <a:pt x="4412" y="941"/>
                      </a:lnTo>
                      <a:lnTo>
                        <a:pt x="4045" y="1137"/>
                      </a:lnTo>
                      <a:lnTo>
                        <a:pt x="3715" y="1344"/>
                      </a:lnTo>
                      <a:lnTo>
                        <a:pt x="3397" y="1564"/>
                      </a:lnTo>
                      <a:lnTo>
                        <a:pt x="3092" y="1797"/>
                      </a:lnTo>
                      <a:lnTo>
                        <a:pt x="2799" y="2029"/>
                      </a:lnTo>
                      <a:lnTo>
                        <a:pt x="2530" y="2285"/>
                      </a:lnTo>
                      <a:lnTo>
                        <a:pt x="2261" y="2554"/>
                      </a:lnTo>
                      <a:lnTo>
                        <a:pt x="2016" y="2823"/>
                      </a:lnTo>
                      <a:lnTo>
                        <a:pt x="1772" y="3104"/>
                      </a:lnTo>
                      <a:lnTo>
                        <a:pt x="1552" y="3397"/>
                      </a:lnTo>
                      <a:lnTo>
                        <a:pt x="1344" y="3703"/>
                      </a:lnTo>
                      <a:lnTo>
                        <a:pt x="1149" y="4009"/>
                      </a:lnTo>
                      <a:lnTo>
                        <a:pt x="978" y="4326"/>
                      </a:lnTo>
                      <a:lnTo>
                        <a:pt x="807" y="4656"/>
                      </a:lnTo>
                      <a:lnTo>
                        <a:pt x="660" y="4986"/>
                      </a:lnTo>
                      <a:lnTo>
                        <a:pt x="526" y="5328"/>
                      </a:lnTo>
                      <a:lnTo>
                        <a:pt x="403" y="5671"/>
                      </a:lnTo>
                      <a:lnTo>
                        <a:pt x="293" y="6013"/>
                      </a:lnTo>
                      <a:lnTo>
                        <a:pt x="208" y="6367"/>
                      </a:lnTo>
                      <a:lnTo>
                        <a:pt x="135" y="6722"/>
                      </a:lnTo>
                      <a:lnTo>
                        <a:pt x="73" y="7076"/>
                      </a:lnTo>
                      <a:lnTo>
                        <a:pt x="37" y="7430"/>
                      </a:lnTo>
                      <a:lnTo>
                        <a:pt x="12" y="7797"/>
                      </a:lnTo>
                      <a:lnTo>
                        <a:pt x="0" y="8164"/>
                      </a:lnTo>
                      <a:lnTo>
                        <a:pt x="0" y="8530"/>
                      </a:lnTo>
                      <a:lnTo>
                        <a:pt x="25" y="8897"/>
                      </a:lnTo>
                      <a:lnTo>
                        <a:pt x="73" y="9263"/>
                      </a:lnTo>
                      <a:lnTo>
                        <a:pt x="122" y="9618"/>
                      </a:lnTo>
                      <a:lnTo>
                        <a:pt x="196" y="9984"/>
                      </a:lnTo>
                      <a:lnTo>
                        <a:pt x="293" y="10351"/>
                      </a:lnTo>
                      <a:lnTo>
                        <a:pt x="403" y="10705"/>
                      </a:lnTo>
                      <a:lnTo>
                        <a:pt x="526" y="11060"/>
                      </a:lnTo>
                      <a:lnTo>
                        <a:pt x="672" y="11414"/>
                      </a:lnTo>
                      <a:lnTo>
                        <a:pt x="709" y="11549"/>
                      </a:lnTo>
                      <a:lnTo>
                        <a:pt x="746" y="11671"/>
                      </a:lnTo>
                      <a:lnTo>
                        <a:pt x="856" y="11903"/>
                      </a:lnTo>
                      <a:lnTo>
                        <a:pt x="990" y="12148"/>
                      </a:lnTo>
                      <a:lnTo>
                        <a:pt x="1124" y="12392"/>
                      </a:lnTo>
                      <a:lnTo>
                        <a:pt x="1344" y="12734"/>
                      </a:lnTo>
                      <a:lnTo>
                        <a:pt x="1564" y="13064"/>
                      </a:lnTo>
                      <a:lnTo>
                        <a:pt x="1809" y="13394"/>
                      </a:lnTo>
                      <a:lnTo>
                        <a:pt x="2065" y="13700"/>
                      </a:lnTo>
                      <a:lnTo>
                        <a:pt x="2334" y="13981"/>
                      </a:lnTo>
                      <a:lnTo>
                        <a:pt x="2615" y="14262"/>
                      </a:lnTo>
                      <a:lnTo>
                        <a:pt x="2896" y="14518"/>
                      </a:lnTo>
                      <a:lnTo>
                        <a:pt x="3202" y="14751"/>
                      </a:lnTo>
                      <a:lnTo>
                        <a:pt x="3226" y="14775"/>
                      </a:lnTo>
                      <a:lnTo>
                        <a:pt x="3251" y="14799"/>
                      </a:lnTo>
                      <a:lnTo>
                        <a:pt x="3287" y="14824"/>
                      </a:lnTo>
                      <a:lnTo>
                        <a:pt x="4974" y="15740"/>
                      </a:lnTo>
                      <a:lnTo>
                        <a:pt x="15447" y="21692"/>
                      </a:lnTo>
                      <a:lnTo>
                        <a:pt x="23501" y="7467"/>
                      </a:lnTo>
                      <a:lnTo>
                        <a:pt x="13137" y="1638"/>
                      </a:lnTo>
                      <a:lnTo>
                        <a:pt x="12966" y="1515"/>
                      </a:lnTo>
                      <a:lnTo>
                        <a:pt x="12795" y="1393"/>
                      </a:lnTo>
                      <a:lnTo>
                        <a:pt x="12624" y="1283"/>
                      </a:lnTo>
                      <a:lnTo>
                        <a:pt x="12453" y="1173"/>
                      </a:lnTo>
                      <a:lnTo>
                        <a:pt x="12099" y="990"/>
                      </a:lnTo>
                      <a:lnTo>
                        <a:pt x="11744" y="807"/>
                      </a:lnTo>
                      <a:lnTo>
                        <a:pt x="11475" y="684"/>
                      </a:lnTo>
                      <a:lnTo>
                        <a:pt x="11206" y="574"/>
                      </a:lnTo>
                      <a:lnTo>
                        <a:pt x="10925" y="464"/>
                      </a:lnTo>
                      <a:lnTo>
                        <a:pt x="10644" y="367"/>
                      </a:lnTo>
                      <a:lnTo>
                        <a:pt x="10363" y="293"/>
                      </a:lnTo>
                      <a:lnTo>
                        <a:pt x="10082" y="220"/>
                      </a:lnTo>
                      <a:lnTo>
                        <a:pt x="9789" y="147"/>
                      </a:lnTo>
                      <a:lnTo>
                        <a:pt x="9508" y="98"/>
                      </a:lnTo>
                      <a:lnTo>
                        <a:pt x="9214" y="61"/>
                      </a:lnTo>
                      <a:lnTo>
                        <a:pt x="8909" y="25"/>
                      </a:lnTo>
                      <a:lnTo>
                        <a:pt x="8616" y="12"/>
                      </a:lnTo>
                      <a:lnTo>
                        <a:pt x="83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3431750" y="4340950"/>
                  <a:ext cx="556375" cy="459200"/>
                </a:xfrm>
                <a:custGeom>
                  <a:avLst/>
                  <a:gdLst/>
                  <a:ahLst/>
                  <a:cxnLst/>
                  <a:rect l="l" t="t" r="r" b="b"/>
                  <a:pathLst>
                    <a:path w="22255" h="18368" extrusionOk="0">
                      <a:moveTo>
                        <a:pt x="2592" y="0"/>
                      </a:moveTo>
                      <a:lnTo>
                        <a:pt x="1" y="16132"/>
                      </a:lnTo>
                      <a:lnTo>
                        <a:pt x="11879" y="18026"/>
                      </a:lnTo>
                      <a:lnTo>
                        <a:pt x="12955" y="18234"/>
                      </a:lnTo>
                      <a:lnTo>
                        <a:pt x="13492" y="18319"/>
                      </a:lnTo>
                      <a:lnTo>
                        <a:pt x="13774" y="18344"/>
                      </a:lnTo>
                      <a:lnTo>
                        <a:pt x="14042" y="18368"/>
                      </a:lnTo>
                      <a:lnTo>
                        <a:pt x="14409" y="18368"/>
                      </a:lnTo>
                      <a:lnTo>
                        <a:pt x="14776" y="18356"/>
                      </a:lnTo>
                      <a:lnTo>
                        <a:pt x="15142" y="18319"/>
                      </a:lnTo>
                      <a:lnTo>
                        <a:pt x="15497" y="18258"/>
                      </a:lnTo>
                      <a:lnTo>
                        <a:pt x="15851" y="18172"/>
                      </a:lnTo>
                      <a:lnTo>
                        <a:pt x="16205" y="18087"/>
                      </a:lnTo>
                      <a:lnTo>
                        <a:pt x="16548" y="17965"/>
                      </a:lnTo>
                      <a:lnTo>
                        <a:pt x="16890" y="17842"/>
                      </a:lnTo>
                      <a:lnTo>
                        <a:pt x="17232" y="17696"/>
                      </a:lnTo>
                      <a:lnTo>
                        <a:pt x="17562" y="17537"/>
                      </a:lnTo>
                      <a:lnTo>
                        <a:pt x="17892" y="17366"/>
                      </a:lnTo>
                      <a:lnTo>
                        <a:pt x="18210" y="17183"/>
                      </a:lnTo>
                      <a:lnTo>
                        <a:pt x="18515" y="16987"/>
                      </a:lnTo>
                      <a:lnTo>
                        <a:pt x="18821" y="16791"/>
                      </a:lnTo>
                      <a:lnTo>
                        <a:pt x="19114" y="16571"/>
                      </a:lnTo>
                      <a:lnTo>
                        <a:pt x="19407" y="16352"/>
                      </a:lnTo>
                      <a:lnTo>
                        <a:pt x="19652" y="16156"/>
                      </a:lnTo>
                      <a:lnTo>
                        <a:pt x="19884" y="15936"/>
                      </a:lnTo>
                      <a:lnTo>
                        <a:pt x="20116" y="15716"/>
                      </a:lnTo>
                      <a:lnTo>
                        <a:pt x="20324" y="15484"/>
                      </a:lnTo>
                      <a:lnTo>
                        <a:pt x="20519" y="15252"/>
                      </a:lnTo>
                      <a:lnTo>
                        <a:pt x="20715" y="14995"/>
                      </a:lnTo>
                      <a:lnTo>
                        <a:pt x="20898" y="14738"/>
                      </a:lnTo>
                      <a:lnTo>
                        <a:pt x="21069" y="14482"/>
                      </a:lnTo>
                      <a:lnTo>
                        <a:pt x="21216" y="14213"/>
                      </a:lnTo>
                      <a:lnTo>
                        <a:pt x="21363" y="13932"/>
                      </a:lnTo>
                      <a:lnTo>
                        <a:pt x="21497" y="13651"/>
                      </a:lnTo>
                      <a:lnTo>
                        <a:pt x="21631" y="13357"/>
                      </a:lnTo>
                      <a:lnTo>
                        <a:pt x="21741" y="13064"/>
                      </a:lnTo>
                      <a:lnTo>
                        <a:pt x="21839" y="12771"/>
                      </a:lnTo>
                      <a:lnTo>
                        <a:pt x="21937" y="12465"/>
                      </a:lnTo>
                      <a:lnTo>
                        <a:pt x="22010" y="12160"/>
                      </a:lnTo>
                      <a:lnTo>
                        <a:pt x="22084" y="11854"/>
                      </a:lnTo>
                      <a:lnTo>
                        <a:pt x="22145" y="11549"/>
                      </a:lnTo>
                      <a:lnTo>
                        <a:pt x="22181" y="11231"/>
                      </a:lnTo>
                      <a:lnTo>
                        <a:pt x="22218" y="10913"/>
                      </a:lnTo>
                      <a:lnTo>
                        <a:pt x="22242" y="10608"/>
                      </a:lnTo>
                      <a:lnTo>
                        <a:pt x="22255" y="10290"/>
                      </a:lnTo>
                      <a:lnTo>
                        <a:pt x="22255" y="9972"/>
                      </a:lnTo>
                      <a:lnTo>
                        <a:pt x="22242" y="9655"/>
                      </a:lnTo>
                      <a:lnTo>
                        <a:pt x="22218" y="9337"/>
                      </a:lnTo>
                      <a:lnTo>
                        <a:pt x="22181" y="9031"/>
                      </a:lnTo>
                      <a:lnTo>
                        <a:pt x="22132" y="8714"/>
                      </a:lnTo>
                      <a:lnTo>
                        <a:pt x="22084" y="8408"/>
                      </a:lnTo>
                      <a:lnTo>
                        <a:pt x="22010" y="8102"/>
                      </a:lnTo>
                      <a:lnTo>
                        <a:pt x="21925" y="7797"/>
                      </a:lnTo>
                      <a:lnTo>
                        <a:pt x="21839" y="7504"/>
                      </a:lnTo>
                      <a:lnTo>
                        <a:pt x="21729" y="7210"/>
                      </a:lnTo>
                      <a:lnTo>
                        <a:pt x="21570" y="6819"/>
                      </a:lnTo>
                      <a:lnTo>
                        <a:pt x="21387" y="6440"/>
                      </a:lnTo>
                      <a:lnTo>
                        <a:pt x="21191" y="6086"/>
                      </a:lnTo>
                      <a:lnTo>
                        <a:pt x="20984" y="5732"/>
                      </a:lnTo>
                      <a:lnTo>
                        <a:pt x="20752" y="5389"/>
                      </a:lnTo>
                      <a:lnTo>
                        <a:pt x="20519" y="5072"/>
                      </a:lnTo>
                      <a:lnTo>
                        <a:pt x="20263" y="4766"/>
                      </a:lnTo>
                      <a:lnTo>
                        <a:pt x="19994" y="4473"/>
                      </a:lnTo>
                      <a:lnTo>
                        <a:pt x="19872" y="4338"/>
                      </a:lnTo>
                      <a:lnTo>
                        <a:pt x="19725" y="4216"/>
                      </a:lnTo>
                      <a:lnTo>
                        <a:pt x="19578" y="4094"/>
                      </a:lnTo>
                      <a:lnTo>
                        <a:pt x="19432" y="3984"/>
                      </a:lnTo>
                      <a:lnTo>
                        <a:pt x="19114" y="3789"/>
                      </a:lnTo>
                      <a:lnTo>
                        <a:pt x="18784" y="3605"/>
                      </a:lnTo>
                      <a:lnTo>
                        <a:pt x="18405" y="3397"/>
                      </a:lnTo>
                      <a:lnTo>
                        <a:pt x="18014" y="3202"/>
                      </a:lnTo>
                      <a:lnTo>
                        <a:pt x="17623" y="3031"/>
                      </a:lnTo>
                      <a:lnTo>
                        <a:pt x="17232" y="2860"/>
                      </a:lnTo>
                      <a:lnTo>
                        <a:pt x="16841" y="2713"/>
                      </a:lnTo>
                      <a:lnTo>
                        <a:pt x="16450" y="2566"/>
                      </a:lnTo>
                      <a:lnTo>
                        <a:pt x="16047" y="2444"/>
                      </a:lnTo>
                      <a:lnTo>
                        <a:pt x="15655" y="2322"/>
                      </a:lnTo>
                      <a:lnTo>
                        <a:pt x="15252" y="2212"/>
                      </a:lnTo>
                      <a:lnTo>
                        <a:pt x="14849" y="2114"/>
                      </a:lnTo>
                      <a:lnTo>
                        <a:pt x="14030" y="1919"/>
                      </a:lnTo>
                      <a:lnTo>
                        <a:pt x="13199" y="1760"/>
                      </a:lnTo>
                      <a:lnTo>
                        <a:pt x="12356" y="1601"/>
                      </a:lnTo>
                      <a:lnTo>
                        <a:pt x="10816" y="1332"/>
                      </a:lnTo>
                      <a:lnTo>
                        <a:pt x="9276" y="1088"/>
                      </a:lnTo>
                      <a:lnTo>
                        <a:pt x="6197" y="587"/>
                      </a:lnTo>
                      <a:lnTo>
                        <a:pt x="2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3342850" y="4340025"/>
                  <a:ext cx="241375" cy="405150"/>
                </a:xfrm>
                <a:custGeom>
                  <a:avLst/>
                  <a:gdLst/>
                  <a:ahLst/>
                  <a:cxnLst/>
                  <a:rect l="l" t="t" r="r" b="b"/>
                  <a:pathLst>
                    <a:path w="9655" h="16206" extrusionOk="0">
                      <a:moveTo>
                        <a:pt x="5427" y="0"/>
                      </a:moveTo>
                      <a:lnTo>
                        <a:pt x="5194" y="37"/>
                      </a:lnTo>
                      <a:lnTo>
                        <a:pt x="4962" y="86"/>
                      </a:lnTo>
                      <a:lnTo>
                        <a:pt x="4730" y="147"/>
                      </a:lnTo>
                      <a:lnTo>
                        <a:pt x="4486" y="233"/>
                      </a:lnTo>
                      <a:lnTo>
                        <a:pt x="4253" y="343"/>
                      </a:lnTo>
                      <a:lnTo>
                        <a:pt x="4021" y="465"/>
                      </a:lnTo>
                      <a:lnTo>
                        <a:pt x="3789" y="611"/>
                      </a:lnTo>
                      <a:lnTo>
                        <a:pt x="3557" y="770"/>
                      </a:lnTo>
                      <a:lnTo>
                        <a:pt x="3337" y="954"/>
                      </a:lnTo>
                      <a:lnTo>
                        <a:pt x="3105" y="1149"/>
                      </a:lnTo>
                      <a:lnTo>
                        <a:pt x="2885" y="1369"/>
                      </a:lnTo>
                      <a:lnTo>
                        <a:pt x="2652" y="1614"/>
                      </a:lnTo>
                      <a:lnTo>
                        <a:pt x="2445" y="1870"/>
                      </a:lnTo>
                      <a:lnTo>
                        <a:pt x="2225" y="2139"/>
                      </a:lnTo>
                      <a:lnTo>
                        <a:pt x="2017" y="2432"/>
                      </a:lnTo>
                      <a:lnTo>
                        <a:pt x="1821" y="2738"/>
                      </a:lnTo>
                      <a:lnTo>
                        <a:pt x="1638" y="3043"/>
                      </a:lnTo>
                      <a:lnTo>
                        <a:pt x="1467" y="3361"/>
                      </a:lnTo>
                      <a:lnTo>
                        <a:pt x="1296" y="3691"/>
                      </a:lnTo>
                      <a:lnTo>
                        <a:pt x="1137" y="4033"/>
                      </a:lnTo>
                      <a:lnTo>
                        <a:pt x="990" y="4388"/>
                      </a:lnTo>
                      <a:lnTo>
                        <a:pt x="856" y="4742"/>
                      </a:lnTo>
                      <a:lnTo>
                        <a:pt x="722" y="5096"/>
                      </a:lnTo>
                      <a:lnTo>
                        <a:pt x="599" y="5463"/>
                      </a:lnTo>
                      <a:lnTo>
                        <a:pt x="502" y="5842"/>
                      </a:lnTo>
                      <a:lnTo>
                        <a:pt x="404" y="6221"/>
                      </a:lnTo>
                      <a:lnTo>
                        <a:pt x="306" y="6600"/>
                      </a:lnTo>
                      <a:lnTo>
                        <a:pt x="233" y="6978"/>
                      </a:lnTo>
                      <a:lnTo>
                        <a:pt x="172" y="7370"/>
                      </a:lnTo>
                      <a:lnTo>
                        <a:pt x="111" y="7761"/>
                      </a:lnTo>
                      <a:lnTo>
                        <a:pt x="62" y="8152"/>
                      </a:lnTo>
                      <a:lnTo>
                        <a:pt x="37" y="8531"/>
                      </a:lnTo>
                      <a:lnTo>
                        <a:pt x="13" y="8922"/>
                      </a:lnTo>
                      <a:lnTo>
                        <a:pt x="1" y="9313"/>
                      </a:lnTo>
                      <a:lnTo>
                        <a:pt x="1" y="9692"/>
                      </a:lnTo>
                      <a:lnTo>
                        <a:pt x="1" y="10083"/>
                      </a:lnTo>
                      <a:lnTo>
                        <a:pt x="25" y="10461"/>
                      </a:lnTo>
                      <a:lnTo>
                        <a:pt x="62" y="10840"/>
                      </a:lnTo>
                      <a:lnTo>
                        <a:pt x="111" y="11207"/>
                      </a:lnTo>
                      <a:lnTo>
                        <a:pt x="172" y="11574"/>
                      </a:lnTo>
                      <a:lnTo>
                        <a:pt x="233" y="11928"/>
                      </a:lnTo>
                      <a:lnTo>
                        <a:pt x="318" y="12282"/>
                      </a:lnTo>
                      <a:lnTo>
                        <a:pt x="416" y="12625"/>
                      </a:lnTo>
                      <a:lnTo>
                        <a:pt x="514" y="12967"/>
                      </a:lnTo>
                      <a:lnTo>
                        <a:pt x="636" y="13284"/>
                      </a:lnTo>
                      <a:lnTo>
                        <a:pt x="770" y="13602"/>
                      </a:lnTo>
                      <a:lnTo>
                        <a:pt x="905" y="13895"/>
                      </a:lnTo>
                      <a:lnTo>
                        <a:pt x="1052" y="14177"/>
                      </a:lnTo>
                      <a:lnTo>
                        <a:pt x="1210" y="14433"/>
                      </a:lnTo>
                      <a:lnTo>
                        <a:pt x="1369" y="14678"/>
                      </a:lnTo>
                      <a:lnTo>
                        <a:pt x="1540" y="14910"/>
                      </a:lnTo>
                      <a:lnTo>
                        <a:pt x="1711" y="15118"/>
                      </a:lnTo>
                      <a:lnTo>
                        <a:pt x="1895" y="15301"/>
                      </a:lnTo>
                      <a:lnTo>
                        <a:pt x="2090" y="15484"/>
                      </a:lnTo>
                      <a:lnTo>
                        <a:pt x="2286" y="15631"/>
                      </a:lnTo>
                      <a:lnTo>
                        <a:pt x="2481" y="15765"/>
                      </a:lnTo>
                      <a:lnTo>
                        <a:pt x="2689" y="15887"/>
                      </a:lnTo>
                      <a:lnTo>
                        <a:pt x="2909" y="15985"/>
                      </a:lnTo>
                      <a:lnTo>
                        <a:pt x="3117" y="16071"/>
                      </a:lnTo>
                      <a:lnTo>
                        <a:pt x="3337" y="16132"/>
                      </a:lnTo>
                      <a:lnTo>
                        <a:pt x="3557" y="16181"/>
                      </a:lnTo>
                      <a:lnTo>
                        <a:pt x="3789" y="16205"/>
                      </a:lnTo>
                      <a:lnTo>
                        <a:pt x="4009" y="16205"/>
                      </a:lnTo>
                      <a:lnTo>
                        <a:pt x="4241" y="16193"/>
                      </a:lnTo>
                      <a:lnTo>
                        <a:pt x="4473" y="16169"/>
                      </a:lnTo>
                      <a:lnTo>
                        <a:pt x="4706" y="16120"/>
                      </a:lnTo>
                      <a:lnTo>
                        <a:pt x="4938" y="16059"/>
                      </a:lnTo>
                      <a:lnTo>
                        <a:pt x="5170" y="15973"/>
                      </a:lnTo>
                      <a:lnTo>
                        <a:pt x="5414" y="15863"/>
                      </a:lnTo>
                      <a:lnTo>
                        <a:pt x="5647" y="15741"/>
                      </a:lnTo>
                      <a:lnTo>
                        <a:pt x="5879" y="15594"/>
                      </a:lnTo>
                      <a:lnTo>
                        <a:pt x="6111" y="15435"/>
                      </a:lnTo>
                      <a:lnTo>
                        <a:pt x="6331" y="15252"/>
                      </a:lnTo>
                      <a:lnTo>
                        <a:pt x="6563" y="15056"/>
                      </a:lnTo>
                      <a:lnTo>
                        <a:pt x="6783" y="14836"/>
                      </a:lnTo>
                      <a:lnTo>
                        <a:pt x="7015" y="14592"/>
                      </a:lnTo>
                      <a:lnTo>
                        <a:pt x="7235" y="14335"/>
                      </a:lnTo>
                      <a:lnTo>
                        <a:pt x="7443" y="14054"/>
                      </a:lnTo>
                      <a:lnTo>
                        <a:pt x="7651" y="13773"/>
                      </a:lnTo>
                      <a:lnTo>
                        <a:pt x="7846" y="13468"/>
                      </a:lnTo>
                      <a:lnTo>
                        <a:pt x="8030" y="13162"/>
                      </a:lnTo>
                      <a:lnTo>
                        <a:pt x="8201" y="12844"/>
                      </a:lnTo>
                      <a:lnTo>
                        <a:pt x="8372" y="12515"/>
                      </a:lnTo>
                      <a:lnTo>
                        <a:pt x="8531" y="12172"/>
                      </a:lnTo>
                      <a:lnTo>
                        <a:pt x="8677" y="11830"/>
                      </a:lnTo>
                      <a:lnTo>
                        <a:pt x="8812" y="11476"/>
                      </a:lnTo>
                      <a:lnTo>
                        <a:pt x="8934" y="11109"/>
                      </a:lnTo>
                      <a:lnTo>
                        <a:pt x="9056" y="10743"/>
                      </a:lnTo>
                      <a:lnTo>
                        <a:pt x="9166" y="10376"/>
                      </a:lnTo>
                      <a:lnTo>
                        <a:pt x="9264" y="9997"/>
                      </a:lnTo>
                      <a:lnTo>
                        <a:pt x="9349" y="9606"/>
                      </a:lnTo>
                      <a:lnTo>
                        <a:pt x="9423" y="9227"/>
                      </a:lnTo>
                      <a:lnTo>
                        <a:pt x="9496" y="8836"/>
                      </a:lnTo>
                      <a:lnTo>
                        <a:pt x="9545" y="8457"/>
                      </a:lnTo>
                      <a:lnTo>
                        <a:pt x="9594" y="8066"/>
                      </a:lnTo>
                      <a:lnTo>
                        <a:pt x="9630" y="7675"/>
                      </a:lnTo>
                      <a:lnTo>
                        <a:pt x="9643" y="7284"/>
                      </a:lnTo>
                      <a:lnTo>
                        <a:pt x="9655" y="6893"/>
                      </a:lnTo>
                      <a:lnTo>
                        <a:pt x="9655" y="6514"/>
                      </a:lnTo>
                      <a:lnTo>
                        <a:pt x="9655" y="6123"/>
                      </a:lnTo>
                      <a:lnTo>
                        <a:pt x="9630" y="5744"/>
                      </a:lnTo>
                      <a:lnTo>
                        <a:pt x="9594" y="5378"/>
                      </a:lnTo>
                      <a:lnTo>
                        <a:pt x="9545" y="4999"/>
                      </a:lnTo>
                      <a:lnTo>
                        <a:pt x="9484" y="4632"/>
                      </a:lnTo>
                      <a:lnTo>
                        <a:pt x="9423" y="4278"/>
                      </a:lnTo>
                      <a:lnTo>
                        <a:pt x="9337" y="3923"/>
                      </a:lnTo>
                      <a:lnTo>
                        <a:pt x="9239" y="3581"/>
                      </a:lnTo>
                      <a:lnTo>
                        <a:pt x="9142" y="3251"/>
                      </a:lnTo>
                      <a:lnTo>
                        <a:pt x="9019" y="2921"/>
                      </a:lnTo>
                      <a:lnTo>
                        <a:pt x="8897" y="2603"/>
                      </a:lnTo>
                      <a:lnTo>
                        <a:pt x="8751" y="2310"/>
                      </a:lnTo>
                      <a:lnTo>
                        <a:pt x="8604" y="2029"/>
                      </a:lnTo>
                      <a:lnTo>
                        <a:pt x="8457" y="1760"/>
                      </a:lnTo>
                      <a:lnTo>
                        <a:pt x="8286" y="1516"/>
                      </a:lnTo>
                      <a:lnTo>
                        <a:pt x="8127" y="1296"/>
                      </a:lnTo>
                      <a:lnTo>
                        <a:pt x="7944" y="1088"/>
                      </a:lnTo>
                      <a:lnTo>
                        <a:pt x="7761" y="893"/>
                      </a:lnTo>
                      <a:lnTo>
                        <a:pt x="7577" y="721"/>
                      </a:lnTo>
                      <a:lnTo>
                        <a:pt x="7382" y="575"/>
                      </a:lnTo>
                      <a:lnTo>
                        <a:pt x="7174" y="440"/>
                      </a:lnTo>
                      <a:lnTo>
                        <a:pt x="6966" y="318"/>
                      </a:lnTo>
                      <a:lnTo>
                        <a:pt x="6759" y="220"/>
                      </a:lnTo>
                      <a:lnTo>
                        <a:pt x="6539" y="135"/>
                      </a:lnTo>
                      <a:lnTo>
                        <a:pt x="6319" y="74"/>
                      </a:lnTo>
                      <a:lnTo>
                        <a:pt x="6099" y="25"/>
                      </a:lnTo>
                      <a:lnTo>
                        <a:pt x="58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2938350" y="4287175"/>
                  <a:ext cx="556675" cy="457075"/>
                </a:xfrm>
                <a:custGeom>
                  <a:avLst/>
                  <a:gdLst/>
                  <a:ahLst/>
                  <a:cxnLst/>
                  <a:rect l="l" t="t" r="r" b="b"/>
                  <a:pathLst>
                    <a:path w="22267" h="18283" extrusionOk="0">
                      <a:moveTo>
                        <a:pt x="8042" y="0"/>
                      </a:moveTo>
                      <a:lnTo>
                        <a:pt x="7748" y="12"/>
                      </a:lnTo>
                      <a:lnTo>
                        <a:pt x="7455" y="25"/>
                      </a:lnTo>
                      <a:lnTo>
                        <a:pt x="7162" y="61"/>
                      </a:lnTo>
                      <a:lnTo>
                        <a:pt x="6868" y="98"/>
                      </a:lnTo>
                      <a:lnTo>
                        <a:pt x="6575" y="159"/>
                      </a:lnTo>
                      <a:lnTo>
                        <a:pt x="6294" y="220"/>
                      </a:lnTo>
                      <a:lnTo>
                        <a:pt x="6001" y="294"/>
                      </a:lnTo>
                      <a:lnTo>
                        <a:pt x="5720" y="379"/>
                      </a:lnTo>
                      <a:lnTo>
                        <a:pt x="5439" y="477"/>
                      </a:lnTo>
                      <a:lnTo>
                        <a:pt x="5157" y="587"/>
                      </a:lnTo>
                      <a:lnTo>
                        <a:pt x="4876" y="709"/>
                      </a:lnTo>
                      <a:lnTo>
                        <a:pt x="4595" y="843"/>
                      </a:lnTo>
                      <a:lnTo>
                        <a:pt x="4326" y="978"/>
                      </a:lnTo>
                      <a:lnTo>
                        <a:pt x="3984" y="1186"/>
                      </a:lnTo>
                      <a:lnTo>
                        <a:pt x="3654" y="1393"/>
                      </a:lnTo>
                      <a:lnTo>
                        <a:pt x="3324" y="1626"/>
                      </a:lnTo>
                      <a:lnTo>
                        <a:pt x="2994" y="1882"/>
                      </a:lnTo>
                      <a:lnTo>
                        <a:pt x="2689" y="2139"/>
                      </a:lnTo>
                      <a:lnTo>
                        <a:pt x="2396" y="2432"/>
                      </a:lnTo>
                      <a:lnTo>
                        <a:pt x="2102" y="2725"/>
                      </a:lnTo>
                      <a:lnTo>
                        <a:pt x="1833" y="3043"/>
                      </a:lnTo>
                      <a:lnTo>
                        <a:pt x="1601" y="3361"/>
                      </a:lnTo>
                      <a:lnTo>
                        <a:pt x="1381" y="3666"/>
                      </a:lnTo>
                      <a:lnTo>
                        <a:pt x="1174" y="3996"/>
                      </a:lnTo>
                      <a:lnTo>
                        <a:pt x="990" y="4314"/>
                      </a:lnTo>
                      <a:lnTo>
                        <a:pt x="819" y="4656"/>
                      </a:lnTo>
                      <a:lnTo>
                        <a:pt x="660" y="4999"/>
                      </a:lnTo>
                      <a:lnTo>
                        <a:pt x="526" y="5341"/>
                      </a:lnTo>
                      <a:lnTo>
                        <a:pt x="404" y="5683"/>
                      </a:lnTo>
                      <a:lnTo>
                        <a:pt x="294" y="6037"/>
                      </a:lnTo>
                      <a:lnTo>
                        <a:pt x="208" y="6392"/>
                      </a:lnTo>
                      <a:lnTo>
                        <a:pt x="135" y="6758"/>
                      </a:lnTo>
                      <a:lnTo>
                        <a:pt x="74" y="7113"/>
                      </a:lnTo>
                      <a:lnTo>
                        <a:pt x="37" y="7479"/>
                      </a:lnTo>
                      <a:lnTo>
                        <a:pt x="13" y="7834"/>
                      </a:lnTo>
                      <a:lnTo>
                        <a:pt x="0" y="8200"/>
                      </a:lnTo>
                      <a:lnTo>
                        <a:pt x="13" y="8567"/>
                      </a:lnTo>
                      <a:lnTo>
                        <a:pt x="37" y="8921"/>
                      </a:lnTo>
                      <a:lnTo>
                        <a:pt x="74" y="9288"/>
                      </a:lnTo>
                      <a:lnTo>
                        <a:pt x="135" y="9642"/>
                      </a:lnTo>
                      <a:lnTo>
                        <a:pt x="208" y="9997"/>
                      </a:lnTo>
                      <a:lnTo>
                        <a:pt x="294" y="10351"/>
                      </a:lnTo>
                      <a:lnTo>
                        <a:pt x="391" y="10693"/>
                      </a:lnTo>
                      <a:lnTo>
                        <a:pt x="514" y="11048"/>
                      </a:lnTo>
                      <a:lnTo>
                        <a:pt x="648" y="11378"/>
                      </a:lnTo>
                      <a:lnTo>
                        <a:pt x="795" y="11720"/>
                      </a:lnTo>
                      <a:lnTo>
                        <a:pt x="966" y="12050"/>
                      </a:lnTo>
                      <a:lnTo>
                        <a:pt x="1149" y="12368"/>
                      </a:lnTo>
                      <a:lnTo>
                        <a:pt x="1345" y="12685"/>
                      </a:lnTo>
                      <a:lnTo>
                        <a:pt x="1552" y="12991"/>
                      </a:lnTo>
                      <a:lnTo>
                        <a:pt x="1785" y="13284"/>
                      </a:lnTo>
                      <a:lnTo>
                        <a:pt x="2029" y="13578"/>
                      </a:lnTo>
                      <a:lnTo>
                        <a:pt x="2286" y="13859"/>
                      </a:lnTo>
                      <a:lnTo>
                        <a:pt x="2359" y="13956"/>
                      </a:lnTo>
                      <a:lnTo>
                        <a:pt x="2444" y="14066"/>
                      </a:lnTo>
                      <a:lnTo>
                        <a:pt x="2628" y="14250"/>
                      </a:lnTo>
                      <a:lnTo>
                        <a:pt x="2836" y="14433"/>
                      </a:lnTo>
                      <a:lnTo>
                        <a:pt x="3055" y="14604"/>
                      </a:lnTo>
                      <a:lnTo>
                        <a:pt x="3373" y="14861"/>
                      </a:lnTo>
                      <a:lnTo>
                        <a:pt x="3703" y="15093"/>
                      </a:lnTo>
                      <a:lnTo>
                        <a:pt x="4045" y="15301"/>
                      </a:lnTo>
                      <a:lnTo>
                        <a:pt x="4388" y="15496"/>
                      </a:lnTo>
                      <a:lnTo>
                        <a:pt x="4742" y="15680"/>
                      </a:lnTo>
                      <a:lnTo>
                        <a:pt x="5096" y="15838"/>
                      </a:lnTo>
                      <a:lnTo>
                        <a:pt x="5463" y="15973"/>
                      </a:lnTo>
                      <a:lnTo>
                        <a:pt x="5817" y="16083"/>
                      </a:lnTo>
                      <a:lnTo>
                        <a:pt x="5854" y="16107"/>
                      </a:lnTo>
                      <a:lnTo>
                        <a:pt x="5891" y="16119"/>
                      </a:lnTo>
                      <a:lnTo>
                        <a:pt x="5927" y="16119"/>
                      </a:lnTo>
                      <a:lnTo>
                        <a:pt x="7834" y="16388"/>
                      </a:lnTo>
                      <a:lnTo>
                        <a:pt x="19737" y="18283"/>
                      </a:lnTo>
                      <a:lnTo>
                        <a:pt x="22266" y="2139"/>
                      </a:lnTo>
                      <a:lnTo>
                        <a:pt x="10522" y="318"/>
                      </a:lnTo>
                      <a:lnTo>
                        <a:pt x="10315" y="257"/>
                      </a:lnTo>
                      <a:lnTo>
                        <a:pt x="10119" y="208"/>
                      </a:lnTo>
                      <a:lnTo>
                        <a:pt x="9911" y="159"/>
                      </a:lnTo>
                      <a:lnTo>
                        <a:pt x="9716" y="122"/>
                      </a:lnTo>
                      <a:lnTo>
                        <a:pt x="9325" y="74"/>
                      </a:lnTo>
                      <a:lnTo>
                        <a:pt x="8921" y="37"/>
                      </a:lnTo>
                      <a:lnTo>
                        <a:pt x="8628" y="12"/>
                      </a:lnTo>
                      <a:lnTo>
                        <a:pt x="83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a:off x="3607425" y="3536200"/>
                  <a:ext cx="577150" cy="494050"/>
                </a:xfrm>
                <a:custGeom>
                  <a:avLst/>
                  <a:gdLst/>
                  <a:ahLst/>
                  <a:cxnLst/>
                  <a:rect l="l" t="t" r="r" b="b"/>
                  <a:pathLst>
                    <a:path w="23086" h="19762" extrusionOk="0">
                      <a:moveTo>
                        <a:pt x="15179" y="1"/>
                      </a:moveTo>
                      <a:lnTo>
                        <a:pt x="14751" y="25"/>
                      </a:lnTo>
                      <a:lnTo>
                        <a:pt x="14323" y="62"/>
                      </a:lnTo>
                      <a:lnTo>
                        <a:pt x="13908" y="98"/>
                      </a:lnTo>
                      <a:lnTo>
                        <a:pt x="13492" y="159"/>
                      </a:lnTo>
                      <a:lnTo>
                        <a:pt x="13089" y="233"/>
                      </a:lnTo>
                      <a:lnTo>
                        <a:pt x="12674" y="306"/>
                      </a:lnTo>
                      <a:lnTo>
                        <a:pt x="12270" y="392"/>
                      </a:lnTo>
                      <a:lnTo>
                        <a:pt x="11855" y="489"/>
                      </a:lnTo>
                      <a:lnTo>
                        <a:pt x="11048" y="697"/>
                      </a:lnTo>
                      <a:lnTo>
                        <a:pt x="10229" y="929"/>
                      </a:lnTo>
                      <a:lnTo>
                        <a:pt x="9411" y="1186"/>
                      </a:lnTo>
                      <a:lnTo>
                        <a:pt x="7920" y="1650"/>
                      </a:lnTo>
                      <a:lnTo>
                        <a:pt x="6441" y="2127"/>
                      </a:lnTo>
                      <a:lnTo>
                        <a:pt x="3471" y="3105"/>
                      </a:lnTo>
                      <a:lnTo>
                        <a:pt x="1" y="4241"/>
                      </a:lnTo>
                      <a:lnTo>
                        <a:pt x="5097" y="19762"/>
                      </a:lnTo>
                      <a:lnTo>
                        <a:pt x="16535" y="15985"/>
                      </a:lnTo>
                      <a:lnTo>
                        <a:pt x="17586" y="15680"/>
                      </a:lnTo>
                      <a:lnTo>
                        <a:pt x="18100" y="15509"/>
                      </a:lnTo>
                      <a:lnTo>
                        <a:pt x="18356" y="15411"/>
                      </a:lnTo>
                      <a:lnTo>
                        <a:pt x="18613" y="15301"/>
                      </a:lnTo>
                      <a:lnTo>
                        <a:pt x="18943" y="15130"/>
                      </a:lnTo>
                      <a:lnTo>
                        <a:pt x="19248" y="14947"/>
                      </a:lnTo>
                      <a:lnTo>
                        <a:pt x="19554" y="14751"/>
                      </a:lnTo>
                      <a:lnTo>
                        <a:pt x="19847" y="14531"/>
                      </a:lnTo>
                      <a:lnTo>
                        <a:pt x="20128" y="14299"/>
                      </a:lnTo>
                      <a:lnTo>
                        <a:pt x="20397" y="14054"/>
                      </a:lnTo>
                      <a:lnTo>
                        <a:pt x="20654" y="13786"/>
                      </a:lnTo>
                      <a:lnTo>
                        <a:pt x="20898" y="13517"/>
                      </a:lnTo>
                      <a:lnTo>
                        <a:pt x="21130" y="13236"/>
                      </a:lnTo>
                      <a:lnTo>
                        <a:pt x="21350" y="12942"/>
                      </a:lnTo>
                      <a:lnTo>
                        <a:pt x="21570" y="12649"/>
                      </a:lnTo>
                      <a:lnTo>
                        <a:pt x="21766" y="12331"/>
                      </a:lnTo>
                      <a:lnTo>
                        <a:pt x="21949" y="12026"/>
                      </a:lnTo>
                      <a:lnTo>
                        <a:pt x="22132" y="11696"/>
                      </a:lnTo>
                      <a:lnTo>
                        <a:pt x="22291" y="11378"/>
                      </a:lnTo>
                      <a:lnTo>
                        <a:pt x="22450" y="11048"/>
                      </a:lnTo>
                      <a:lnTo>
                        <a:pt x="22572" y="10755"/>
                      </a:lnTo>
                      <a:lnTo>
                        <a:pt x="22682" y="10462"/>
                      </a:lnTo>
                      <a:lnTo>
                        <a:pt x="22780" y="10156"/>
                      </a:lnTo>
                      <a:lnTo>
                        <a:pt x="22866" y="9850"/>
                      </a:lnTo>
                      <a:lnTo>
                        <a:pt x="22939" y="9545"/>
                      </a:lnTo>
                      <a:lnTo>
                        <a:pt x="22988" y="9239"/>
                      </a:lnTo>
                      <a:lnTo>
                        <a:pt x="23037" y="8934"/>
                      </a:lnTo>
                      <a:lnTo>
                        <a:pt x="23061" y="8616"/>
                      </a:lnTo>
                      <a:lnTo>
                        <a:pt x="23073" y="8311"/>
                      </a:lnTo>
                      <a:lnTo>
                        <a:pt x="23086" y="7993"/>
                      </a:lnTo>
                      <a:lnTo>
                        <a:pt x="23073" y="7675"/>
                      </a:lnTo>
                      <a:lnTo>
                        <a:pt x="23049" y="7370"/>
                      </a:lnTo>
                      <a:lnTo>
                        <a:pt x="23012" y="7052"/>
                      </a:lnTo>
                      <a:lnTo>
                        <a:pt x="22963" y="6746"/>
                      </a:lnTo>
                      <a:lnTo>
                        <a:pt x="22915" y="6429"/>
                      </a:lnTo>
                      <a:lnTo>
                        <a:pt x="22841" y="6123"/>
                      </a:lnTo>
                      <a:lnTo>
                        <a:pt x="22756" y="5818"/>
                      </a:lnTo>
                      <a:lnTo>
                        <a:pt x="22670" y="5524"/>
                      </a:lnTo>
                      <a:lnTo>
                        <a:pt x="22572" y="5219"/>
                      </a:lnTo>
                      <a:lnTo>
                        <a:pt x="22450" y="4925"/>
                      </a:lnTo>
                      <a:lnTo>
                        <a:pt x="22328" y="4632"/>
                      </a:lnTo>
                      <a:lnTo>
                        <a:pt x="22193" y="4351"/>
                      </a:lnTo>
                      <a:lnTo>
                        <a:pt x="22047" y="4070"/>
                      </a:lnTo>
                      <a:lnTo>
                        <a:pt x="21888" y="3789"/>
                      </a:lnTo>
                      <a:lnTo>
                        <a:pt x="21729" y="3520"/>
                      </a:lnTo>
                      <a:lnTo>
                        <a:pt x="21558" y="3263"/>
                      </a:lnTo>
                      <a:lnTo>
                        <a:pt x="21375" y="3007"/>
                      </a:lnTo>
                      <a:lnTo>
                        <a:pt x="21179" y="2762"/>
                      </a:lnTo>
                      <a:lnTo>
                        <a:pt x="20971" y="2518"/>
                      </a:lnTo>
                      <a:lnTo>
                        <a:pt x="20764" y="2286"/>
                      </a:lnTo>
                      <a:lnTo>
                        <a:pt x="20544" y="2066"/>
                      </a:lnTo>
                      <a:lnTo>
                        <a:pt x="20311" y="1858"/>
                      </a:lnTo>
                      <a:lnTo>
                        <a:pt x="19994" y="1589"/>
                      </a:lnTo>
                      <a:lnTo>
                        <a:pt x="19664" y="1333"/>
                      </a:lnTo>
                      <a:lnTo>
                        <a:pt x="19322" y="1100"/>
                      </a:lnTo>
                      <a:lnTo>
                        <a:pt x="18979" y="880"/>
                      </a:lnTo>
                      <a:lnTo>
                        <a:pt x="18613" y="697"/>
                      </a:lnTo>
                      <a:lnTo>
                        <a:pt x="18258" y="514"/>
                      </a:lnTo>
                      <a:lnTo>
                        <a:pt x="17892" y="355"/>
                      </a:lnTo>
                      <a:lnTo>
                        <a:pt x="17513" y="220"/>
                      </a:lnTo>
                      <a:lnTo>
                        <a:pt x="17342" y="159"/>
                      </a:lnTo>
                      <a:lnTo>
                        <a:pt x="17159" y="110"/>
                      </a:lnTo>
                      <a:lnTo>
                        <a:pt x="16975" y="74"/>
                      </a:lnTo>
                      <a:lnTo>
                        <a:pt x="16792" y="49"/>
                      </a:lnTo>
                      <a:lnTo>
                        <a:pt x="16425" y="13"/>
                      </a:lnTo>
                      <a:lnTo>
                        <a:pt x="160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3541750" y="3638850"/>
                  <a:ext cx="258475" cy="395075"/>
                </a:xfrm>
                <a:custGeom>
                  <a:avLst/>
                  <a:gdLst/>
                  <a:ahLst/>
                  <a:cxnLst/>
                  <a:rect l="l" t="t" r="r" b="b"/>
                  <a:pathLst>
                    <a:path w="10339" h="15803" extrusionOk="0">
                      <a:moveTo>
                        <a:pt x="3483" y="1"/>
                      </a:moveTo>
                      <a:lnTo>
                        <a:pt x="3251" y="13"/>
                      </a:lnTo>
                      <a:lnTo>
                        <a:pt x="3031" y="37"/>
                      </a:lnTo>
                      <a:lnTo>
                        <a:pt x="2799" y="86"/>
                      </a:lnTo>
                      <a:lnTo>
                        <a:pt x="2591" y="147"/>
                      </a:lnTo>
                      <a:lnTo>
                        <a:pt x="2371" y="221"/>
                      </a:lnTo>
                      <a:lnTo>
                        <a:pt x="2176" y="318"/>
                      </a:lnTo>
                      <a:lnTo>
                        <a:pt x="1968" y="441"/>
                      </a:lnTo>
                      <a:lnTo>
                        <a:pt x="1784" y="575"/>
                      </a:lnTo>
                      <a:lnTo>
                        <a:pt x="1601" y="722"/>
                      </a:lnTo>
                      <a:lnTo>
                        <a:pt x="1418" y="893"/>
                      </a:lnTo>
                      <a:lnTo>
                        <a:pt x="1247" y="1076"/>
                      </a:lnTo>
                      <a:lnTo>
                        <a:pt x="1088" y="1272"/>
                      </a:lnTo>
                      <a:lnTo>
                        <a:pt x="941" y="1492"/>
                      </a:lnTo>
                      <a:lnTo>
                        <a:pt x="807" y="1724"/>
                      </a:lnTo>
                      <a:lnTo>
                        <a:pt x="672" y="1968"/>
                      </a:lnTo>
                      <a:lnTo>
                        <a:pt x="550" y="2237"/>
                      </a:lnTo>
                      <a:lnTo>
                        <a:pt x="440" y="2518"/>
                      </a:lnTo>
                      <a:lnTo>
                        <a:pt x="342" y="2824"/>
                      </a:lnTo>
                      <a:lnTo>
                        <a:pt x="257" y="3129"/>
                      </a:lnTo>
                      <a:lnTo>
                        <a:pt x="184" y="3459"/>
                      </a:lnTo>
                      <a:lnTo>
                        <a:pt x="110" y="3801"/>
                      </a:lnTo>
                      <a:lnTo>
                        <a:pt x="61" y="4156"/>
                      </a:lnTo>
                      <a:lnTo>
                        <a:pt x="25" y="4510"/>
                      </a:lnTo>
                      <a:lnTo>
                        <a:pt x="12" y="4877"/>
                      </a:lnTo>
                      <a:lnTo>
                        <a:pt x="0" y="5243"/>
                      </a:lnTo>
                      <a:lnTo>
                        <a:pt x="0" y="5610"/>
                      </a:lnTo>
                      <a:lnTo>
                        <a:pt x="12" y="5989"/>
                      </a:lnTo>
                      <a:lnTo>
                        <a:pt x="49" y="6368"/>
                      </a:lnTo>
                      <a:lnTo>
                        <a:pt x="86" y="6747"/>
                      </a:lnTo>
                      <a:lnTo>
                        <a:pt x="135" y="7125"/>
                      </a:lnTo>
                      <a:lnTo>
                        <a:pt x="196" y="7504"/>
                      </a:lnTo>
                      <a:lnTo>
                        <a:pt x="269" y="7883"/>
                      </a:lnTo>
                      <a:lnTo>
                        <a:pt x="355" y="8262"/>
                      </a:lnTo>
                      <a:lnTo>
                        <a:pt x="452" y="8641"/>
                      </a:lnTo>
                      <a:lnTo>
                        <a:pt x="562" y="9020"/>
                      </a:lnTo>
                      <a:lnTo>
                        <a:pt x="685" y="9386"/>
                      </a:lnTo>
                      <a:lnTo>
                        <a:pt x="807" y="9765"/>
                      </a:lnTo>
                      <a:lnTo>
                        <a:pt x="953" y="10132"/>
                      </a:lnTo>
                      <a:lnTo>
                        <a:pt x="1100" y="10486"/>
                      </a:lnTo>
                      <a:lnTo>
                        <a:pt x="1259" y="10841"/>
                      </a:lnTo>
                      <a:lnTo>
                        <a:pt x="1430" y="11195"/>
                      </a:lnTo>
                      <a:lnTo>
                        <a:pt x="1601" y="11537"/>
                      </a:lnTo>
                      <a:lnTo>
                        <a:pt x="1784" y="11879"/>
                      </a:lnTo>
                      <a:lnTo>
                        <a:pt x="1980" y="12197"/>
                      </a:lnTo>
                      <a:lnTo>
                        <a:pt x="2188" y="12515"/>
                      </a:lnTo>
                      <a:lnTo>
                        <a:pt x="2395" y="12833"/>
                      </a:lnTo>
                      <a:lnTo>
                        <a:pt x="2615" y="13126"/>
                      </a:lnTo>
                      <a:lnTo>
                        <a:pt x="2835" y="13407"/>
                      </a:lnTo>
                      <a:lnTo>
                        <a:pt x="3068" y="13688"/>
                      </a:lnTo>
                      <a:lnTo>
                        <a:pt x="3312" y="13945"/>
                      </a:lnTo>
                      <a:lnTo>
                        <a:pt x="3569" y="14201"/>
                      </a:lnTo>
                      <a:lnTo>
                        <a:pt x="3813" y="14433"/>
                      </a:lnTo>
                      <a:lnTo>
                        <a:pt x="4082" y="14653"/>
                      </a:lnTo>
                      <a:lnTo>
                        <a:pt x="4339" y="14849"/>
                      </a:lnTo>
                      <a:lnTo>
                        <a:pt x="4595" y="15032"/>
                      </a:lnTo>
                      <a:lnTo>
                        <a:pt x="4852" y="15191"/>
                      </a:lnTo>
                      <a:lnTo>
                        <a:pt x="5108" y="15338"/>
                      </a:lnTo>
                      <a:lnTo>
                        <a:pt x="5365" y="15460"/>
                      </a:lnTo>
                      <a:lnTo>
                        <a:pt x="5622" y="15558"/>
                      </a:lnTo>
                      <a:lnTo>
                        <a:pt x="5866" y="15643"/>
                      </a:lnTo>
                      <a:lnTo>
                        <a:pt x="6111" y="15717"/>
                      </a:lnTo>
                      <a:lnTo>
                        <a:pt x="6367" y="15766"/>
                      </a:lnTo>
                      <a:lnTo>
                        <a:pt x="6599" y="15790"/>
                      </a:lnTo>
                      <a:lnTo>
                        <a:pt x="6844" y="15802"/>
                      </a:lnTo>
                      <a:lnTo>
                        <a:pt x="7076" y="15790"/>
                      </a:lnTo>
                      <a:lnTo>
                        <a:pt x="7296" y="15766"/>
                      </a:lnTo>
                      <a:lnTo>
                        <a:pt x="7528" y="15717"/>
                      </a:lnTo>
                      <a:lnTo>
                        <a:pt x="7748" y="15656"/>
                      </a:lnTo>
                      <a:lnTo>
                        <a:pt x="7956" y="15582"/>
                      </a:lnTo>
                      <a:lnTo>
                        <a:pt x="8164" y="15484"/>
                      </a:lnTo>
                      <a:lnTo>
                        <a:pt x="8359" y="15362"/>
                      </a:lnTo>
                      <a:lnTo>
                        <a:pt x="8555" y="15228"/>
                      </a:lnTo>
                      <a:lnTo>
                        <a:pt x="8738" y="15081"/>
                      </a:lnTo>
                      <a:lnTo>
                        <a:pt x="8909" y="14910"/>
                      </a:lnTo>
                      <a:lnTo>
                        <a:pt x="9080" y="14727"/>
                      </a:lnTo>
                      <a:lnTo>
                        <a:pt x="9239" y="14531"/>
                      </a:lnTo>
                      <a:lnTo>
                        <a:pt x="9386" y="14311"/>
                      </a:lnTo>
                      <a:lnTo>
                        <a:pt x="9532" y="14079"/>
                      </a:lnTo>
                      <a:lnTo>
                        <a:pt x="9667" y="13835"/>
                      </a:lnTo>
                      <a:lnTo>
                        <a:pt x="9789" y="13566"/>
                      </a:lnTo>
                      <a:lnTo>
                        <a:pt x="9899" y="13285"/>
                      </a:lnTo>
                      <a:lnTo>
                        <a:pt x="9997" y="12979"/>
                      </a:lnTo>
                      <a:lnTo>
                        <a:pt x="10082" y="12661"/>
                      </a:lnTo>
                      <a:lnTo>
                        <a:pt x="10156" y="12331"/>
                      </a:lnTo>
                      <a:lnTo>
                        <a:pt x="10217" y="11989"/>
                      </a:lnTo>
                      <a:lnTo>
                        <a:pt x="10266" y="11647"/>
                      </a:lnTo>
                      <a:lnTo>
                        <a:pt x="10302" y="11293"/>
                      </a:lnTo>
                      <a:lnTo>
                        <a:pt x="10327" y="10926"/>
                      </a:lnTo>
                      <a:lnTo>
                        <a:pt x="10339" y="10559"/>
                      </a:lnTo>
                      <a:lnTo>
                        <a:pt x="10327" y="10193"/>
                      </a:lnTo>
                      <a:lnTo>
                        <a:pt x="10315" y="9826"/>
                      </a:lnTo>
                      <a:lnTo>
                        <a:pt x="10290" y="9447"/>
                      </a:lnTo>
                      <a:lnTo>
                        <a:pt x="10241" y="9069"/>
                      </a:lnTo>
                      <a:lnTo>
                        <a:pt x="10192" y="8690"/>
                      </a:lnTo>
                      <a:lnTo>
                        <a:pt x="10131" y="8311"/>
                      </a:lnTo>
                      <a:lnTo>
                        <a:pt x="10058" y="7932"/>
                      </a:lnTo>
                      <a:lnTo>
                        <a:pt x="9972" y="7541"/>
                      </a:lnTo>
                      <a:lnTo>
                        <a:pt x="9875" y="7174"/>
                      </a:lnTo>
                      <a:lnTo>
                        <a:pt x="9765" y="6795"/>
                      </a:lnTo>
                      <a:lnTo>
                        <a:pt x="9642" y="6417"/>
                      </a:lnTo>
                      <a:lnTo>
                        <a:pt x="9520" y="6050"/>
                      </a:lnTo>
                      <a:lnTo>
                        <a:pt x="9374" y="5683"/>
                      </a:lnTo>
                      <a:lnTo>
                        <a:pt x="9227" y="5317"/>
                      </a:lnTo>
                      <a:lnTo>
                        <a:pt x="9068" y="4962"/>
                      </a:lnTo>
                      <a:lnTo>
                        <a:pt x="8897" y="4620"/>
                      </a:lnTo>
                      <a:lnTo>
                        <a:pt x="8726" y="4278"/>
                      </a:lnTo>
                      <a:lnTo>
                        <a:pt x="8543" y="3936"/>
                      </a:lnTo>
                      <a:lnTo>
                        <a:pt x="8347" y="3606"/>
                      </a:lnTo>
                      <a:lnTo>
                        <a:pt x="8139" y="3288"/>
                      </a:lnTo>
                      <a:lnTo>
                        <a:pt x="7931" y="2983"/>
                      </a:lnTo>
                      <a:lnTo>
                        <a:pt x="7711" y="2689"/>
                      </a:lnTo>
                      <a:lnTo>
                        <a:pt x="7479" y="2396"/>
                      </a:lnTo>
                      <a:lnTo>
                        <a:pt x="7247" y="2127"/>
                      </a:lnTo>
                      <a:lnTo>
                        <a:pt x="7015" y="1858"/>
                      </a:lnTo>
                      <a:lnTo>
                        <a:pt x="6758" y="1614"/>
                      </a:lnTo>
                      <a:lnTo>
                        <a:pt x="6502" y="1369"/>
                      </a:lnTo>
                      <a:lnTo>
                        <a:pt x="6245" y="1149"/>
                      </a:lnTo>
                      <a:lnTo>
                        <a:pt x="5988" y="954"/>
                      </a:lnTo>
                      <a:lnTo>
                        <a:pt x="5732" y="771"/>
                      </a:lnTo>
                      <a:lnTo>
                        <a:pt x="5475" y="612"/>
                      </a:lnTo>
                      <a:lnTo>
                        <a:pt x="5218" y="465"/>
                      </a:lnTo>
                      <a:lnTo>
                        <a:pt x="4962" y="343"/>
                      </a:lnTo>
                      <a:lnTo>
                        <a:pt x="4705" y="245"/>
                      </a:lnTo>
                      <a:lnTo>
                        <a:pt x="4461" y="160"/>
                      </a:lnTo>
                      <a:lnTo>
                        <a:pt x="4216" y="86"/>
                      </a:lnTo>
                      <a:lnTo>
                        <a:pt x="3972" y="37"/>
                      </a:lnTo>
                      <a:lnTo>
                        <a:pt x="3728" y="13"/>
                      </a:lnTo>
                      <a:lnTo>
                        <a:pt x="34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3158325" y="3642525"/>
                  <a:ext cx="576525" cy="502000"/>
                </a:xfrm>
                <a:custGeom>
                  <a:avLst/>
                  <a:gdLst/>
                  <a:ahLst/>
                  <a:cxnLst/>
                  <a:rect l="l" t="t" r="r" b="b"/>
                  <a:pathLst>
                    <a:path w="23061" h="20080" extrusionOk="0">
                      <a:moveTo>
                        <a:pt x="17904" y="0"/>
                      </a:moveTo>
                      <a:lnTo>
                        <a:pt x="6636" y="3777"/>
                      </a:lnTo>
                      <a:lnTo>
                        <a:pt x="6428" y="3813"/>
                      </a:lnTo>
                      <a:lnTo>
                        <a:pt x="6233" y="3862"/>
                      </a:lnTo>
                      <a:lnTo>
                        <a:pt x="6025" y="3923"/>
                      </a:lnTo>
                      <a:lnTo>
                        <a:pt x="5842" y="3972"/>
                      </a:lnTo>
                      <a:lnTo>
                        <a:pt x="5463" y="4119"/>
                      </a:lnTo>
                      <a:lnTo>
                        <a:pt x="5084" y="4265"/>
                      </a:lnTo>
                      <a:lnTo>
                        <a:pt x="4815" y="4375"/>
                      </a:lnTo>
                      <a:lnTo>
                        <a:pt x="4546" y="4498"/>
                      </a:lnTo>
                      <a:lnTo>
                        <a:pt x="4290" y="4632"/>
                      </a:lnTo>
                      <a:lnTo>
                        <a:pt x="4033" y="4779"/>
                      </a:lnTo>
                      <a:lnTo>
                        <a:pt x="3776" y="4938"/>
                      </a:lnTo>
                      <a:lnTo>
                        <a:pt x="3532" y="5096"/>
                      </a:lnTo>
                      <a:lnTo>
                        <a:pt x="3288" y="5268"/>
                      </a:lnTo>
                      <a:lnTo>
                        <a:pt x="3055" y="5451"/>
                      </a:lnTo>
                      <a:lnTo>
                        <a:pt x="2835" y="5634"/>
                      </a:lnTo>
                      <a:lnTo>
                        <a:pt x="2615" y="5830"/>
                      </a:lnTo>
                      <a:lnTo>
                        <a:pt x="2395" y="6037"/>
                      </a:lnTo>
                      <a:lnTo>
                        <a:pt x="2188" y="6257"/>
                      </a:lnTo>
                      <a:lnTo>
                        <a:pt x="1992" y="6477"/>
                      </a:lnTo>
                      <a:lnTo>
                        <a:pt x="1797" y="6722"/>
                      </a:lnTo>
                      <a:lnTo>
                        <a:pt x="1613" y="6966"/>
                      </a:lnTo>
                      <a:lnTo>
                        <a:pt x="1442" y="7211"/>
                      </a:lnTo>
                      <a:lnTo>
                        <a:pt x="1222" y="7553"/>
                      </a:lnTo>
                      <a:lnTo>
                        <a:pt x="1027" y="7895"/>
                      </a:lnTo>
                      <a:lnTo>
                        <a:pt x="843" y="8249"/>
                      </a:lnTo>
                      <a:lnTo>
                        <a:pt x="672" y="8616"/>
                      </a:lnTo>
                      <a:lnTo>
                        <a:pt x="513" y="8995"/>
                      </a:lnTo>
                      <a:lnTo>
                        <a:pt x="379" y="9386"/>
                      </a:lnTo>
                      <a:lnTo>
                        <a:pt x="269" y="9789"/>
                      </a:lnTo>
                      <a:lnTo>
                        <a:pt x="171" y="10192"/>
                      </a:lnTo>
                      <a:lnTo>
                        <a:pt x="98" y="10571"/>
                      </a:lnTo>
                      <a:lnTo>
                        <a:pt x="49" y="10950"/>
                      </a:lnTo>
                      <a:lnTo>
                        <a:pt x="25" y="11329"/>
                      </a:lnTo>
                      <a:lnTo>
                        <a:pt x="0" y="11708"/>
                      </a:lnTo>
                      <a:lnTo>
                        <a:pt x="0" y="12087"/>
                      </a:lnTo>
                      <a:lnTo>
                        <a:pt x="25" y="12466"/>
                      </a:lnTo>
                      <a:lnTo>
                        <a:pt x="61" y="12832"/>
                      </a:lnTo>
                      <a:lnTo>
                        <a:pt x="110" y="13199"/>
                      </a:lnTo>
                      <a:lnTo>
                        <a:pt x="184" y="13553"/>
                      </a:lnTo>
                      <a:lnTo>
                        <a:pt x="269" y="13920"/>
                      </a:lnTo>
                      <a:lnTo>
                        <a:pt x="367" y="14262"/>
                      </a:lnTo>
                      <a:lnTo>
                        <a:pt x="477" y="14616"/>
                      </a:lnTo>
                      <a:lnTo>
                        <a:pt x="611" y="14946"/>
                      </a:lnTo>
                      <a:lnTo>
                        <a:pt x="758" y="15289"/>
                      </a:lnTo>
                      <a:lnTo>
                        <a:pt x="917" y="15606"/>
                      </a:lnTo>
                      <a:lnTo>
                        <a:pt x="1088" y="15924"/>
                      </a:lnTo>
                      <a:lnTo>
                        <a:pt x="1271" y="16242"/>
                      </a:lnTo>
                      <a:lnTo>
                        <a:pt x="1479" y="16535"/>
                      </a:lnTo>
                      <a:lnTo>
                        <a:pt x="1687" y="16828"/>
                      </a:lnTo>
                      <a:lnTo>
                        <a:pt x="1919" y="17122"/>
                      </a:lnTo>
                      <a:lnTo>
                        <a:pt x="2151" y="17391"/>
                      </a:lnTo>
                      <a:lnTo>
                        <a:pt x="2408" y="17647"/>
                      </a:lnTo>
                      <a:lnTo>
                        <a:pt x="2664" y="17904"/>
                      </a:lnTo>
                      <a:lnTo>
                        <a:pt x="2945" y="18148"/>
                      </a:lnTo>
                      <a:lnTo>
                        <a:pt x="3226" y="18368"/>
                      </a:lnTo>
                      <a:lnTo>
                        <a:pt x="3532" y="18588"/>
                      </a:lnTo>
                      <a:lnTo>
                        <a:pt x="3838" y="18784"/>
                      </a:lnTo>
                      <a:lnTo>
                        <a:pt x="4155" y="18979"/>
                      </a:lnTo>
                      <a:lnTo>
                        <a:pt x="4485" y="19150"/>
                      </a:lnTo>
                      <a:lnTo>
                        <a:pt x="4827" y="19309"/>
                      </a:lnTo>
                      <a:lnTo>
                        <a:pt x="5182" y="19456"/>
                      </a:lnTo>
                      <a:lnTo>
                        <a:pt x="5536" y="19590"/>
                      </a:lnTo>
                      <a:lnTo>
                        <a:pt x="5658" y="19639"/>
                      </a:lnTo>
                      <a:lnTo>
                        <a:pt x="5768" y="19700"/>
                      </a:lnTo>
                      <a:lnTo>
                        <a:pt x="6025" y="19774"/>
                      </a:lnTo>
                      <a:lnTo>
                        <a:pt x="6294" y="19847"/>
                      </a:lnTo>
                      <a:lnTo>
                        <a:pt x="6563" y="19908"/>
                      </a:lnTo>
                      <a:lnTo>
                        <a:pt x="6966" y="19969"/>
                      </a:lnTo>
                      <a:lnTo>
                        <a:pt x="7357" y="20030"/>
                      </a:lnTo>
                      <a:lnTo>
                        <a:pt x="7760" y="20067"/>
                      </a:lnTo>
                      <a:lnTo>
                        <a:pt x="8164" y="20079"/>
                      </a:lnTo>
                      <a:lnTo>
                        <a:pt x="8555" y="20079"/>
                      </a:lnTo>
                      <a:lnTo>
                        <a:pt x="8946" y="20055"/>
                      </a:lnTo>
                      <a:lnTo>
                        <a:pt x="9325" y="20006"/>
                      </a:lnTo>
                      <a:lnTo>
                        <a:pt x="9703" y="19945"/>
                      </a:lnTo>
                      <a:lnTo>
                        <a:pt x="9740" y="19945"/>
                      </a:lnTo>
                      <a:lnTo>
                        <a:pt x="9777" y="19932"/>
                      </a:lnTo>
                      <a:lnTo>
                        <a:pt x="9813" y="19920"/>
                      </a:lnTo>
                      <a:lnTo>
                        <a:pt x="11634" y="19297"/>
                      </a:lnTo>
                      <a:lnTo>
                        <a:pt x="23061" y="15509"/>
                      </a:lnTo>
                      <a:lnTo>
                        <a:pt x="179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3592150" y="4160075"/>
                  <a:ext cx="580825" cy="574400"/>
                </a:xfrm>
                <a:custGeom>
                  <a:avLst/>
                  <a:gdLst/>
                  <a:ahLst/>
                  <a:cxnLst/>
                  <a:rect l="l" t="t" r="r" b="b"/>
                  <a:pathLst>
                    <a:path w="23233" h="22976" extrusionOk="0">
                      <a:moveTo>
                        <a:pt x="11121" y="0"/>
                      </a:moveTo>
                      <a:lnTo>
                        <a:pt x="1" y="11965"/>
                      </a:lnTo>
                      <a:lnTo>
                        <a:pt x="8824" y="20152"/>
                      </a:lnTo>
                      <a:lnTo>
                        <a:pt x="9606" y="20922"/>
                      </a:lnTo>
                      <a:lnTo>
                        <a:pt x="10009" y="21289"/>
                      </a:lnTo>
                      <a:lnTo>
                        <a:pt x="10217" y="21460"/>
                      </a:lnTo>
                      <a:lnTo>
                        <a:pt x="10437" y="21631"/>
                      </a:lnTo>
                      <a:lnTo>
                        <a:pt x="10743" y="21839"/>
                      </a:lnTo>
                      <a:lnTo>
                        <a:pt x="11048" y="22022"/>
                      </a:lnTo>
                      <a:lnTo>
                        <a:pt x="11378" y="22193"/>
                      </a:lnTo>
                      <a:lnTo>
                        <a:pt x="11708" y="22352"/>
                      </a:lnTo>
                      <a:lnTo>
                        <a:pt x="12050" y="22474"/>
                      </a:lnTo>
                      <a:lnTo>
                        <a:pt x="12392" y="22597"/>
                      </a:lnTo>
                      <a:lnTo>
                        <a:pt x="12747" y="22694"/>
                      </a:lnTo>
                      <a:lnTo>
                        <a:pt x="13101" y="22780"/>
                      </a:lnTo>
                      <a:lnTo>
                        <a:pt x="13456" y="22853"/>
                      </a:lnTo>
                      <a:lnTo>
                        <a:pt x="13822" y="22902"/>
                      </a:lnTo>
                      <a:lnTo>
                        <a:pt x="14189" y="22939"/>
                      </a:lnTo>
                      <a:lnTo>
                        <a:pt x="14556" y="22963"/>
                      </a:lnTo>
                      <a:lnTo>
                        <a:pt x="14922" y="22975"/>
                      </a:lnTo>
                      <a:lnTo>
                        <a:pt x="15289" y="22975"/>
                      </a:lnTo>
                      <a:lnTo>
                        <a:pt x="15655" y="22963"/>
                      </a:lnTo>
                      <a:lnTo>
                        <a:pt x="16022" y="22939"/>
                      </a:lnTo>
                      <a:lnTo>
                        <a:pt x="16328" y="22914"/>
                      </a:lnTo>
                      <a:lnTo>
                        <a:pt x="16645" y="22865"/>
                      </a:lnTo>
                      <a:lnTo>
                        <a:pt x="16951" y="22804"/>
                      </a:lnTo>
                      <a:lnTo>
                        <a:pt x="17256" y="22731"/>
                      </a:lnTo>
                      <a:lnTo>
                        <a:pt x="17562" y="22646"/>
                      </a:lnTo>
                      <a:lnTo>
                        <a:pt x="17855" y="22536"/>
                      </a:lnTo>
                      <a:lnTo>
                        <a:pt x="18148" y="22426"/>
                      </a:lnTo>
                      <a:lnTo>
                        <a:pt x="18429" y="22303"/>
                      </a:lnTo>
                      <a:lnTo>
                        <a:pt x="18711" y="22169"/>
                      </a:lnTo>
                      <a:lnTo>
                        <a:pt x="18992" y="22022"/>
                      </a:lnTo>
                      <a:lnTo>
                        <a:pt x="19260" y="21851"/>
                      </a:lnTo>
                      <a:lnTo>
                        <a:pt x="19529" y="21680"/>
                      </a:lnTo>
                      <a:lnTo>
                        <a:pt x="19786" y="21509"/>
                      </a:lnTo>
                      <a:lnTo>
                        <a:pt x="20030" y="21313"/>
                      </a:lnTo>
                      <a:lnTo>
                        <a:pt x="20275" y="21118"/>
                      </a:lnTo>
                      <a:lnTo>
                        <a:pt x="20507" y="20910"/>
                      </a:lnTo>
                      <a:lnTo>
                        <a:pt x="20739" y="20690"/>
                      </a:lnTo>
                      <a:lnTo>
                        <a:pt x="20959" y="20458"/>
                      </a:lnTo>
                      <a:lnTo>
                        <a:pt x="21167" y="20226"/>
                      </a:lnTo>
                      <a:lnTo>
                        <a:pt x="21375" y="19981"/>
                      </a:lnTo>
                      <a:lnTo>
                        <a:pt x="21570" y="19737"/>
                      </a:lnTo>
                      <a:lnTo>
                        <a:pt x="21754" y="19480"/>
                      </a:lnTo>
                      <a:lnTo>
                        <a:pt x="21925" y="19211"/>
                      </a:lnTo>
                      <a:lnTo>
                        <a:pt x="22096" y="18943"/>
                      </a:lnTo>
                      <a:lnTo>
                        <a:pt x="22255" y="18674"/>
                      </a:lnTo>
                      <a:lnTo>
                        <a:pt x="22389" y="18393"/>
                      </a:lnTo>
                      <a:lnTo>
                        <a:pt x="22523" y="18112"/>
                      </a:lnTo>
                      <a:lnTo>
                        <a:pt x="22646" y="17818"/>
                      </a:lnTo>
                      <a:lnTo>
                        <a:pt x="22768" y="17525"/>
                      </a:lnTo>
                      <a:lnTo>
                        <a:pt x="22866" y="17232"/>
                      </a:lnTo>
                      <a:lnTo>
                        <a:pt x="22951" y="16926"/>
                      </a:lnTo>
                      <a:lnTo>
                        <a:pt x="23024" y="16621"/>
                      </a:lnTo>
                      <a:lnTo>
                        <a:pt x="23110" y="16217"/>
                      </a:lnTo>
                      <a:lnTo>
                        <a:pt x="23171" y="15802"/>
                      </a:lnTo>
                      <a:lnTo>
                        <a:pt x="23208" y="15399"/>
                      </a:lnTo>
                      <a:lnTo>
                        <a:pt x="23232" y="14983"/>
                      </a:lnTo>
                      <a:lnTo>
                        <a:pt x="23220" y="14580"/>
                      </a:lnTo>
                      <a:lnTo>
                        <a:pt x="23208" y="14176"/>
                      </a:lnTo>
                      <a:lnTo>
                        <a:pt x="23171" y="13773"/>
                      </a:lnTo>
                      <a:lnTo>
                        <a:pt x="23110" y="13382"/>
                      </a:lnTo>
                      <a:lnTo>
                        <a:pt x="23073" y="13199"/>
                      </a:lnTo>
                      <a:lnTo>
                        <a:pt x="23024" y="13028"/>
                      </a:lnTo>
                      <a:lnTo>
                        <a:pt x="22976" y="12844"/>
                      </a:lnTo>
                      <a:lnTo>
                        <a:pt x="22902" y="12673"/>
                      </a:lnTo>
                      <a:lnTo>
                        <a:pt x="22756" y="12331"/>
                      </a:lnTo>
                      <a:lnTo>
                        <a:pt x="22585" y="12001"/>
                      </a:lnTo>
                      <a:lnTo>
                        <a:pt x="22377" y="11610"/>
                      </a:lnTo>
                      <a:lnTo>
                        <a:pt x="22169" y="11231"/>
                      </a:lnTo>
                      <a:lnTo>
                        <a:pt x="21937" y="10877"/>
                      </a:lnTo>
                      <a:lnTo>
                        <a:pt x="21705" y="10522"/>
                      </a:lnTo>
                      <a:lnTo>
                        <a:pt x="21460" y="10168"/>
                      </a:lnTo>
                      <a:lnTo>
                        <a:pt x="21216" y="9838"/>
                      </a:lnTo>
                      <a:lnTo>
                        <a:pt x="20959" y="9508"/>
                      </a:lnTo>
                      <a:lnTo>
                        <a:pt x="20690" y="9190"/>
                      </a:lnTo>
                      <a:lnTo>
                        <a:pt x="20421" y="8873"/>
                      </a:lnTo>
                      <a:lnTo>
                        <a:pt x="20140" y="8567"/>
                      </a:lnTo>
                      <a:lnTo>
                        <a:pt x="19566" y="7956"/>
                      </a:lnTo>
                      <a:lnTo>
                        <a:pt x="18967" y="7357"/>
                      </a:lnTo>
                      <a:lnTo>
                        <a:pt x="18344" y="6758"/>
                      </a:lnTo>
                      <a:lnTo>
                        <a:pt x="17220" y="5683"/>
                      </a:lnTo>
                      <a:lnTo>
                        <a:pt x="16083" y="4620"/>
                      </a:lnTo>
                      <a:lnTo>
                        <a:pt x="13798" y="2493"/>
                      </a:lnTo>
                      <a:lnTo>
                        <a:pt x="111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3567400" y="4139300"/>
                  <a:ext cx="326625" cy="340375"/>
                </a:xfrm>
                <a:custGeom>
                  <a:avLst/>
                  <a:gdLst/>
                  <a:ahLst/>
                  <a:cxnLst/>
                  <a:rect l="l" t="t" r="r" b="b"/>
                  <a:pathLst>
                    <a:path w="13065" h="13615" extrusionOk="0">
                      <a:moveTo>
                        <a:pt x="9557" y="0"/>
                      </a:moveTo>
                      <a:lnTo>
                        <a:pt x="9264" y="25"/>
                      </a:lnTo>
                      <a:lnTo>
                        <a:pt x="8959" y="74"/>
                      </a:lnTo>
                      <a:lnTo>
                        <a:pt x="8653" y="123"/>
                      </a:lnTo>
                      <a:lnTo>
                        <a:pt x="8335" y="196"/>
                      </a:lnTo>
                      <a:lnTo>
                        <a:pt x="8005" y="294"/>
                      </a:lnTo>
                      <a:lnTo>
                        <a:pt x="7675" y="404"/>
                      </a:lnTo>
                      <a:lnTo>
                        <a:pt x="7345" y="526"/>
                      </a:lnTo>
                      <a:lnTo>
                        <a:pt x="7015" y="673"/>
                      </a:lnTo>
                      <a:lnTo>
                        <a:pt x="6698" y="831"/>
                      </a:lnTo>
                      <a:lnTo>
                        <a:pt x="6368" y="990"/>
                      </a:lnTo>
                      <a:lnTo>
                        <a:pt x="6038" y="1174"/>
                      </a:lnTo>
                      <a:lnTo>
                        <a:pt x="5720" y="1369"/>
                      </a:lnTo>
                      <a:lnTo>
                        <a:pt x="5402" y="1577"/>
                      </a:lnTo>
                      <a:lnTo>
                        <a:pt x="5097" y="1797"/>
                      </a:lnTo>
                      <a:lnTo>
                        <a:pt x="4791" y="2029"/>
                      </a:lnTo>
                      <a:lnTo>
                        <a:pt x="4486" y="2261"/>
                      </a:lnTo>
                      <a:lnTo>
                        <a:pt x="4192" y="2518"/>
                      </a:lnTo>
                      <a:lnTo>
                        <a:pt x="3899" y="2774"/>
                      </a:lnTo>
                      <a:lnTo>
                        <a:pt x="3606" y="3043"/>
                      </a:lnTo>
                      <a:lnTo>
                        <a:pt x="3337" y="3324"/>
                      </a:lnTo>
                      <a:lnTo>
                        <a:pt x="3068" y="3605"/>
                      </a:lnTo>
                      <a:lnTo>
                        <a:pt x="2799" y="3899"/>
                      </a:lnTo>
                      <a:lnTo>
                        <a:pt x="2543" y="4192"/>
                      </a:lnTo>
                      <a:lnTo>
                        <a:pt x="2298" y="4498"/>
                      </a:lnTo>
                      <a:lnTo>
                        <a:pt x="2066" y="4815"/>
                      </a:lnTo>
                      <a:lnTo>
                        <a:pt x="1846" y="5121"/>
                      </a:lnTo>
                      <a:lnTo>
                        <a:pt x="1626" y="5451"/>
                      </a:lnTo>
                      <a:lnTo>
                        <a:pt x="1431" y="5769"/>
                      </a:lnTo>
                      <a:lnTo>
                        <a:pt x="1235" y="6099"/>
                      </a:lnTo>
                      <a:lnTo>
                        <a:pt x="1052" y="6428"/>
                      </a:lnTo>
                      <a:lnTo>
                        <a:pt x="881" y="6758"/>
                      </a:lnTo>
                      <a:lnTo>
                        <a:pt x="734" y="7101"/>
                      </a:lnTo>
                      <a:lnTo>
                        <a:pt x="587" y="7431"/>
                      </a:lnTo>
                      <a:lnTo>
                        <a:pt x="465" y="7773"/>
                      </a:lnTo>
                      <a:lnTo>
                        <a:pt x="343" y="8115"/>
                      </a:lnTo>
                      <a:lnTo>
                        <a:pt x="245" y="8445"/>
                      </a:lnTo>
                      <a:lnTo>
                        <a:pt x="172" y="8787"/>
                      </a:lnTo>
                      <a:lnTo>
                        <a:pt x="99" y="9117"/>
                      </a:lnTo>
                      <a:lnTo>
                        <a:pt x="50" y="9447"/>
                      </a:lnTo>
                      <a:lnTo>
                        <a:pt x="13" y="9753"/>
                      </a:lnTo>
                      <a:lnTo>
                        <a:pt x="1" y="10058"/>
                      </a:lnTo>
                      <a:lnTo>
                        <a:pt x="1" y="10351"/>
                      </a:lnTo>
                      <a:lnTo>
                        <a:pt x="13" y="10632"/>
                      </a:lnTo>
                      <a:lnTo>
                        <a:pt x="50" y="10901"/>
                      </a:lnTo>
                      <a:lnTo>
                        <a:pt x="99" y="11170"/>
                      </a:lnTo>
                      <a:lnTo>
                        <a:pt x="160" y="11415"/>
                      </a:lnTo>
                      <a:lnTo>
                        <a:pt x="233" y="11659"/>
                      </a:lnTo>
                      <a:lnTo>
                        <a:pt x="331" y="11879"/>
                      </a:lnTo>
                      <a:lnTo>
                        <a:pt x="428" y="12087"/>
                      </a:lnTo>
                      <a:lnTo>
                        <a:pt x="551" y="12294"/>
                      </a:lnTo>
                      <a:lnTo>
                        <a:pt x="685" y="12478"/>
                      </a:lnTo>
                      <a:lnTo>
                        <a:pt x="832" y="12649"/>
                      </a:lnTo>
                      <a:lnTo>
                        <a:pt x="991" y="12808"/>
                      </a:lnTo>
                      <a:lnTo>
                        <a:pt x="1162" y="12954"/>
                      </a:lnTo>
                      <a:lnTo>
                        <a:pt x="1357" y="13089"/>
                      </a:lnTo>
                      <a:lnTo>
                        <a:pt x="1553" y="13211"/>
                      </a:lnTo>
                      <a:lnTo>
                        <a:pt x="1761" y="13321"/>
                      </a:lnTo>
                      <a:lnTo>
                        <a:pt x="1981" y="13407"/>
                      </a:lnTo>
                      <a:lnTo>
                        <a:pt x="2213" y="13480"/>
                      </a:lnTo>
                      <a:lnTo>
                        <a:pt x="2445" y="13541"/>
                      </a:lnTo>
                      <a:lnTo>
                        <a:pt x="2702" y="13578"/>
                      </a:lnTo>
                      <a:lnTo>
                        <a:pt x="2970" y="13602"/>
                      </a:lnTo>
                      <a:lnTo>
                        <a:pt x="3239" y="13614"/>
                      </a:lnTo>
                      <a:lnTo>
                        <a:pt x="3520" y="13614"/>
                      </a:lnTo>
                      <a:lnTo>
                        <a:pt x="3814" y="13590"/>
                      </a:lnTo>
                      <a:lnTo>
                        <a:pt x="4119" y="13541"/>
                      </a:lnTo>
                      <a:lnTo>
                        <a:pt x="4425" y="13492"/>
                      </a:lnTo>
                      <a:lnTo>
                        <a:pt x="4742" y="13419"/>
                      </a:lnTo>
                      <a:lnTo>
                        <a:pt x="5072" y="13321"/>
                      </a:lnTo>
                      <a:lnTo>
                        <a:pt x="5390" y="13211"/>
                      </a:lnTo>
                      <a:lnTo>
                        <a:pt x="5720" y="13089"/>
                      </a:lnTo>
                      <a:lnTo>
                        <a:pt x="6050" y="12942"/>
                      </a:lnTo>
                      <a:lnTo>
                        <a:pt x="6380" y="12783"/>
                      </a:lnTo>
                      <a:lnTo>
                        <a:pt x="6710" y="12624"/>
                      </a:lnTo>
                      <a:lnTo>
                        <a:pt x="7028" y="12441"/>
                      </a:lnTo>
                      <a:lnTo>
                        <a:pt x="7345" y="12246"/>
                      </a:lnTo>
                      <a:lnTo>
                        <a:pt x="7663" y="12038"/>
                      </a:lnTo>
                      <a:lnTo>
                        <a:pt x="7969" y="11818"/>
                      </a:lnTo>
                      <a:lnTo>
                        <a:pt x="8274" y="11586"/>
                      </a:lnTo>
                      <a:lnTo>
                        <a:pt x="8580" y="11353"/>
                      </a:lnTo>
                      <a:lnTo>
                        <a:pt x="8873" y="11097"/>
                      </a:lnTo>
                      <a:lnTo>
                        <a:pt x="9166" y="10840"/>
                      </a:lnTo>
                      <a:lnTo>
                        <a:pt x="9447" y="10571"/>
                      </a:lnTo>
                      <a:lnTo>
                        <a:pt x="9728" y="10290"/>
                      </a:lnTo>
                      <a:lnTo>
                        <a:pt x="9997" y="10009"/>
                      </a:lnTo>
                      <a:lnTo>
                        <a:pt x="10266" y="9716"/>
                      </a:lnTo>
                      <a:lnTo>
                        <a:pt x="10511" y="9423"/>
                      </a:lnTo>
                      <a:lnTo>
                        <a:pt x="10755" y="9117"/>
                      </a:lnTo>
                      <a:lnTo>
                        <a:pt x="10999" y="8799"/>
                      </a:lnTo>
                      <a:lnTo>
                        <a:pt x="11219" y="8482"/>
                      </a:lnTo>
                      <a:lnTo>
                        <a:pt x="11439" y="8164"/>
                      </a:lnTo>
                      <a:lnTo>
                        <a:pt x="11635" y="7846"/>
                      </a:lnTo>
                      <a:lnTo>
                        <a:pt x="11830" y="7516"/>
                      </a:lnTo>
                      <a:lnTo>
                        <a:pt x="12014" y="7186"/>
                      </a:lnTo>
                      <a:lnTo>
                        <a:pt x="12173" y="6844"/>
                      </a:lnTo>
                      <a:lnTo>
                        <a:pt x="12331" y="6514"/>
                      </a:lnTo>
                      <a:lnTo>
                        <a:pt x="12478" y="6172"/>
                      </a:lnTo>
                      <a:lnTo>
                        <a:pt x="12600" y="5842"/>
                      </a:lnTo>
                      <a:lnTo>
                        <a:pt x="12723" y="5500"/>
                      </a:lnTo>
                      <a:lnTo>
                        <a:pt x="12820" y="5158"/>
                      </a:lnTo>
                      <a:lnTo>
                        <a:pt x="12894" y="4828"/>
                      </a:lnTo>
                      <a:lnTo>
                        <a:pt x="12967" y="4485"/>
                      </a:lnTo>
                      <a:lnTo>
                        <a:pt x="13016" y="4168"/>
                      </a:lnTo>
                      <a:lnTo>
                        <a:pt x="13052" y="3850"/>
                      </a:lnTo>
                      <a:lnTo>
                        <a:pt x="13065" y="3544"/>
                      </a:lnTo>
                      <a:lnTo>
                        <a:pt x="13065" y="3251"/>
                      </a:lnTo>
                      <a:lnTo>
                        <a:pt x="13052" y="2970"/>
                      </a:lnTo>
                      <a:lnTo>
                        <a:pt x="13016" y="2701"/>
                      </a:lnTo>
                      <a:lnTo>
                        <a:pt x="12979" y="2445"/>
                      </a:lnTo>
                      <a:lnTo>
                        <a:pt x="12918" y="2188"/>
                      </a:lnTo>
                      <a:lnTo>
                        <a:pt x="12833" y="1956"/>
                      </a:lnTo>
                      <a:lnTo>
                        <a:pt x="12747" y="1736"/>
                      </a:lnTo>
                      <a:lnTo>
                        <a:pt x="12637" y="1516"/>
                      </a:lnTo>
                      <a:lnTo>
                        <a:pt x="12515" y="1320"/>
                      </a:lnTo>
                      <a:lnTo>
                        <a:pt x="12380" y="1137"/>
                      </a:lnTo>
                      <a:lnTo>
                        <a:pt x="12234" y="954"/>
                      </a:lnTo>
                      <a:lnTo>
                        <a:pt x="12075" y="795"/>
                      </a:lnTo>
                      <a:lnTo>
                        <a:pt x="11904" y="648"/>
                      </a:lnTo>
                      <a:lnTo>
                        <a:pt x="11720" y="514"/>
                      </a:lnTo>
                      <a:lnTo>
                        <a:pt x="11525" y="404"/>
                      </a:lnTo>
                      <a:lnTo>
                        <a:pt x="11317" y="294"/>
                      </a:lnTo>
                      <a:lnTo>
                        <a:pt x="11097" y="208"/>
                      </a:lnTo>
                      <a:lnTo>
                        <a:pt x="10865" y="135"/>
                      </a:lnTo>
                      <a:lnTo>
                        <a:pt x="10621" y="74"/>
                      </a:lnTo>
                      <a:lnTo>
                        <a:pt x="10364" y="37"/>
                      </a:lnTo>
                      <a:lnTo>
                        <a:pt x="10107" y="13"/>
                      </a:lnTo>
                      <a:lnTo>
                        <a:pt x="9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3287550" y="3885100"/>
                  <a:ext cx="581425" cy="574100"/>
                </a:xfrm>
                <a:custGeom>
                  <a:avLst/>
                  <a:gdLst/>
                  <a:ahLst/>
                  <a:cxnLst/>
                  <a:rect l="l" t="t" r="r" b="b"/>
                  <a:pathLst>
                    <a:path w="23257" h="22964" extrusionOk="0">
                      <a:moveTo>
                        <a:pt x="7785" y="1"/>
                      </a:moveTo>
                      <a:lnTo>
                        <a:pt x="7382" y="37"/>
                      </a:lnTo>
                      <a:lnTo>
                        <a:pt x="6979" y="86"/>
                      </a:lnTo>
                      <a:lnTo>
                        <a:pt x="6575" y="147"/>
                      </a:lnTo>
                      <a:lnTo>
                        <a:pt x="6172" y="245"/>
                      </a:lnTo>
                      <a:lnTo>
                        <a:pt x="5769" y="355"/>
                      </a:lnTo>
                      <a:lnTo>
                        <a:pt x="5402" y="477"/>
                      </a:lnTo>
                      <a:lnTo>
                        <a:pt x="5036" y="624"/>
                      </a:lnTo>
                      <a:lnTo>
                        <a:pt x="4693" y="771"/>
                      </a:lnTo>
                      <a:lnTo>
                        <a:pt x="4351" y="942"/>
                      </a:lnTo>
                      <a:lnTo>
                        <a:pt x="4021" y="1125"/>
                      </a:lnTo>
                      <a:lnTo>
                        <a:pt x="3703" y="1321"/>
                      </a:lnTo>
                      <a:lnTo>
                        <a:pt x="3398" y="1540"/>
                      </a:lnTo>
                      <a:lnTo>
                        <a:pt x="3105" y="1760"/>
                      </a:lnTo>
                      <a:lnTo>
                        <a:pt x="2824" y="1993"/>
                      </a:lnTo>
                      <a:lnTo>
                        <a:pt x="2555" y="2237"/>
                      </a:lnTo>
                      <a:lnTo>
                        <a:pt x="2298" y="2494"/>
                      </a:lnTo>
                      <a:lnTo>
                        <a:pt x="2041" y="2763"/>
                      </a:lnTo>
                      <a:lnTo>
                        <a:pt x="1809" y="3044"/>
                      </a:lnTo>
                      <a:lnTo>
                        <a:pt x="1589" y="3325"/>
                      </a:lnTo>
                      <a:lnTo>
                        <a:pt x="1382" y="3630"/>
                      </a:lnTo>
                      <a:lnTo>
                        <a:pt x="1186" y="3936"/>
                      </a:lnTo>
                      <a:lnTo>
                        <a:pt x="1003" y="4241"/>
                      </a:lnTo>
                      <a:lnTo>
                        <a:pt x="844" y="4571"/>
                      </a:lnTo>
                      <a:lnTo>
                        <a:pt x="685" y="4901"/>
                      </a:lnTo>
                      <a:lnTo>
                        <a:pt x="551" y="5231"/>
                      </a:lnTo>
                      <a:lnTo>
                        <a:pt x="428" y="5573"/>
                      </a:lnTo>
                      <a:lnTo>
                        <a:pt x="318" y="5916"/>
                      </a:lnTo>
                      <a:lnTo>
                        <a:pt x="221" y="6270"/>
                      </a:lnTo>
                      <a:lnTo>
                        <a:pt x="147" y="6624"/>
                      </a:lnTo>
                      <a:lnTo>
                        <a:pt x="86" y="6991"/>
                      </a:lnTo>
                      <a:lnTo>
                        <a:pt x="37" y="7358"/>
                      </a:lnTo>
                      <a:lnTo>
                        <a:pt x="13" y="7724"/>
                      </a:lnTo>
                      <a:lnTo>
                        <a:pt x="1" y="8091"/>
                      </a:lnTo>
                      <a:lnTo>
                        <a:pt x="13" y="8470"/>
                      </a:lnTo>
                      <a:lnTo>
                        <a:pt x="37" y="8836"/>
                      </a:lnTo>
                      <a:lnTo>
                        <a:pt x="74" y="9215"/>
                      </a:lnTo>
                      <a:lnTo>
                        <a:pt x="135" y="9594"/>
                      </a:lnTo>
                      <a:lnTo>
                        <a:pt x="147" y="9728"/>
                      </a:lnTo>
                      <a:lnTo>
                        <a:pt x="159" y="9851"/>
                      </a:lnTo>
                      <a:lnTo>
                        <a:pt x="208" y="10119"/>
                      </a:lnTo>
                      <a:lnTo>
                        <a:pt x="269" y="10376"/>
                      </a:lnTo>
                      <a:lnTo>
                        <a:pt x="355" y="10645"/>
                      </a:lnTo>
                      <a:lnTo>
                        <a:pt x="489" y="11036"/>
                      </a:lnTo>
                      <a:lnTo>
                        <a:pt x="636" y="11403"/>
                      </a:lnTo>
                      <a:lnTo>
                        <a:pt x="795" y="11769"/>
                      </a:lnTo>
                      <a:lnTo>
                        <a:pt x="966" y="12136"/>
                      </a:lnTo>
                      <a:lnTo>
                        <a:pt x="1162" y="12478"/>
                      </a:lnTo>
                      <a:lnTo>
                        <a:pt x="1382" y="12808"/>
                      </a:lnTo>
                      <a:lnTo>
                        <a:pt x="1602" y="13114"/>
                      </a:lnTo>
                      <a:lnTo>
                        <a:pt x="1846" y="13419"/>
                      </a:lnTo>
                      <a:lnTo>
                        <a:pt x="1858" y="13456"/>
                      </a:lnTo>
                      <a:lnTo>
                        <a:pt x="1883" y="13480"/>
                      </a:lnTo>
                      <a:lnTo>
                        <a:pt x="1907" y="13505"/>
                      </a:lnTo>
                      <a:lnTo>
                        <a:pt x="3337" y="14788"/>
                      </a:lnTo>
                      <a:lnTo>
                        <a:pt x="12185" y="22964"/>
                      </a:lnTo>
                      <a:lnTo>
                        <a:pt x="23257" y="10950"/>
                      </a:lnTo>
                      <a:lnTo>
                        <a:pt x="14507" y="2921"/>
                      </a:lnTo>
                      <a:lnTo>
                        <a:pt x="14372" y="2750"/>
                      </a:lnTo>
                      <a:lnTo>
                        <a:pt x="14238" y="2591"/>
                      </a:lnTo>
                      <a:lnTo>
                        <a:pt x="14091" y="2445"/>
                      </a:lnTo>
                      <a:lnTo>
                        <a:pt x="13944" y="2310"/>
                      </a:lnTo>
                      <a:lnTo>
                        <a:pt x="13639" y="2042"/>
                      </a:lnTo>
                      <a:lnTo>
                        <a:pt x="13333" y="1797"/>
                      </a:lnTo>
                      <a:lnTo>
                        <a:pt x="13101" y="1614"/>
                      </a:lnTo>
                      <a:lnTo>
                        <a:pt x="12857" y="1430"/>
                      </a:lnTo>
                      <a:lnTo>
                        <a:pt x="12612" y="1272"/>
                      </a:lnTo>
                      <a:lnTo>
                        <a:pt x="12368" y="1113"/>
                      </a:lnTo>
                      <a:lnTo>
                        <a:pt x="12111" y="966"/>
                      </a:lnTo>
                      <a:lnTo>
                        <a:pt x="11855" y="832"/>
                      </a:lnTo>
                      <a:lnTo>
                        <a:pt x="11586" y="709"/>
                      </a:lnTo>
                      <a:lnTo>
                        <a:pt x="11317" y="587"/>
                      </a:lnTo>
                      <a:lnTo>
                        <a:pt x="11036" y="477"/>
                      </a:lnTo>
                      <a:lnTo>
                        <a:pt x="10755" y="392"/>
                      </a:lnTo>
                      <a:lnTo>
                        <a:pt x="10474" y="306"/>
                      </a:lnTo>
                      <a:lnTo>
                        <a:pt x="10180" y="221"/>
                      </a:lnTo>
                      <a:lnTo>
                        <a:pt x="9887" y="160"/>
                      </a:lnTo>
                      <a:lnTo>
                        <a:pt x="9594" y="98"/>
                      </a:lnTo>
                      <a:lnTo>
                        <a:pt x="9288" y="62"/>
                      </a:lnTo>
                      <a:lnTo>
                        <a:pt x="8983" y="25"/>
                      </a:lnTo>
                      <a:lnTo>
                        <a:pt x="85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2557975" y="4165275"/>
                  <a:ext cx="437825" cy="545075"/>
                </a:xfrm>
                <a:custGeom>
                  <a:avLst/>
                  <a:gdLst/>
                  <a:ahLst/>
                  <a:cxnLst/>
                  <a:rect l="l" t="t" r="r" b="b"/>
                  <a:pathLst>
                    <a:path w="17513" h="21803" extrusionOk="0">
                      <a:moveTo>
                        <a:pt x="1235" y="0"/>
                      </a:moveTo>
                      <a:lnTo>
                        <a:pt x="184" y="11989"/>
                      </a:lnTo>
                      <a:lnTo>
                        <a:pt x="62" y="13076"/>
                      </a:lnTo>
                      <a:lnTo>
                        <a:pt x="13" y="13626"/>
                      </a:lnTo>
                      <a:lnTo>
                        <a:pt x="1" y="13895"/>
                      </a:lnTo>
                      <a:lnTo>
                        <a:pt x="1" y="14176"/>
                      </a:lnTo>
                      <a:lnTo>
                        <a:pt x="25" y="14543"/>
                      </a:lnTo>
                      <a:lnTo>
                        <a:pt x="74" y="14897"/>
                      </a:lnTo>
                      <a:lnTo>
                        <a:pt x="135" y="15264"/>
                      </a:lnTo>
                      <a:lnTo>
                        <a:pt x="221" y="15618"/>
                      </a:lnTo>
                      <a:lnTo>
                        <a:pt x="318" y="15960"/>
                      </a:lnTo>
                      <a:lnTo>
                        <a:pt x="440" y="16303"/>
                      </a:lnTo>
                      <a:lnTo>
                        <a:pt x="587" y="16645"/>
                      </a:lnTo>
                      <a:lnTo>
                        <a:pt x="734" y="16975"/>
                      </a:lnTo>
                      <a:lnTo>
                        <a:pt x="905" y="17305"/>
                      </a:lnTo>
                      <a:lnTo>
                        <a:pt x="1076" y="17623"/>
                      </a:lnTo>
                      <a:lnTo>
                        <a:pt x="1271" y="17940"/>
                      </a:lnTo>
                      <a:lnTo>
                        <a:pt x="1479" y="18246"/>
                      </a:lnTo>
                      <a:lnTo>
                        <a:pt x="1699" y="18539"/>
                      </a:lnTo>
                      <a:lnTo>
                        <a:pt x="1919" y="18832"/>
                      </a:lnTo>
                      <a:lnTo>
                        <a:pt x="2151" y="19113"/>
                      </a:lnTo>
                      <a:lnTo>
                        <a:pt x="2396" y="19382"/>
                      </a:lnTo>
                      <a:lnTo>
                        <a:pt x="2616" y="19615"/>
                      </a:lnTo>
                      <a:lnTo>
                        <a:pt x="2836" y="19834"/>
                      </a:lnTo>
                      <a:lnTo>
                        <a:pt x="3080" y="20030"/>
                      </a:lnTo>
                      <a:lnTo>
                        <a:pt x="3325" y="20226"/>
                      </a:lnTo>
                      <a:lnTo>
                        <a:pt x="3581" y="20421"/>
                      </a:lnTo>
                      <a:lnTo>
                        <a:pt x="3838" y="20592"/>
                      </a:lnTo>
                      <a:lnTo>
                        <a:pt x="4107" y="20751"/>
                      </a:lnTo>
                      <a:lnTo>
                        <a:pt x="4376" y="20898"/>
                      </a:lnTo>
                      <a:lnTo>
                        <a:pt x="4657" y="21032"/>
                      </a:lnTo>
                      <a:lnTo>
                        <a:pt x="4950" y="21167"/>
                      </a:lnTo>
                      <a:lnTo>
                        <a:pt x="5243" y="21277"/>
                      </a:lnTo>
                      <a:lnTo>
                        <a:pt x="5537" y="21387"/>
                      </a:lnTo>
                      <a:lnTo>
                        <a:pt x="5842" y="21472"/>
                      </a:lnTo>
                      <a:lnTo>
                        <a:pt x="6148" y="21558"/>
                      </a:lnTo>
                      <a:lnTo>
                        <a:pt x="6453" y="21619"/>
                      </a:lnTo>
                      <a:lnTo>
                        <a:pt x="6759" y="21680"/>
                      </a:lnTo>
                      <a:lnTo>
                        <a:pt x="7076" y="21729"/>
                      </a:lnTo>
                      <a:lnTo>
                        <a:pt x="7382" y="21765"/>
                      </a:lnTo>
                      <a:lnTo>
                        <a:pt x="7700" y="21790"/>
                      </a:lnTo>
                      <a:lnTo>
                        <a:pt x="8017" y="21802"/>
                      </a:lnTo>
                      <a:lnTo>
                        <a:pt x="8335" y="21802"/>
                      </a:lnTo>
                      <a:lnTo>
                        <a:pt x="8653" y="21790"/>
                      </a:lnTo>
                      <a:lnTo>
                        <a:pt x="8958" y="21765"/>
                      </a:lnTo>
                      <a:lnTo>
                        <a:pt x="9276" y="21729"/>
                      </a:lnTo>
                      <a:lnTo>
                        <a:pt x="9594" y="21680"/>
                      </a:lnTo>
                      <a:lnTo>
                        <a:pt x="9899" y="21631"/>
                      </a:lnTo>
                      <a:lnTo>
                        <a:pt x="10205" y="21558"/>
                      </a:lnTo>
                      <a:lnTo>
                        <a:pt x="10510" y="21484"/>
                      </a:lnTo>
                      <a:lnTo>
                        <a:pt x="10804" y="21387"/>
                      </a:lnTo>
                      <a:lnTo>
                        <a:pt x="11109" y="21289"/>
                      </a:lnTo>
                      <a:lnTo>
                        <a:pt x="11390" y="21167"/>
                      </a:lnTo>
                      <a:lnTo>
                        <a:pt x="11684" y="21044"/>
                      </a:lnTo>
                      <a:lnTo>
                        <a:pt x="12062" y="20861"/>
                      </a:lnTo>
                      <a:lnTo>
                        <a:pt x="12417" y="20653"/>
                      </a:lnTo>
                      <a:lnTo>
                        <a:pt x="12771" y="20433"/>
                      </a:lnTo>
                      <a:lnTo>
                        <a:pt x="13101" y="20201"/>
                      </a:lnTo>
                      <a:lnTo>
                        <a:pt x="13419" y="19944"/>
                      </a:lnTo>
                      <a:lnTo>
                        <a:pt x="13724" y="19676"/>
                      </a:lnTo>
                      <a:lnTo>
                        <a:pt x="14018" y="19407"/>
                      </a:lnTo>
                      <a:lnTo>
                        <a:pt x="14287" y="19126"/>
                      </a:lnTo>
                      <a:lnTo>
                        <a:pt x="14421" y="18979"/>
                      </a:lnTo>
                      <a:lnTo>
                        <a:pt x="14531" y="18832"/>
                      </a:lnTo>
                      <a:lnTo>
                        <a:pt x="14629" y="18686"/>
                      </a:lnTo>
                      <a:lnTo>
                        <a:pt x="14726" y="18527"/>
                      </a:lnTo>
                      <a:lnTo>
                        <a:pt x="14910" y="18197"/>
                      </a:lnTo>
                      <a:lnTo>
                        <a:pt x="15069" y="17855"/>
                      </a:lnTo>
                      <a:lnTo>
                        <a:pt x="15252" y="17451"/>
                      </a:lnTo>
                      <a:lnTo>
                        <a:pt x="15411" y="17060"/>
                      </a:lnTo>
                      <a:lnTo>
                        <a:pt x="15557" y="16657"/>
                      </a:lnTo>
                      <a:lnTo>
                        <a:pt x="15692" y="16254"/>
                      </a:lnTo>
                      <a:lnTo>
                        <a:pt x="15814" y="15851"/>
                      </a:lnTo>
                      <a:lnTo>
                        <a:pt x="15936" y="15447"/>
                      </a:lnTo>
                      <a:lnTo>
                        <a:pt x="16034" y="15044"/>
                      </a:lnTo>
                      <a:lnTo>
                        <a:pt x="16120" y="14641"/>
                      </a:lnTo>
                      <a:lnTo>
                        <a:pt x="16205" y="14225"/>
                      </a:lnTo>
                      <a:lnTo>
                        <a:pt x="16279" y="13822"/>
                      </a:lnTo>
                      <a:lnTo>
                        <a:pt x="16401" y="12991"/>
                      </a:lnTo>
                      <a:lnTo>
                        <a:pt x="16511" y="12148"/>
                      </a:lnTo>
                      <a:lnTo>
                        <a:pt x="16608" y="11292"/>
                      </a:lnTo>
                      <a:lnTo>
                        <a:pt x="16767" y="9740"/>
                      </a:lnTo>
                      <a:lnTo>
                        <a:pt x="16902" y="8188"/>
                      </a:lnTo>
                      <a:lnTo>
                        <a:pt x="17183" y="5084"/>
                      </a:lnTo>
                      <a:lnTo>
                        <a:pt x="17513" y="1442"/>
                      </a:lnTo>
                      <a:lnTo>
                        <a:pt x="12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2588525" y="4063825"/>
                  <a:ext cx="407600" cy="237725"/>
                </a:xfrm>
                <a:custGeom>
                  <a:avLst/>
                  <a:gdLst/>
                  <a:ahLst/>
                  <a:cxnLst/>
                  <a:rect l="l" t="t" r="r" b="b"/>
                  <a:pathLst>
                    <a:path w="16304" h="9509" extrusionOk="0">
                      <a:moveTo>
                        <a:pt x="7382" y="1"/>
                      </a:moveTo>
                      <a:lnTo>
                        <a:pt x="6991" y="13"/>
                      </a:lnTo>
                      <a:lnTo>
                        <a:pt x="6600" y="25"/>
                      </a:lnTo>
                      <a:lnTo>
                        <a:pt x="6221" y="50"/>
                      </a:lnTo>
                      <a:lnTo>
                        <a:pt x="5830" y="86"/>
                      </a:lnTo>
                      <a:lnTo>
                        <a:pt x="5451" y="135"/>
                      </a:lnTo>
                      <a:lnTo>
                        <a:pt x="5084" y="196"/>
                      </a:lnTo>
                      <a:lnTo>
                        <a:pt x="4718" y="270"/>
                      </a:lnTo>
                      <a:lnTo>
                        <a:pt x="4363" y="355"/>
                      </a:lnTo>
                      <a:lnTo>
                        <a:pt x="4009" y="453"/>
                      </a:lnTo>
                      <a:lnTo>
                        <a:pt x="3655" y="551"/>
                      </a:lnTo>
                      <a:lnTo>
                        <a:pt x="3325" y="673"/>
                      </a:lnTo>
                      <a:lnTo>
                        <a:pt x="2995" y="807"/>
                      </a:lnTo>
                      <a:lnTo>
                        <a:pt x="2677" y="942"/>
                      </a:lnTo>
                      <a:lnTo>
                        <a:pt x="2371" y="1101"/>
                      </a:lnTo>
                      <a:lnTo>
                        <a:pt x="2090" y="1260"/>
                      </a:lnTo>
                      <a:lnTo>
                        <a:pt x="1821" y="1418"/>
                      </a:lnTo>
                      <a:lnTo>
                        <a:pt x="1577" y="1590"/>
                      </a:lnTo>
                      <a:lnTo>
                        <a:pt x="1345" y="1773"/>
                      </a:lnTo>
                      <a:lnTo>
                        <a:pt x="1125" y="1956"/>
                      </a:lnTo>
                      <a:lnTo>
                        <a:pt x="929" y="2152"/>
                      </a:lnTo>
                      <a:lnTo>
                        <a:pt x="758" y="2347"/>
                      </a:lnTo>
                      <a:lnTo>
                        <a:pt x="599" y="2555"/>
                      </a:lnTo>
                      <a:lnTo>
                        <a:pt x="453" y="2763"/>
                      </a:lnTo>
                      <a:lnTo>
                        <a:pt x="331" y="2970"/>
                      </a:lnTo>
                      <a:lnTo>
                        <a:pt x="233" y="3178"/>
                      </a:lnTo>
                      <a:lnTo>
                        <a:pt x="147" y="3398"/>
                      </a:lnTo>
                      <a:lnTo>
                        <a:pt x="86" y="3618"/>
                      </a:lnTo>
                      <a:lnTo>
                        <a:pt x="37" y="3850"/>
                      </a:lnTo>
                      <a:lnTo>
                        <a:pt x="1" y="4070"/>
                      </a:lnTo>
                      <a:lnTo>
                        <a:pt x="1" y="4290"/>
                      </a:lnTo>
                      <a:lnTo>
                        <a:pt x="1" y="4523"/>
                      </a:lnTo>
                      <a:lnTo>
                        <a:pt x="37" y="4755"/>
                      </a:lnTo>
                      <a:lnTo>
                        <a:pt x="74" y="4975"/>
                      </a:lnTo>
                      <a:lnTo>
                        <a:pt x="147" y="5207"/>
                      </a:lnTo>
                      <a:lnTo>
                        <a:pt x="221" y="5439"/>
                      </a:lnTo>
                      <a:lnTo>
                        <a:pt x="331" y="5659"/>
                      </a:lnTo>
                      <a:lnTo>
                        <a:pt x="453" y="5891"/>
                      </a:lnTo>
                      <a:lnTo>
                        <a:pt x="587" y="6111"/>
                      </a:lnTo>
                      <a:lnTo>
                        <a:pt x="746" y="6331"/>
                      </a:lnTo>
                      <a:lnTo>
                        <a:pt x="929" y="6551"/>
                      </a:lnTo>
                      <a:lnTo>
                        <a:pt x="1125" y="6771"/>
                      </a:lnTo>
                      <a:lnTo>
                        <a:pt x="1345" y="6979"/>
                      </a:lnTo>
                      <a:lnTo>
                        <a:pt x="1577" y="7187"/>
                      </a:lnTo>
                      <a:lnTo>
                        <a:pt x="1834" y="7394"/>
                      </a:lnTo>
                      <a:lnTo>
                        <a:pt x="2103" y="7602"/>
                      </a:lnTo>
                      <a:lnTo>
                        <a:pt x="2396" y="7785"/>
                      </a:lnTo>
                      <a:lnTo>
                        <a:pt x="2689" y="7969"/>
                      </a:lnTo>
                      <a:lnTo>
                        <a:pt x="3007" y="8140"/>
                      </a:lnTo>
                      <a:lnTo>
                        <a:pt x="3325" y="8311"/>
                      </a:lnTo>
                      <a:lnTo>
                        <a:pt x="3667" y="8458"/>
                      </a:lnTo>
                      <a:lnTo>
                        <a:pt x="4009" y="8604"/>
                      </a:lnTo>
                      <a:lnTo>
                        <a:pt x="4351" y="8739"/>
                      </a:lnTo>
                      <a:lnTo>
                        <a:pt x="4706" y="8861"/>
                      </a:lnTo>
                      <a:lnTo>
                        <a:pt x="5072" y="8971"/>
                      </a:lnTo>
                      <a:lnTo>
                        <a:pt x="5439" y="9069"/>
                      </a:lnTo>
                      <a:lnTo>
                        <a:pt x="5818" y="9166"/>
                      </a:lnTo>
                      <a:lnTo>
                        <a:pt x="6197" y="9240"/>
                      </a:lnTo>
                      <a:lnTo>
                        <a:pt x="6575" y="9313"/>
                      </a:lnTo>
                      <a:lnTo>
                        <a:pt x="6966" y="9374"/>
                      </a:lnTo>
                      <a:lnTo>
                        <a:pt x="7357" y="9423"/>
                      </a:lnTo>
                      <a:lnTo>
                        <a:pt x="7749" y="9460"/>
                      </a:lnTo>
                      <a:lnTo>
                        <a:pt x="8140" y="9496"/>
                      </a:lnTo>
                      <a:lnTo>
                        <a:pt x="8531" y="9509"/>
                      </a:lnTo>
                      <a:lnTo>
                        <a:pt x="9313" y="9509"/>
                      </a:lnTo>
                      <a:lnTo>
                        <a:pt x="9692" y="9496"/>
                      </a:lnTo>
                      <a:lnTo>
                        <a:pt x="10083" y="9460"/>
                      </a:lnTo>
                      <a:lnTo>
                        <a:pt x="10462" y="9423"/>
                      </a:lnTo>
                      <a:lnTo>
                        <a:pt x="10840" y="9374"/>
                      </a:lnTo>
                      <a:lnTo>
                        <a:pt x="11207" y="9313"/>
                      </a:lnTo>
                      <a:lnTo>
                        <a:pt x="11574" y="9240"/>
                      </a:lnTo>
                      <a:lnTo>
                        <a:pt x="11940" y="9166"/>
                      </a:lnTo>
                      <a:lnTo>
                        <a:pt x="12295" y="9069"/>
                      </a:lnTo>
                      <a:lnTo>
                        <a:pt x="12637" y="8959"/>
                      </a:lnTo>
                      <a:lnTo>
                        <a:pt x="12979" y="8849"/>
                      </a:lnTo>
                      <a:lnTo>
                        <a:pt x="13297" y="8714"/>
                      </a:lnTo>
                      <a:lnTo>
                        <a:pt x="13614" y="8568"/>
                      </a:lnTo>
                      <a:lnTo>
                        <a:pt x="13920" y="8421"/>
                      </a:lnTo>
                      <a:lnTo>
                        <a:pt x="14213" y="8262"/>
                      </a:lnTo>
                      <a:lnTo>
                        <a:pt x="14482" y="8103"/>
                      </a:lnTo>
                      <a:lnTo>
                        <a:pt x="14727" y="7920"/>
                      </a:lnTo>
                      <a:lnTo>
                        <a:pt x="14959" y="7749"/>
                      </a:lnTo>
                      <a:lnTo>
                        <a:pt x="15179" y="7565"/>
                      </a:lnTo>
                      <a:lnTo>
                        <a:pt x="15374" y="7370"/>
                      </a:lnTo>
                      <a:lnTo>
                        <a:pt x="15545" y="7174"/>
                      </a:lnTo>
                      <a:lnTo>
                        <a:pt x="15704" y="6967"/>
                      </a:lnTo>
                      <a:lnTo>
                        <a:pt x="15839" y="6759"/>
                      </a:lnTo>
                      <a:lnTo>
                        <a:pt x="15961" y="6551"/>
                      </a:lnTo>
                      <a:lnTo>
                        <a:pt x="16071" y="6343"/>
                      </a:lnTo>
                      <a:lnTo>
                        <a:pt x="16156" y="6123"/>
                      </a:lnTo>
                      <a:lnTo>
                        <a:pt x="16217" y="5903"/>
                      </a:lnTo>
                      <a:lnTo>
                        <a:pt x="16266" y="5683"/>
                      </a:lnTo>
                      <a:lnTo>
                        <a:pt x="16291" y="5451"/>
                      </a:lnTo>
                      <a:lnTo>
                        <a:pt x="16303" y="5231"/>
                      </a:lnTo>
                      <a:lnTo>
                        <a:pt x="16291" y="4999"/>
                      </a:lnTo>
                      <a:lnTo>
                        <a:pt x="16266" y="4779"/>
                      </a:lnTo>
                      <a:lnTo>
                        <a:pt x="16217" y="4547"/>
                      </a:lnTo>
                      <a:lnTo>
                        <a:pt x="16156" y="4315"/>
                      </a:lnTo>
                      <a:lnTo>
                        <a:pt x="16071" y="4095"/>
                      </a:lnTo>
                      <a:lnTo>
                        <a:pt x="15973" y="3863"/>
                      </a:lnTo>
                      <a:lnTo>
                        <a:pt x="15851" y="3643"/>
                      </a:lnTo>
                      <a:lnTo>
                        <a:pt x="15704" y="3410"/>
                      </a:lnTo>
                      <a:lnTo>
                        <a:pt x="15545" y="3190"/>
                      </a:lnTo>
                      <a:lnTo>
                        <a:pt x="15374" y="2970"/>
                      </a:lnTo>
                      <a:lnTo>
                        <a:pt x="15179" y="2763"/>
                      </a:lnTo>
                      <a:lnTo>
                        <a:pt x="14959" y="2543"/>
                      </a:lnTo>
                      <a:lnTo>
                        <a:pt x="14727" y="2335"/>
                      </a:lnTo>
                      <a:lnTo>
                        <a:pt x="14470" y="2127"/>
                      </a:lnTo>
                      <a:lnTo>
                        <a:pt x="14201" y="1932"/>
                      </a:lnTo>
                      <a:lnTo>
                        <a:pt x="13908" y="1736"/>
                      </a:lnTo>
                      <a:lnTo>
                        <a:pt x="13602" y="1553"/>
                      </a:lnTo>
                      <a:lnTo>
                        <a:pt x="13297" y="1382"/>
                      </a:lnTo>
                      <a:lnTo>
                        <a:pt x="12967" y="1223"/>
                      </a:lnTo>
                      <a:lnTo>
                        <a:pt x="12637" y="1064"/>
                      </a:lnTo>
                      <a:lnTo>
                        <a:pt x="12295" y="917"/>
                      </a:lnTo>
                      <a:lnTo>
                        <a:pt x="11940" y="783"/>
                      </a:lnTo>
                      <a:lnTo>
                        <a:pt x="11586" y="661"/>
                      </a:lnTo>
                      <a:lnTo>
                        <a:pt x="11219" y="551"/>
                      </a:lnTo>
                      <a:lnTo>
                        <a:pt x="10853" y="453"/>
                      </a:lnTo>
                      <a:lnTo>
                        <a:pt x="10474" y="355"/>
                      </a:lnTo>
                      <a:lnTo>
                        <a:pt x="10095" y="282"/>
                      </a:lnTo>
                      <a:lnTo>
                        <a:pt x="9716" y="209"/>
                      </a:lnTo>
                      <a:lnTo>
                        <a:pt x="9325" y="147"/>
                      </a:lnTo>
                      <a:lnTo>
                        <a:pt x="8934" y="99"/>
                      </a:lnTo>
                      <a:lnTo>
                        <a:pt x="8555" y="62"/>
                      </a:lnTo>
                      <a:lnTo>
                        <a:pt x="8164" y="25"/>
                      </a:lnTo>
                      <a:lnTo>
                        <a:pt x="7773" y="13"/>
                      </a:lnTo>
                      <a:lnTo>
                        <a:pt x="73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a:off x="2588825" y="3655050"/>
                  <a:ext cx="436000" cy="544775"/>
                </a:xfrm>
                <a:custGeom>
                  <a:avLst/>
                  <a:gdLst/>
                  <a:ahLst/>
                  <a:cxnLst/>
                  <a:rect l="l" t="t" r="r" b="b"/>
                  <a:pathLst>
                    <a:path w="17440" h="21791" extrusionOk="0">
                      <a:moveTo>
                        <a:pt x="9020" y="0"/>
                      </a:moveTo>
                      <a:lnTo>
                        <a:pt x="8653" y="13"/>
                      </a:lnTo>
                      <a:lnTo>
                        <a:pt x="8286" y="49"/>
                      </a:lnTo>
                      <a:lnTo>
                        <a:pt x="7932" y="98"/>
                      </a:lnTo>
                      <a:lnTo>
                        <a:pt x="7578" y="159"/>
                      </a:lnTo>
                      <a:lnTo>
                        <a:pt x="7223" y="245"/>
                      </a:lnTo>
                      <a:lnTo>
                        <a:pt x="6869" y="343"/>
                      </a:lnTo>
                      <a:lnTo>
                        <a:pt x="6527" y="453"/>
                      </a:lnTo>
                      <a:lnTo>
                        <a:pt x="6185" y="575"/>
                      </a:lnTo>
                      <a:lnTo>
                        <a:pt x="5855" y="721"/>
                      </a:lnTo>
                      <a:lnTo>
                        <a:pt x="5525" y="880"/>
                      </a:lnTo>
                      <a:lnTo>
                        <a:pt x="5207" y="1051"/>
                      </a:lnTo>
                      <a:lnTo>
                        <a:pt x="4889" y="1247"/>
                      </a:lnTo>
                      <a:lnTo>
                        <a:pt x="4584" y="1442"/>
                      </a:lnTo>
                      <a:lnTo>
                        <a:pt x="4278" y="1662"/>
                      </a:lnTo>
                      <a:lnTo>
                        <a:pt x="3985" y="1895"/>
                      </a:lnTo>
                      <a:lnTo>
                        <a:pt x="3704" y="2151"/>
                      </a:lnTo>
                      <a:lnTo>
                        <a:pt x="3435" y="2408"/>
                      </a:lnTo>
                      <a:lnTo>
                        <a:pt x="3178" y="2689"/>
                      </a:lnTo>
                      <a:lnTo>
                        <a:pt x="3080" y="2775"/>
                      </a:lnTo>
                      <a:lnTo>
                        <a:pt x="2983" y="2872"/>
                      </a:lnTo>
                      <a:lnTo>
                        <a:pt x="2812" y="3068"/>
                      </a:lnTo>
                      <a:lnTo>
                        <a:pt x="2640" y="3276"/>
                      </a:lnTo>
                      <a:lnTo>
                        <a:pt x="2482" y="3508"/>
                      </a:lnTo>
                      <a:lnTo>
                        <a:pt x="2249" y="3850"/>
                      </a:lnTo>
                      <a:lnTo>
                        <a:pt x="2054" y="4192"/>
                      </a:lnTo>
                      <a:lnTo>
                        <a:pt x="1858" y="4547"/>
                      </a:lnTo>
                      <a:lnTo>
                        <a:pt x="1687" y="4901"/>
                      </a:lnTo>
                      <a:lnTo>
                        <a:pt x="1528" y="5268"/>
                      </a:lnTo>
                      <a:lnTo>
                        <a:pt x="1406" y="5634"/>
                      </a:lnTo>
                      <a:lnTo>
                        <a:pt x="1296" y="6013"/>
                      </a:lnTo>
                      <a:lnTo>
                        <a:pt x="1198" y="6380"/>
                      </a:lnTo>
                      <a:lnTo>
                        <a:pt x="1186" y="6416"/>
                      </a:lnTo>
                      <a:lnTo>
                        <a:pt x="1174" y="6453"/>
                      </a:lnTo>
                      <a:lnTo>
                        <a:pt x="1174" y="6490"/>
                      </a:lnTo>
                      <a:lnTo>
                        <a:pt x="1040" y="8408"/>
                      </a:lnTo>
                      <a:lnTo>
                        <a:pt x="1" y="20409"/>
                      </a:lnTo>
                      <a:lnTo>
                        <a:pt x="16279" y="21790"/>
                      </a:lnTo>
                      <a:lnTo>
                        <a:pt x="17256" y="9948"/>
                      </a:lnTo>
                      <a:lnTo>
                        <a:pt x="17305" y="9740"/>
                      </a:lnTo>
                      <a:lnTo>
                        <a:pt x="17354" y="9533"/>
                      </a:lnTo>
                      <a:lnTo>
                        <a:pt x="17379" y="9325"/>
                      </a:lnTo>
                      <a:lnTo>
                        <a:pt x="17403" y="9129"/>
                      </a:lnTo>
                      <a:lnTo>
                        <a:pt x="17428" y="8726"/>
                      </a:lnTo>
                      <a:lnTo>
                        <a:pt x="17428" y="8335"/>
                      </a:lnTo>
                      <a:lnTo>
                        <a:pt x="17440" y="8029"/>
                      </a:lnTo>
                      <a:lnTo>
                        <a:pt x="17428" y="7736"/>
                      </a:lnTo>
                      <a:lnTo>
                        <a:pt x="17403" y="7443"/>
                      </a:lnTo>
                      <a:lnTo>
                        <a:pt x="17379" y="7150"/>
                      </a:lnTo>
                      <a:lnTo>
                        <a:pt x="17330" y="6856"/>
                      </a:lnTo>
                      <a:lnTo>
                        <a:pt x="17281" y="6575"/>
                      </a:lnTo>
                      <a:lnTo>
                        <a:pt x="17220" y="6282"/>
                      </a:lnTo>
                      <a:lnTo>
                        <a:pt x="17146" y="6001"/>
                      </a:lnTo>
                      <a:lnTo>
                        <a:pt x="17061" y="5720"/>
                      </a:lnTo>
                      <a:lnTo>
                        <a:pt x="16963" y="5439"/>
                      </a:lnTo>
                      <a:lnTo>
                        <a:pt x="16853" y="5158"/>
                      </a:lnTo>
                      <a:lnTo>
                        <a:pt x="16743" y="4876"/>
                      </a:lnTo>
                      <a:lnTo>
                        <a:pt x="16609" y="4608"/>
                      </a:lnTo>
                      <a:lnTo>
                        <a:pt x="16474" y="4339"/>
                      </a:lnTo>
                      <a:lnTo>
                        <a:pt x="16328" y="4082"/>
                      </a:lnTo>
                      <a:lnTo>
                        <a:pt x="16157" y="3813"/>
                      </a:lnTo>
                      <a:lnTo>
                        <a:pt x="15937" y="3483"/>
                      </a:lnTo>
                      <a:lnTo>
                        <a:pt x="15704" y="3166"/>
                      </a:lnTo>
                      <a:lnTo>
                        <a:pt x="15448" y="2860"/>
                      </a:lnTo>
                      <a:lnTo>
                        <a:pt x="15179" y="2555"/>
                      </a:lnTo>
                      <a:lnTo>
                        <a:pt x="14886" y="2261"/>
                      </a:lnTo>
                      <a:lnTo>
                        <a:pt x="14580" y="1980"/>
                      </a:lnTo>
                      <a:lnTo>
                        <a:pt x="14262" y="1724"/>
                      </a:lnTo>
                      <a:lnTo>
                        <a:pt x="13920" y="1467"/>
                      </a:lnTo>
                      <a:lnTo>
                        <a:pt x="13602" y="1259"/>
                      </a:lnTo>
                      <a:lnTo>
                        <a:pt x="13273" y="1064"/>
                      </a:lnTo>
                      <a:lnTo>
                        <a:pt x="12930" y="880"/>
                      </a:lnTo>
                      <a:lnTo>
                        <a:pt x="12588" y="721"/>
                      </a:lnTo>
                      <a:lnTo>
                        <a:pt x="12246" y="575"/>
                      </a:lnTo>
                      <a:lnTo>
                        <a:pt x="11904" y="440"/>
                      </a:lnTo>
                      <a:lnTo>
                        <a:pt x="11549" y="330"/>
                      </a:lnTo>
                      <a:lnTo>
                        <a:pt x="11183" y="233"/>
                      </a:lnTo>
                      <a:lnTo>
                        <a:pt x="10828" y="147"/>
                      </a:lnTo>
                      <a:lnTo>
                        <a:pt x="10474" y="86"/>
                      </a:lnTo>
                      <a:lnTo>
                        <a:pt x="10107" y="37"/>
                      </a:lnTo>
                      <a:lnTo>
                        <a:pt x="9741" y="13"/>
                      </a:lnTo>
                      <a:lnTo>
                        <a:pt x="9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a:off x="2568375" y="3381000"/>
                  <a:ext cx="588450" cy="541700"/>
                </a:xfrm>
                <a:custGeom>
                  <a:avLst/>
                  <a:gdLst/>
                  <a:ahLst/>
                  <a:cxnLst/>
                  <a:rect l="l" t="t" r="r" b="b"/>
                  <a:pathLst>
                    <a:path w="23538" h="21668" extrusionOk="0">
                      <a:moveTo>
                        <a:pt x="15423" y="0"/>
                      </a:moveTo>
                      <a:lnTo>
                        <a:pt x="4974" y="5989"/>
                      </a:lnTo>
                      <a:lnTo>
                        <a:pt x="4021" y="6502"/>
                      </a:lnTo>
                      <a:lnTo>
                        <a:pt x="3544" y="6771"/>
                      </a:lnTo>
                      <a:lnTo>
                        <a:pt x="3312" y="6917"/>
                      </a:lnTo>
                      <a:lnTo>
                        <a:pt x="3080" y="7076"/>
                      </a:lnTo>
                      <a:lnTo>
                        <a:pt x="2799" y="7308"/>
                      </a:lnTo>
                      <a:lnTo>
                        <a:pt x="2530" y="7553"/>
                      </a:lnTo>
                      <a:lnTo>
                        <a:pt x="2273" y="7809"/>
                      </a:lnTo>
                      <a:lnTo>
                        <a:pt x="2029" y="8078"/>
                      </a:lnTo>
                      <a:lnTo>
                        <a:pt x="1796" y="8372"/>
                      </a:lnTo>
                      <a:lnTo>
                        <a:pt x="1589" y="8665"/>
                      </a:lnTo>
                      <a:lnTo>
                        <a:pt x="1381" y="8970"/>
                      </a:lnTo>
                      <a:lnTo>
                        <a:pt x="1198" y="9276"/>
                      </a:lnTo>
                      <a:lnTo>
                        <a:pt x="1027" y="9606"/>
                      </a:lnTo>
                      <a:lnTo>
                        <a:pt x="868" y="9936"/>
                      </a:lnTo>
                      <a:lnTo>
                        <a:pt x="721" y="10278"/>
                      </a:lnTo>
                      <a:lnTo>
                        <a:pt x="587" y="10620"/>
                      </a:lnTo>
                      <a:lnTo>
                        <a:pt x="464" y="10962"/>
                      </a:lnTo>
                      <a:lnTo>
                        <a:pt x="354" y="11317"/>
                      </a:lnTo>
                      <a:lnTo>
                        <a:pt x="257" y="11659"/>
                      </a:lnTo>
                      <a:lnTo>
                        <a:pt x="171" y="12013"/>
                      </a:lnTo>
                      <a:lnTo>
                        <a:pt x="110" y="12331"/>
                      </a:lnTo>
                      <a:lnTo>
                        <a:pt x="61" y="12637"/>
                      </a:lnTo>
                      <a:lnTo>
                        <a:pt x="24" y="12954"/>
                      </a:lnTo>
                      <a:lnTo>
                        <a:pt x="12" y="13260"/>
                      </a:lnTo>
                      <a:lnTo>
                        <a:pt x="0" y="13578"/>
                      </a:lnTo>
                      <a:lnTo>
                        <a:pt x="12" y="13895"/>
                      </a:lnTo>
                      <a:lnTo>
                        <a:pt x="24" y="14201"/>
                      </a:lnTo>
                      <a:lnTo>
                        <a:pt x="61" y="14519"/>
                      </a:lnTo>
                      <a:lnTo>
                        <a:pt x="110" y="14824"/>
                      </a:lnTo>
                      <a:lnTo>
                        <a:pt x="171" y="15130"/>
                      </a:lnTo>
                      <a:lnTo>
                        <a:pt x="244" y="15435"/>
                      </a:lnTo>
                      <a:lnTo>
                        <a:pt x="330" y="15741"/>
                      </a:lnTo>
                      <a:lnTo>
                        <a:pt x="428" y="16034"/>
                      </a:lnTo>
                      <a:lnTo>
                        <a:pt x="538" y="16340"/>
                      </a:lnTo>
                      <a:lnTo>
                        <a:pt x="648" y="16621"/>
                      </a:lnTo>
                      <a:lnTo>
                        <a:pt x="782" y="16914"/>
                      </a:lnTo>
                      <a:lnTo>
                        <a:pt x="917" y="17195"/>
                      </a:lnTo>
                      <a:lnTo>
                        <a:pt x="1075" y="17476"/>
                      </a:lnTo>
                      <a:lnTo>
                        <a:pt x="1234" y="17745"/>
                      </a:lnTo>
                      <a:lnTo>
                        <a:pt x="1405" y="18014"/>
                      </a:lnTo>
                      <a:lnTo>
                        <a:pt x="1589" y="18270"/>
                      </a:lnTo>
                      <a:lnTo>
                        <a:pt x="1772" y="18527"/>
                      </a:lnTo>
                      <a:lnTo>
                        <a:pt x="1968" y="18771"/>
                      </a:lnTo>
                      <a:lnTo>
                        <a:pt x="2175" y="19004"/>
                      </a:lnTo>
                      <a:lnTo>
                        <a:pt x="2395" y="19236"/>
                      </a:lnTo>
                      <a:lnTo>
                        <a:pt x="2615" y="19456"/>
                      </a:lnTo>
                      <a:lnTo>
                        <a:pt x="2847" y="19676"/>
                      </a:lnTo>
                      <a:lnTo>
                        <a:pt x="3092" y="19871"/>
                      </a:lnTo>
                      <a:lnTo>
                        <a:pt x="3336" y="20067"/>
                      </a:lnTo>
                      <a:lnTo>
                        <a:pt x="3593" y="20250"/>
                      </a:lnTo>
                      <a:lnTo>
                        <a:pt x="3850" y="20421"/>
                      </a:lnTo>
                      <a:lnTo>
                        <a:pt x="4118" y="20592"/>
                      </a:lnTo>
                      <a:lnTo>
                        <a:pt x="4485" y="20788"/>
                      </a:lnTo>
                      <a:lnTo>
                        <a:pt x="4864" y="20971"/>
                      </a:lnTo>
                      <a:lnTo>
                        <a:pt x="5243" y="21130"/>
                      </a:lnTo>
                      <a:lnTo>
                        <a:pt x="5622" y="21265"/>
                      </a:lnTo>
                      <a:lnTo>
                        <a:pt x="6013" y="21387"/>
                      </a:lnTo>
                      <a:lnTo>
                        <a:pt x="6404" y="21485"/>
                      </a:lnTo>
                      <a:lnTo>
                        <a:pt x="6795" y="21570"/>
                      </a:lnTo>
                      <a:lnTo>
                        <a:pt x="7186" y="21631"/>
                      </a:lnTo>
                      <a:lnTo>
                        <a:pt x="7369" y="21656"/>
                      </a:lnTo>
                      <a:lnTo>
                        <a:pt x="7552" y="21668"/>
                      </a:lnTo>
                      <a:lnTo>
                        <a:pt x="7736" y="21668"/>
                      </a:lnTo>
                      <a:lnTo>
                        <a:pt x="7931" y="21656"/>
                      </a:lnTo>
                      <a:lnTo>
                        <a:pt x="8298" y="21607"/>
                      </a:lnTo>
                      <a:lnTo>
                        <a:pt x="8665" y="21546"/>
                      </a:lnTo>
                      <a:lnTo>
                        <a:pt x="9092" y="21472"/>
                      </a:lnTo>
                      <a:lnTo>
                        <a:pt x="9520" y="21375"/>
                      </a:lnTo>
                      <a:lnTo>
                        <a:pt x="9935" y="21265"/>
                      </a:lnTo>
                      <a:lnTo>
                        <a:pt x="10339" y="21142"/>
                      </a:lnTo>
                      <a:lnTo>
                        <a:pt x="10742" y="21020"/>
                      </a:lnTo>
                      <a:lnTo>
                        <a:pt x="11133" y="20886"/>
                      </a:lnTo>
                      <a:lnTo>
                        <a:pt x="11524" y="20727"/>
                      </a:lnTo>
                      <a:lnTo>
                        <a:pt x="11915" y="20568"/>
                      </a:lnTo>
                      <a:lnTo>
                        <a:pt x="12294" y="20409"/>
                      </a:lnTo>
                      <a:lnTo>
                        <a:pt x="12673" y="20238"/>
                      </a:lnTo>
                      <a:lnTo>
                        <a:pt x="13431" y="19859"/>
                      </a:lnTo>
                      <a:lnTo>
                        <a:pt x="14176" y="19468"/>
                      </a:lnTo>
                      <a:lnTo>
                        <a:pt x="14934" y="19065"/>
                      </a:lnTo>
                      <a:lnTo>
                        <a:pt x="16290" y="18307"/>
                      </a:lnTo>
                      <a:lnTo>
                        <a:pt x="17647" y="17537"/>
                      </a:lnTo>
                      <a:lnTo>
                        <a:pt x="20360" y="15985"/>
                      </a:lnTo>
                      <a:lnTo>
                        <a:pt x="23537" y="14176"/>
                      </a:lnTo>
                      <a:lnTo>
                        <a:pt x="154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2911150" y="3371225"/>
                  <a:ext cx="288750" cy="373050"/>
                </a:xfrm>
                <a:custGeom>
                  <a:avLst/>
                  <a:gdLst/>
                  <a:ahLst/>
                  <a:cxnLst/>
                  <a:rect l="l" t="t" r="r" b="b"/>
                  <a:pathLst>
                    <a:path w="11550" h="14922" extrusionOk="0">
                      <a:moveTo>
                        <a:pt x="3031" y="0"/>
                      </a:moveTo>
                      <a:lnTo>
                        <a:pt x="2787" y="25"/>
                      </a:lnTo>
                      <a:lnTo>
                        <a:pt x="2555" y="61"/>
                      </a:lnTo>
                      <a:lnTo>
                        <a:pt x="2323" y="122"/>
                      </a:lnTo>
                      <a:lnTo>
                        <a:pt x="2103" y="196"/>
                      </a:lnTo>
                      <a:lnTo>
                        <a:pt x="1895" y="281"/>
                      </a:lnTo>
                      <a:lnTo>
                        <a:pt x="1699" y="379"/>
                      </a:lnTo>
                      <a:lnTo>
                        <a:pt x="1504" y="501"/>
                      </a:lnTo>
                      <a:lnTo>
                        <a:pt x="1321" y="648"/>
                      </a:lnTo>
                      <a:lnTo>
                        <a:pt x="1149" y="795"/>
                      </a:lnTo>
                      <a:lnTo>
                        <a:pt x="991" y="966"/>
                      </a:lnTo>
                      <a:lnTo>
                        <a:pt x="832" y="1149"/>
                      </a:lnTo>
                      <a:lnTo>
                        <a:pt x="697" y="1345"/>
                      </a:lnTo>
                      <a:lnTo>
                        <a:pt x="563" y="1565"/>
                      </a:lnTo>
                      <a:lnTo>
                        <a:pt x="453" y="1785"/>
                      </a:lnTo>
                      <a:lnTo>
                        <a:pt x="355" y="2029"/>
                      </a:lnTo>
                      <a:lnTo>
                        <a:pt x="257" y="2286"/>
                      </a:lnTo>
                      <a:lnTo>
                        <a:pt x="184" y="2554"/>
                      </a:lnTo>
                      <a:lnTo>
                        <a:pt x="111" y="2848"/>
                      </a:lnTo>
                      <a:lnTo>
                        <a:pt x="62" y="3141"/>
                      </a:lnTo>
                      <a:lnTo>
                        <a:pt x="25" y="3459"/>
                      </a:lnTo>
                      <a:lnTo>
                        <a:pt x="1" y="3777"/>
                      </a:lnTo>
                      <a:lnTo>
                        <a:pt x="1" y="4119"/>
                      </a:lnTo>
                      <a:lnTo>
                        <a:pt x="1" y="4473"/>
                      </a:lnTo>
                      <a:lnTo>
                        <a:pt x="25" y="4815"/>
                      </a:lnTo>
                      <a:lnTo>
                        <a:pt x="62" y="5170"/>
                      </a:lnTo>
                      <a:lnTo>
                        <a:pt x="111" y="5536"/>
                      </a:lnTo>
                      <a:lnTo>
                        <a:pt x="184" y="5891"/>
                      </a:lnTo>
                      <a:lnTo>
                        <a:pt x="257" y="6257"/>
                      </a:lnTo>
                      <a:lnTo>
                        <a:pt x="343" y="6612"/>
                      </a:lnTo>
                      <a:lnTo>
                        <a:pt x="453" y="6978"/>
                      </a:lnTo>
                      <a:lnTo>
                        <a:pt x="563" y="7345"/>
                      </a:lnTo>
                      <a:lnTo>
                        <a:pt x="697" y="7699"/>
                      </a:lnTo>
                      <a:lnTo>
                        <a:pt x="832" y="8066"/>
                      </a:lnTo>
                      <a:lnTo>
                        <a:pt x="978" y="8420"/>
                      </a:lnTo>
                      <a:lnTo>
                        <a:pt x="1149" y="8775"/>
                      </a:lnTo>
                      <a:lnTo>
                        <a:pt x="1321" y="9129"/>
                      </a:lnTo>
                      <a:lnTo>
                        <a:pt x="1492" y="9471"/>
                      </a:lnTo>
                      <a:lnTo>
                        <a:pt x="1687" y="9814"/>
                      </a:lnTo>
                      <a:lnTo>
                        <a:pt x="1895" y="10156"/>
                      </a:lnTo>
                      <a:lnTo>
                        <a:pt x="2103" y="10486"/>
                      </a:lnTo>
                      <a:lnTo>
                        <a:pt x="2323" y="10803"/>
                      </a:lnTo>
                      <a:lnTo>
                        <a:pt x="2543" y="11121"/>
                      </a:lnTo>
                      <a:lnTo>
                        <a:pt x="2775" y="11439"/>
                      </a:lnTo>
                      <a:lnTo>
                        <a:pt x="3019" y="11732"/>
                      </a:lnTo>
                      <a:lnTo>
                        <a:pt x="3276" y="12026"/>
                      </a:lnTo>
                      <a:lnTo>
                        <a:pt x="3532" y="12307"/>
                      </a:lnTo>
                      <a:lnTo>
                        <a:pt x="3789" y="12575"/>
                      </a:lnTo>
                      <a:lnTo>
                        <a:pt x="4058" y="12832"/>
                      </a:lnTo>
                      <a:lnTo>
                        <a:pt x="4327" y="13089"/>
                      </a:lnTo>
                      <a:lnTo>
                        <a:pt x="4608" y="13321"/>
                      </a:lnTo>
                      <a:lnTo>
                        <a:pt x="4901" y="13541"/>
                      </a:lnTo>
                      <a:lnTo>
                        <a:pt x="5182" y="13749"/>
                      </a:lnTo>
                      <a:lnTo>
                        <a:pt x="5476" y="13944"/>
                      </a:lnTo>
                      <a:lnTo>
                        <a:pt x="5781" y="14128"/>
                      </a:lnTo>
                      <a:lnTo>
                        <a:pt x="6074" y="14299"/>
                      </a:lnTo>
                      <a:lnTo>
                        <a:pt x="6368" y="14433"/>
                      </a:lnTo>
                      <a:lnTo>
                        <a:pt x="6661" y="14567"/>
                      </a:lnTo>
                      <a:lnTo>
                        <a:pt x="6942" y="14665"/>
                      </a:lnTo>
                      <a:lnTo>
                        <a:pt x="7223" y="14763"/>
                      </a:lnTo>
                      <a:lnTo>
                        <a:pt x="7492" y="14824"/>
                      </a:lnTo>
                      <a:lnTo>
                        <a:pt x="7761" y="14873"/>
                      </a:lnTo>
                      <a:lnTo>
                        <a:pt x="8030" y="14910"/>
                      </a:lnTo>
                      <a:lnTo>
                        <a:pt x="8286" y="14922"/>
                      </a:lnTo>
                      <a:lnTo>
                        <a:pt x="8531" y="14922"/>
                      </a:lnTo>
                      <a:lnTo>
                        <a:pt x="8775" y="14897"/>
                      </a:lnTo>
                      <a:lnTo>
                        <a:pt x="9007" y="14861"/>
                      </a:lnTo>
                      <a:lnTo>
                        <a:pt x="9240" y="14812"/>
                      </a:lnTo>
                      <a:lnTo>
                        <a:pt x="9447" y="14739"/>
                      </a:lnTo>
                      <a:lnTo>
                        <a:pt x="9667" y="14653"/>
                      </a:lnTo>
                      <a:lnTo>
                        <a:pt x="9863" y="14543"/>
                      </a:lnTo>
                      <a:lnTo>
                        <a:pt x="10058" y="14421"/>
                      </a:lnTo>
                      <a:lnTo>
                        <a:pt x="10242" y="14286"/>
                      </a:lnTo>
                      <a:lnTo>
                        <a:pt x="10413" y="14128"/>
                      </a:lnTo>
                      <a:lnTo>
                        <a:pt x="10572" y="13969"/>
                      </a:lnTo>
                      <a:lnTo>
                        <a:pt x="10718" y="13785"/>
                      </a:lnTo>
                      <a:lnTo>
                        <a:pt x="10853" y="13578"/>
                      </a:lnTo>
                      <a:lnTo>
                        <a:pt x="10987" y="13370"/>
                      </a:lnTo>
                      <a:lnTo>
                        <a:pt x="11097" y="13138"/>
                      </a:lnTo>
                      <a:lnTo>
                        <a:pt x="11207" y="12893"/>
                      </a:lnTo>
                      <a:lnTo>
                        <a:pt x="11293" y="12637"/>
                      </a:lnTo>
                      <a:lnTo>
                        <a:pt x="11378" y="12368"/>
                      </a:lnTo>
                      <a:lnTo>
                        <a:pt x="11439" y="12087"/>
                      </a:lnTo>
                      <a:lnTo>
                        <a:pt x="11488" y="11781"/>
                      </a:lnTo>
                      <a:lnTo>
                        <a:pt x="11525" y="11476"/>
                      </a:lnTo>
                      <a:lnTo>
                        <a:pt x="11549" y="11146"/>
                      </a:lnTo>
                      <a:lnTo>
                        <a:pt x="11549" y="10803"/>
                      </a:lnTo>
                      <a:lnTo>
                        <a:pt x="11549" y="10461"/>
                      </a:lnTo>
                      <a:lnTo>
                        <a:pt x="11525" y="10107"/>
                      </a:lnTo>
                      <a:lnTo>
                        <a:pt x="11488" y="9752"/>
                      </a:lnTo>
                      <a:lnTo>
                        <a:pt x="11439" y="9398"/>
                      </a:lnTo>
                      <a:lnTo>
                        <a:pt x="11378" y="9031"/>
                      </a:lnTo>
                      <a:lnTo>
                        <a:pt x="11293" y="8665"/>
                      </a:lnTo>
                      <a:lnTo>
                        <a:pt x="11207" y="8310"/>
                      </a:lnTo>
                      <a:lnTo>
                        <a:pt x="11109" y="7944"/>
                      </a:lnTo>
                      <a:lnTo>
                        <a:pt x="10987" y="7577"/>
                      </a:lnTo>
                      <a:lnTo>
                        <a:pt x="10865" y="7223"/>
                      </a:lnTo>
                      <a:lnTo>
                        <a:pt x="10718" y="6856"/>
                      </a:lnTo>
                      <a:lnTo>
                        <a:pt x="10572" y="6502"/>
                      </a:lnTo>
                      <a:lnTo>
                        <a:pt x="10413" y="6147"/>
                      </a:lnTo>
                      <a:lnTo>
                        <a:pt x="10242" y="5793"/>
                      </a:lnTo>
                      <a:lnTo>
                        <a:pt x="10058" y="5439"/>
                      </a:lnTo>
                      <a:lnTo>
                        <a:pt x="9863" y="5096"/>
                      </a:lnTo>
                      <a:lnTo>
                        <a:pt x="9667" y="4766"/>
                      </a:lnTo>
                      <a:lnTo>
                        <a:pt x="9460" y="4436"/>
                      </a:lnTo>
                      <a:lnTo>
                        <a:pt x="9240" y="4106"/>
                      </a:lnTo>
                      <a:lnTo>
                        <a:pt x="9020" y="3789"/>
                      </a:lnTo>
                      <a:lnTo>
                        <a:pt x="8775" y="3483"/>
                      </a:lnTo>
                      <a:lnTo>
                        <a:pt x="8543" y="3178"/>
                      </a:lnTo>
                      <a:lnTo>
                        <a:pt x="8286" y="2897"/>
                      </a:lnTo>
                      <a:lnTo>
                        <a:pt x="8030" y="2616"/>
                      </a:lnTo>
                      <a:lnTo>
                        <a:pt x="7773" y="2334"/>
                      </a:lnTo>
                      <a:lnTo>
                        <a:pt x="7504" y="2078"/>
                      </a:lnTo>
                      <a:lnTo>
                        <a:pt x="7223" y="1833"/>
                      </a:lnTo>
                      <a:lnTo>
                        <a:pt x="6954" y="1601"/>
                      </a:lnTo>
                      <a:lnTo>
                        <a:pt x="6661" y="1381"/>
                      </a:lnTo>
                      <a:lnTo>
                        <a:pt x="6380" y="1161"/>
                      </a:lnTo>
                      <a:lnTo>
                        <a:pt x="6087" y="978"/>
                      </a:lnTo>
                      <a:lnTo>
                        <a:pt x="5781" y="795"/>
                      </a:lnTo>
                      <a:lnTo>
                        <a:pt x="5488" y="624"/>
                      </a:lnTo>
                      <a:lnTo>
                        <a:pt x="5194" y="489"/>
                      </a:lnTo>
                      <a:lnTo>
                        <a:pt x="4901" y="355"/>
                      </a:lnTo>
                      <a:lnTo>
                        <a:pt x="4620" y="257"/>
                      </a:lnTo>
                      <a:lnTo>
                        <a:pt x="4339" y="171"/>
                      </a:lnTo>
                      <a:lnTo>
                        <a:pt x="4058" y="98"/>
                      </a:lnTo>
                      <a:lnTo>
                        <a:pt x="3789" y="49"/>
                      </a:lnTo>
                      <a:lnTo>
                        <a:pt x="3532" y="12"/>
                      </a:lnTo>
                      <a:lnTo>
                        <a:pt x="32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2953925" y="3190350"/>
                  <a:ext cx="587225" cy="544150"/>
                </a:xfrm>
                <a:custGeom>
                  <a:avLst/>
                  <a:gdLst/>
                  <a:ahLst/>
                  <a:cxnLst/>
                  <a:rect l="l" t="t" r="r" b="b"/>
                  <a:pathLst>
                    <a:path w="23489" h="21766" extrusionOk="0">
                      <a:moveTo>
                        <a:pt x="14873" y="1"/>
                      </a:moveTo>
                      <a:lnTo>
                        <a:pt x="14470" y="37"/>
                      </a:lnTo>
                      <a:lnTo>
                        <a:pt x="14079" y="74"/>
                      </a:lnTo>
                      <a:lnTo>
                        <a:pt x="13676" y="147"/>
                      </a:lnTo>
                      <a:lnTo>
                        <a:pt x="13297" y="221"/>
                      </a:lnTo>
                      <a:lnTo>
                        <a:pt x="12918" y="331"/>
                      </a:lnTo>
                      <a:lnTo>
                        <a:pt x="12551" y="453"/>
                      </a:lnTo>
                      <a:lnTo>
                        <a:pt x="12197" y="587"/>
                      </a:lnTo>
                      <a:lnTo>
                        <a:pt x="12160" y="599"/>
                      </a:lnTo>
                      <a:lnTo>
                        <a:pt x="12124" y="612"/>
                      </a:lnTo>
                      <a:lnTo>
                        <a:pt x="12087" y="636"/>
                      </a:lnTo>
                      <a:lnTo>
                        <a:pt x="10437" y="1614"/>
                      </a:lnTo>
                      <a:lnTo>
                        <a:pt x="1" y="7626"/>
                      </a:lnTo>
                      <a:lnTo>
                        <a:pt x="8164" y="21766"/>
                      </a:lnTo>
                      <a:lnTo>
                        <a:pt x="18442" y="15802"/>
                      </a:lnTo>
                      <a:lnTo>
                        <a:pt x="18637" y="15729"/>
                      </a:lnTo>
                      <a:lnTo>
                        <a:pt x="18833" y="15643"/>
                      </a:lnTo>
                      <a:lnTo>
                        <a:pt x="19016" y="15545"/>
                      </a:lnTo>
                      <a:lnTo>
                        <a:pt x="19187" y="15448"/>
                      </a:lnTo>
                      <a:lnTo>
                        <a:pt x="19529" y="15240"/>
                      </a:lnTo>
                      <a:lnTo>
                        <a:pt x="19871" y="15020"/>
                      </a:lnTo>
                      <a:lnTo>
                        <a:pt x="20116" y="14849"/>
                      </a:lnTo>
                      <a:lnTo>
                        <a:pt x="20348" y="14678"/>
                      </a:lnTo>
                      <a:lnTo>
                        <a:pt x="20580" y="14494"/>
                      </a:lnTo>
                      <a:lnTo>
                        <a:pt x="20800" y="14299"/>
                      </a:lnTo>
                      <a:lnTo>
                        <a:pt x="21020" y="14103"/>
                      </a:lnTo>
                      <a:lnTo>
                        <a:pt x="21228" y="13896"/>
                      </a:lnTo>
                      <a:lnTo>
                        <a:pt x="21423" y="13676"/>
                      </a:lnTo>
                      <a:lnTo>
                        <a:pt x="21619" y="13456"/>
                      </a:lnTo>
                      <a:lnTo>
                        <a:pt x="21802" y="13223"/>
                      </a:lnTo>
                      <a:lnTo>
                        <a:pt x="21973" y="12979"/>
                      </a:lnTo>
                      <a:lnTo>
                        <a:pt x="22145" y="12735"/>
                      </a:lnTo>
                      <a:lnTo>
                        <a:pt x="22303" y="12478"/>
                      </a:lnTo>
                      <a:lnTo>
                        <a:pt x="22450" y="12221"/>
                      </a:lnTo>
                      <a:lnTo>
                        <a:pt x="22597" y="11953"/>
                      </a:lnTo>
                      <a:lnTo>
                        <a:pt x="22731" y="11684"/>
                      </a:lnTo>
                      <a:lnTo>
                        <a:pt x="22841" y="11403"/>
                      </a:lnTo>
                      <a:lnTo>
                        <a:pt x="22988" y="11024"/>
                      </a:lnTo>
                      <a:lnTo>
                        <a:pt x="23110" y="10645"/>
                      </a:lnTo>
                      <a:lnTo>
                        <a:pt x="23220" y="10266"/>
                      </a:lnTo>
                      <a:lnTo>
                        <a:pt x="23318" y="9863"/>
                      </a:lnTo>
                      <a:lnTo>
                        <a:pt x="23391" y="9459"/>
                      </a:lnTo>
                      <a:lnTo>
                        <a:pt x="23452" y="9056"/>
                      </a:lnTo>
                      <a:lnTo>
                        <a:pt x="23477" y="8641"/>
                      </a:lnTo>
                      <a:lnTo>
                        <a:pt x="23489" y="8225"/>
                      </a:lnTo>
                      <a:lnTo>
                        <a:pt x="23489" y="7834"/>
                      </a:lnTo>
                      <a:lnTo>
                        <a:pt x="23452" y="7455"/>
                      </a:lnTo>
                      <a:lnTo>
                        <a:pt x="23415" y="7076"/>
                      </a:lnTo>
                      <a:lnTo>
                        <a:pt x="23354" y="6698"/>
                      </a:lnTo>
                      <a:lnTo>
                        <a:pt x="23269" y="6331"/>
                      </a:lnTo>
                      <a:lnTo>
                        <a:pt x="23183" y="5977"/>
                      </a:lnTo>
                      <a:lnTo>
                        <a:pt x="23073" y="5622"/>
                      </a:lnTo>
                      <a:lnTo>
                        <a:pt x="22951" y="5268"/>
                      </a:lnTo>
                      <a:lnTo>
                        <a:pt x="22804" y="4926"/>
                      </a:lnTo>
                      <a:lnTo>
                        <a:pt x="22658" y="4596"/>
                      </a:lnTo>
                      <a:lnTo>
                        <a:pt x="22487" y="4278"/>
                      </a:lnTo>
                      <a:lnTo>
                        <a:pt x="22303" y="3960"/>
                      </a:lnTo>
                      <a:lnTo>
                        <a:pt x="22108" y="3655"/>
                      </a:lnTo>
                      <a:lnTo>
                        <a:pt x="21900" y="3349"/>
                      </a:lnTo>
                      <a:lnTo>
                        <a:pt x="21680" y="3068"/>
                      </a:lnTo>
                      <a:lnTo>
                        <a:pt x="21448" y="2787"/>
                      </a:lnTo>
                      <a:lnTo>
                        <a:pt x="21191" y="2518"/>
                      </a:lnTo>
                      <a:lnTo>
                        <a:pt x="20935" y="2261"/>
                      </a:lnTo>
                      <a:lnTo>
                        <a:pt x="20666" y="2017"/>
                      </a:lnTo>
                      <a:lnTo>
                        <a:pt x="20397" y="1797"/>
                      </a:lnTo>
                      <a:lnTo>
                        <a:pt x="20104" y="1577"/>
                      </a:lnTo>
                      <a:lnTo>
                        <a:pt x="19798" y="1369"/>
                      </a:lnTo>
                      <a:lnTo>
                        <a:pt x="19493" y="1174"/>
                      </a:lnTo>
                      <a:lnTo>
                        <a:pt x="19175" y="990"/>
                      </a:lnTo>
                      <a:lnTo>
                        <a:pt x="18845" y="832"/>
                      </a:lnTo>
                      <a:lnTo>
                        <a:pt x="18515" y="673"/>
                      </a:lnTo>
                      <a:lnTo>
                        <a:pt x="18173" y="538"/>
                      </a:lnTo>
                      <a:lnTo>
                        <a:pt x="17818" y="416"/>
                      </a:lnTo>
                      <a:lnTo>
                        <a:pt x="17464" y="318"/>
                      </a:lnTo>
                      <a:lnTo>
                        <a:pt x="17097" y="233"/>
                      </a:lnTo>
                      <a:lnTo>
                        <a:pt x="16731" y="159"/>
                      </a:lnTo>
                      <a:lnTo>
                        <a:pt x="16352" y="98"/>
                      </a:lnTo>
                      <a:lnTo>
                        <a:pt x="16217" y="62"/>
                      </a:lnTo>
                      <a:lnTo>
                        <a:pt x="16095" y="37"/>
                      </a:lnTo>
                      <a:lnTo>
                        <a:pt x="15826" y="13"/>
                      </a:lnTo>
                      <a:lnTo>
                        <a:pt x="155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a:off x="2830200" y="3865550"/>
                  <a:ext cx="534975" cy="585700"/>
                </a:xfrm>
                <a:custGeom>
                  <a:avLst/>
                  <a:gdLst/>
                  <a:ahLst/>
                  <a:cxnLst/>
                  <a:rect l="l" t="t" r="r" b="b"/>
                  <a:pathLst>
                    <a:path w="21399" h="23428" extrusionOk="0">
                      <a:moveTo>
                        <a:pt x="6844" y="1"/>
                      </a:moveTo>
                      <a:lnTo>
                        <a:pt x="1381" y="10718"/>
                      </a:lnTo>
                      <a:lnTo>
                        <a:pt x="856" y="11684"/>
                      </a:lnTo>
                      <a:lnTo>
                        <a:pt x="611" y="12172"/>
                      </a:lnTo>
                      <a:lnTo>
                        <a:pt x="501" y="12417"/>
                      </a:lnTo>
                      <a:lnTo>
                        <a:pt x="391" y="12673"/>
                      </a:lnTo>
                      <a:lnTo>
                        <a:pt x="281" y="13016"/>
                      </a:lnTo>
                      <a:lnTo>
                        <a:pt x="183" y="13370"/>
                      </a:lnTo>
                      <a:lnTo>
                        <a:pt x="110" y="13737"/>
                      </a:lnTo>
                      <a:lnTo>
                        <a:pt x="49" y="14091"/>
                      </a:lnTo>
                      <a:lnTo>
                        <a:pt x="12" y="14458"/>
                      </a:lnTo>
                      <a:lnTo>
                        <a:pt x="0" y="14824"/>
                      </a:lnTo>
                      <a:lnTo>
                        <a:pt x="0" y="15179"/>
                      </a:lnTo>
                      <a:lnTo>
                        <a:pt x="12" y="15545"/>
                      </a:lnTo>
                      <a:lnTo>
                        <a:pt x="49" y="15912"/>
                      </a:lnTo>
                      <a:lnTo>
                        <a:pt x="98" y="16279"/>
                      </a:lnTo>
                      <a:lnTo>
                        <a:pt x="159" y="16645"/>
                      </a:lnTo>
                      <a:lnTo>
                        <a:pt x="232" y="17000"/>
                      </a:lnTo>
                      <a:lnTo>
                        <a:pt x="318" y="17354"/>
                      </a:lnTo>
                      <a:lnTo>
                        <a:pt x="428" y="17708"/>
                      </a:lnTo>
                      <a:lnTo>
                        <a:pt x="538" y="18051"/>
                      </a:lnTo>
                      <a:lnTo>
                        <a:pt x="660" y="18393"/>
                      </a:lnTo>
                      <a:lnTo>
                        <a:pt x="770" y="18698"/>
                      </a:lnTo>
                      <a:lnTo>
                        <a:pt x="905" y="18979"/>
                      </a:lnTo>
                      <a:lnTo>
                        <a:pt x="1051" y="19261"/>
                      </a:lnTo>
                      <a:lnTo>
                        <a:pt x="1198" y="19529"/>
                      </a:lnTo>
                      <a:lnTo>
                        <a:pt x="1369" y="19798"/>
                      </a:lnTo>
                      <a:lnTo>
                        <a:pt x="1540" y="20055"/>
                      </a:lnTo>
                      <a:lnTo>
                        <a:pt x="1736" y="20311"/>
                      </a:lnTo>
                      <a:lnTo>
                        <a:pt x="1931" y="20556"/>
                      </a:lnTo>
                      <a:lnTo>
                        <a:pt x="2139" y="20788"/>
                      </a:lnTo>
                      <a:lnTo>
                        <a:pt x="2359" y="21008"/>
                      </a:lnTo>
                      <a:lnTo>
                        <a:pt x="2591" y="21228"/>
                      </a:lnTo>
                      <a:lnTo>
                        <a:pt x="2823" y="21436"/>
                      </a:lnTo>
                      <a:lnTo>
                        <a:pt x="3068" y="21631"/>
                      </a:lnTo>
                      <a:lnTo>
                        <a:pt x="3312" y="21815"/>
                      </a:lnTo>
                      <a:lnTo>
                        <a:pt x="3581" y="21998"/>
                      </a:lnTo>
                      <a:lnTo>
                        <a:pt x="3837" y="22169"/>
                      </a:lnTo>
                      <a:lnTo>
                        <a:pt x="4119" y="22328"/>
                      </a:lnTo>
                      <a:lnTo>
                        <a:pt x="4387" y="22475"/>
                      </a:lnTo>
                      <a:lnTo>
                        <a:pt x="4681" y="22621"/>
                      </a:lnTo>
                      <a:lnTo>
                        <a:pt x="4962" y="22743"/>
                      </a:lnTo>
                      <a:lnTo>
                        <a:pt x="5255" y="22866"/>
                      </a:lnTo>
                      <a:lnTo>
                        <a:pt x="5548" y="22976"/>
                      </a:lnTo>
                      <a:lnTo>
                        <a:pt x="5854" y="23073"/>
                      </a:lnTo>
                      <a:lnTo>
                        <a:pt x="6159" y="23159"/>
                      </a:lnTo>
                      <a:lnTo>
                        <a:pt x="6465" y="23232"/>
                      </a:lnTo>
                      <a:lnTo>
                        <a:pt x="6770" y="23293"/>
                      </a:lnTo>
                      <a:lnTo>
                        <a:pt x="7088" y="23342"/>
                      </a:lnTo>
                      <a:lnTo>
                        <a:pt x="7394" y="23379"/>
                      </a:lnTo>
                      <a:lnTo>
                        <a:pt x="7711" y="23416"/>
                      </a:lnTo>
                      <a:lnTo>
                        <a:pt x="8017" y="23428"/>
                      </a:lnTo>
                      <a:lnTo>
                        <a:pt x="8335" y="23428"/>
                      </a:lnTo>
                      <a:lnTo>
                        <a:pt x="8640" y="23416"/>
                      </a:lnTo>
                      <a:lnTo>
                        <a:pt x="9068" y="23391"/>
                      </a:lnTo>
                      <a:lnTo>
                        <a:pt x="9471" y="23330"/>
                      </a:lnTo>
                      <a:lnTo>
                        <a:pt x="9875" y="23257"/>
                      </a:lnTo>
                      <a:lnTo>
                        <a:pt x="10278" y="23171"/>
                      </a:lnTo>
                      <a:lnTo>
                        <a:pt x="10669" y="23049"/>
                      </a:lnTo>
                      <a:lnTo>
                        <a:pt x="11048" y="22927"/>
                      </a:lnTo>
                      <a:lnTo>
                        <a:pt x="11427" y="22780"/>
                      </a:lnTo>
                      <a:lnTo>
                        <a:pt x="11781" y="22621"/>
                      </a:lnTo>
                      <a:lnTo>
                        <a:pt x="11952" y="22536"/>
                      </a:lnTo>
                      <a:lnTo>
                        <a:pt x="12111" y="22438"/>
                      </a:lnTo>
                      <a:lnTo>
                        <a:pt x="12270" y="22340"/>
                      </a:lnTo>
                      <a:lnTo>
                        <a:pt x="12416" y="22230"/>
                      </a:lnTo>
                      <a:lnTo>
                        <a:pt x="12710" y="21986"/>
                      </a:lnTo>
                      <a:lnTo>
                        <a:pt x="12979" y="21729"/>
                      </a:lnTo>
                      <a:lnTo>
                        <a:pt x="13296" y="21436"/>
                      </a:lnTo>
                      <a:lnTo>
                        <a:pt x="13602" y="21118"/>
                      </a:lnTo>
                      <a:lnTo>
                        <a:pt x="13883" y="20813"/>
                      </a:lnTo>
                      <a:lnTo>
                        <a:pt x="14164" y="20483"/>
                      </a:lnTo>
                      <a:lnTo>
                        <a:pt x="14421" y="20153"/>
                      </a:lnTo>
                      <a:lnTo>
                        <a:pt x="14677" y="19823"/>
                      </a:lnTo>
                      <a:lnTo>
                        <a:pt x="14922" y="19493"/>
                      </a:lnTo>
                      <a:lnTo>
                        <a:pt x="15166" y="19151"/>
                      </a:lnTo>
                      <a:lnTo>
                        <a:pt x="15386" y="18796"/>
                      </a:lnTo>
                      <a:lnTo>
                        <a:pt x="15618" y="18442"/>
                      </a:lnTo>
                      <a:lnTo>
                        <a:pt x="16046" y="17721"/>
                      </a:lnTo>
                      <a:lnTo>
                        <a:pt x="16461" y="16987"/>
                      </a:lnTo>
                      <a:lnTo>
                        <a:pt x="16865" y="16230"/>
                      </a:lnTo>
                      <a:lnTo>
                        <a:pt x="17586" y="14849"/>
                      </a:lnTo>
                      <a:lnTo>
                        <a:pt x="18307" y="13468"/>
                      </a:lnTo>
                      <a:lnTo>
                        <a:pt x="19724" y="10682"/>
                      </a:lnTo>
                      <a:lnTo>
                        <a:pt x="21399" y="7431"/>
                      </a:lnTo>
                      <a:lnTo>
                        <a:pt x="6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2993350" y="3817900"/>
                  <a:ext cx="379775" cy="279875"/>
                </a:xfrm>
                <a:custGeom>
                  <a:avLst/>
                  <a:gdLst/>
                  <a:ahLst/>
                  <a:cxnLst/>
                  <a:rect l="l" t="t" r="r" b="b"/>
                  <a:pathLst>
                    <a:path w="15191" h="11195" extrusionOk="0">
                      <a:moveTo>
                        <a:pt x="4302" y="0"/>
                      </a:moveTo>
                      <a:lnTo>
                        <a:pt x="3960" y="12"/>
                      </a:lnTo>
                      <a:lnTo>
                        <a:pt x="3617" y="37"/>
                      </a:lnTo>
                      <a:lnTo>
                        <a:pt x="3287" y="86"/>
                      </a:lnTo>
                      <a:lnTo>
                        <a:pt x="2982" y="135"/>
                      </a:lnTo>
                      <a:lnTo>
                        <a:pt x="2689" y="208"/>
                      </a:lnTo>
                      <a:lnTo>
                        <a:pt x="2408" y="281"/>
                      </a:lnTo>
                      <a:lnTo>
                        <a:pt x="2139" y="379"/>
                      </a:lnTo>
                      <a:lnTo>
                        <a:pt x="1882" y="477"/>
                      </a:lnTo>
                      <a:lnTo>
                        <a:pt x="1650" y="599"/>
                      </a:lnTo>
                      <a:lnTo>
                        <a:pt x="1430" y="721"/>
                      </a:lnTo>
                      <a:lnTo>
                        <a:pt x="1222" y="868"/>
                      </a:lnTo>
                      <a:lnTo>
                        <a:pt x="1027" y="1014"/>
                      </a:lnTo>
                      <a:lnTo>
                        <a:pt x="855" y="1173"/>
                      </a:lnTo>
                      <a:lnTo>
                        <a:pt x="684" y="1344"/>
                      </a:lnTo>
                      <a:lnTo>
                        <a:pt x="550" y="1528"/>
                      </a:lnTo>
                      <a:lnTo>
                        <a:pt x="416" y="1711"/>
                      </a:lnTo>
                      <a:lnTo>
                        <a:pt x="306" y="1907"/>
                      </a:lnTo>
                      <a:lnTo>
                        <a:pt x="208" y="2114"/>
                      </a:lnTo>
                      <a:lnTo>
                        <a:pt x="134" y="2334"/>
                      </a:lnTo>
                      <a:lnTo>
                        <a:pt x="73" y="2554"/>
                      </a:lnTo>
                      <a:lnTo>
                        <a:pt x="37" y="2786"/>
                      </a:lnTo>
                      <a:lnTo>
                        <a:pt x="12" y="3019"/>
                      </a:lnTo>
                      <a:lnTo>
                        <a:pt x="0" y="3263"/>
                      </a:lnTo>
                      <a:lnTo>
                        <a:pt x="12" y="3507"/>
                      </a:lnTo>
                      <a:lnTo>
                        <a:pt x="37" y="3764"/>
                      </a:lnTo>
                      <a:lnTo>
                        <a:pt x="86" y="4021"/>
                      </a:lnTo>
                      <a:lnTo>
                        <a:pt x="147" y="4290"/>
                      </a:lnTo>
                      <a:lnTo>
                        <a:pt x="232" y="4558"/>
                      </a:lnTo>
                      <a:lnTo>
                        <a:pt x="330" y="4840"/>
                      </a:lnTo>
                      <a:lnTo>
                        <a:pt x="452" y="5108"/>
                      </a:lnTo>
                      <a:lnTo>
                        <a:pt x="599" y="5389"/>
                      </a:lnTo>
                      <a:lnTo>
                        <a:pt x="758" y="5683"/>
                      </a:lnTo>
                      <a:lnTo>
                        <a:pt x="929" y="5964"/>
                      </a:lnTo>
                      <a:lnTo>
                        <a:pt x="1124" y="6257"/>
                      </a:lnTo>
                      <a:lnTo>
                        <a:pt x="1332" y="6538"/>
                      </a:lnTo>
                      <a:lnTo>
                        <a:pt x="1564" y="6819"/>
                      </a:lnTo>
                      <a:lnTo>
                        <a:pt x="1796" y="7088"/>
                      </a:lnTo>
                      <a:lnTo>
                        <a:pt x="2053" y="7357"/>
                      </a:lnTo>
                      <a:lnTo>
                        <a:pt x="2310" y="7614"/>
                      </a:lnTo>
                      <a:lnTo>
                        <a:pt x="2591" y="7870"/>
                      </a:lnTo>
                      <a:lnTo>
                        <a:pt x="2872" y="8115"/>
                      </a:lnTo>
                      <a:lnTo>
                        <a:pt x="3165" y="8347"/>
                      </a:lnTo>
                      <a:lnTo>
                        <a:pt x="3471" y="8591"/>
                      </a:lnTo>
                      <a:lnTo>
                        <a:pt x="3788" y="8811"/>
                      </a:lnTo>
                      <a:lnTo>
                        <a:pt x="4106" y="9031"/>
                      </a:lnTo>
                      <a:lnTo>
                        <a:pt x="4436" y="9239"/>
                      </a:lnTo>
                      <a:lnTo>
                        <a:pt x="4766" y="9435"/>
                      </a:lnTo>
                      <a:lnTo>
                        <a:pt x="5108" y="9630"/>
                      </a:lnTo>
                      <a:lnTo>
                        <a:pt x="5463" y="9813"/>
                      </a:lnTo>
                      <a:lnTo>
                        <a:pt x="5817" y="9984"/>
                      </a:lnTo>
                      <a:lnTo>
                        <a:pt x="6172" y="10143"/>
                      </a:lnTo>
                      <a:lnTo>
                        <a:pt x="6526" y="10302"/>
                      </a:lnTo>
                      <a:lnTo>
                        <a:pt x="6893" y="10437"/>
                      </a:lnTo>
                      <a:lnTo>
                        <a:pt x="7259" y="10571"/>
                      </a:lnTo>
                      <a:lnTo>
                        <a:pt x="7626" y="10693"/>
                      </a:lnTo>
                      <a:lnTo>
                        <a:pt x="7992" y="10791"/>
                      </a:lnTo>
                      <a:lnTo>
                        <a:pt x="8359" y="10889"/>
                      </a:lnTo>
                      <a:lnTo>
                        <a:pt x="8726" y="10974"/>
                      </a:lnTo>
                      <a:lnTo>
                        <a:pt x="9092" y="11048"/>
                      </a:lnTo>
                      <a:lnTo>
                        <a:pt x="9459" y="11097"/>
                      </a:lnTo>
                      <a:lnTo>
                        <a:pt x="9825" y="11145"/>
                      </a:lnTo>
                      <a:lnTo>
                        <a:pt x="10180" y="11182"/>
                      </a:lnTo>
                      <a:lnTo>
                        <a:pt x="10547" y="11194"/>
                      </a:lnTo>
                      <a:lnTo>
                        <a:pt x="10889" y="11194"/>
                      </a:lnTo>
                      <a:lnTo>
                        <a:pt x="11243" y="11182"/>
                      </a:lnTo>
                      <a:lnTo>
                        <a:pt x="11585" y="11158"/>
                      </a:lnTo>
                      <a:lnTo>
                        <a:pt x="11903" y="11121"/>
                      </a:lnTo>
                      <a:lnTo>
                        <a:pt x="12221" y="11072"/>
                      </a:lnTo>
                      <a:lnTo>
                        <a:pt x="12514" y="10999"/>
                      </a:lnTo>
                      <a:lnTo>
                        <a:pt x="12795" y="10925"/>
                      </a:lnTo>
                      <a:lnTo>
                        <a:pt x="13064" y="10828"/>
                      </a:lnTo>
                      <a:lnTo>
                        <a:pt x="13321" y="10730"/>
                      </a:lnTo>
                      <a:lnTo>
                        <a:pt x="13553" y="10608"/>
                      </a:lnTo>
                      <a:lnTo>
                        <a:pt x="13773" y="10486"/>
                      </a:lnTo>
                      <a:lnTo>
                        <a:pt x="13981" y="10339"/>
                      </a:lnTo>
                      <a:lnTo>
                        <a:pt x="14176" y="10192"/>
                      </a:lnTo>
                      <a:lnTo>
                        <a:pt x="14347" y="10033"/>
                      </a:lnTo>
                      <a:lnTo>
                        <a:pt x="14506" y="9862"/>
                      </a:lnTo>
                      <a:lnTo>
                        <a:pt x="14653" y="9679"/>
                      </a:lnTo>
                      <a:lnTo>
                        <a:pt x="14775" y="9496"/>
                      </a:lnTo>
                      <a:lnTo>
                        <a:pt x="14885" y="9300"/>
                      </a:lnTo>
                      <a:lnTo>
                        <a:pt x="14983" y="9092"/>
                      </a:lnTo>
                      <a:lnTo>
                        <a:pt x="15056" y="8872"/>
                      </a:lnTo>
                      <a:lnTo>
                        <a:pt x="15117" y="8652"/>
                      </a:lnTo>
                      <a:lnTo>
                        <a:pt x="15166" y="8432"/>
                      </a:lnTo>
                      <a:lnTo>
                        <a:pt x="15190" y="8188"/>
                      </a:lnTo>
                      <a:lnTo>
                        <a:pt x="15190" y="7944"/>
                      </a:lnTo>
                      <a:lnTo>
                        <a:pt x="15190" y="7699"/>
                      </a:lnTo>
                      <a:lnTo>
                        <a:pt x="15154" y="7443"/>
                      </a:lnTo>
                      <a:lnTo>
                        <a:pt x="15117" y="7186"/>
                      </a:lnTo>
                      <a:lnTo>
                        <a:pt x="15044" y="6917"/>
                      </a:lnTo>
                      <a:lnTo>
                        <a:pt x="14970" y="6648"/>
                      </a:lnTo>
                      <a:lnTo>
                        <a:pt x="14860" y="6379"/>
                      </a:lnTo>
                      <a:lnTo>
                        <a:pt x="14738" y="6098"/>
                      </a:lnTo>
                      <a:lnTo>
                        <a:pt x="14604" y="5817"/>
                      </a:lnTo>
                      <a:lnTo>
                        <a:pt x="14445" y="5536"/>
                      </a:lnTo>
                      <a:lnTo>
                        <a:pt x="14262" y="5243"/>
                      </a:lnTo>
                      <a:lnTo>
                        <a:pt x="14066" y="4962"/>
                      </a:lnTo>
                      <a:lnTo>
                        <a:pt x="13858" y="4681"/>
                      </a:lnTo>
                      <a:lnTo>
                        <a:pt x="13626" y="4400"/>
                      </a:lnTo>
                      <a:lnTo>
                        <a:pt x="13394" y="4118"/>
                      </a:lnTo>
                      <a:lnTo>
                        <a:pt x="13137" y="3862"/>
                      </a:lnTo>
                      <a:lnTo>
                        <a:pt x="12881" y="3593"/>
                      </a:lnTo>
                      <a:lnTo>
                        <a:pt x="12600" y="3336"/>
                      </a:lnTo>
                      <a:lnTo>
                        <a:pt x="12319" y="3092"/>
                      </a:lnTo>
                      <a:lnTo>
                        <a:pt x="12025" y="2848"/>
                      </a:lnTo>
                      <a:lnTo>
                        <a:pt x="11720" y="2615"/>
                      </a:lnTo>
                      <a:lnTo>
                        <a:pt x="11402" y="2395"/>
                      </a:lnTo>
                      <a:lnTo>
                        <a:pt x="11084" y="2175"/>
                      </a:lnTo>
                      <a:lnTo>
                        <a:pt x="10754" y="1968"/>
                      </a:lnTo>
                      <a:lnTo>
                        <a:pt x="10424" y="1760"/>
                      </a:lnTo>
                      <a:lnTo>
                        <a:pt x="10082" y="1577"/>
                      </a:lnTo>
                      <a:lnTo>
                        <a:pt x="9728" y="1393"/>
                      </a:lnTo>
                      <a:lnTo>
                        <a:pt x="9386" y="1222"/>
                      </a:lnTo>
                      <a:lnTo>
                        <a:pt x="9019" y="1051"/>
                      </a:lnTo>
                      <a:lnTo>
                        <a:pt x="8665" y="904"/>
                      </a:lnTo>
                      <a:lnTo>
                        <a:pt x="8298" y="758"/>
                      </a:lnTo>
                      <a:lnTo>
                        <a:pt x="7931" y="636"/>
                      </a:lnTo>
                      <a:lnTo>
                        <a:pt x="7565" y="513"/>
                      </a:lnTo>
                      <a:lnTo>
                        <a:pt x="7198" y="403"/>
                      </a:lnTo>
                      <a:lnTo>
                        <a:pt x="6831" y="306"/>
                      </a:lnTo>
                      <a:lnTo>
                        <a:pt x="6465" y="220"/>
                      </a:lnTo>
                      <a:lnTo>
                        <a:pt x="6098" y="159"/>
                      </a:lnTo>
                      <a:lnTo>
                        <a:pt x="5732" y="98"/>
                      </a:lnTo>
                      <a:lnTo>
                        <a:pt x="5377" y="49"/>
                      </a:lnTo>
                      <a:lnTo>
                        <a:pt x="5011" y="25"/>
                      </a:lnTo>
                      <a:lnTo>
                        <a:pt x="46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a:off x="3001275" y="3463800"/>
                  <a:ext cx="533775" cy="586300"/>
                </a:xfrm>
                <a:custGeom>
                  <a:avLst/>
                  <a:gdLst/>
                  <a:ahLst/>
                  <a:cxnLst/>
                  <a:rect l="l" t="t" r="r" b="b"/>
                  <a:pathLst>
                    <a:path w="21351" h="23452" extrusionOk="0">
                      <a:moveTo>
                        <a:pt x="13162" y="0"/>
                      </a:moveTo>
                      <a:lnTo>
                        <a:pt x="12808" y="12"/>
                      </a:lnTo>
                      <a:lnTo>
                        <a:pt x="12441" y="37"/>
                      </a:lnTo>
                      <a:lnTo>
                        <a:pt x="12075" y="74"/>
                      </a:lnTo>
                      <a:lnTo>
                        <a:pt x="11708" y="122"/>
                      </a:lnTo>
                      <a:lnTo>
                        <a:pt x="11354" y="208"/>
                      </a:lnTo>
                      <a:lnTo>
                        <a:pt x="10987" y="293"/>
                      </a:lnTo>
                      <a:lnTo>
                        <a:pt x="10633" y="403"/>
                      </a:lnTo>
                      <a:lnTo>
                        <a:pt x="10278" y="526"/>
                      </a:lnTo>
                      <a:lnTo>
                        <a:pt x="9936" y="672"/>
                      </a:lnTo>
                      <a:lnTo>
                        <a:pt x="9582" y="831"/>
                      </a:lnTo>
                      <a:lnTo>
                        <a:pt x="9460" y="868"/>
                      </a:lnTo>
                      <a:lnTo>
                        <a:pt x="9337" y="917"/>
                      </a:lnTo>
                      <a:lnTo>
                        <a:pt x="9105" y="1039"/>
                      </a:lnTo>
                      <a:lnTo>
                        <a:pt x="8861" y="1173"/>
                      </a:lnTo>
                      <a:lnTo>
                        <a:pt x="8629" y="1332"/>
                      </a:lnTo>
                      <a:lnTo>
                        <a:pt x="8299" y="1552"/>
                      </a:lnTo>
                      <a:lnTo>
                        <a:pt x="7969" y="1797"/>
                      </a:lnTo>
                      <a:lnTo>
                        <a:pt x="7663" y="2053"/>
                      </a:lnTo>
                      <a:lnTo>
                        <a:pt x="7370" y="2322"/>
                      </a:lnTo>
                      <a:lnTo>
                        <a:pt x="7089" y="2603"/>
                      </a:lnTo>
                      <a:lnTo>
                        <a:pt x="6832" y="2897"/>
                      </a:lnTo>
                      <a:lnTo>
                        <a:pt x="6588" y="3202"/>
                      </a:lnTo>
                      <a:lnTo>
                        <a:pt x="6368" y="3508"/>
                      </a:lnTo>
                      <a:lnTo>
                        <a:pt x="6343" y="3532"/>
                      </a:lnTo>
                      <a:lnTo>
                        <a:pt x="6319" y="3569"/>
                      </a:lnTo>
                      <a:lnTo>
                        <a:pt x="6307" y="3605"/>
                      </a:lnTo>
                      <a:lnTo>
                        <a:pt x="5463" y="5328"/>
                      </a:lnTo>
                      <a:lnTo>
                        <a:pt x="1" y="16071"/>
                      </a:lnTo>
                      <a:lnTo>
                        <a:pt x="14580" y="23452"/>
                      </a:lnTo>
                      <a:lnTo>
                        <a:pt x="19921" y="12832"/>
                      </a:lnTo>
                      <a:lnTo>
                        <a:pt x="20043" y="12661"/>
                      </a:lnTo>
                      <a:lnTo>
                        <a:pt x="20165" y="12478"/>
                      </a:lnTo>
                      <a:lnTo>
                        <a:pt x="20263" y="12307"/>
                      </a:lnTo>
                      <a:lnTo>
                        <a:pt x="20360" y="12123"/>
                      </a:lnTo>
                      <a:lnTo>
                        <a:pt x="20532" y="11769"/>
                      </a:lnTo>
                      <a:lnTo>
                        <a:pt x="20690" y="11402"/>
                      </a:lnTo>
                      <a:lnTo>
                        <a:pt x="20800" y="11121"/>
                      </a:lnTo>
                      <a:lnTo>
                        <a:pt x="20898" y="10852"/>
                      </a:lnTo>
                      <a:lnTo>
                        <a:pt x="20996" y="10571"/>
                      </a:lnTo>
                      <a:lnTo>
                        <a:pt x="21082" y="10290"/>
                      </a:lnTo>
                      <a:lnTo>
                        <a:pt x="21143" y="9997"/>
                      </a:lnTo>
                      <a:lnTo>
                        <a:pt x="21204" y="9716"/>
                      </a:lnTo>
                      <a:lnTo>
                        <a:pt x="21253" y="9422"/>
                      </a:lnTo>
                      <a:lnTo>
                        <a:pt x="21301" y="9129"/>
                      </a:lnTo>
                      <a:lnTo>
                        <a:pt x="21326" y="8836"/>
                      </a:lnTo>
                      <a:lnTo>
                        <a:pt x="21338" y="8543"/>
                      </a:lnTo>
                      <a:lnTo>
                        <a:pt x="21350" y="8237"/>
                      </a:lnTo>
                      <a:lnTo>
                        <a:pt x="21338" y="7944"/>
                      </a:lnTo>
                      <a:lnTo>
                        <a:pt x="21326" y="7638"/>
                      </a:lnTo>
                      <a:lnTo>
                        <a:pt x="21289" y="7345"/>
                      </a:lnTo>
                      <a:lnTo>
                        <a:pt x="21253" y="7039"/>
                      </a:lnTo>
                      <a:lnTo>
                        <a:pt x="21204" y="6734"/>
                      </a:lnTo>
                      <a:lnTo>
                        <a:pt x="21118" y="6343"/>
                      </a:lnTo>
                      <a:lnTo>
                        <a:pt x="21020" y="5964"/>
                      </a:lnTo>
                      <a:lnTo>
                        <a:pt x="20898" y="5573"/>
                      </a:lnTo>
                      <a:lnTo>
                        <a:pt x="20764" y="5194"/>
                      </a:lnTo>
                      <a:lnTo>
                        <a:pt x="20605" y="4815"/>
                      </a:lnTo>
                      <a:lnTo>
                        <a:pt x="20422" y="4449"/>
                      </a:lnTo>
                      <a:lnTo>
                        <a:pt x="20226" y="4082"/>
                      </a:lnTo>
                      <a:lnTo>
                        <a:pt x="20006" y="3728"/>
                      </a:lnTo>
                      <a:lnTo>
                        <a:pt x="19786" y="3410"/>
                      </a:lnTo>
                      <a:lnTo>
                        <a:pt x="19554" y="3104"/>
                      </a:lnTo>
                      <a:lnTo>
                        <a:pt x="19310" y="2811"/>
                      </a:lnTo>
                      <a:lnTo>
                        <a:pt x="19053" y="2530"/>
                      </a:lnTo>
                      <a:lnTo>
                        <a:pt x="18784" y="2261"/>
                      </a:lnTo>
                      <a:lnTo>
                        <a:pt x="18515" y="2017"/>
                      </a:lnTo>
                      <a:lnTo>
                        <a:pt x="18234" y="1772"/>
                      </a:lnTo>
                      <a:lnTo>
                        <a:pt x="17929" y="1552"/>
                      </a:lnTo>
                      <a:lnTo>
                        <a:pt x="17635" y="1344"/>
                      </a:lnTo>
                      <a:lnTo>
                        <a:pt x="17318" y="1149"/>
                      </a:lnTo>
                      <a:lnTo>
                        <a:pt x="17000" y="966"/>
                      </a:lnTo>
                      <a:lnTo>
                        <a:pt x="16682" y="807"/>
                      </a:lnTo>
                      <a:lnTo>
                        <a:pt x="16340" y="648"/>
                      </a:lnTo>
                      <a:lnTo>
                        <a:pt x="16010" y="513"/>
                      </a:lnTo>
                      <a:lnTo>
                        <a:pt x="15668" y="403"/>
                      </a:lnTo>
                      <a:lnTo>
                        <a:pt x="15313" y="293"/>
                      </a:lnTo>
                      <a:lnTo>
                        <a:pt x="14971" y="208"/>
                      </a:lnTo>
                      <a:lnTo>
                        <a:pt x="14617" y="135"/>
                      </a:lnTo>
                      <a:lnTo>
                        <a:pt x="14250" y="74"/>
                      </a:lnTo>
                      <a:lnTo>
                        <a:pt x="13896" y="37"/>
                      </a:lnTo>
                      <a:lnTo>
                        <a:pt x="13529" y="12"/>
                      </a:lnTo>
                      <a:lnTo>
                        <a:pt x="131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p:nvPr/>
              </p:nvSpPr>
              <p:spPr>
                <a:xfrm>
                  <a:off x="3991475" y="3188825"/>
                  <a:ext cx="583550" cy="525825"/>
                </a:xfrm>
                <a:custGeom>
                  <a:avLst/>
                  <a:gdLst/>
                  <a:ahLst/>
                  <a:cxnLst/>
                  <a:rect l="l" t="t" r="r" b="b"/>
                  <a:pathLst>
                    <a:path w="23342" h="21033" extrusionOk="0">
                      <a:moveTo>
                        <a:pt x="8225" y="0"/>
                      </a:moveTo>
                      <a:lnTo>
                        <a:pt x="7858" y="25"/>
                      </a:lnTo>
                      <a:lnTo>
                        <a:pt x="7491" y="62"/>
                      </a:lnTo>
                      <a:lnTo>
                        <a:pt x="7125" y="110"/>
                      </a:lnTo>
                      <a:lnTo>
                        <a:pt x="6770" y="172"/>
                      </a:lnTo>
                      <a:lnTo>
                        <a:pt x="6404" y="245"/>
                      </a:lnTo>
                      <a:lnTo>
                        <a:pt x="6049" y="343"/>
                      </a:lnTo>
                      <a:lnTo>
                        <a:pt x="5695" y="453"/>
                      </a:lnTo>
                      <a:lnTo>
                        <a:pt x="5353" y="563"/>
                      </a:lnTo>
                      <a:lnTo>
                        <a:pt x="5011" y="697"/>
                      </a:lnTo>
                      <a:lnTo>
                        <a:pt x="4668" y="831"/>
                      </a:lnTo>
                      <a:lnTo>
                        <a:pt x="4387" y="966"/>
                      </a:lnTo>
                      <a:lnTo>
                        <a:pt x="4106" y="1100"/>
                      </a:lnTo>
                      <a:lnTo>
                        <a:pt x="3825" y="1259"/>
                      </a:lnTo>
                      <a:lnTo>
                        <a:pt x="3569" y="1430"/>
                      </a:lnTo>
                      <a:lnTo>
                        <a:pt x="3312" y="1601"/>
                      </a:lnTo>
                      <a:lnTo>
                        <a:pt x="3055" y="1797"/>
                      </a:lnTo>
                      <a:lnTo>
                        <a:pt x="2823" y="1992"/>
                      </a:lnTo>
                      <a:lnTo>
                        <a:pt x="2591" y="2200"/>
                      </a:lnTo>
                      <a:lnTo>
                        <a:pt x="2359" y="2420"/>
                      </a:lnTo>
                      <a:lnTo>
                        <a:pt x="2151" y="2652"/>
                      </a:lnTo>
                      <a:lnTo>
                        <a:pt x="1943" y="2885"/>
                      </a:lnTo>
                      <a:lnTo>
                        <a:pt x="1748" y="3129"/>
                      </a:lnTo>
                      <a:lnTo>
                        <a:pt x="1564" y="3386"/>
                      </a:lnTo>
                      <a:lnTo>
                        <a:pt x="1381" y="3642"/>
                      </a:lnTo>
                      <a:lnTo>
                        <a:pt x="1222" y="3911"/>
                      </a:lnTo>
                      <a:lnTo>
                        <a:pt x="1063" y="4192"/>
                      </a:lnTo>
                      <a:lnTo>
                        <a:pt x="917" y="4473"/>
                      </a:lnTo>
                      <a:lnTo>
                        <a:pt x="782" y="4754"/>
                      </a:lnTo>
                      <a:lnTo>
                        <a:pt x="648" y="5048"/>
                      </a:lnTo>
                      <a:lnTo>
                        <a:pt x="538" y="5341"/>
                      </a:lnTo>
                      <a:lnTo>
                        <a:pt x="428" y="5634"/>
                      </a:lnTo>
                      <a:lnTo>
                        <a:pt x="342" y="5940"/>
                      </a:lnTo>
                      <a:lnTo>
                        <a:pt x="257" y="6245"/>
                      </a:lnTo>
                      <a:lnTo>
                        <a:pt x="183" y="6551"/>
                      </a:lnTo>
                      <a:lnTo>
                        <a:pt x="122" y="6856"/>
                      </a:lnTo>
                      <a:lnTo>
                        <a:pt x="73" y="7174"/>
                      </a:lnTo>
                      <a:lnTo>
                        <a:pt x="37" y="7480"/>
                      </a:lnTo>
                      <a:lnTo>
                        <a:pt x="12" y="7797"/>
                      </a:lnTo>
                      <a:lnTo>
                        <a:pt x="0" y="8103"/>
                      </a:lnTo>
                      <a:lnTo>
                        <a:pt x="0" y="8421"/>
                      </a:lnTo>
                      <a:lnTo>
                        <a:pt x="12" y="8738"/>
                      </a:lnTo>
                      <a:lnTo>
                        <a:pt x="37" y="9044"/>
                      </a:lnTo>
                      <a:lnTo>
                        <a:pt x="86" y="9459"/>
                      </a:lnTo>
                      <a:lnTo>
                        <a:pt x="159" y="9875"/>
                      </a:lnTo>
                      <a:lnTo>
                        <a:pt x="257" y="10278"/>
                      </a:lnTo>
                      <a:lnTo>
                        <a:pt x="367" y="10669"/>
                      </a:lnTo>
                      <a:lnTo>
                        <a:pt x="501" y="11048"/>
                      </a:lnTo>
                      <a:lnTo>
                        <a:pt x="648" y="11427"/>
                      </a:lnTo>
                      <a:lnTo>
                        <a:pt x="807" y="11794"/>
                      </a:lnTo>
                      <a:lnTo>
                        <a:pt x="990" y="12148"/>
                      </a:lnTo>
                      <a:lnTo>
                        <a:pt x="1076" y="12307"/>
                      </a:lnTo>
                      <a:lnTo>
                        <a:pt x="1173" y="12466"/>
                      </a:lnTo>
                      <a:lnTo>
                        <a:pt x="1283" y="12612"/>
                      </a:lnTo>
                      <a:lnTo>
                        <a:pt x="1405" y="12759"/>
                      </a:lnTo>
                      <a:lnTo>
                        <a:pt x="1662" y="13028"/>
                      </a:lnTo>
                      <a:lnTo>
                        <a:pt x="1919" y="13297"/>
                      </a:lnTo>
                      <a:lnTo>
                        <a:pt x="2236" y="13602"/>
                      </a:lnTo>
                      <a:lnTo>
                        <a:pt x="2566" y="13883"/>
                      </a:lnTo>
                      <a:lnTo>
                        <a:pt x="2896" y="14152"/>
                      </a:lnTo>
                      <a:lnTo>
                        <a:pt x="3226" y="14421"/>
                      </a:lnTo>
                      <a:lnTo>
                        <a:pt x="3569" y="14665"/>
                      </a:lnTo>
                      <a:lnTo>
                        <a:pt x="3911" y="14910"/>
                      </a:lnTo>
                      <a:lnTo>
                        <a:pt x="4265" y="15130"/>
                      </a:lnTo>
                      <a:lnTo>
                        <a:pt x="4620" y="15350"/>
                      </a:lnTo>
                      <a:lnTo>
                        <a:pt x="4974" y="15570"/>
                      </a:lnTo>
                      <a:lnTo>
                        <a:pt x="5341" y="15778"/>
                      </a:lnTo>
                      <a:lnTo>
                        <a:pt x="6074" y="16169"/>
                      </a:lnTo>
                      <a:lnTo>
                        <a:pt x="6831" y="16547"/>
                      </a:lnTo>
                      <a:lnTo>
                        <a:pt x="7614" y="16914"/>
                      </a:lnTo>
                      <a:lnTo>
                        <a:pt x="9019" y="17574"/>
                      </a:lnTo>
                      <a:lnTo>
                        <a:pt x="10437" y="18222"/>
                      </a:lnTo>
                      <a:lnTo>
                        <a:pt x="13284" y="19517"/>
                      </a:lnTo>
                      <a:lnTo>
                        <a:pt x="16608" y="21032"/>
                      </a:lnTo>
                      <a:lnTo>
                        <a:pt x="23342" y="6148"/>
                      </a:lnTo>
                      <a:lnTo>
                        <a:pt x="12380" y="1186"/>
                      </a:lnTo>
                      <a:lnTo>
                        <a:pt x="11390" y="709"/>
                      </a:lnTo>
                      <a:lnTo>
                        <a:pt x="10889" y="489"/>
                      </a:lnTo>
                      <a:lnTo>
                        <a:pt x="10644" y="392"/>
                      </a:lnTo>
                      <a:lnTo>
                        <a:pt x="10375" y="294"/>
                      </a:lnTo>
                      <a:lnTo>
                        <a:pt x="10033" y="196"/>
                      </a:lnTo>
                      <a:lnTo>
                        <a:pt x="9667" y="123"/>
                      </a:lnTo>
                      <a:lnTo>
                        <a:pt x="9312" y="62"/>
                      </a:lnTo>
                      <a:lnTo>
                        <a:pt x="8946" y="25"/>
                      </a:lnTo>
                      <a:lnTo>
                        <a:pt x="85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p:cNvSpPr/>
                <p:nvPr/>
              </p:nvSpPr>
              <p:spPr>
                <a:xfrm>
                  <a:off x="4355025" y="3335775"/>
                  <a:ext cx="272550" cy="385300"/>
                </a:xfrm>
                <a:custGeom>
                  <a:avLst/>
                  <a:gdLst/>
                  <a:ahLst/>
                  <a:cxnLst/>
                  <a:rect l="l" t="t" r="r" b="b"/>
                  <a:pathLst>
                    <a:path w="10902" h="15412" extrusionOk="0">
                      <a:moveTo>
                        <a:pt x="7675" y="1"/>
                      </a:moveTo>
                      <a:lnTo>
                        <a:pt x="7431" y="13"/>
                      </a:lnTo>
                      <a:lnTo>
                        <a:pt x="7187" y="25"/>
                      </a:lnTo>
                      <a:lnTo>
                        <a:pt x="6930" y="74"/>
                      </a:lnTo>
                      <a:lnTo>
                        <a:pt x="6673" y="135"/>
                      </a:lnTo>
                      <a:lnTo>
                        <a:pt x="6417" y="208"/>
                      </a:lnTo>
                      <a:lnTo>
                        <a:pt x="6148" y="306"/>
                      </a:lnTo>
                      <a:lnTo>
                        <a:pt x="5879" y="416"/>
                      </a:lnTo>
                      <a:lnTo>
                        <a:pt x="5610" y="551"/>
                      </a:lnTo>
                      <a:lnTo>
                        <a:pt x="5329" y="697"/>
                      </a:lnTo>
                      <a:lnTo>
                        <a:pt x="5060" y="881"/>
                      </a:lnTo>
                      <a:lnTo>
                        <a:pt x="4779" y="1064"/>
                      </a:lnTo>
                      <a:lnTo>
                        <a:pt x="4498" y="1272"/>
                      </a:lnTo>
                      <a:lnTo>
                        <a:pt x="4229" y="1504"/>
                      </a:lnTo>
                      <a:lnTo>
                        <a:pt x="3960" y="1736"/>
                      </a:lnTo>
                      <a:lnTo>
                        <a:pt x="3704" y="1993"/>
                      </a:lnTo>
                      <a:lnTo>
                        <a:pt x="3447" y="2249"/>
                      </a:lnTo>
                      <a:lnTo>
                        <a:pt x="3203" y="2530"/>
                      </a:lnTo>
                      <a:lnTo>
                        <a:pt x="2958" y="2811"/>
                      </a:lnTo>
                      <a:lnTo>
                        <a:pt x="2726" y="3105"/>
                      </a:lnTo>
                      <a:lnTo>
                        <a:pt x="2494" y="3410"/>
                      </a:lnTo>
                      <a:lnTo>
                        <a:pt x="2274" y="3728"/>
                      </a:lnTo>
                      <a:lnTo>
                        <a:pt x="2066" y="4058"/>
                      </a:lnTo>
                      <a:lnTo>
                        <a:pt x="1871" y="4388"/>
                      </a:lnTo>
                      <a:lnTo>
                        <a:pt x="1675" y="4718"/>
                      </a:lnTo>
                      <a:lnTo>
                        <a:pt x="1492" y="5072"/>
                      </a:lnTo>
                      <a:lnTo>
                        <a:pt x="1321" y="5414"/>
                      </a:lnTo>
                      <a:lnTo>
                        <a:pt x="1150" y="5769"/>
                      </a:lnTo>
                      <a:lnTo>
                        <a:pt x="991" y="6136"/>
                      </a:lnTo>
                      <a:lnTo>
                        <a:pt x="844" y="6502"/>
                      </a:lnTo>
                      <a:lnTo>
                        <a:pt x="710" y="6869"/>
                      </a:lnTo>
                      <a:lnTo>
                        <a:pt x="587" y="7235"/>
                      </a:lnTo>
                      <a:lnTo>
                        <a:pt x="477" y="7602"/>
                      </a:lnTo>
                      <a:lnTo>
                        <a:pt x="380" y="7981"/>
                      </a:lnTo>
                      <a:lnTo>
                        <a:pt x="282" y="8347"/>
                      </a:lnTo>
                      <a:lnTo>
                        <a:pt x="209" y="8726"/>
                      </a:lnTo>
                      <a:lnTo>
                        <a:pt x="147" y="9093"/>
                      </a:lnTo>
                      <a:lnTo>
                        <a:pt x="86" y="9460"/>
                      </a:lnTo>
                      <a:lnTo>
                        <a:pt x="50" y="9826"/>
                      </a:lnTo>
                      <a:lnTo>
                        <a:pt x="25" y="10193"/>
                      </a:lnTo>
                      <a:lnTo>
                        <a:pt x="1" y="10559"/>
                      </a:lnTo>
                      <a:lnTo>
                        <a:pt x="1" y="10914"/>
                      </a:lnTo>
                      <a:lnTo>
                        <a:pt x="25" y="11268"/>
                      </a:lnTo>
                      <a:lnTo>
                        <a:pt x="50" y="11610"/>
                      </a:lnTo>
                      <a:lnTo>
                        <a:pt x="86" y="11953"/>
                      </a:lnTo>
                      <a:lnTo>
                        <a:pt x="147" y="12270"/>
                      </a:lnTo>
                      <a:lnTo>
                        <a:pt x="209" y="12576"/>
                      </a:lnTo>
                      <a:lnTo>
                        <a:pt x="294" y="12869"/>
                      </a:lnTo>
                      <a:lnTo>
                        <a:pt x="380" y="13150"/>
                      </a:lnTo>
                      <a:lnTo>
                        <a:pt x="490" y="13419"/>
                      </a:lnTo>
                      <a:lnTo>
                        <a:pt x="612" y="13664"/>
                      </a:lnTo>
                      <a:lnTo>
                        <a:pt x="734" y="13896"/>
                      </a:lnTo>
                      <a:lnTo>
                        <a:pt x="868" y="14116"/>
                      </a:lnTo>
                      <a:lnTo>
                        <a:pt x="1015" y="14311"/>
                      </a:lnTo>
                      <a:lnTo>
                        <a:pt x="1174" y="14495"/>
                      </a:lnTo>
                      <a:lnTo>
                        <a:pt x="1345" y="14666"/>
                      </a:lnTo>
                      <a:lnTo>
                        <a:pt x="1528" y="14812"/>
                      </a:lnTo>
                      <a:lnTo>
                        <a:pt x="1712" y="14947"/>
                      </a:lnTo>
                      <a:lnTo>
                        <a:pt x="1907" y="15069"/>
                      </a:lnTo>
                      <a:lnTo>
                        <a:pt x="2103" y="15167"/>
                      </a:lnTo>
                      <a:lnTo>
                        <a:pt x="2310" y="15252"/>
                      </a:lnTo>
                      <a:lnTo>
                        <a:pt x="2530" y="15313"/>
                      </a:lnTo>
                      <a:lnTo>
                        <a:pt x="2763" y="15374"/>
                      </a:lnTo>
                      <a:lnTo>
                        <a:pt x="2983" y="15399"/>
                      </a:lnTo>
                      <a:lnTo>
                        <a:pt x="3227" y="15411"/>
                      </a:lnTo>
                      <a:lnTo>
                        <a:pt x="3471" y="15411"/>
                      </a:lnTo>
                      <a:lnTo>
                        <a:pt x="3716" y="15387"/>
                      </a:lnTo>
                      <a:lnTo>
                        <a:pt x="3972" y="15350"/>
                      </a:lnTo>
                      <a:lnTo>
                        <a:pt x="4229" y="15289"/>
                      </a:lnTo>
                      <a:lnTo>
                        <a:pt x="4486" y="15216"/>
                      </a:lnTo>
                      <a:lnTo>
                        <a:pt x="4755" y="15118"/>
                      </a:lnTo>
                      <a:lnTo>
                        <a:pt x="5023" y="15008"/>
                      </a:lnTo>
                      <a:lnTo>
                        <a:pt x="5292" y="14873"/>
                      </a:lnTo>
                      <a:lnTo>
                        <a:pt x="5573" y="14715"/>
                      </a:lnTo>
                      <a:lnTo>
                        <a:pt x="5842" y="14543"/>
                      </a:lnTo>
                      <a:lnTo>
                        <a:pt x="6123" y="14348"/>
                      </a:lnTo>
                      <a:lnTo>
                        <a:pt x="6404" y="14140"/>
                      </a:lnTo>
                      <a:lnTo>
                        <a:pt x="6673" y="13920"/>
                      </a:lnTo>
                      <a:lnTo>
                        <a:pt x="6942" y="13676"/>
                      </a:lnTo>
                      <a:lnTo>
                        <a:pt x="7199" y="13431"/>
                      </a:lnTo>
                      <a:lnTo>
                        <a:pt x="7455" y="13162"/>
                      </a:lnTo>
                      <a:lnTo>
                        <a:pt x="7712" y="12894"/>
                      </a:lnTo>
                      <a:lnTo>
                        <a:pt x="7944" y="12600"/>
                      </a:lnTo>
                      <a:lnTo>
                        <a:pt x="8189" y="12307"/>
                      </a:lnTo>
                      <a:lnTo>
                        <a:pt x="8409" y="12001"/>
                      </a:lnTo>
                      <a:lnTo>
                        <a:pt x="8629" y="11684"/>
                      </a:lnTo>
                      <a:lnTo>
                        <a:pt x="8836" y="11366"/>
                      </a:lnTo>
                      <a:lnTo>
                        <a:pt x="9044" y="11036"/>
                      </a:lnTo>
                      <a:lnTo>
                        <a:pt x="9240" y="10694"/>
                      </a:lnTo>
                      <a:lnTo>
                        <a:pt x="9423" y="10352"/>
                      </a:lnTo>
                      <a:lnTo>
                        <a:pt x="9594" y="9997"/>
                      </a:lnTo>
                      <a:lnTo>
                        <a:pt x="9765" y="9643"/>
                      </a:lnTo>
                      <a:lnTo>
                        <a:pt x="9912" y="9288"/>
                      </a:lnTo>
                      <a:lnTo>
                        <a:pt x="10058" y="8922"/>
                      </a:lnTo>
                      <a:lnTo>
                        <a:pt x="10193" y="8555"/>
                      </a:lnTo>
                      <a:lnTo>
                        <a:pt x="10327" y="8189"/>
                      </a:lnTo>
                      <a:lnTo>
                        <a:pt x="10437" y="7810"/>
                      </a:lnTo>
                      <a:lnTo>
                        <a:pt x="10535" y="7443"/>
                      </a:lnTo>
                      <a:lnTo>
                        <a:pt x="10633" y="7064"/>
                      </a:lnTo>
                      <a:lnTo>
                        <a:pt x="10706" y="6698"/>
                      </a:lnTo>
                      <a:lnTo>
                        <a:pt x="10767" y="6331"/>
                      </a:lnTo>
                      <a:lnTo>
                        <a:pt x="10828" y="5952"/>
                      </a:lnTo>
                      <a:lnTo>
                        <a:pt x="10865" y="5586"/>
                      </a:lnTo>
                      <a:lnTo>
                        <a:pt x="10889" y="5219"/>
                      </a:lnTo>
                      <a:lnTo>
                        <a:pt x="10902" y="4865"/>
                      </a:lnTo>
                      <a:lnTo>
                        <a:pt x="10902" y="4510"/>
                      </a:lnTo>
                      <a:lnTo>
                        <a:pt x="10889" y="4156"/>
                      </a:lnTo>
                      <a:lnTo>
                        <a:pt x="10865" y="3814"/>
                      </a:lnTo>
                      <a:lnTo>
                        <a:pt x="10816" y="3471"/>
                      </a:lnTo>
                      <a:lnTo>
                        <a:pt x="10767" y="3154"/>
                      </a:lnTo>
                      <a:lnTo>
                        <a:pt x="10694" y="2836"/>
                      </a:lnTo>
                      <a:lnTo>
                        <a:pt x="10621" y="2543"/>
                      </a:lnTo>
                      <a:lnTo>
                        <a:pt x="10523" y="2274"/>
                      </a:lnTo>
                      <a:lnTo>
                        <a:pt x="10413" y="2005"/>
                      </a:lnTo>
                      <a:lnTo>
                        <a:pt x="10303" y="1760"/>
                      </a:lnTo>
                      <a:lnTo>
                        <a:pt x="10168" y="1528"/>
                      </a:lnTo>
                      <a:lnTo>
                        <a:pt x="10034" y="1308"/>
                      </a:lnTo>
                      <a:lnTo>
                        <a:pt x="9887" y="1113"/>
                      </a:lnTo>
                      <a:lnTo>
                        <a:pt x="9728" y="929"/>
                      </a:lnTo>
                      <a:lnTo>
                        <a:pt x="9557" y="758"/>
                      </a:lnTo>
                      <a:lnTo>
                        <a:pt x="9386" y="612"/>
                      </a:lnTo>
                      <a:lnTo>
                        <a:pt x="9191" y="477"/>
                      </a:lnTo>
                      <a:lnTo>
                        <a:pt x="8995" y="355"/>
                      </a:lnTo>
                      <a:lnTo>
                        <a:pt x="8800" y="257"/>
                      </a:lnTo>
                      <a:lnTo>
                        <a:pt x="8592" y="172"/>
                      </a:lnTo>
                      <a:lnTo>
                        <a:pt x="8372" y="98"/>
                      </a:lnTo>
                      <a:lnTo>
                        <a:pt x="8140" y="50"/>
                      </a:lnTo>
                      <a:lnTo>
                        <a:pt x="7920" y="25"/>
                      </a:lnTo>
                      <a:lnTo>
                        <a:pt x="7675" y="1"/>
                      </a:lnTo>
                      <a:close/>
                    </a:path>
                  </a:pathLst>
                </a:custGeom>
                <a:solidFill>
                  <a:srgbClr val="FF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a:off x="4408200" y="3342500"/>
                  <a:ext cx="583850" cy="524000"/>
                </a:xfrm>
                <a:custGeom>
                  <a:avLst/>
                  <a:gdLst/>
                  <a:ahLst/>
                  <a:cxnLst/>
                  <a:rect l="l" t="t" r="r" b="b"/>
                  <a:pathLst>
                    <a:path w="23354" h="20960" extrusionOk="0">
                      <a:moveTo>
                        <a:pt x="6673" y="1"/>
                      </a:moveTo>
                      <a:lnTo>
                        <a:pt x="0" y="14910"/>
                      </a:lnTo>
                      <a:lnTo>
                        <a:pt x="10852" y="19737"/>
                      </a:lnTo>
                      <a:lnTo>
                        <a:pt x="11023" y="19859"/>
                      </a:lnTo>
                      <a:lnTo>
                        <a:pt x="11207" y="19957"/>
                      </a:lnTo>
                      <a:lnTo>
                        <a:pt x="11390" y="20055"/>
                      </a:lnTo>
                      <a:lnTo>
                        <a:pt x="11573" y="20140"/>
                      </a:lnTo>
                      <a:lnTo>
                        <a:pt x="11940" y="20299"/>
                      </a:lnTo>
                      <a:lnTo>
                        <a:pt x="12319" y="20446"/>
                      </a:lnTo>
                      <a:lnTo>
                        <a:pt x="12600" y="20544"/>
                      </a:lnTo>
                      <a:lnTo>
                        <a:pt x="12881" y="20629"/>
                      </a:lnTo>
                      <a:lnTo>
                        <a:pt x="13162" y="20703"/>
                      </a:lnTo>
                      <a:lnTo>
                        <a:pt x="13443" y="20776"/>
                      </a:lnTo>
                      <a:lnTo>
                        <a:pt x="13736" y="20837"/>
                      </a:lnTo>
                      <a:lnTo>
                        <a:pt x="14030" y="20874"/>
                      </a:lnTo>
                      <a:lnTo>
                        <a:pt x="14323" y="20910"/>
                      </a:lnTo>
                      <a:lnTo>
                        <a:pt x="14616" y="20935"/>
                      </a:lnTo>
                      <a:lnTo>
                        <a:pt x="14909" y="20947"/>
                      </a:lnTo>
                      <a:lnTo>
                        <a:pt x="15203" y="20959"/>
                      </a:lnTo>
                      <a:lnTo>
                        <a:pt x="15496" y="20947"/>
                      </a:lnTo>
                      <a:lnTo>
                        <a:pt x="15802" y="20923"/>
                      </a:lnTo>
                      <a:lnTo>
                        <a:pt x="16095" y="20898"/>
                      </a:lnTo>
                      <a:lnTo>
                        <a:pt x="16400" y="20849"/>
                      </a:lnTo>
                      <a:lnTo>
                        <a:pt x="16694" y="20800"/>
                      </a:lnTo>
                      <a:lnTo>
                        <a:pt x="16999" y="20727"/>
                      </a:lnTo>
                      <a:lnTo>
                        <a:pt x="17378" y="20629"/>
                      </a:lnTo>
                      <a:lnTo>
                        <a:pt x="17769" y="20507"/>
                      </a:lnTo>
                      <a:lnTo>
                        <a:pt x="18148" y="20373"/>
                      </a:lnTo>
                      <a:lnTo>
                        <a:pt x="18515" y="20214"/>
                      </a:lnTo>
                      <a:lnTo>
                        <a:pt x="18881" y="20043"/>
                      </a:lnTo>
                      <a:lnTo>
                        <a:pt x="19248" y="19847"/>
                      </a:lnTo>
                      <a:lnTo>
                        <a:pt x="19602" y="19627"/>
                      </a:lnTo>
                      <a:lnTo>
                        <a:pt x="19944" y="19395"/>
                      </a:lnTo>
                      <a:lnTo>
                        <a:pt x="20262" y="19163"/>
                      </a:lnTo>
                      <a:lnTo>
                        <a:pt x="20555" y="18918"/>
                      </a:lnTo>
                      <a:lnTo>
                        <a:pt x="20836" y="18662"/>
                      </a:lnTo>
                      <a:lnTo>
                        <a:pt x="21105" y="18393"/>
                      </a:lnTo>
                      <a:lnTo>
                        <a:pt x="21350" y="18112"/>
                      </a:lnTo>
                      <a:lnTo>
                        <a:pt x="21594" y="17818"/>
                      </a:lnTo>
                      <a:lnTo>
                        <a:pt x="21814" y="17525"/>
                      </a:lnTo>
                      <a:lnTo>
                        <a:pt x="22022" y="17220"/>
                      </a:lnTo>
                      <a:lnTo>
                        <a:pt x="22217" y="16914"/>
                      </a:lnTo>
                      <a:lnTo>
                        <a:pt x="22401" y="16596"/>
                      </a:lnTo>
                      <a:lnTo>
                        <a:pt x="22560" y="16266"/>
                      </a:lnTo>
                      <a:lnTo>
                        <a:pt x="22706" y="15936"/>
                      </a:lnTo>
                      <a:lnTo>
                        <a:pt x="22841" y="15594"/>
                      </a:lnTo>
                      <a:lnTo>
                        <a:pt x="22963" y="15252"/>
                      </a:lnTo>
                      <a:lnTo>
                        <a:pt x="23073" y="14898"/>
                      </a:lnTo>
                      <a:lnTo>
                        <a:pt x="23158" y="14555"/>
                      </a:lnTo>
                      <a:lnTo>
                        <a:pt x="23232" y="14201"/>
                      </a:lnTo>
                      <a:lnTo>
                        <a:pt x="23281" y="13834"/>
                      </a:lnTo>
                      <a:lnTo>
                        <a:pt x="23329" y="13480"/>
                      </a:lnTo>
                      <a:lnTo>
                        <a:pt x="23342" y="13113"/>
                      </a:lnTo>
                      <a:lnTo>
                        <a:pt x="23354" y="12747"/>
                      </a:lnTo>
                      <a:lnTo>
                        <a:pt x="23354" y="12392"/>
                      </a:lnTo>
                      <a:lnTo>
                        <a:pt x="23329" y="12026"/>
                      </a:lnTo>
                      <a:lnTo>
                        <a:pt x="23281" y="11659"/>
                      </a:lnTo>
                      <a:lnTo>
                        <a:pt x="23232" y="11305"/>
                      </a:lnTo>
                      <a:lnTo>
                        <a:pt x="23146" y="10938"/>
                      </a:lnTo>
                      <a:lnTo>
                        <a:pt x="23061" y="10584"/>
                      </a:lnTo>
                      <a:lnTo>
                        <a:pt x="22951" y="10229"/>
                      </a:lnTo>
                      <a:lnTo>
                        <a:pt x="22828" y="9875"/>
                      </a:lnTo>
                      <a:lnTo>
                        <a:pt x="22682" y="9533"/>
                      </a:lnTo>
                      <a:lnTo>
                        <a:pt x="22523" y="9191"/>
                      </a:lnTo>
                      <a:lnTo>
                        <a:pt x="22352" y="8848"/>
                      </a:lnTo>
                      <a:lnTo>
                        <a:pt x="22303" y="8726"/>
                      </a:lnTo>
                      <a:lnTo>
                        <a:pt x="22254" y="8604"/>
                      </a:lnTo>
                      <a:lnTo>
                        <a:pt x="22120" y="8372"/>
                      </a:lnTo>
                      <a:lnTo>
                        <a:pt x="21973" y="8152"/>
                      </a:lnTo>
                      <a:lnTo>
                        <a:pt x="21802" y="7920"/>
                      </a:lnTo>
                      <a:lnTo>
                        <a:pt x="21557" y="7602"/>
                      </a:lnTo>
                      <a:lnTo>
                        <a:pt x="21301" y="7284"/>
                      </a:lnTo>
                      <a:lnTo>
                        <a:pt x="21032" y="6991"/>
                      </a:lnTo>
                      <a:lnTo>
                        <a:pt x="20751" y="6710"/>
                      </a:lnTo>
                      <a:lnTo>
                        <a:pt x="20458" y="6441"/>
                      </a:lnTo>
                      <a:lnTo>
                        <a:pt x="20152" y="6196"/>
                      </a:lnTo>
                      <a:lnTo>
                        <a:pt x="19847" y="5976"/>
                      </a:lnTo>
                      <a:lnTo>
                        <a:pt x="19517" y="5769"/>
                      </a:lnTo>
                      <a:lnTo>
                        <a:pt x="19492" y="5744"/>
                      </a:lnTo>
                      <a:lnTo>
                        <a:pt x="19468" y="5720"/>
                      </a:lnTo>
                      <a:lnTo>
                        <a:pt x="19431" y="5708"/>
                      </a:lnTo>
                      <a:lnTo>
                        <a:pt x="17659" y="4938"/>
                      </a:lnTo>
                      <a:lnTo>
                        <a:pt x="66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a:off x="4321425" y="3353800"/>
                  <a:ext cx="541700" cy="588450"/>
                </a:xfrm>
                <a:custGeom>
                  <a:avLst/>
                  <a:gdLst/>
                  <a:ahLst/>
                  <a:cxnLst/>
                  <a:rect l="l" t="t" r="r" b="b"/>
                  <a:pathLst>
                    <a:path w="21668" h="23538" extrusionOk="0">
                      <a:moveTo>
                        <a:pt x="8078" y="1"/>
                      </a:moveTo>
                      <a:lnTo>
                        <a:pt x="7773" y="13"/>
                      </a:lnTo>
                      <a:lnTo>
                        <a:pt x="7455" y="37"/>
                      </a:lnTo>
                      <a:lnTo>
                        <a:pt x="7150" y="62"/>
                      </a:lnTo>
                      <a:lnTo>
                        <a:pt x="6832" y="111"/>
                      </a:lnTo>
                      <a:lnTo>
                        <a:pt x="6526" y="172"/>
                      </a:lnTo>
                      <a:lnTo>
                        <a:pt x="6221" y="245"/>
                      </a:lnTo>
                      <a:lnTo>
                        <a:pt x="5915" y="331"/>
                      </a:lnTo>
                      <a:lnTo>
                        <a:pt x="5622" y="428"/>
                      </a:lnTo>
                      <a:lnTo>
                        <a:pt x="5329" y="538"/>
                      </a:lnTo>
                      <a:lnTo>
                        <a:pt x="5035" y="661"/>
                      </a:lnTo>
                      <a:lnTo>
                        <a:pt x="4742" y="783"/>
                      </a:lnTo>
                      <a:lnTo>
                        <a:pt x="4461" y="929"/>
                      </a:lnTo>
                      <a:lnTo>
                        <a:pt x="4192" y="1076"/>
                      </a:lnTo>
                      <a:lnTo>
                        <a:pt x="3911" y="1235"/>
                      </a:lnTo>
                      <a:lnTo>
                        <a:pt x="3654" y="1406"/>
                      </a:lnTo>
                      <a:lnTo>
                        <a:pt x="3386" y="1589"/>
                      </a:lnTo>
                      <a:lnTo>
                        <a:pt x="3141" y="1773"/>
                      </a:lnTo>
                      <a:lnTo>
                        <a:pt x="2897" y="1980"/>
                      </a:lnTo>
                      <a:lnTo>
                        <a:pt x="2652" y="2188"/>
                      </a:lnTo>
                      <a:lnTo>
                        <a:pt x="2420" y="2396"/>
                      </a:lnTo>
                      <a:lnTo>
                        <a:pt x="2200" y="2628"/>
                      </a:lnTo>
                      <a:lnTo>
                        <a:pt x="1992" y="2860"/>
                      </a:lnTo>
                      <a:lnTo>
                        <a:pt x="1785" y="3093"/>
                      </a:lnTo>
                      <a:lnTo>
                        <a:pt x="1589" y="3337"/>
                      </a:lnTo>
                      <a:lnTo>
                        <a:pt x="1406" y="3594"/>
                      </a:lnTo>
                      <a:lnTo>
                        <a:pt x="1235" y="3850"/>
                      </a:lnTo>
                      <a:lnTo>
                        <a:pt x="1076" y="4119"/>
                      </a:lnTo>
                      <a:lnTo>
                        <a:pt x="868" y="4486"/>
                      </a:lnTo>
                      <a:lnTo>
                        <a:pt x="697" y="4865"/>
                      </a:lnTo>
                      <a:lnTo>
                        <a:pt x="538" y="5243"/>
                      </a:lnTo>
                      <a:lnTo>
                        <a:pt x="392" y="5634"/>
                      </a:lnTo>
                      <a:lnTo>
                        <a:pt x="269" y="6013"/>
                      </a:lnTo>
                      <a:lnTo>
                        <a:pt x="172" y="6404"/>
                      </a:lnTo>
                      <a:lnTo>
                        <a:pt x="98" y="6795"/>
                      </a:lnTo>
                      <a:lnTo>
                        <a:pt x="25" y="7187"/>
                      </a:lnTo>
                      <a:lnTo>
                        <a:pt x="13" y="7370"/>
                      </a:lnTo>
                      <a:lnTo>
                        <a:pt x="0" y="7565"/>
                      </a:lnTo>
                      <a:lnTo>
                        <a:pt x="0" y="7749"/>
                      </a:lnTo>
                      <a:lnTo>
                        <a:pt x="13" y="7932"/>
                      </a:lnTo>
                      <a:lnTo>
                        <a:pt x="62" y="8311"/>
                      </a:lnTo>
                      <a:lnTo>
                        <a:pt x="123" y="8677"/>
                      </a:lnTo>
                      <a:lnTo>
                        <a:pt x="196" y="9105"/>
                      </a:lnTo>
                      <a:lnTo>
                        <a:pt x="294" y="9521"/>
                      </a:lnTo>
                      <a:lnTo>
                        <a:pt x="404" y="9936"/>
                      </a:lnTo>
                      <a:lnTo>
                        <a:pt x="514" y="10352"/>
                      </a:lnTo>
                      <a:lnTo>
                        <a:pt x="648" y="10743"/>
                      </a:lnTo>
                      <a:lnTo>
                        <a:pt x="783" y="11146"/>
                      </a:lnTo>
                      <a:lnTo>
                        <a:pt x="941" y="11537"/>
                      </a:lnTo>
                      <a:lnTo>
                        <a:pt x="1100" y="11916"/>
                      </a:lnTo>
                      <a:lnTo>
                        <a:pt x="1259" y="12295"/>
                      </a:lnTo>
                      <a:lnTo>
                        <a:pt x="1430" y="12686"/>
                      </a:lnTo>
                      <a:lnTo>
                        <a:pt x="1809" y="13431"/>
                      </a:lnTo>
                      <a:lnTo>
                        <a:pt x="2200" y="14189"/>
                      </a:lnTo>
                      <a:lnTo>
                        <a:pt x="2616" y="14935"/>
                      </a:lnTo>
                      <a:lnTo>
                        <a:pt x="3361" y="16303"/>
                      </a:lnTo>
                      <a:lnTo>
                        <a:pt x="4131" y="17660"/>
                      </a:lnTo>
                      <a:lnTo>
                        <a:pt x="5683" y="20361"/>
                      </a:lnTo>
                      <a:lnTo>
                        <a:pt x="7504" y="23538"/>
                      </a:lnTo>
                      <a:lnTo>
                        <a:pt x="21668" y="15411"/>
                      </a:lnTo>
                      <a:lnTo>
                        <a:pt x="15680" y="4975"/>
                      </a:lnTo>
                      <a:lnTo>
                        <a:pt x="15166" y="4009"/>
                      </a:lnTo>
                      <a:lnTo>
                        <a:pt x="14885" y="3533"/>
                      </a:lnTo>
                      <a:lnTo>
                        <a:pt x="14739" y="3313"/>
                      </a:lnTo>
                      <a:lnTo>
                        <a:pt x="14580" y="3080"/>
                      </a:lnTo>
                      <a:lnTo>
                        <a:pt x="14360" y="2799"/>
                      </a:lnTo>
                      <a:lnTo>
                        <a:pt x="14115" y="2518"/>
                      </a:lnTo>
                      <a:lnTo>
                        <a:pt x="13847" y="2262"/>
                      </a:lnTo>
                      <a:lnTo>
                        <a:pt x="13578" y="2017"/>
                      </a:lnTo>
                      <a:lnTo>
                        <a:pt x="13297" y="1797"/>
                      </a:lnTo>
                      <a:lnTo>
                        <a:pt x="13003" y="1577"/>
                      </a:lnTo>
                      <a:lnTo>
                        <a:pt x="12698" y="1382"/>
                      </a:lnTo>
                      <a:lnTo>
                        <a:pt x="12380" y="1198"/>
                      </a:lnTo>
                      <a:lnTo>
                        <a:pt x="12062" y="1027"/>
                      </a:lnTo>
                      <a:lnTo>
                        <a:pt x="11720" y="868"/>
                      </a:lnTo>
                      <a:lnTo>
                        <a:pt x="11390" y="722"/>
                      </a:lnTo>
                      <a:lnTo>
                        <a:pt x="11048" y="587"/>
                      </a:lnTo>
                      <a:lnTo>
                        <a:pt x="10694" y="465"/>
                      </a:lnTo>
                      <a:lnTo>
                        <a:pt x="10351" y="355"/>
                      </a:lnTo>
                      <a:lnTo>
                        <a:pt x="9997" y="257"/>
                      </a:lnTo>
                      <a:lnTo>
                        <a:pt x="9643" y="172"/>
                      </a:lnTo>
                      <a:lnTo>
                        <a:pt x="9337" y="111"/>
                      </a:lnTo>
                      <a:lnTo>
                        <a:pt x="9019" y="62"/>
                      </a:lnTo>
                      <a:lnTo>
                        <a:pt x="8714" y="25"/>
                      </a:lnTo>
                      <a:lnTo>
                        <a:pt x="8396" y="13"/>
                      </a:lnTo>
                      <a:lnTo>
                        <a:pt x="80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4499850" y="3696300"/>
                  <a:ext cx="373050" cy="289050"/>
                </a:xfrm>
                <a:custGeom>
                  <a:avLst/>
                  <a:gdLst/>
                  <a:ahLst/>
                  <a:cxnLst/>
                  <a:rect l="l" t="t" r="r" b="b"/>
                  <a:pathLst>
                    <a:path w="14922" h="11562" extrusionOk="0">
                      <a:moveTo>
                        <a:pt x="10803" y="0"/>
                      </a:moveTo>
                      <a:lnTo>
                        <a:pt x="10449" y="12"/>
                      </a:lnTo>
                      <a:lnTo>
                        <a:pt x="10107" y="37"/>
                      </a:lnTo>
                      <a:lnTo>
                        <a:pt x="9752" y="74"/>
                      </a:lnTo>
                      <a:lnTo>
                        <a:pt x="9386" y="122"/>
                      </a:lnTo>
                      <a:lnTo>
                        <a:pt x="9031" y="184"/>
                      </a:lnTo>
                      <a:lnTo>
                        <a:pt x="8665" y="269"/>
                      </a:lnTo>
                      <a:lnTo>
                        <a:pt x="8310" y="355"/>
                      </a:lnTo>
                      <a:lnTo>
                        <a:pt x="7944" y="465"/>
                      </a:lnTo>
                      <a:lnTo>
                        <a:pt x="7577" y="575"/>
                      </a:lnTo>
                      <a:lnTo>
                        <a:pt x="7223" y="697"/>
                      </a:lnTo>
                      <a:lnTo>
                        <a:pt x="6856" y="843"/>
                      </a:lnTo>
                      <a:lnTo>
                        <a:pt x="6502" y="990"/>
                      </a:lnTo>
                      <a:lnTo>
                        <a:pt x="6147" y="1149"/>
                      </a:lnTo>
                      <a:lnTo>
                        <a:pt x="5793" y="1320"/>
                      </a:lnTo>
                      <a:lnTo>
                        <a:pt x="5451" y="1503"/>
                      </a:lnTo>
                      <a:lnTo>
                        <a:pt x="5109" y="1699"/>
                      </a:lnTo>
                      <a:lnTo>
                        <a:pt x="4766" y="1894"/>
                      </a:lnTo>
                      <a:lnTo>
                        <a:pt x="4436" y="2114"/>
                      </a:lnTo>
                      <a:lnTo>
                        <a:pt x="4119" y="2334"/>
                      </a:lnTo>
                      <a:lnTo>
                        <a:pt x="3801" y="2554"/>
                      </a:lnTo>
                      <a:lnTo>
                        <a:pt x="3495" y="2787"/>
                      </a:lnTo>
                      <a:lnTo>
                        <a:pt x="3190" y="3031"/>
                      </a:lnTo>
                      <a:lnTo>
                        <a:pt x="2897" y="3288"/>
                      </a:lnTo>
                      <a:lnTo>
                        <a:pt x="2616" y="3544"/>
                      </a:lnTo>
                      <a:lnTo>
                        <a:pt x="2347" y="3801"/>
                      </a:lnTo>
                      <a:lnTo>
                        <a:pt x="2090" y="4070"/>
                      </a:lnTo>
                      <a:lnTo>
                        <a:pt x="1833" y="4339"/>
                      </a:lnTo>
                      <a:lnTo>
                        <a:pt x="1601" y="4620"/>
                      </a:lnTo>
                      <a:lnTo>
                        <a:pt x="1381" y="4913"/>
                      </a:lnTo>
                      <a:lnTo>
                        <a:pt x="1174" y="5194"/>
                      </a:lnTo>
                      <a:lnTo>
                        <a:pt x="978" y="5487"/>
                      </a:lnTo>
                      <a:lnTo>
                        <a:pt x="795" y="5793"/>
                      </a:lnTo>
                      <a:lnTo>
                        <a:pt x="636" y="6086"/>
                      </a:lnTo>
                      <a:lnTo>
                        <a:pt x="489" y="6379"/>
                      </a:lnTo>
                      <a:lnTo>
                        <a:pt x="367" y="6673"/>
                      </a:lnTo>
                      <a:lnTo>
                        <a:pt x="257" y="6954"/>
                      </a:lnTo>
                      <a:lnTo>
                        <a:pt x="171" y="7235"/>
                      </a:lnTo>
                      <a:lnTo>
                        <a:pt x="98" y="7504"/>
                      </a:lnTo>
                      <a:lnTo>
                        <a:pt x="49" y="7773"/>
                      </a:lnTo>
                      <a:lnTo>
                        <a:pt x="13" y="8041"/>
                      </a:lnTo>
                      <a:lnTo>
                        <a:pt x="0" y="8298"/>
                      </a:lnTo>
                      <a:lnTo>
                        <a:pt x="0" y="8543"/>
                      </a:lnTo>
                      <a:lnTo>
                        <a:pt x="25" y="8787"/>
                      </a:lnTo>
                      <a:lnTo>
                        <a:pt x="61" y="9019"/>
                      </a:lnTo>
                      <a:lnTo>
                        <a:pt x="123" y="9251"/>
                      </a:lnTo>
                      <a:lnTo>
                        <a:pt x="196" y="9471"/>
                      </a:lnTo>
                      <a:lnTo>
                        <a:pt x="281" y="9679"/>
                      </a:lnTo>
                      <a:lnTo>
                        <a:pt x="391" y="9875"/>
                      </a:lnTo>
                      <a:lnTo>
                        <a:pt x="501" y="10070"/>
                      </a:lnTo>
                      <a:lnTo>
                        <a:pt x="648" y="10253"/>
                      </a:lnTo>
                      <a:lnTo>
                        <a:pt x="795" y="10425"/>
                      </a:lnTo>
                      <a:lnTo>
                        <a:pt x="966" y="10583"/>
                      </a:lnTo>
                      <a:lnTo>
                        <a:pt x="1149" y="10730"/>
                      </a:lnTo>
                      <a:lnTo>
                        <a:pt x="1345" y="10864"/>
                      </a:lnTo>
                      <a:lnTo>
                        <a:pt x="1565" y="10999"/>
                      </a:lnTo>
                      <a:lnTo>
                        <a:pt x="1785" y="11109"/>
                      </a:lnTo>
                      <a:lnTo>
                        <a:pt x="2029" y="11219"/>
                      </a:lnTo>
                      <a:lnTo>
                        <a:pt x="2286" y="11304"/>
                      </a:lnTo>
                      <a:lnTo>
                        <a:pt x="2567" y="11390"/>
                      </a:lnTo>
                      <a:lnTo>
                        <a:pt x="2848" y="11451"/>
                      </a:lnTo>
                      <a:lnTo>
                        <a:pt x="3141" y="11500"/>
                      </a:lnTo>
                      <a:lnTo>
                        <a:pt x="3459" y="11537"/>
                      </a:lnTo>
                      <a:lnTo>
                        <a:pt x="3777" y="11561"/>
                      </a:lnTo>
                      <a:lnTo>
                        <a:pt x="4473" y="11561"/>
                      </a:lnTo>
                      <a:lnTo>
                        <a:pt x="4815" y="11537"/>
                      </a:lnTo>
                      <a:lnTo>
                        <a:pt x="5182" y="11500"/>
                      </a:lnTo>
                      <a:lnTo>
                        <a:pt x="5536" y="11451"/>
                      </a:lnTo>
                      <a:lnTo>
                        <a:pt x="5903" y="11390"/>
                      </a:lnTo>
                      <a:lnTo>
                        <a:pt x="6257" y="11304"/>
                      </a:lnTo>
                      <a:lnTo>
                        <a:pt x="6624" y="11219"/>
                      </a:lnTo>
                      <a:lnTo>
                        <a:pt x="6991" y="11109"/>
                      </a:lnTo>
                      <a:lnTo>
                        <a:pt x="7345" y="10999"/>
                      </a:lnTo>
                      <a:lnTo>
                        <a:pt x="7712" y="10864"/>
                      </a:lnTo>
                      <a:lnTo>
                        <a:pt x="8066" y="10730"/>
                      </a:lnTo>
                      <a:lnTo>
                        <a:pt x="8433" y="10583"/>
                      </a:lnTo>
                      <a:lnTo>
                        <a:pt x="8787" y="10425"/>
                      </a:lnTo>
                      <a:lnTo>
                        <a:pt x="9141" y="10253"/>
                      </a:lnTo>
                      <a:lnTo>
                        <a:pt x="9484" y="10070"/>
                      </a:lnTo>
                      <a:lnTo>
                        <a:pt x="9826" y="9875"/>
                      </a:lnTo>
                      <a:lnTo>
                        <a:pt x="10168" y="9679"/>
                      </a:lnTo>
                      <a:lnTo>
                        <a:pt x="10498" y="9471"/>
                      </a:lnTo>
                      <a:lnTo>
                        <a:pt x="10816" y="9251"/>
                      </a:lnTo>
                      <a:lnTo>
                        <a:pt x="11133" y="9019"/>
                      </a:lnTo>
                      <a:lnTo>
                        <a:pt x="11439" y="8787"/>
                      </a:lnTo>
                      <a:lnTo>
                        <a:pt x="11744" y="8543"/>
                      </a:lnTo>
                      <a:lnTo>
                        <a:pt x="12038" y="8298"/>
                      </a:lnTo>
                      <a:lnTo>
                        <a:pt x="12319" y="8041"/>
                      </a:lnTo>
                      <a:lnTo>
                        <a:pt x="12588" y="7773"/>
                      </a:lnTo>
                      <a:lnTo>
                        <a:pt x="12844" y="7504"/>
                      </a:lnTo>
                      <a:lnTo>
                        <a:pt x="13089" y="7235"/>
                      </a:lnTo>
                      <a:lnTo>
                        <a:pt x="13333" y="6954"/>
                      </a:lnTo>
                      <a:lnTo>
                        <a:pt x="13553" y="6673"/>
                      </a:lnTo>
                      <a:lnTo>
                        <a:pt x="13761" y="6379"/>
                      </a:lnTo>
                      <a:lnTo>
                        <a:pt x="13956" y="6086"/>
                      </a:lnTo>
                      <a:lnTo>
                        <a:pt x="14128" y="5793"/>
                      </a:lnTo>
                      <a:lnTo>
                        <a:pt x="14299" y="5487"/>
                      </a:lnTo>
                      <a:lnTo>
                        <a:pt x="14445" y="5194"/>
                      </a:lnTo>
                      <a:lnTo>
                        <a:pt x="14567" y="4913"/>
                      </a:lnTo>
                      <a:lnTo>
                        <a:pt x="14665" y="4620"/>
                      </a:lnTo>
                      <a:lnTo>
                        <a:pt x="14763" y="4339"/>
                      </a:lnTo>
                      <a:lnTo>
                        <a:pt x="14824" y="4070"/>
                      </a:lnTo>
                      <a:lnTo>
                        <a:pt x="14873" y="3801"/>
                      </a:lnTo>
                      <a:lnTo>
                        <a:pt x="14910" y="3532"/>
                      </a:lnTo>
                      <a:lnTo>
                        <a:pt x="14922" y="3275"/>
                      </a:lnTo>
                      <a:lnTo>
                        <a:pt x="14922" y="3031"/>
                      </a:lnTo>
                      <a:lnTo>
                        <a:pt x="14897" y="2787"/>
                      </a:lnTo>
                      <a:lnTo>
                        <a:pt x="14861" y="2554"/>
                      </a:lnTo>
                      <a:lnTo>
                        <a:pt x="14800" y="2322"/>
                      </a:lnTo>
                      <a:lnTo>
                        <a:pt x="14739" y="2114"/>
                      </a:lnTo>
                      <a:lnTo>
                        <a:pt x="14641" y="1894"/>
                      </a:lnTo>
                      <a:lnTo>
                        <a:pt x="14543" y="1699"/>
                      </a:lnTo>
                      <a:lnTo>
                        <a:pt x="14421" y="1503"/>
                      </a:lnTo>
                      <a:lnTo>
                        <a:pt x="14286" y="1320"/>
                      </a:lnTo>
                      <a:lnTo>
                        <a:pt x="14128" y="1149"/>
                      </a:lnTo>
                      <a:lnTo>
                        <a:pt x="13956" y="990"/>
                      </a:lnTo>
                      <a:lnTo>
                        <a:pt x="13773" y="843"/>
                      </a:lnTo>
                      <a:lnTo>
                        <a:pt x="13578" y="697"/>
                      </a:lnTo>
                      <a:lnTo>
                        <a:pt x="13358" y="575"/>
                      </a:lnTo>
                      <a:lnTo>
                        <a:pt x="13138" y="465"/>
                      </a:lnTo>
                      <a:lnTo>
                        <a:pt x="12893" y="355"/>
                      </a:lnTo>
                      <a:lnTo>
                        <a:pt x="12637" y="269"/>
                      </a:lnTo>
                      <a:lnTo>
                        <a:pt x="12368" y="184"/>
                      </a:lnTo>
                      <a:lnTo>
                        <a:pt x="12074" y="122"/>
                      </a:lnTo>
                      <a:lnTo>
                        <a:pt x="11781" y="74"/>
                      </a:lnTo>
                      <a:lnTo>
                        <a:pt x="11463" y="37"/>
                      </a:lnTo>
                      <a:lnTo>
                        <a:pt x="11146" y="12"/>
                      </a:lnTo>
                      <a:lnTo>
                        <a:pt x="108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4509625" y="3739075"/>
                  <a:ext cx="544450" cy="587525"/>
                </a:xfrm>
                <a:custGeom>
                  <a:avLst/>
                  <a:gdLst/>
                  <a:ahLst/>
                  <a:cxnLst/>
                  <a:rect l="l" t="t" r="r" b="b"/>
                  <a:pathLst>
                    <a:path w="21778" h="23501" extrusionOk="0">
                      <a:moveTo>
                        <a:pt x="14140" y="0"/>
                      </a:moveTo>
                      <a:lnTo>
                        <a:pt x="0" y="8176"/>
                      </a:lnTo>
                      <a:lnTo>
                        <a:pt x="5976" y="18454"/>
                      </a:lnTo>
                      <a:lnTo>
                        <a:pt x="6050" y="18649"/>
                      </a:lnTo>
                      <a:lnTo>
                        <a:pt x="6135" y="18845"/>
                      </a:lnTo>
                      <a:lnTo>
                        <a:pt x="6233" y="19028"/>
                      </a:lnTo>
                      <a:lnTo>
                        <a:pt x="6331" y="19199"/>
                      </a:lnTo>
                      <a:lnTo>
                        <a:pt x="6539" y="19541"/>
                      </a:lnTo>
                      <a:lnTo>
                        <a:pt x="6758" y="19883"/>
                      </a:lnTo>
                      <a:lnTo>
                        <a:pt x="6930" y="20128"/>
                      </a:lnTo>
                      <a:lnTo>
                        <a:pt x="7101" y="20360"/>
                      </a:lnTo>
                      <a:lnTo>
                        <a:pt x="7284" y="20592"/>
                      </a:lnTo>
                      <a:lnTo>
                        <a:pt x="7480" y="20812"/>
                      </a:lnTo>
                      <a:lnTo>
                        <a:pt x="7675" y="21032"/>
                      </a:lnTo>
                      <a:lnTo>
                        <a:pt x="7883" y="21240"/>
                      </a:lnTo>
                      <a:lnTo>
                        <a:pt x="8103" y="21435"/>
                      </a:lnTo>
                      <a:lnTo>
                        <a:pt x="8323" y="21631"/>
                      </a:lnTo>
                      <a:lnTo>
                        <a:pt x="8555" y="21814"/>
                      </a:lnTo>
                      <a:lnTo>
                        <a:pt x="8799" y="21985"/>
                      </a:lnTo>
                      <a:lnTo>
                        <a:pt x="9044" y="22156"/>
                      </a:lnTo>
                      <a:lnTo>
                        <a:pt x="9300" y="22315"/>
                      </a:lnTo>
                      <a:lnTo>
                        <a:pt x="9557" y="22462"/>
                      </a:lnTo>
                      <a:lnTo>
                        <a:pt x="9826" y="22596"/>
                      </a:lnTo>
                      <a:lnTo>
                        <a:pt x="10095" y="22731"/>
                      </a:lnTo>
                      <a:lnTo>
                        <a:pt x="10376" y="22853"/>
                      </a:lnTo>
                      <a:lnTo>
                        <a:pt x="10755" y="23000"/>
                      </a:lnTo>
                      <a:lnTo>
                        <a:pt x="11134" y="23122"/>
                      </a:lnTo>
                      <a:lnTo>
                        <a:pt x="11525" y="23232"/>
                      </a:lnTo>
                      <a:lnTo>
                        <a:pt x="11916" y="23330"/>
                      </a:lnTo>
                      <a:lnTo>
                        <a:pt x="12319" y="23403"/>
                      </a:lnTo>
                      <a:lnTo>
                        <a:pt x="12722" y="23452"/>
                      </a:lnTo>
                      <a:lnTo>
                        <a:pt x="13138" y="23488"/>
                      </a:lnTo>
                      <a:lnTo>
                        <a:pt x="13553" y="23501"/>
                      </a:lnTo>
                      <a:lnTo>
                        <a:pt x="13944" y="23488"/>
                      </a:lnTo>
                      <a:lnTo>
                        <a:pt x="14323" y="23464"/>
                      </a:lnTo>
                      <a:lnTo>
                        <a:pt x="14702" y="23415"/>
                      </a:lnTo>
                      <a:lnTo>
                        <a:pt x="15081" y="23354"/>
                      </a:lnTo>
                      <a:lnTo>
                        <a:pt x="15447" y="23281"/>
                      </a:lnTo>
                      <a:lnTo>
                        <a:pt x="15814" y="23183"/>
                      </a:lnTo>
                      <a:lnTo>
                        <a:pt x="16168" y="23073"/>
                      </a:lnTo>
                      <a:lnTo>
                        <a:pt x="16511" y="22951"/>
                      </a:lnTo>
                      <a:lnTo>
                        <a:pt x="16853" y="22816"/>
                      </a:lnTo>
                      <a:lnTo>
                        <a:pt x="17183" y="22657"/>
                      </a:lnTo>
                      <a:lnTo>
                        <a:pt x="17513" y="22486"/>
                      </a:lnTo>
                      <a:lnTo>
                        <a:pt x="17818" y="22303"/>
                      </a:lnTo>
                      <a:lnTo>
                        <a:pt x="18136" y="22108"/>
                      </a:lnTo>
                      <a:lnTo>
                        <a:pt x="18429" y="21900"/>
                      </a:lnTo>
                      <a:lnTo>
                        <a:pt x="18710" y="21680"/>
                      </a:lnTo>
                      <a:lnTo>
                        <a:pt x="18991" y="21448"/>
                      </a:lnTo>
                      <a:lnTo>
                        <a:pt x="19260" y="21203"/>
                      </a:lnTo>
                      <a:lnTo>
                        <a:pt x="19517" y="20947"/>
                      </a:lnTo>
                      <a:lnTo>
                        <a:pt x="19761" y="20678"/>
                      </a:lnTo>
                      <a:lnTo>
                        <a:pt x="19981" y="20397"/>
                      </a:lnTo>
                      <a:lnTo>
                        <a:pt x="20201" y="20103"/>
                      </a:lnTo>
                      <a:lnTo>
                        <a:pt x="20409" y="19810"/>
                      </a:lnTo>
                      <a:lnTo>
                        <a:pt x="20605" y="19492"/>
                      </a:lnTo>
                      <a:lnTo>
                        <a:pt x="20788" y="19175"/>
                      </a:lnTo>
                      <a:lnTo>
                        <a:pt x="20947" y="18857"/>
                      </a:lnTo>
                      <a:lnTo>
                        <a:pt x="21106" y="18515"/>
                      </a:lnTo>
                      <a:lnTo>
                        <a:pt x="21240" y="18172"/>
                      </a:lnTo>
                      <a:lnTo>
                        <a:pt x="21362" y="17818"/>
                      </a:lnTo>
                      <a:lnTo>
                        <a:pt x="21460" y="17464"/>
                      </a:lnTo>
                      <a:lnTo>
                        <a:pt x="21546" y="17097"/>
                      </a:lnTo>
                      <a:lnTo>
                        <a:pt x="21619" y="16730"/>
                      </a:lnTo>
                      <a:lnTo>
                        <a:pt x="21680" y="16352"/>
                      </a:lnTo>
                      <a:lnTo>
                        <a:pt x="21704" y="16229"/>
                      </a:lnTo>
                      <a:lnTo>
                        <a:pt x="21741" y="16095"/>
                      </a:lnTo>
                      <a:lnTo>
                        <a:pt x="21766" y="15838"/>
                      </a:lnTo>
                      <a:lnTo>
                        <a:pt x="21778" y="15557"/>
                      </a:lnTo>
                      <a:lnTo>
                        <a:pt x="21778" y="15276"/>
                      </a:lnTo>
                      <a:lnTo>
                        <a:pt x="21766" y="14873"/>
                      </a:lnTo>
                      <a:lnTo>
                        <a:pt x="21741" y="14470"/>
                      </a:lnTo>
                      <a:lnTo>
                        <a:pt x="21692" y="14078"/>
                      </a:lnTo>
                      <a:lnTo>
                        <a:pt x="21631" y="13687"/>
                      </a:lnTo>
                      <a:lnTo>
                        <a:pt x="21546" y="13296"/>
                      </a:lnTo>
                      <a:lnTo>
                        <a:pt x="21448" y="12917"/>
                      </a:lnTo>
                      <a:lnTo>
                        <a:pt x="21326" y="12551"/>
                      </a:lnTo>
                      <a:lnTo>
                        <a:pt x="21179" y="12196"/>
                      </a:lnTo>
                      <a:lnTo>
                        <a:pt x="21179" y="12160"/>
                      </a:lnTo>
                      <a:lnTo>
                        <a:pt x="21167" y="12123"/>
                      </a:lnTo>
                      <a:lnTo>
                        <a:pt x="21142" y="12086"/>
                      </a:lnTo>
                      <a:lnTo>
                        <a:pt x="20165" y="10437"/>
                      </a:lnTo>
                      <a:lnTo>
                        <a:pt x="141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a:off x="4064175" y="4003025"/>
                  <a:ext cx="578375" cy="577150"/>
                </a:xfrm>
                <a:custGeom>
                  <a:avLst/>
                  <a:gdLst/>
                  <a:ahLst/>
                  <a:cxnLst/>
                  <a:rect l="l" t="t" r="r" b="b"/>
                  <a:pathLst>
                    <a:path w="23135" h="23086" extrusionOk="0">
                      <a:moveTo>
                        <a:pt x="14678" y="1"/>
                      </a:moveTo>
                      <a:lnTo>
                        <a:pt x="14274" y="25"/>
                      </a:lnTo>
                      <a:lnTo>
                        <a:pt x="13883" y="62"/>
                      </a:lnTo>
                      <a:lnTo>
                        <a:pt x="13700" y="86"/>
                      </a:lnTo>
                      <a:lnTo>
                        <a:pt x="13517" y="123"/>
                      </a:lnTo>
                      <a:lnTo>
                        <a:pt x="13346" y="184"/>
                      </a:lnTo>
                      <a:lnTo>
                        <a:pt x="13162" y="233"/>
                      </a:lnTo>
                      <a:lnTo>
                        <a:pt x="12820" y="380"/>
                      </a:lnTo>
                      <a:lnTo>
                        <a:pt x="12478" y="526"/>
                      </a:lnTo>
                      <a:lnTo>
                        <a:pt x="12075" y="710"/>
                      </a:lnTo>
                      <a:lnTo>
                        <a:pt x="11696" y="917"/>
                      </a:lnTo>
                      <a:lnTo>
                        <a:pt x="11329" y="1125"/>
                      </a:lnTo>
                      <a:lnTo>
                        <a:pt x="10963" y="1345"/>
                      </a:lnTo>
                      <a:lnTo>
                        <a:pt x="10608" y="1565"/>
                      </a:lnTo>
                      <a:lnTo>
                        <a:pt x="10266" y="1810"/>
                      </a:lnTo>
                      <a:lnTo>
                        <a:pt x="9924" y="2054"/>
                      </a:lnTo>
                      <a:lnTo>
                        <a:pt x="9594" y="2298"/>
                      </a:lnTo>
                      <a:lnTo>
                        <a:pt x="9264" y="2567"/>
                      </a:lnTo>
                      <a:lnTo>
                        <a:pt x="8946" y="2824"/>
                      </a:lnTo>
                      <a:lnTo>
                        <a:pt x="8311" y="3374"/>
                      </a:lnTo>
                      <a:lnTo>
                        <a:pt x="7687" y="3948"/>
                      </a:lnTo>
                      <a:lnTo>
                        <a:pt x="7064" y="4547"/>
                      </a:lnTo>
                      <a:lnTo>
                        <a:pt x="5940" y="5622"/>
                      </a:lnTo>
                      <a:lnTo>
                        <a:pt x="4828" y="6710"/>
                      </a:lnTo>
                      <a:lnTo>
                        <a:pt x="2604" y="8910"/>
                      </a:lnTo>
                      <a:lnTo>
                        <a:pt x="1" y="11476"/>
                      </a:lnTo>
                      <a:lnTo>
                        <a:pt x="11488" y="23086"/>
                      </a:lnTo>
                      <a:lnTo>
                        <a:pt x="20043" y="14617"/>
                      </a:lnTo>
                      <a:lnTo>
                        <a:pt x="20837" y="13871"/>
                      </a:lnTo>
                      <a:lnTo>
                        <a:pt x="21228" y="13480"/>
                      </a:lnTo>
                      <a:lnTo>
                        <a:pt x="21411" y="13285"/>
                      </a:lnTo>
                      <a:lnTo>
                        <a:pt x="21595" y="13077"/>
                      </a:lnTo>
                      <a:lnTo>
                        <a:pt x="21802" y="12784"/>
                      </a:lnTo>
                      <a:lnTo>
                        <a:pt x="22010" y="12478"/>
                      </a:lnTo>
                      <a:lnTo>
                        <a:pt x="22193" y="12161"/>
                      </a:lnTo>
                      <a:lnTo>
                        <a:pt x="22352" y="11831"/>
                      </a:lnTo>
                      <a:lnTo>
                        <a:pt x="22499" y="11501"/>
                      </a:lnTo>
                      <a:lnTo>
                        <a:pt x="22633" y="11158"/>
                      </a:lnTo>
                      <a:lnTo>
                        <a:pt x="22743" y="10816"/>
                      </a:lnTo>
                      <a:lnTo>
                        <a:pt x="22841" y="10462"/>
                      </a:lnTo>
                      <a:lnTo>
                        <a:pt x="22927" y="10107"/>
                      </a:lnTo>
                      <a:lnTo>
                        <a:pt x="23000" y="9741"/>
                      </a:lnTo>
                      <a:lnTo>
                        <a:pt x="23049" y="9386"/>
                      </a:lnTo>
                      <a:lnTo>
                        <a:pt x="23098" y="9020"/>
                      </a:lnTo>
                      <a:lnTo>
                        <a:pt x="23122" y="8653"/>
                      </a:lnTo>
                      <a:lnTo>
                        <a:pt x="23134" y="8287"/>
                      </a:lnTo>
                      <a:lnTo>
                        <a:pt x="23134" y="7920"/>
                      </a:lnTo>
                      <a:lnTo>
                        <a:pt x="23134" y="7553"/>
                      </a:lnTo>
                      <a:lnTo>
                        <a:pt x="23110" y="7236"/>
                      </a:lnTo>
                      <a:lnTo>
                        <a:pt x="23086" y="6918"/>
                      </a:lnTo>
                      <a:lnTo>
                        <a:pt x="23037" y="6612"/>
                      </a:lnTo>
                      <a:lnTo>
                        <a:pt x="22976" y="6307"/>
                      </a:lnTo>
                      <a:lnTo>
                        <a:pt x="22902" y="6001"/>
                      </a:lnTo>
                      <a:lnTo>
                        <a:pt x="22804" y="5696"/>
                      </a:lnTo>
                      <a:lnTo>
                        <a:pt x="22707" y="5402"/>
                      </a:lnTo>
                      <a:lnTo>
                        <a:pt x="22597" y="5109"/>
                      </a:lnTo>
                      <a:lnTo>
                        <a:pt x="22475" y="4828"/>
                      </a:lnTo>
                      <a:lnTo>
                        <a:pt x="22340" y="4547"/>
                      </a:lnTo>
                      <a:lnTo>
                        <a:pt x="22181" y="4266"/>
                      </a:lnTo>
                      <a:lnTo>
                        <a:pt x="22022" y="3997"/>
                      </a:lnTo>
                      <a:lnTo>
                        <a:pt x="21851" y="3728"/>
                      </a:lnTo>
                      <a:lnTo>
                        <a:pt x="21680" y="3472"/>
                      </a:lnTo>
                      <a:lnTo>
                        <a:pt x="21485" y="3227"/>
                      </a:lnTo>
                      <a:lnTo>
                        <a:pt x="21289" y="2983"/>
                      </a:lnTo>
                      <a:lnTo>
                        <a:pt x="21081" y="2738"/>
                      </a:lnTo>
                      <a:lnTo>
                        <a:pt x="20861" y="2506"/>
                      </a:lnTo>
                      <a:lnTo>
                        <a:pt x="20641" y="2286"/>
                      </a:lnTo>
                      <a:lnTo>
                        <a:pt x="20397" y="2078"/>
                      </a:lnTo>
                      <a:lnTo>
                        <a:pt x="20165" y="1871"/>
                      </a:lnTo>
                      <a:lnTo>
                        <a:pt x="19908" y="1675"/>
                      </a:lnTo>
                      <a:lnTo>
                        <a:pt x="19664" y="1492"/>
                      </a:lnTo>
                      <a:lnTo>
                        <a:pt x="19395" y="1309"/>
                      </a:lnTo>
                      <a:lnTo>
                        <a:pt x="19126" y="1150"/>
                      </a:lnTo>
                      <a:lnTo>
                        <a:pt x="18857" y="991"/>
                      </a:lnTo>
                      <a:lnTo>
                        <a:pt x="18576" y="844"/>
                      </a:lnTo>
                      <a:lnTo>
                        <a:pt x="18295" y="710"/>
                      </a:lnTo>
                      <a:lnTo>
                        <a:pt x="18002" y="587"/>
                      </a:lnTo>
                      <a:lnTo>
                        <a:pt x="17721" y="477"/>
                      </a:lnTo>
                      <a:lnTo>
                        <a:pt x="17415" y="368"/>
                      </a:lnTo>
                      <a:lnTo>
                        <a:pt x="17122" y="282"/>
                      </a:lnTo>
                      <a:lnTo>
                        <a:pt x="16719" y="184"/>
                      </a:lnTo>
                      <a:lnTo>
                        <a:pt x="16303" y="99"/>
                      </a:lnTo>
                      <a:lnTo>
                        <a:pt x="15900" y="50"/>
                      </a:lnTo>
                      <a:lnTo>
                        <a:pt x="15484" y="13"/>
                      </a:lnTo>
                      <a:lnTo>
                        <a:pt x="150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9"/>
                <p:cNvSpPr/>
                <p:nvPr/>
              </p:nvSpPr>
              <p:spPr>
                <a:xfrm>
                  <a:off x="4040950" y="4268525"/>
                  <a:ext cx="333350" cy="333975"/>
                </a:xfrm>
                <a:custGeom>
                  <a:avLst/>
                  <a:gdLst/>
                  <a:ahLst/>
                  <a:cxnLst/>
                  <a:rect l="l" t="t" r="r" b="b"/>
                  <a:pathLst>
                    <a:path w="13334" h="13359" extrusionOk="0">
                      <a:moveTo>
                        <a:pt x="3117" y="1"/>
                      </a:moveTo>
                      <a:lnTo>
                        <a:pt x="2836" y="25"/>
                      </a:lnTo>
                      <a:lnTo>
                        <a:pt x="2579" y="62"/>
                      </a:lnTo>
                      <a:lnTo>
                        <a:pt x="2323" y="111"/>
                      </a:lnTo>
                      <a:lnTo>
                        <a:pt x="2091" y="172"/>
                      </a:lnTo>
                      <a:lnTo>
                        <a:pt x="1858" y="257"/>
                      </a:lnTo>
                      <a:lnTo>
                        <a:pt x="1638" y="355"/>
                      </a:lnTo>
                      <a:lnTo>
                        <a:pt x="1443" y="465"/>
                      </a:lnTo>
                      <a:lnTo>
                        <a:pt x="1247" y="600"/>
                      </a:lnTo>
                      <a:lnTo>
                        <a:pt x="1064" y="734"/>
                      </a:lnTo>
                      <a:lnTo>
                        <a:pt x="905" y="881"/>
                      </a:lnTo>
                      <a:lnTo>
                        <a:pt x="746" y="1052"/>
                      </a:lnTo>
                      <a:lnTo>
                        <a:pt x="600" y="1235"/>
                      </a:lnTo>
                      <a:lnTo>
                        <a:pt x="477" y="1418"/>
                      </a:lnTo>
                      <a:lnTo>
                        <a:pt x="367" y="1626"/>
                      </a:lnTo>
                      <a:lnTo>
                        <a:pt x="270" y="1846"/>
                      </a:lnTo>
                      <a:lnTo>
                        <a:pt x="184" y="2066"/>
                      </a:lnTo>
                      <a:lnTo>
                        <a:pt x="123" y="2310"/>
                      </a:lnTo>
                      <a:lnTo>
                        <a:pt x="62" y="2555"/>
                      </a:lnTo>
                      <a:lnTo>
                        <a:pt x="25" y="2824"/>
                      </a:lnTo>
                      <a:lnTo>
                        <a:pt x="1" y="3093"/>
                      </a:lnTo>
                      <a:lnTo>
                        <a:pt x="1" y="3374"/>
                      </a:lnTo>
                      <a:lnTo>
                        <a:pt x="13" y="3667"/>
                      </a:lnTo>
                      <a:lnTo>
                        <a:pt x="38" y="3973"/>
                      </a:lnTo>
                      <a:lnTo>
                        <a:pt x="86" y="4278"/>
                      </a:lnTo>
                      <a:lnTo>
                        <a:pt x="148" y="4596"/>
                      </a:lnTo>
                      <a:lnTo>
                        <a:pt x="221" y="4926"/>
                      </a:lnTo>
                      <a:lnTo>
                        <a:pt x="319" y="5268"/>
                      </a:lnTo>
                      <a:lnTo>
                        <a:pt x="429" y="5598"/>
                      </a:lnTo>
                      <a:lnTo>
                        <a:pt x="563" y="5928"/>
                      </a:lnTo>
                      <a:lnTo>
                        <a:pt x="697" y="6270"/>
                      </a:lnTo>
                      <a:lnTo>
                        <a:pt x="856" y="6600"/>
                      </a:lnTo>
                      <a:lnTo>
                        <a:pt x="1027" y="6930"/>
                      </a:lnTo>
                      <a:lnTo>
                        <a:pt x="1198" y="7260"/>
                      </a:lnTo>
                      <a:lnTo>
                        <a:pt x="1394" y="7578"/>
                      </a:lnTo>
                      <a:lnTo>
                        <a:pt x="1602" y="7908"/>
                      </a:lnTo>
                      <a:lnTo>
                        <a:pt x="1822" y="8225"/>
                      </a:lnTo>
                      <a:lnTo>
                        <a:pt x="2042" y="8531"/>
                      </a:lnTo>
                      <a:lnTo>
                        <a:pt x="2286" y="8836"/>
                      </a:lnTo>
                      <a:lnTo>
                        <a:pt x="2531" y="9142"/>
                      </a:lnTo>
                      <a:lnTo>
                        <a:pt x="2787" y="9435"/>
                      </a:lnTo>
                      <a:lnTo>
                        <a:pt x="3044" y="9729"/>
                      </a:lnTo>
                      <a:lnTo>
                        <a:pt x="3325" y="10010"/>
                      </a:lnTo>
                      <a:lnTo>
                        <a:pt x="3606" y="10291"/>
                      </a:lnTo>
                      <a:lnTo>
                        <a:pt x="3887" y="10547"/>
                      </a:lnTo>
                      <a:lnTo>
                        <a:pt x="4180" y="10804"/>
                      </a:lnTo>
                      <a:lnTo>
                        <a:pt x="4486" y="11061"/>
                      </a:lnTo>
                      <a:lnTo>
                        <a:pt x="4791" y="11293"/>
                      </a:lnTo>
                      <a:lnTo>
                        <a:pt x="5097" y="11525"/>
                      </a:lnTo>
                      <a:lnTo>
                        <a:pt x="5415" y="11745"/>
                      </a:lnTo>
                      <a:lnTo>
                        <a:pt x="5732" y="11940"/>
                      </a:lnTo>
                      <a:lnTo>
                        <a:pt x="6062" y="12136"/>
                      </a:lnTo>
                      <a:lnTo>
                        <a:pt x="6380" y="12319"/>
                      </a:lnTo>
                      <a:lnTo>
                        <a:pt x="6710" y="12490"/>
                      </a:lnTo>
                      <a:lnTo>
                        <a:pt x="7040" y="12649"/>
                      </a:lnTo>
                      <a:lnTo>
                        <a:pt x="7370" y="12784"/>
                      </a:lnTo>
                      <a:lnTo>
                        <a:pt x="7712" y="12918"/>
                      </a:lnTo>
                      <a:lnTo>
                        <a:pt x="8042" y="13028"/>
                      </a:lnTo>
                      <a:lnTo>
                        <a:pt x="8372" y="13126"/>
                      </a:lnTo>
                      <a:lnTo>
                        <a:pt x="8702" y="13211"/>
                      </a:lnTo>
                      <a:lnTo>
                        <a:pt x="9032" y="13273"/>
                      </a:lnTo>
                      <a:lnTo>
                        <a:pt x="9337" y="13321"/>
                      </a:lnTo>
                      <a:lnTo>
                        <a:pt x="9643" y="13346"/>
                      </a:lnTo>
                      <a:lnTo>
                        <a:pt x="9936" y="13358"/>
                      </a:lnTo>
                      <a:lnTo>
                        <a:pt x="10217" y="13358"/>
                      </a:lnTo>
                      <a:lnTo>
                        <a:pt x="10486" y="13334"/>
                      </a:lnTo>
                      <a:lnTo>
                        <a:pt x="10755" y="13297"/>
                      </a:lnTo>
                      <a:lnTo>
                        <a:pt x="11000" y="13248"/>
                      </a:lnTo>
                      <a:lnTo>
                        <a:pt x="11244" y="13175"/>
                      </a:lnTo>
                      <a:lnTo>
                        <a:pt x="11476" y="13101"/>
                      </a:lnTo>
                      <a:lnTo>
                        <a:pt x="11684" y="13004"/>
                      </a:lnTo>
                      <a:lnTo>
                        <a:pt x="11892" y="12881"/>
                      </a:lnTo>
                      <a:lnTo>
                        <a:pt x="12087" y="12759"/>
                      </a:lnTo>
                      <a:lnTo>
                        <a:pt x="12270" y="12625"/>
                      </a:lnTo>
                      <a:lnTo>
                        <a:pt x="12429" y="12466"/>
                      </a:lnTo>
                      <a:lnTo>
                        <a:pt x="12588" y="12307"/>
                      </a:lnTo>
                      <a:lnTo>
                        <a:pt x="12723" y="12124"/>
                      </a:lnTo>
                      <a:lnTo>
                        <a:pt x="12857" y="11928"/>
                      </a:lnTo>
                      <a:lnTo>
                        <a:pt x="12967" y="11733"/>
                      </a:lnTo>
                      <a:lnTo>
                        <a:pt x="13065" y="11513"/>
                      </a:lnTo>
                      <a:lnTo>
                        <a:pt x="13150" y="11281"/>
                      </a:lnTo>
                      <a:lnTo>
                        <a:pt x="13224" y="11048"/>
                      </a:lnTo>
                      <a:lnTo>
                        <a:pt x="13273" y="10792"/>
                      </a:lnTo>
                      <a:lnTo>
                        <a:pt x="13309" y="10535"/>
                      </a:lnTo>
                      <a:lnTo>
                        <a:pt x="13334" y="10254"/>
                      </a:lnTo>
                      <a:lnTo>
                        <a:pt x="13334" y="9973"/>
                      </a:lnTo>
                      <a:lnTo>
                        <a:pt x="13321" y="9680"/>
                      </a:lnTo>
                      <a:lnTo>
                        <a:pt x="13297" y="9386"/>
                      </a:lnTo>
                      <a:lnTo>
                        <a:pt x="13248" y="9069"/>
                      </a:lnTo>
                      <a:lnTo>
                        <a:pt x="13187" y="8751"/>
                      </a:lnTo>
                      <a:lnTo>
                        <a:pt x="13114" y="8421"/>
                      </a:lnTo>
                      <a:lnTo>
                        <a:pt x="13016" y="8091"/>
                      </a:lnTo>
                      <a:lnTo>
                        <a:pt x="12906" y="7749"/>
                      </a:lnTo>
                      <a:lnTo>
                        <a:pt x="12772" y="7419"/>
                      </a:lnTo>
                      <a:lnTo>
                        <a:pt x="12637" y="7089"/>
                      </a:lnTo>
                      <a:lnTo>
                        <a:pt x="12478" y="6759"/>
                      </a:lnTo>
                      <a:lnTo>
                        <a:pt x="12319" y="6429"/>
                      </a:lnTo>
                      <a:lnTo>
                        <a:pt x="12136" y="6099"/>
                      </a:lnTo>
                      <a:lnTo>
                        <a:pt x="11940" y="5769"/>
                      </a:lnTo>
                      <a:lnTo>
                        <a:pt x="11733" y="5451"/>
                      </a:lnTo>
                      <a:lnTo>
                        <a:pt x="11513" y="5133"/>
                      </a:lnTo>
                      <a:lnTo>
                        <a:pt x="11293" y="4828"/>
                      </a:lnTo>
                      <a:lnTo>
                        <a:pt x="11048" y="4522"/>
                      </a:lnTo>
                      <a:lnTo>
                        <a:pt x="10804" y="4217"/>
                      </a:lnTo>
                      <a:lnTo>
                        <a:pt x="10547" y="3924"/>
                      </a:lnTo>
                      <a:lnTo>
                        <a:pt x="10291" y="3630"/>
                      </a:lnTo>
                      <a:lnTo>
                        <a:pt x="10010" y="3349"/>
                      </a:lnTo>
                      <a:lnTo>
                        <a:pt x="9729" y="3080"/>
                      </a:lnTo>
                      <a:lnTo>
                        <a:pt x="9447" y="2812"/>
                      </a:lnTo>
                      <a:lnTo>
                        <a:pt x="9154" y="2555"/>
                      </a:lnTo>
                      <a:lnTo>
                        <a:pt x="8849" y="2310"/>
                      </a:lnTo>
                      <a:lnTo>
                        <a:pt x="8543" y="2066"/>
                      </a:lnTo>
                      <a:lnTo>
                        <a:pt x="8238" y="1846"/>
                      </a:lnTo>
                      <a:lnTo>
                        <a:pt x="7920" y="1626"/>
                      </a:lnTo>
                      <a:lnTo>
                        <a:pt x="7602" y="1418"/>
                      </a:lnTo>
                      <a:lnTo>
                        <a:pt x="7272" y="1223"/>
                      </a:lnTo>
                      <a:lnTo>
                        <a:pt x="6942" y="1040"/>
                      </a:lnTo>
                      <a:lnTo>
                        <a:pt x="6624" y="868"/>
                      </a:lnTo>
                      <a:lnTo>
                        <a:pt x="6282" y="722"/>
                      </a:lnTo>
                      <a:lnTo>
                        <a:pt x="5952" y="575"/>
                      </a:lnTo>
                      <a:lnTo>
                        <a:pt x="5622" y="441"/>
                      </a:lnTo>
                      <a:lnTo>
                        <a:pt x="5292" y="331"/>
                      </a:lnTo>
                      <a:lnTo>
                        <a:pt x="4950" y="233"/>
                      </a:lnTo>
                      <a:lnTo>
                        <a:pt x="4620" y="147"/>
                      </a:lnTo>
                      <a:lnTo>
                        <a:pt x="4303" y="86"/>
                      </a:lnTo>
                      <a:lnTo>
                        <a:pt x="3997" y="37"/>
                      </a:lnTo>
                      <a:lnTo>
                        <a:pt x="3692" y="13"/>
                      </a:lnTo>
                      <a:lnTo>
                        <a:pt x="33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p:nvPr/>
              </p:nvSpPr>
              <p:spPr>
                <a:xfrm>
                  <a:off x="3773325" y="4290825"/>
                  <a:ext cx="578075" cy="578075"/>
                </a:xfrm>
                <a:custGeom>
                  <a:avLst/>
                  <a:gdLst/>
                  <a:ahLst/>
                  <a:cxnLst/>
                  <a:rect l="l" t="t" r="r" b="b"/>
                  <a:pathLst>
                    <a:path w="23123" h="23123" extrusionOk="0">
                      <a:moveTo>
                        <a:pt x="11598" y="1"/>
                      </a:moveTo>
                      <a:lnTo>
                        <a:pt x="3190" y="8409"/>
                      </a:lnTo>
                      <a:lnTo>
                        <a:pt x="3019" y="8543"/>
                      </a:lnTo>
                      <a:lnTo>
                        <a:pt x="2860" y="8665"/>
                      </a:lnTo>
                      <a:lnTo>
                        <a:pt x="2701" y="8812"/>
                      </a:lnTo>
                      <a:lnTo>
                        <a:pt x="2555" y="8946"/>
                      </a:lnTo>
                      <a:lnTo>
                        <a:pt x="2286" y="9240"/>
                      </a:lnTo>
                      <a:lnTo>
                        <a:pt x="2017" y="9533"/>
                      </a:lnTo>
                      <a:lnTo>
                        <a:pt x="1821" y="9753"/>
                      </a:lnTo>
                      <a:lnTo>
                        <a:pt x="1638" y="9985"/>
                      </a:lnTo>
                      <a:lnTo>
                        <a:pt x="1467" y="10230"/>
                      </a:lnTo>
                      <a:lnTo>
                        <a:pt x="1296" y="10474"/>
                      </a:lnTo>
                      <a:lnTo>
                        <a:pt x="1149" y="10719"/>
                      </a:lnTo>
                      <a:lnTo>
                        <a:pt x="990" y="10975"/>
                      </a:lnTo>
                      <a:lnTo>
                        <a:pt x="856" y="11232"/>
                      </a:lnTo>
                      <a:lnTo>
                        <a:pt x="734" y="11501"/>
                      </a:lnTo>
                      <a:lnTo>
                        <a:pt x="612" y="11770"/>
                      </a:lnTo>
                      <a:lnTo>
                        <a:pt x="502" y="12051"/>
                      </a:lnTo>
                      <a:lnTo>
                        <a:pt x="404" y="12332"/>
                      </a:lnTo>
                      <a:lnTo>
                        <a:pt x="318" y="12613"/>
                      </a:lnTo>
                      <a:lnTo>
                        <a:pt x="245" y="12906"/>
                      </a:lnTo>
                      <a:lnTo>
                        <a:pt x="172" y="13199"/>
                      </a:lnTo>
                      <a:lnTo>
                        <a:pt x="111" y="13493"/>
                      </a:lnTo>
                      <a:lnTo>
                        <a:pt x="74" y="13798"/>
                      </a:lnTo>
                      <a:lnTo>
                        <a:pt x="25" y="14201"/>
                      </a:lnTo>
                      <a:lnTo>
                        <a:pt x="1" y="14593"/>
                      </a:lnTo>
                      <a:lnTo>
                        <a:pt x="1" y="14996"/>
                      </a:lnTo>
                      <a:lnTo>
                        <a:pt x="13" y="15399"/>
                      </a:lnTo>
                      <a:lnTo>
                        <a:pt x="37" y="15815"/>
                      </a:lnTo>
                      <a:lnTo>
                        <a:pt x="98" y="16218"/>
                      </a:lnTo>
                      <a:lnTo>
                        <a:pt x="172" y="16621"/>
                      </a:lnTo>
                      <a:lnTo>
                        <a:pt x="269" y="17037"/>
                      </a:lnTo>
                      <a:lnTo>
                        <a:pt x="367" y="17403"/>
                      </a:lnTo>
                      <a:lnTo>
                        <a:pt x="502" y="17770"/>
                      </a:lnTo>
                      <a:lnTo>
                        <a:pt x="636" y="18124"/>
                      </a:lnTo>
                      <a:lnTo>
                        <a:pt x="795" y="18466"/>
                      </a:lnTo>
                      <a:lnTo>
                        <a:pt x="954" y="18809"/>
                      </a:lnTo>
                      <a:lnTo>
                        <a:pt x="1137" y="19126"/>
                      </a:lnTo>
                      <a:lnTo>
                        <a:pt x="1345" y="19444"/>
                      </a:lnTo>
                      <a:lnTo>
                        <a:pt x="1553" y="19750"/>
                      </a:lnTo>
                      <a:lnTo>
                        <a:pt x="1773" y="20043"/>
                      </a:lnTo>
                      <a:lnTo>
                        <a:pt x="2005" y="20324"/>
                      </a:lnTo>
                      <a:lnTo>
                        <a:pt x="2249" y="20593"/>
                      </a:lnTo>
                      <a:lnTo>
                        <a:pt x="2506" y="20850"/>
                      </a:lnTo>
                      <a:lnTo>
                        <a:pt x="2775" y="21094"/>
                      </a:lnTo>
                      <a:lnTo>
                        <a:pt x="3056" y="21338"/>
                      </a:lnTo>
                      <a:lnTo>
                        <a:pt x="3349" y="21558"/>
                      </a:lnTo>
                      <a:lnTo>
                        <a:pt x="3642" y="21766"/>
                      </a:lnTo>
                      <a:lnTo>
                        <a:pt x="3948" y="21949"/>
                      </a:lnTo>
                      <a:lnTo>
                        <a:pt x="4266" y="22133"/>
                      </a:lnTo>
                      <a:lnTo>
                        <a:pt x="4583" y="22304"/>
                      </a:lnTo>
                      <a:lnTo>
                        <a:pt x="4913" y="22450"/>
                      </a:lnTo>
                      <a:lnTo>
                        <a:pt x="5243" y="22597"/>
                      </a:lnTo>
                      <a:lnTo>
                        <a:pt x="5585" y="22719"/>
                      </a:lnTo>
                      <a:lnTo>
                        <a:pt x="5940" y="22817"/>
                      </a:lnTo>
                      <a:lnTo>
                        <a:pt x="6294" y="22915"/>
                      </a:lnTo>
                      <a:lnTo>
                        <a:pt x="6649" y="22988"/>
                      </a:lnTo>
                      <a:lnTo>
                        <a:pt x="7015" y="23049"/>
                      </a:lnTo>
                      <a:lnTo>
                        <a:pt x="7382" y="23086"/>
                      </a:lnTo>
                      <a:lnTo>
                        <a:pt x="7748" y="23123"/>
                      </a:lnTo>
                      <a:lnTo>
                        <a:pt x="8494" y="23123"/>
                      </a:lnTo>
                      <a:lnTo>
                        <a:pt x="8873" y="23098"/>
                      </a:lnTo>
                      <a:lnTo>
                        <a:pt x="9252" y="23049"/>
                      </a:lnTo>
                      <a:lnTo>
                        <a:pt x="9386" y="23049"/>
                      </a:lnTo>
                      <a:lnTo>
                        <a:pt x="9520" y="23037"/>
                      </a:lnTo>
                      <a:lnTo>
                        <a:pt x="9777" y="23000"/>
                      </a:lnTo>
                      <a:lnTo>
                        <a:pt x="10046" y="22939"/>
                      </a:lnTo>
                      <a:lnTo>
                        <a:pt x="10315" y="22878"/>
                      </a:lnTo>
                      <a:lnTo>
                        <a:pt x="10706" y="22756"/>
                      </a:lnTo>
                      <a:lnTo>
                        <a:pt x="11085" y="22634"/>
                      </a:lnTo>
                      <a:lnTo>
                        <a:pt x="11464" y="22487"/>
                      </a:lnTo>
                      <a:lnTo>
                        <a:pt x="11818" y="22328"/>
                      </a:lnTo>
                      <a:lnTo>
                        <a:pt x="12172" y="22145"/>
                      </a:lnTo>
                      <a:lnTo>
                        <a:pt x="12515" y="21949"/>
                      </a:lnTo>
                      <a:lnTo>
                        <a:pt x="12832" y="21742"/>
                      </a:lnTo>
                      <a:lnTo>
                        <a:pt x="13138" y="21509"/>
                      </a:lnTo>
                      <a:lnTo>
                        <a:pt x="13174" y="21497"/>
                      </a:lnTo>
                      <a:lnTo>
                        <a:pt x="13211" y="21473"/>
                      </a:lnTo>
                      <a:lnTo>
                        <a:pt x="13236" y="21436"/>
                      </a:lnTo>
                      <a:lnTo>
                        <a:pt x="14580" y="20067"/>
                      </a:lnTo>
                      <a:lnTo>
                        <a:pt x="23122" y="11574"/>
                      </a:lnTo>
                      <a:lnTo>
                        <a:pt x="115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a:off x="4347100" y="3014975"/>
                  <a:ext cx="587825" cy="535000"/>
                </a:xfrm>
                <a:custGeom>
                  <a:avLst/>
                  <a:gdLst/>
                  <a:ahLst/>
                  <a:cxnLst/>
                  <a:rect l="l" t="t" r="r" b="b"/>
                  <a:pathLst>
                    <a:path w="23513" h="21400" extrusionOk="0">
                      <a:moveTo>
                        <a:pt x="16046" y="1"/>
                      </a:moveTo>
                      <a:lnTo>
                        <a:pt x="15850" y="13"/>
                      </a:lnTo>
                      <a:lnTo>
                        <a:pt x="15484" y="37"/>
                      </a:lnTo>
                      <a:lnTo>
                        <a:pt x="15117" y="86"/>
                      </a:lnTo>
                      <a:lnTo>
                        <a:pt x="14677" y="147"/>
                      </a:lnTo>
                      <a:lnTo>
                        <a:pt x="14262" y="233"/>
                      </a:lnTo>
                      <a:lnTo>
                        <a:pt x="13834" y="331"/>
                      </a:lnTo>
                      <a:lnTo>
                        <a:pt x="13431" y="429"/>
                      </a:lnTo>
                      <a:lnTo>
                        <a:pt x="13027" y="539"/>
                      </a:lnTo>
                      <a:lnTo>
                        <a:pt x="12624" y="673"/>
                      </a:lnTo>
                      <a:lnTo>
                        <a:pt x="12233" y="807"/>
                      </a:lnTo>
                      <a:lnTo>
                        <a:pt x="11842" y="954"/>
                      </a:lnTo>
                      <a:lnTo>
                        <a:pt x="11451" y="1101"/>
                      </a:lnTo>
                      <a:lnTo>
                        <a:pt x="11060" y="1260"/>
                      </a:lnTo>
                      <a:lnTo>
                        <a:pt x="10302" y="1614"/>
                      </a:lnTo>
                      <a:lnTo>
                        <a:pt x="9532" y="1981"/>
                      </a:lnTo>
                      <a:lnTo>
                        <a:pt x="8762" y="2359"/>
                      </a:lnTo>
                      <a:lnTo>
                        <a:pt x="7381" y="3068"/>
                      </a:lnTo>
                      <a:lnTo>
                        <a:pt x="6000" y="3801"/>
                      </a:lnTo>
                      <a:lnTo>
                        <a:pt x="3239" y="5256"/>
                      </a:lnTo>
                      <a:lnTo>
                        <a:pt x="0" y="6954"/>
                      </a:lnTo>
                      <a:lnTo>
                        <a:pt x="7638" y="21399"/>
                      </a:lnTo>
                      <a:lnTo>
                        <a:pt x="18282" y="15766"/>
                      </a:lnTo>
                      <a:lnTo>
                        <a:pt x="19260" y="15277"/>
                      </a:lnTo>
                      <a:lnTo>
                        <a:pt x="19749" y="15020"/>
                      </a:lnTo>
                      <a:lnTo>
                        <a:pt x="19981" y="14886"/>
                      </a:lnTo>
                      <a:lnTo>
                        <a:pt x="20213" y="14739"/>
                      </a:lnTo>
                      <a:lnTo>
                        <a:pt x="20506" y="14519"/>
                      </a:lnTo>
                      <a:lnTo>
                        <a:pt x="20787" y="14275"/>
                      </a:lnTo>
                      <a:lnTo>
                        <a:pt x="21044" y="14030"/>
                      </a:lnTo>
                      <a:lnTo>
                        <a:pt x="21301" y="13761"/>
                      </a:lnTo>
                      <a:lnTo>
                        <a:pt x="21533" y="13493"/>
                      </a:lnTo>
                      <a:lnTo>
                        <a:pt x="21765" y="13199"/>
                      </a:lnTo>
                      <a:lnTo>
                        <a:pt x="21973" y="12906"/>
                      </a:lnTo>
                      <a:lnTo>
                        <a:pt x="22168" y="12600"/>
                      </a:lnTo>
                      <a:lnTo>
                        <a:pt x="22352" y="12283"/>
                      </a:lnTo>
                      <a:lnTo>
                        <a:pt x="22523" y="11953"/>
                      </a:lnTo>
                      <a:lnTo>
                        <a:pt x="22682" y="11623"/>
                      </a:lnTo>
                      <a:lnTo>
                        <a:pt x="22828" y="11281"/>
                      </a:lnTo>
                      <a:lnTo>
                        <a:pt x="22951" y="10938"/>
                      </a:lnTo>
                      <a:lnTo>
                        <a:pt x="23073" y="10596"/>
                      </a:lnTo>
                      <a:lnTo>
                        <a:pt x="23183" y="10242"/>
                      </a:lnTo>
                      <a:lnTo>
                        <a:pt x="23280" y="9900"/>
                      </a:lnTo>
                      <a:lnTo>
                        <a:pt x="23354" y="9582"/>
                      </a:lnTo>
                      <a:lnTo>
                        <a:pt x="23415" y="9276"/>
                      </a:lnTo>
                      <a:lnTo>
                        <a:pt x="23464" y="8971"/>
                      </a:lnTo>
                      <a:lnTo>
                        <a:pt x="23488" y="8653"/>
                      </a:lnTo>
                      <a:lnTo>
                        <a:pt x="23513" y="8335"/>
                      </a:lnTo>
                      <a:lnTo>
                        <a:pt x="23513" y="8030"/>
                      </a:lnTo>
                      <a:lnTo>
                        <a:pt x="23500" y="7712"/>
                      </a:lnTo>
                      <a:lnTo>
                        <a:pt x="23476" y="7407"/>
                      </a:lnTo>
                      <a:lnTo>
                        <a:pt x="23439" y="7089"/>
                      </a:lnTo>
                      <a:lnTo>
                        <a:pt x="23390" y="6783"/>
                      </a:lnTo>
                      <a:lnTo>
                        <a:pt x="23329" y="6478"/>
                      </a:lnTo>
                      <a:lnTo>
                        <a:pt x="23256" y="6172"/>
                      </a:lnTo>
                      <a:lnTo>
                        <a:pt x="23170" y="5867"/>
                      </a:lnTo>
                      <a:lnTo>
                        <a:pt x="23073" y="5574"/>
                      </a:lnTo>
                      <a:lnTo>
                        <a:pt x="22963" y="5268"/>
                      </a:lnTo>
                      <a:lnTo>
                        <a:pt x="22841" y="4987"/>
                      </a:lnTo>
                      <a:lnTo>
                        <a:pt x="22706" y="4694"/>
                      </a:lnTo>
                      <a:lnTo>
                        <a:pt x="22572" y="4413"/>
                      </a:lnTo>
                      <a:lnTo>
                        <a:pt x="22413" y="4131"/>
                      </a:lnTo>
                      <a:lnTo>
                        <a:pt x="22254" y="3863"/>
                      </a:lnTo>
                      <a:lnTo>
                        <a:pt x="22083" y="3594"/>
                      </a:lnTo>
                      <a:lnTo>
                        <a:pt x="21900" y="3337"/>
                      </a:lnTo>
                      <a:lnTo>
                        <a:pt x="21716" y="3080"/>
                      </a:lnTo>
                      <a:lnTo>
                        <a:pt x="21508" y="2836"/>
                      </a:lnTo>
                      <a:lnTo>
                        <a:pt x="21301" y="2604"/>
                      </a:lnTo>
                      <a:lnTo>
                        <a:pt x="21093" y="2372"/>
                      </a:lnTo>
                      <a:lnTo>
                        <a:pt x="20861" y="2152"/>
                      </a:lnTo>
                      <a:lnTo>
                        <a:pt x="20629" y="1944"/>
                      </a:lnTo>
                      <a:lnTo>
                        <a:pt x="20396" y="1736"/>
                      </a:lnTo>
                      <a:lnTo>
                        <a:pt x="20140" y="1553"/>
                      </a:lnTo>
                      <a:lnTo>
                        <a:pt x="19895" y="1370"/>
                      </a:lnTo>
                      <a:lnTo>
                        <a:pt x="19626" y="1198"/>
                      </a:lnTo>
                      <a:lnTo>
                        <a:pt x="19272" y="978"/>
                      </a:lnTo>
                      <a:lnTo>
                        <a:pt x="18905" y="783"/>
                      </a:lnTo>
                      <a:lnTo>
                        <a:pt x="18527" y="612"/>
                      </a:lnTo>
                      <a:lnTo>
                        <a:pt x="18148" y="465"/>
                      </a:lnTo>
                      <a:lnTo>
                        <a:pt x="17757" y="331"/>
                      </a:lnTo>
                      <a:lnTo>
                        <a:pt x="17378" y="221"/>
                      </a:lnTo>
                      <a:lnTo>
                        <a:pt x="16987" y="123"/>
                      </a:lnTo>
                      <a:lnTo>
                        <a:pt x="16596" y="50"/>
                      </a:lnTo>
                      <a:lnTo>
                        <a:pt x="16412" y="25"/>
                      </a:lnTo>
                      <a:lnTo>
                        <a:pt x="162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p:nvPr/>
              </p:nvSpPr>
              <p:spPr>
                <a:xfrm>
                  <a:off x="4300650" y="3181175"/>
                  <a:ext cx="283550" cy="377350"/>
                </a:xfrm>
                <a:custGeom>
                  <a:avLst/>
                  <a:gdLst/>
                  <a:ahLst/>
                  <a:cxnLst/>
                  <a:rect l="l" t="t" r="r" b="b"/>
                  <a:pathLst>
                    <a:path w="11342" h="15094" extrusionOk="0">
                      <a:moveTo>
                        <a:pt x="3166" y="1"/>
                      </a:moveTo>
                      <a:lnTo>
                        <a:pt x="2921" y="13"/>
                      </a:lnTo>
                      <a:lnTo>
                        <a:pt x="2689" y="38"/>
                      </a:lnTo>
                      <a:lnTo>
                        <a:pt x="2457" y="86"/>
                      </a:lnTo>
                      <a:lnTo>
                        <a:pt x="2237" y="148"/>
                      </a:lnTo>
                      <a:lnTo>
                        <a:pt x="2029" y="233"/>
                      </a:lnTo>
                      <a:lnTo>
                        <a:pt x="1821" y="331"/>
                      </a:lnTo>
                      <a:lnTo>
                        <a:pt x="1626" y="441"/>
                      </a:lnTo>
                      <a:lnTo>
                        <a:pt x="1443" y="575"/>
                      </a:lnTo>
                      <a:lnTo>
                        <a:pt x="1271" y="722"/>
                      </a:lnTo>
                      <a:lnTo>
                        <a:pt x="1100" y="881"/>
                      </a:lnTo>
                      <a:lnTo>
                        <a:pt x="941" y="1064"/>
                      </a:lnTo>
                      <a:lnTo>
                        <a:pt x="795" y="1260"/>
                      </a:lnTo>
                      <a:lnTo>
                        <a:pt x="660" y="1467"/>
                      </a:lnTo>
                      <a:lnTo>
                        <a:pt x="538" y="1687"/>
                      </a:lnTo>
                      <a:lnTo>
                        <a:pt x="428" y="1932"/>
                      </a:lnTo>
                      <a:lnTo>
                        <a:pt x="330" y="2188"/>
                      </a:lnTo>
                      <a:lnTo>
                        <a:pt x="245" y="2457"/>
                      </a:lnTo>
                      <a:lnTo>
                        <a:pt x="172" y="2738"/>
                      </a:lnTo>
                      <a:lnTo>
                        <a:pt x="110" y="3032"/>
                      </a:lnTo>
                      <a:lnTo>
                        <a:pt x="62" y="3337"/>
                      </a:lnTo>
                      <a:lnTo>
                        <a:pt x="25" y="3667"/>
                      </a:lnTo>
                      <a:lnTo>
                        <a:pt x="13" y="4009"/>
                      </a:lnTo>
                      <a:lnTo>
                        <a:pt x="0" y="4352"/>
                      </a:lnTo>
                      <a:lnTo>
                        <a:pt x="13" y="4706"/>
                      </a:lnTo>
                      <a:lnTo>
                        <a:pt x="37" y="5060"/>
                      </a:lnTo>
                      <a:lnTo>
                        <a:pt x="74" y="5427"/>
                      </a:lnTo>
                      <a:lnTo>
                        <a:pt x="135" y="5781"/>
                      </a:lnTo>
                      <a:lnTo>
                        <a:pt x="196" y="6148"/>
                      </a:lnTo>
                      <a:lnTo>
                        <a:pt x="269" y="6515"/>
                      </a:lnTo>
                      <a:lnTo>
                        <a:pt x="367" y="6881"/>
                      </a:lnTo>
                      <a:lnTo>
                        <a:pt x="465" y="7248"/>
                      </a:lnTo>
                      <a:lnTo>
                        <a:pt x="587" y="7614"/>
                      </a:lnTo>
                      <a:lnTo>
                        <a:pt x="709" y="7981"/>
                      </a:lnTo>
                      <a:lnTo>
                        <a:pt x="844" y="8348"/>
                      </a:lnTo>
                      <a:lnTo>
                        <a:pt x="990" y="8702"/>
                      </a:lnTo>
                      <a:lnTo>
                        <a:pt x="1149" y="9069"/>
                      </a:lnTo>
                      <a:lnTo>
                        <a:pt x="1320" y="9411"/>
                      </a:lnTo>
                      <a:lnTo>
                        <a:pt x="1504" y="9765"/>
                      </a:lnTo>
                      <a:lnTo>
                        <a:pt x="1687" y="10108"/>
                      </a:lnTo>
                      <a:lnTo>
                        <a:pt x="1895" y="10450"/>
                      </a:lnTo>
                      <a:lnTo>
                        <a:pt x="2102" y="10780"/>
                      </a:lnTo>
                      <a:lnTo>
                        <a:pt x="2310" y="11097"/>
                      </a:lnTo>
                      <a:lnTo>
                        <a:pt x="2542" y="11415"/>
                      </a:lnTo>
                      <a:lnTo>
                        <a:pt x="2762" y="11733"/>
                      </a:lnTo>
                      <a:lnTo>
                        <a:pt x="3007" y="12026"/>
                      </a:lnTo>
                      <a:lnTo>
                        <a:pt x="3251" y="12320"/>
                      </a:lnTo>
                      <a:lnTo>
                        <a:pt x="3508" y="12601"/>
                      </a:lnTo>
                      <a:lnTo>
                        <a:pt x="3764" y="12869"/>
                      </a:lnTo>
                      <a:lnTo>
                        <a:pt x="4033" y="13126"/>
                      </a:lnTo>
                      <a:lnTo>
                        <a:pt x="4302" y="13370"/>
                      </a:lnTo>
                      <a:lnTo>
                        <a:pt x="4583" y="13603"/>
                      </a:lnTo>
                      <a:lnTo>
                        <a:pt x="4864" y="13810"/>
                      </a:lnTo>
                      <a:lnTo>
                        <a:pt x="5145" y="14018"/>
                      </a:lnTo>
                      <a:lnTo>
                        <a:pt x="5439" y="14214"/>
                      </a:lnTo>
                      <a:lnTo>
                        <a:pt x="5732" y="14385"/>
                      </a:lnTo>
                      <a:lnTo>
                        <a:pt x="6025" y="14531"/>
                      </a:lnTo>
                      <a:lnTo>
                        <a:pt x="6306" y="14666"/>
                      </a:lnTo>
                      <a:lnTo>
                        <a:pt x="6587" y="14788"/>
                      </a:lnTo>
                      <a:lnTo>
                        <a:pt x="6869" y="14886"/>
                      </a:lnTo>
                      <a:lnTo>
                        <a:pt x="7137" y="14959"/>
                      </a:lnTo>
                      <a:lnTo>
                        <a:pt x="7406" y="15020"/>
                      </a:lnTo>
                      <a:lnTo>
                        <a:pt x="7663" y="15057"/>
                      </a:lnTo>
                      <a:lnTo>
                        <a:pt x="7919" y="15081"/>
                      </a:lnTo>
                      <a:lnTo>
                        <a:pt x="8176" y="15094"/>
                      </a:lnTo>
                      <a:lnTo>
                        <a:pt x="8408" y="15081"/>
                      </a:lnTo>
                      <a:lnTo>
                        <a:pt x="8653" y="15045"/>
                      </a:lnTo>
                      <a:lnTo>
                        <a:pt x="8873" y="14996"/>
                      </a:lnTo>
                      <a:lnTo>
                        <a:pt x="9093" y="14935"/>
                      </a:lnTo>
                      <a:lnTo>
                        <a:pt x="9313" y="14849"/>
                      </a:lnTo>
                      <a:lnTo>
                        <a:pt x="9520" y="14751"/>
                      </a:lnTo>
                      <a:lnTo>
                        <a:pt x="9716" y="14641"/>
                      </a:lnTo>
                      <a:lnTo>
                        <a:pt x="9899" y="14507"/>
                      </a:lnTo>
                      <a:lnTo>
                        <a:pt x="10070" y="14360"/>
                      </a:lnTo>
                      <a:lnTo>
                        <a:pt x="10241" y="14202"/>
                      </a:lnTo>
                      <a:lnTo>
                        <a:pt x="10400" y="14018"/>
                      </a:lnTo>
                      <a:lnTo>
                        <a:pt x="10547" y="13823"/>
                      </a:lnTo>
                      <a:lnTo>
                        <a:pt x="10681" y="13615"/>
                      </a:lnTo>
                      <a:lnTo>
                        <a:pt x="10804" y="13395"/>
                      </a:lnTo>
                      <a:lnTo>
                        <a:pt x="10914" y="13151"/>
                      </a:lnTo>
                      <a:lnTo>
                        <a:pt x="11011" y="12894"/>
                      </a:lnTo>
                      <a:lnTo>
                        <a:pt x="11097" y="12625"/>
                      </a:lnTo>
                      <a:lnTo>
                        <a:pt x="11170" y="12344"/>
                      </a:lnTo>
                      <a:lnTo>
                        <a:pt x="11231" y="12051"/>
                      </a:lnTo>
                      <a:lnTo>
                        <a:pt x="11280" y="11733"/>
                      </a:lnTo>
                      <a:lnTo>
                        <a:pt x="11317" y="11415"/>
                      </a:lnTo>
                      <a:lnTo>
                        <a:pt x="11341" y="11073"/>
                      </a:lnTo>
                      <a:lnTo>
                        <a:pt x="11341" y="10731"/>
                      </a:lnTo>
                      <a:lnTo>
                        <a:pt x="11329" y="10376"/>
                      </a:lnTo>
                      <a:lnTo>
                        <a:pt x="11305" y="10022"/>
                      </a:lnTo>
                      <a:lnTo>
                        <a:pt x="11268" y="9655"/>
                      </a:lnTo>
                      <a:lnTo>
                        <a:pt x="11219" y="9301"/>
                      </a:lnTo>
                      <a:lnTo>
                        <a:pt x="11146" y="8934"/>
                      </a:lnTo>
                      <a:lnTo>
                        <a:pt x="11072" y="8568"/>
                      </a:lnTo>
                      <a:lnTo>
                        <a:pt x="10975" y="8201"/>
                      </a:lnTo>
                      <a:lnTo>
                        <a:pt x="10877" y="7834"/>
                      </a:lnTo>
                      <a:lnTo>
                        <a:pt x="10755" y="7468"/>
                      </a:lnTo>
                      <a:lnTo>
                        <a:pt x="10632" y="7113"/>
                      </a:lnTo>
                      <a:lnTo>
                        <a:pt x="10498" y="6747"/>
                      </a:lnTo>
                      <a:lnTo>
                        <a:pt x="10351" y="6380"/>
                      </a:lnTo>
                      <a:lnTo>
                        <a:pt x="10180" y="6026"/>
                      </a:lnTo>
                      <a:lnTo>
                        <a:pt x="10021" y="5671"/>
                      </a:lnTo>
                      <a:lnTo>
                        <a:pt x="9838" y="5329"/>
                      </a:lnTo>
                      <a:lnTo>
                        <a:pt x="9643" y="4987"/>
                      </a:lnTo>
                      <a:lnTo>
                        <a:pt x="9447" y="4645"/>
                      </a:lnTo>
                      <a:lnTo>
                        <a:pt x="9239" y="4315"/>
                      </a:lnTo>
                      <a:lnTo>
                        <a:pt x="9019" y="3985"/>
                      </a:lnTo>
                      <a:lnTo>
                        <a:pt x="8799" y="3679"/>
                      </a:lnTo>
                      <a:lnTo>
                        <a:pt x="8567" y="3362"/>
                      </a:lnTo>
                      <a:lnTo>
                        <a:pt x="8335" y="3068"/>
                      </a:lnTo>
                      <a:lnTo>
                        <a:pt x="8078" y="2775"/>
                      </a:lnTo>
                      <a:lnTo>
                        <a:pt x="7834" y="2494"/>
                      </a:lnTo>
                      <a:lnTo>
                        <a:pt x="7565" y="2225"/>
                      </a:lnTo>
                      <a:lnTo>
                        <a:pt x="7308" y="1968"/>
                      </a:lnTo>
                      <a:lnTo>
                        <a:pt x="7027" y="1724"/>
                      </a:lnTo>
                      <a:lnTo>
                        <a:pt x="6759" y="1492"/>
                      </a:lnTo>
                      <a:lnTo>
                        <a:pt x="6477" y="1272"/>
                      </a:lnTo>
                      <a:lnTo>
                        <a:pt x="6184" y="1076"/>
                      </a:lnTo>
                      <a:lnTo>
                        <a:pt x="5891" y="881"/>
                      </a:lnTo>
                      <a:lnTo>
                        <a:pt x="5598" y="710"/>
                      </a:lnTo>
                      <a:lnTo>
                        <a:pt x="5316" y="551"/>
                      </a:lnTo>
                      <a:lnTo>
                        <a:pt x="5035" y="416"/>
                      </a:lnTo>
                      <a:lnTo>
                        <a:pt x="4754" y="306"/>
                      </a:lnTo>
                      <a:lnTo>
                        <a:pt x="4473" y="209"/>
                      </a:lnTo>
                      <a:lnTo>
                        <a:pt x="4204" y="123"/>
                      </a:lnTo>
                      <a:lnTo>
                        <a:pt x="3936" y="62"/>
                      </a:lnTo>
                      <a:lnTo>
                        <a:pt x="3667" y="25"/>
                      </a:lnTo>
                      <a:lnTo>
                        <a:pt x="34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a:off x="3951450" y="3189750"/>
                  <a:ext cx="586600" cy="538025"/>
                </a:xfrm>
                <a:custGeom>
                  <a:avLst/>
                  <a:gdLst/>
                  <a:ahLst/>
                  <a:cxnLst/>
                  <a:rect l="l" t="t" r="r" b="b"/>
                  <a:pathLst>
                    <a:path w="23464" h="21521" extrusionOk="0">
                      <a:moveTo>
                        <a:pt x="15777" y="0"/>
                      </a:moveTo>
                      <a:lnTo>
                        <a:pt x="5304" y="5609"/>
                      </a:lnTo>
                      <a:lnTo>
                        <a:pt x="5108" y="5683"/>
                      </a:lnTo>
                      <a:lnTo>
                        <a:pt x="4913" y="5768"/>
                      </a:lnTo>
                      <a:lnTo>
                        <a:pt x="4730" y="5854"/>
                      </a:lnTo>
                      <a:lnTo>
                        <a:pt x="4546" y="5939"/>
                      </a:lnTo>
                      <a:lnTo>
                        <a:pt x="4192" y="6135"/>
                      </a:lnTo>
                      <a:lnTo>
                        <a:pt x="3862" y="6343"/>
                      </a:lnTo>
                      <a:lnTo>
                        <a:pt x="3605" y="6502"/>
                      </a:lnTo>
                      <a:lnTo>
                        <a:pt x="3361" y="6673"/>
                      </a:lnTo>
                      <a:lnTo>
                        <a:pt x="3129" y="6856"/>
                      </a:lnTo>
                      <a:lnTo>
                        <a:pt x="2897" y="7039"/>
                      </a:lnTo>
                      <a:lnTo>
                        <a:pt x="2677" y="7223"/>
                      </a:lnTo>
                      <a:lnTo>
                        <a:pt x="2457" y="7430"/>
                      </a:lnTo>
                      <a:lnTo>
                        <a:pt x="2261" y="7638"/>
                      </a:lnTo>
                      <a:lnTo>
                        <a:pt x="2053" y="7858"/>
                      </a:lnTo>
                      <a:lnTo>
                        <a:pt x="1870" y="8078"/>
                      </a:lnTo>
                      <a:lnTo>
                        <a:pt x="1687" y="8310"/>
                      </a:lnTo>
                      <a:lnTo>
                        <a:pt x="1503" y="8555"/>
                      </a:lnTo>
                      <a:lnTo>
                        <a:pt x="1344" y="8799"/>
                      </a:lnTo>
                      <a:lnTo>
                        <a:pt x="1186" y="9056"/>
                      </a:lnTo>
                      <a:lnTo>
                        <a:pt x="1027" y="9325"/>
                      </a:lnTo>
                      <a:lnTo>
                        <a:pt x="892" y="9593"/>
                      </a:lnTo>
                      <a:lnTo>
                        <a:pt x="758" y="9862"/>
                      </a:lnTo>
                      <a:lnTo>
                        <a:pt x="599" y="10229"/>
                      </a:lnTo>
                      <a:lnTo>
                        <a:pt x="465" y="10608"/>
                      </a:lnTo>
                      <a:lnTo>
                        <a:pt x="342" y="10987"/>
                      </a:lnTo>
                      <a:lnTo>
                        <a:pt x="232" y="11378"/>
                      </a:lnTo>
                      <a:lnTo>
                        <a:pt x="147" y="11781"/>
                      </a:lnTo>
                      <a:lnTo>
                        <a:pt x="86" y="12184"/>
                      </a:lnTo>
                      <a:lnTo>
                        <a:pt x="37" y="12600"/>
                      </a:lnTo>
                      <a:lnTo>
                        <a:pt x="12" y="13015"/>
                      </a:lnTo>
                      <a:lnTo>
                        <a:pt x="0" y="13406"/>
                      </a:lnTo>
                      <a:lnTo>
                        <a:pt x="12" y="13797"/>
                      </a:lnTo>
                      <a:lnTo>
                        <a:pt x="49" y="14176"/>
                      </a:lnTo>
                      <a:lnTo>
                        <a:pt x="98" y="14543"/>
                      </a:lnTo>
                      <a:lnTo>
                        <a:pt x="159" y="14909"/>
                      </a:lnTo>
                      <a:lnTo>
                        <a:pt x="245" y="15276"/>
                      </a:lnTo>
                      <a:lnTo>
                        <a:pt x="342" y="15643"/>
                      </a:lnTo>
                      <a:lnTo>
                        <a:pt x="452" y="15985"/>
                      </a:lnTo>
                      <a:lnTo>
                        <a:pt x="587" y="16339"/>
                      </a:lnTo>
                      <a:lnTo>
                        <a:pt x="721" y="16669"/>
                      </a:lnTo>
                      <a:lnTo>
                        <a:pt x="880" y="16999"/>
                      </a:lnTo>
                      <a:lnTo>
                        <a:pt x="1051" y="17329"/>
                      </a:lnTo>
                      <a:lnTo>
                        <a:pt x="1234" y="17635"/>
                      </a:lnTo>
                      <a:lnTo>
                        <a:pt x="1442" y="17940"/>
                      </a:lnTo>
                      <a:lnTo>
                        <a:pt x="1650" y="18234"/>
                      </a:lnTo>
                      <a:lnTo>
                        <a:pt x="1870" y="18515"/>
                      </a:lnTo>
                      <a:lnTo>
                        <a:pt x="2114" y="18796"/>
                      </a:lnTo>
                      <a:lnTo>
                        <a:pt x="2359" y="19052"/>
                      </a:lnTo>
                      <a:lnTo>
                        <a:pt x="2615" y="19309"/>
                      </a:lnTo>
                      <a:lnTo>
                        <a:pt x="2884" y="19553"/>
                      </a:lnTo>
                      <a:lnTo>
                        <a:pt x="3165" y="19786"/>
                      </a:lnTo>
                      <a:lnTo>
                        <a:pt x="3459" y="19993"/>
                      </a:lnTo>
                      <a:lnTo>
                        <a:pt x="3764" y="20201"/>
                      </a:lnTo>
                      <a:lnTo>
                        <a:pt x="4082" y="20384"/>
                      </a:lnTo>
                      <a:lnTo>
                        <a:pt x="4400" y="20568"/>
                      </a:lnTo>
                      <a:lnTo>
                        <a:pt x="4730" y="20727"/>
                      </a:lnTo>
                      <a:lnTo>
                        <a:pt x="5072" y="20873"/>
                      </a:lnTo>
                      <a:lnTo>
                        <a:pt x="5414" y="21008"/>
                      </a:lnTo>
                      <a:lnTo>
                        <a:pt x="5768" y="21130"/>
                      </a:lnTo>
                      <a:lnTo>
                        <a:pt x="6123" y="21228"/>
                      </a:lnTo>
                      <a:lnTo>
                        <a:pt x="6502" y="21313"/>
                      </a:lnTo>
                      <a:lnTo>
                        <a:pt x="6868" y="21374"/>
                      </a:lnTo>
                      <a:lnTo>
                        <a:pt x="7003" y="21411"/>
                      </a:lnTo>
                      <a:lnTo>
                        <a:pt x="7125" y="21448"/>
                      </a:lnTo>
                      <a:lnTo>
                        <a:pt x="7394" y="21484"/>
                      </a:lnTo>
                      <a:lnTo>
                        <a:pt x="7663" y="21509"/>
                      </a:lnTo>
                      <a:lnTo>
                        <a:pt x="7944" y="21521"/>
                      </a:lnTo>
                      <a:lnTo>
                        <a:pt x="8347" y="21521"/>
                      </a:lnTo>
                      <a:lnTo>
                        <a:pt x="8750" y="21509"/>
                      </a:lnTo>
                      <a:lnTo>
                        <a:pt x="9154" y="21472"/>
                      </a:lnTo>
                      <a:lnTo>
                        <a:pt x="9545" y="21423"/>
                      </a:lnTo>
                      <a:lnTo>
                        <a:pt x="9936" y="21350"/>
                      </a:lnTo>
                      <a:lnTo>
                        <a:pt x="10314" y="21264"/>
                      </a:lnTo>
                      <a:lnTo>
                        <a:pt x="10681" y="21154"/>
                      </a:lnTo>
                      <a:lnTo>
                        <a:pt x="11048" y="21032"/>
                      </a:lnTo>
                      <a:lnTo>
                        <a:pt x="11084" y="21020"/>
                      </a:lnTo>
                      <a:lnTo>
                        <a:pt x="11121" y="21008"/>
                      </a:lnTo>
                      <a:lnTo>
                        <a:pt x="11145" y="20995"/>
                      </a:lnTo>
                      <a:lnTo>
                        <a:pt x="12832" y="20067"/>
                      </a:lnTo>
                      <a:lnTo>
                        <a:pt x="23464" y="14408"/>
                      </a:lnTo>
                      <a:lnTo>
                        <a:pt x="157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9"/>
                <p:cNvSpPr/>
                <p:nvPr/>
              </p:nvSpPr>
              <p:spPr>
                <a:xfrm>
                  <a:off x="4079450" y="3831325"/>
                  <a:ext cx="548425" cy="443950"/>
                </a:xfrm>
                <a:custGeom>
                  <a:avLst/>
                  <a:gdLst/>
                  <a:ahLst/>
                  <a:cxnLst/>
                  <a:rect l="l" t="t" r="r" b="b"/>
                  <a:pathLst>
                    <a:path w="21937" h="17758" extrusionOk="0">
                      <a:moveTo>
                        <a:pt x="1773" y="1"/>
                      </a:moveTo>
                      <a:lnTo>
                        <a:pt x="1" y="16242"/>
                      </a:lnTo>
                      <a:lnTo>
                        <a:pt x="11977" y="17538"/>
                      </a:lnTo>
                      <a:lnTo>
                        <a:pt x="13052" y="17684"/>
                      </a:lnTo>
                      <a:lnTo>
                        <a:pt x="13602" y="17745"/>
                      </a:lnTo>
                      <a:lnTo>
                        <a:pt x="13871" y="17758"/>
                      </a:lnTo>
                      <a:lnTo>
                        <a:pt x="14152" y="17758"/>
                      </a:lnTo>
                      <a:lnTo>
                        <a:pt x="14519" y="17745"/>
                      </a:lnTo>
                      <a:lnTo>
                        <a:pt x="14873" y="17709"/>
                      </a:lnTo>
                      <a:lnTo>
                        <a:pt x="15240" y="17648"/>
                      </a:lnTo>
                      <a:lnTo>
                        <a:pt x="15594" y="17574"/>
                      </a:lnTo>
                      <a:lnTo>
                        <a:pt x="15949" y="17477"/>
                      </a:lnTo>
                      <a:lnTo>
                        <a:pt x="16291" y="17367"/>
                      </a:lnTo>
                      <a:lnTo>
                        <a:pt x="16633" y="17232"/>
                      </a:lnTo>
                      <a:lnTo>
                        <a:pt x="16963" y="17085"/>
                      </a:lnTo>
                      <a:lnTo>
                        <a:pt x="17293" y="16927"/>
                      </a:lnTo>
                      <a:lnTo>
                        <a:pt x="17623" y="16756"/>
                      </a:lnTo>
                      <a:lnTo>
                        <a:pt x="17941" y="16572"/>
                      </a:lnTo>
                      <a:lnTo>
                        <a:pt x="18246" y="16377"/>
                      </a:lnTo>
                      <a:lnTo>
                        <a:pt x="18552" y="16157"/>
                      </a:lnTo>
                      <a:lnTo>
                        <a:pt x="18845" y="15937"/>
                      </a:lnTo>
                      <a:lnTo>
                        <a:pt x="19126" y="15717"/>
                      </a:lnTo>
                      <a:lnTo>
                        <a:pt x="19407" y="15485"/>
                      </a:lnTo>
                      <a:lnTo>
                        <a:pt x="19639" y="15265"/>
                      </a:lnTo>
                      <a:lnTo>
                        <a:pt x="19859" y="15045"/>
                      </a:lnTo>
                      <a:lnTo>
                        <a:pt x="20079" y="14812"/>
                      </a:lnTo>
                      <a:lnTo>
                        <a:pt x="20275" y="14568"/>
                      </a:lnTo>
                      <a:lnTo>
                        <a:pt x="20458" y="14324"/>
                      </a:lnTo>
                      <a:lnTo>
                        <a:pt x="20641" y="14055"/>
                      </a:lnTo>
                      <a:lnTo>
                        <a:pt x="20813" y="13798"/>
                      </a:lnTo>
                      <a:lnTo>
                        <a:pt x="20959" y="13517"/>
                      </a:lnTo>
                      <a:lnTo>
                        <a:pt x="21106" y="13248"/>
                      </a:lnTo>
                      <a:lnTo>
                        <a:pt x="21240" y="12955"/>
                      </a:lnTo>
                      <a:lnTo>
                        <a:pt x="21362" y="12674"/>
                      </a:lnTo>
                      <a:lnTo>
                        <a:pt x="21472" y="12380"/>
                      </a:lnTo>
                      <a:lnTo>
                        <a:pt x="21570" y="12075"/>
                      </a:lnTo>
                      <a:lnTo>
                        <a:pt x="21656" y="11782"/>
                      </a:lnTo>
                      <a:lnTo>
                        <a:pt x="21729" y="11476"/>
                      </a:lnTo>
                      <a:lnTo>
                        <a:pt x="21790" y="11158"/>
                      </a:lnTo>
                      <a:lnTo>
                        <a:pt x="21851" y="10853"/>
                      </a:lnTo>
                      <a:lnTo>
                        <a:pt x="21888" y="10535"/>
                      </a:lnTo>
                      <a:lnTo>
                        <a:pt x="21912" y="10217"/>
                      </a:lnTo>
                      <a:lnTo>
                        <a:pt x="21937" y="9912"/>
                      </a:lnTo>
                      <a:lnTo>
                        <a:pt x="21937" y="9594"/>
                      </a:lnTo>
                      <a:lnTo>
                        <a:pt x="21937" y="9276"/>
                      </a:lnTo>
                      <a:lnTo>
                        <a:pt x="21925" y="8959"/>
                      </a:lnTo>
                      <a:lnTo>
                        <a:pt x="21888" y="8641"/>
                      </a:lnTo>
                      <a:lnTo>
                        <a:pt x="21851" y="8335"/>
                      </a:lnTo>
                      <a:lnTo>
                        <a:pt x="21802" y="8018"/>
                      </a:lnTo>
                      <a:lnTo>
                        <a:pt x="21741" y="7712"/>
                      </a:lnTo>
                      <a:lnTo>
                        <a:pt x="21668" y="7407"/>
                      </a:lnTo>
                      <a:lnTo>
                        <a:pt x="21582" y="7101"/>
                      </a:lnTo>
                      <a:lnTo>
                        <a:pt x="21485" y="6808"/>
                      </a:lnTo>
                      <a:lnTo>
                        <a:pt x="21375" y="6514"/>
                      </a:lnTo>
                      <a:lnTo>
                        <a:pt x="21252" y="6221"/>
                      </a:lnTo>
                      <a:lnTo>
                        <a:pt x="21081" y="5842"/>
                      </a:lnTo>
                      <a:lnTo>
                        <a:pt x="20886" y="5476"/>
                      </a:lnTo>
                      <a:lnTo>
                        <a:pt x="20666" y="5134"/>
                      </a:lnTo>
                      <a:lnTo>
                        <a:pt x="20434" y="4791"/>
                      </a:lnTo>
                      <a:lnTo>
                        <a:pt x="20189" y="4461"/>
                      </a:lnTo>
                      <a:lnTo>
                        <a:pt x="19933" y="4156"/>
                      </a:lnTo>
                      <a:lnTo>
                        <a:pt x="19664" y="3863"/>
                      </a:lnTo>
                      <a:lnTo>
                        <a:pt x="19383" y="3581"/>
                      </a:lnTo>
                      <a:lnTo>
                        <a:pt x="19248" y="3447"/>
                      </a:lnTo>
                      <a:lnTo>
                        <a:pt x="19102" y="3337"/>
                      </a:lnTo>
                      <a:lnTo>
                        <a:pt x="18955" y="3227"/>
                      </a:lnTo>
                      <a:lnTo>
                        <a:pt x="18796" y="3129"/>
                      </a:lnTo>
                      <a:lnTo>
                        <a:pt x="18466" y="2946"/>
                      </a:lnTo>
                      <a:lnTo>
                        <a:pt x="18136" y="2775"/>
                      </a:lnTo>
                      <a:lnTo>
                        <a:pt x="17745" y="2592"/>
                      </a:lnTo>
                      <a:lnTo>
                        <a:pt x="17342" y="2421"/>
                      </a:lnTo>
                      <a:lnTo>
                        <a:pt x="16951" y="2262"/>
                      </a:lnTo>
                      <a:lnTo>
                        <a:pt x="16548" y="2115"/>
                      </a:lnTo>
                      <a:lnTo>
                        <a:pt x="16156" y="1981"/>
                      </a:lnTo>
                      <a:lnTo>
                        <a:pt x="15753" y="1871"/>
                      </a:lnTo>
                      <a:lnTo>
                        <a:pt x="15350" y="1761"/>
                      </a:lnTo>
                      <a:lnTo>
                        <a:pt x="14947" y="1663"/>
                      </a:lnTo>
                      <a:lnTo>
                        <a:pt x="14531" y="1565"/>
                      </a:lnTo>
                      <a:lnTo>
                        <a:pt x="14128" y="1480"/>
                      </a:lnTo>
                      <a:lnTo>
                        <a:pt x="13297" y="1345"/>
                      </a:lnTo>
                      <a:lnTo>
                        <a:pt x="12454" y="1211"/>
                      </a:lnTo>
                      <a:lnTo>
                        <a:pt x="11610" y="1101"/>
                      </a:lnTo>
                      <a:lnTo>
                        <a:pt x="10058" y="917"/>
                      </a:lnTo>
                      <a:lnTo>
                        <a:pt x="8519" y="746"/>
                      </a:lnTo>
                      <a:lnTo>
                        <a:pt x="5414" y="404"/>
                      </a:lnTo>
                      <a:lnTo>
                        <a:pt x="17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3982000" y="3830725"/>
                  <a:ext cx="238625" cy="407275"/>
                </a:xfrm>
                <a:custGeom>
                  <a:avLst/>
                  <a:gdLst/>
                  <a:ahLst/>
                  <a:cxnLst/>
                  <a:rect l="l" t="t" r="r" b="b"/>
                  <a:pathLst>
                    <a:path w="9545" h="16291" extrusionOk="0">
                      <a:moveTo>
                        <a:pt x="5402" y="0"/>
                      </a:moveTo>
                      <a:lnTo>
                        <a:pt x="5182" y="13"/>
                      </a:lnTo>
                      <a:lnTo>
                        <a:pt x="4950" y="25"/>
                      </a:lnTo>
                      <a:lnTo>
                        <a:pt x="4717" y="74"/>
                      </a:lnTo>
                      <a:lnTo>
                        <a:pt x="4485" y="135"/>
                      </a:lnTo>
                      <a:lnTo>
                        <a:pt x="4265" y="208"/>
                      </a:lnTo>
                      <a:lnTo>
                        <a:pt x="4033" y="306"/>
                      </a:lnTo>
                      <a:lnTo>
                        <a:pt x="3801" y="428"/>
                      </a:lnTo>
                      <a:lnTo>
                        <a:pt x="3581" y="563"/>
                      </a:lnTo>
                      <a:lnTo>
                        <a:pt x="3349" y="721"/>
                      </a:lnTo>
                      <a:lnTo>
                        <a:pt x="3129" y="892"/>
                      </a:lnTo>
                      <a:lnTo>
                        <a:pt x="2909" y="1088"/>
                      </a:lnTo>
                      <a:lnTo>
                        <a:pt x="2689" y="1296"/>
                      </a:lnTo>
                      <a:lnTo>
                        <a:pt x="2481" y="1528"/>
                      </a:lnTo>
                      <a:lnTo>
                        <a:pt x="2273" y="1772"/>
                      </a:lnTo>
                      <a:lnTo>
                        <a:pt x="2066" y="2041"/>
                      </a:lnTo>
                      <a:lnTo>
                        <a:pt x="1870" y="2335"/>
                      </a:lnTo>
                      <a:lnTo>
                        <a:pt x="1675" y="2628"/>
                      </a:lnTo>
                      <a:lnTo>
                        <a:pt x="1503" y="2933"/>
                      </a:lnTo>
                      <a:lnTo>
                        <a:pt x="1332" y="3263"/>
                      </a:lnTo>
                      <a:lnTo>
                        <a:pt x="1173" y="3593"/>
                      </a:lnTo>
                      <a:lnTo>
                        <a:pt x="1015" y="3923"/>
                      </a:lnTo>
                      <a:lnTo>
                        <a:pt x="880" y="4278"/>
                      </a:lnTo>
                      <a:lnTo>
                        <a:pt x="746" y="4632"/>
                      </a:lnTo>
                      <a:lnTo>
                        <a:pt x="624" y="4986"/>
                      </a:lnTo>
                      <a:lnTo>
                        <a:pt x="514" y="5353"/>
                      </a:lnTo>
                      <a:lnTo>
                        <a:pt x="416" y="5732"/>
                      </a:lnTo>
                      <a:lnTo>
                        <a:pt x="330" y="6111"/>
                      </a:lnTo>
                      <a:lnTo>
                        <a:pt x="245" y="6490"/>
                      </a:lnTo>
                      <a:lnTo>
                        <a:pt x="184" y="6881"/>
                      </a:lnTo>
                      <a:lnTo>
                        <a:pt x="122" y="7260"/>
                      </a:lnTo>
                      <a:lnTo>
                        <a:pt x="74" y="7651"/>
                      </a:lnTo>
                      <a:lnTo>
                        <a:pt x="37" y="8042"/>
                      </a:lnTo>
                      <a:lnTo>
                        <a:pt x="12" y="8433"/>
                      </a:lnTo>
                      <a:lnTo>
                        <a:pt x="0" y="8824"/>
                      </a:lnTo>
                      <a:lnTo>
                        <a:pt x="0" y="9215"/>
                      </a:lnTo>
                      <a:lnTo>
                        <a:pt x="0" y="9606"/>
                      </a:lnTo>
                      <a:lnTo>
                        <a:pt x="25" y="9985"/>
                      </a:lnTo>
                      <a:lnTo>
                        <a:pt x="49" y="10364"/>
                      </a:lnTo>
                      <a:lnTo>
                        <a:pt x="98" y="10742"/>
                      </a:lnTo>
                      <a:lnTo>
                        <a:pt x="147" y="11121"/>
                      </a:lnTo>
                      <a:lnTo>
                        <a:pt x="208" y="11488"/>
                      </a:lnTo>
                      <a:lnTo>
                        <a:pt x="294" y="11842"/>
                      </a:lnTo>
                      <a:lnTo>
                        <a:pt x="379" y="12197"/>
                      </a:lnTo>
                      <a:lnTo>
                        <a:pt x="477" y="12551"/>
                      </a:lnTo>
                      <a:lnTo>
                        <a:pt x="587" y="12893"/>
                      </a:lnTo>
                      <a:lnTo>
                        <a:pt x="709" y="13223"/>
                      </a:lnTo>
                      <a:lnTo>
                        <a:pt x="843" y="13541"/>
                      </a:lnTo>
                      <a:lnTo>
                        <a:pt x="990" y="13847"/>
                      </a:lnTo>
                      <a:lnTo>
                        <a:pt x="1149" y="14140"/>
                      </a:lnTo>
                      <a:lnTo>
                        <a:pt x="1308" y="14409"/>
                      </a:lnTo>
                      <a:lnTo>
                        <a:pt x="1467" y="14665"/>
                      </a:lnTo>
                      <a:lnTo>
                        <a:pt x="1650" y="14898"/>
                      </a:lnTo>
                      <a:lnTo>
                        <a:pt x="1833" y="15117"/>
                      </a:lnTo>
                      <a:lnTo>
                        <a:pt x="2017" y="15313"/>
                      </a:lnTo>
                      <a:lnTo>
                        <a:pt x="2212" y="15496"/>
                      </a:lnTo>
                      <a:lnTo>
                        <a:pt x="2408" y="15655"/>
                      </a:lnTo>
                      <a:lnTo>
                        <a:pt x="2615" y="15802"/>
                      </a:lnTo>
                      <a:lnTo>
                        <a:pt x="2823" y="15924"/>
                      </a:lnTo>
                      <a:lnTo>
                        <a:pt x="3031" y="16034"/>
                      </a:lnTo>
                      <a:lnTo>
                        <a:pt x="3251" y="16120"/>
                      </a:lnTo>
                      <a:lnTo>
                        <a:pt x="3471" y="16193"/>
                      </a:lnTo>
                      <a:lnTo>
                        <a:pt x="3691" y="16242"/>
                      </a:lnTo>
                      <a:lnTo>
                        <a:pt x="3911" y="16278"/>
                      </a:lnTo>
                      <a:lnTo>
                        <a:pt x="4143" y="16291"/>
                      </a:lnTo>
                      <a:lnTo>
                        <a:pt x="4363" y="16291"/>
                      </a:lnTo>
                      <a:lnTo>
                        <a:pt x="4595" y="16266"/>
                      </a:lnTo>
                      <a:lnTo>
                        <a:pt x="4827" y="16217"/>
                      </a:lnTo>
                      <a:lnTo>
                        <a:pt x="5060" y="16156"/>
                      </a:lnTo>
                      <a:lnTo>
                        <a:pt x="5292" y="16083"/>
                      </a:lnTo>
                      <a:lnTo>
                        <a:pt x="5512" y="15985"/>
                      </a:lnTo>
                      <a:lnTo>
                        <a:pt x="5744" y="15863"/>
                      </a:lnTo>
                      <a:lnTo>
                        <a:pt x="5964" y="15729"/>
                      </a:lnTo>
                      <a:lnTo>
                        <a:pt x="6196" y="15582"/>
                      </a:lnTo>
                      <a:lnTo>
                        <a:pt x="6416" y="15399"/>
                      </a:lnTo>
                      <a:lnTo>
                        <a:pt x="6636" y="15215"/>
                      </a:lnTo>
                      <a:lnTo>
                        <a:pt x="6856" y="14995"/>
                      </a:lnTo>
                      <a:lnTo>
                        <a:pt x="7064" y="14763"/>
                      </a:lnTo>
                      <a:lnTo>
                        <a:pt x="7284" y="14519"/>
                      </a:lnTo>
                      <a:lnTo>
                        <a:pt x="7479" y="14250"/>
                      </a:lnTo>
                      <a:lnTo>
                        <a:pt x="7687" y="13969"/>
                      </a:lnTo>
                      <a:lnTo>
                        <a:pt x="7870" y="13663"/>
                      </a:lnTo>
                      <a:lnTo>
                        <a:pt x="8054" y="13358"/>
                      </a:lnTo>
                      <a:lnTo>
                        <a:pt x="8225" y="13040"/>
                      </a:lnTo>
                      <a:lnTo>
                        <a:pt x="8384" y="12710"/>
                      </a:lnTo>
                      <a:lnTo>
                        <a:pt x="8530" y="12368"/>
                      </a:lnTo>
                      <a:lnTo>
                        <a:pt x="8665" y="12026"/>
                      </a:lnTo>
                      <a:lnTo>
                        <a:pt x="8799" y="11671"/>
                      </a:lnTo>
                      <a:lnTo>
                        <a:pt x="8921" y="11305"/>
                      </a:lnTo>
                      <a:lnTo>
                        <a:pt x="9031" y="10938"/>
                      </a:lnTo>
                      <a:lnTo>
                        <a:pt x="9129" y="10571"/>
                      </a:lnTo>
                      <a:lnTo>
                        <a:pt x="9215" y="10192"/>
                      </a:lnTo>
                      <a:lnTo>
                        <a:pt x="9288" y="9814"/>
                      </a:lnTo>
                      <a:lnTo>
                        <a:pt x="9361" y="9423"/>
                      </a:lnTo>
                      <a:lnTo>
                        <a:pt x="9422" y="9032"/>
                      </a:lnTo>
                      <a:lnTo>
                        <a:pt x="9459" y="8653"/>
                      </a:lnTo>
                      <a:lnTo>
                        <a:pt x="9496" y="8262"/>
                      </a:lnTo>
                      <a:lnTo>
                        <a:pt x="9520" y="7871"/>
                      </a:lnTo>
                      <a:lnTo>
                        <a:pt x="9532" y="7479"/>
                      </a:lnTo>
                      <a:lnTo>
                        <a:pt x="9545" y="7088"/>
                      </a:lnTo>
                      <a:lnTo>
                        <a:pt x="9532" y="6697"/>
                      </a:lnTo>
                      <a:lnTo>
                        <a:pt x="9508" y="6319"/>
                      </a:lnTo>
                      <a:lnTo>
                        <a:pt x="9484" y="5927"/>
                      </a:lnTo>
                      <a:lnTo>
                        <a:pt x="9447" y="5549"/>
                      </a:lnTo>
                      <a:lnTo>
                        <a:pt x="9386" y="5182"/>
                      </a:lnTo>
                      <a:lnTo>
                        <a:pt x="9325" y="4815"/>
                      </a:lnTo>
                      <a:lnTo>
                        <a:pt x="9251" y="4449"/>
                      </a:lnTo>
                      <a:lnTo>
                        <a:pt x="9166" y="4094"/>
                      </a:lnTo>
                      <a:lnTo>
                        <a:pt x="9056" y="3752"/>
                      </a:lnTo>
                      <a:lnTo>
                        <a:pt x="8946" y="3410"/>
                      </a:lnTo>
                      <a:lnTo>
                        <a:pt x="8824" y="3080"/>
                      </a:lnTo>
                      <a:lnTo>
                        <a:pt x="8689" y="2750"/>
                      </a:lnTo>
                      <a:lnTo>
                        <a:pt x="8543" y="2445"/>
                      </a:lnTo>
                      <a:lnTo>
                        <a:pt x="8396" y="2163"/>
                      </a:lnTo>
                      <a:lnTo>
                        <a:pt x="8237" y="1882"/>
                      </a:lnTo>
                      <a:lnTo>
                        <a:pt x="8066" y="1638"/>
                      </a:lnTo>
                      <a:lnTo>
                        <a:pt x="7895" y="1394"/>
                      </a:lnTo>
                      <a:lnTo>
                        <a:pt x="7712" y="1186"/>
                      </a:lnTo>
                      <a:lnTo>
                        <a:pt x="7528" y="978"/>
                      </a:lnTo>
                      <a:lnTo>
                        <a:pt x="7333" y="807"/>
                      </a:lnTo>
                      <a:lnTo>
                        <a:pt x="7137" y="636"/>
                      </a:lnTo>
                      <a:lnTo>
                        <a:pt x="6929" y="489"/>
                      </a:lnTo>
                      <a:lnTo>
                        <a:pt x="6722" y="367"/>
                      </a:lnTo>
                      <a:lnTo>
                        <a:pt x="6514" y="257"/>
                      </a:lnTo>
                      <a:lnTo>
                        <a:pt x="6294" y="171"/>
                      </a:lnTo>
                      <a:lnTo>
                        <a:pt x="6074" y="98"/>
                      </a:lnTo>
                      <a:lnTo>
                        <a:pt x="5854" y="49"/>
                      </a:lnTo>
                      <a:lnTo>
                        <a:pt x="5634" y="13"/>
                      </a:lnTo>
                      <a:lnTo>
                        <a:pt x="5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a:off x="3573825" y="3795275"/>
                  <a:ext cx="548425" cy="442125"/>
                </a:xfrm>
                <a:custGeom>
                  <a:avLst/>
                  <a:gdLst/>
                  <a:ahLst/>
                  <a:cxnLst/>
                  <a:rect l="l" t="t" r="r" b="b"/>
                  <a:pathLst>
                    <a:path w="21937" h="17685" extrusionOk="0">
                      <a:moveTo>
                        <a:pt x="8213" y="1"/>
                      </a:moveTo>
                      <a:lnTo>
                        <a:pt x="7919" y="13"/>
                      </a:lnTo>
                      <a:lnTo>
                        <a:pt x="7626" y="25"/>
                      </a:lnTo>
                      <a:lnTo>
                        <a:pt x="7333" y="50"/>
                      </a:lnTo>
                      <a:lnTo>
                        <a:pt x="7040" y="86"/>
                      </a:lnTo>
                      <a:lnTo>
                        <a:pt x="6746" y="123"/>
                      </a:lnTo>
                      <a:lnTo>
                        <a:pt x="6453" y="184"/>
                      </a:lnTo>
                      <a:lnTo>
                        <a:pt x="6172" y="257"/>
                      </a:lnTo>
                      <a:lnTo>
                        <a:pt x="5891" y="331"/>
                      </a:lnTo>
                      <a:lnTo>
                        <a:pt x="5610" y="416"/>
                      </a:lnTo>
                      <a:lnTo>
                        <a:pt x="5329" y="526"/>
                      </a:lnTo>
                      <a:lnTo>
                        <a:pt x="5048" y="636"/>
                      </a:lnTo>
                      <a:lnTo>
                        <a:pt x="4766" y="758"/>
                      </a:lnTo>
                      <a:lnTo>
                        <a:pt x="4498" y="893"/>
                      </a:lnTo>
                      <a:lnTo>
                        <a:pt x="4229" y="1040"/>
                      </a:lnTo>
                      <a:lnTo>
                        <a:pt x="3972" y="1186"/>
                      </a:lnTo>
                      <a:lnTo>
                        <a:pt x="3630" y="1406"/>
                      </a:lnTo>
                      <a:lnTo>
                        <a:pt x="3312" y="1638"/>
                      </a:lnTo>
                      <a:lnTo>
                        <a:pt x="2994" y="1883"/>
                      </a:lnTo>
                      <a:lnTo>
                        <a:pt x="2689" y="2152"/>
                      </a:lnTo>
                      <a:lnTo>
                        <a:pt x="2396" y="2433"/>
                      </a:lnTo>
                      <a:lnTo>
                        <a:pt x="2102" y="2738"/>
                      </a:lnTo>
                      <a:lnTo>
                        <a:pt x="1834" y="3044"/>
                      </a:lnTo>
                      <a:lnTo>
                        <a:pt x="1577" y="3386"/>
                      </a:lnTo>
                      <a:lnTo>
                        <a:pt x="1357" y="3704"/>
                      </a:lnTo>
                      <a:lnTo>
                        <a:pt x="1149" y="4021"/>
                      </a:lnTo>
                      <a:lnTo>
                        <a:pt x="966" y="4364"/>
                      </a:lnTo>
                      <a:lnTo>
                        <a:pt x="795" y="4694"/>
                      </a:lnTo>
                      <a:lnTo>
                        <a:pt x="648" y="5036"/>
                      </a:lnTo>
                      <a:lnTo>
                        <a:pt x="514" y="5390"/>
                      </a:lnTo>
                      <a:lnTo>
                        <a:pt x="391" y="5732"/>
                      </a:lnTo>
                      <a:lnTo>
                        <a:pt x="281" y="6087"/>
                      </a:lnTo>
                      <a:lnTo>
                        <a:pt x="196" y="6453"/>
                      </a:lnTo>
                      <a:lnTo>
                        <a:pt x="123" y="6808"/>
                      </a:lnTo>
                      <a:lnTo>
                        <a:pt x="74" y="7174"/>
                      </a:lnTo>
                      <a:lnTo>
                        <a:pt x="37" y="7529"/>
                      </a:lnTo>
                      <a:lnTo>
                        <a:pt x="13" y="7895"/>
                      </a:lnTo>
                      <a:lnTo>
                        <a:pt x="0" y="8262"/>
                      </a:lnTo>
                      <a:lnTo>
                        <a:pt x="13" y="8616"/>
                      </a:lnTo>
                      <a:lnTo>
                        <a:pt x="37" y="8983"/>
                      </a:lnTo>
                      <a:lnTo>
                        <a:pt x="86" y="9337"/>
                      </a:lnTo>
                      <a:lnTo>
                        <a:pt x="147" y="9704"/>
                      </a:lnTo>
                      <a:lnTo>
                        <a:pt x="220" y="10058"/>
                      </a:lnTo>
                      <a:lnTo>
                        <a:pt x="306" y="10401"/>
                      </a:lnTo>
                      <a:lnTo>
                        <a:pt x="416" y="10755"/>
                      </a:lnTo>
                      <a:lnTo>
                        <a:pt x="526" y="11097"/>
                      </a:lnTo>
                      <a:lnTo>
                        <a:pt x="673" y="11439"/>
                      </a:lnTo>
                      <a:lnTo>
                        <a:pt x="819" y="11769"/>
                      </a:lnTo>
                      <a:lnTo>
                        <a:pt x="990" y="12087"/>
                      </a:lnTo>
                      <a:lnTo>
                        <a:pt x="1174" y="12405"/>
                      </a:lnTo>
                      <a:lnTo>
                        <a:pt x="1369" y="12723"/>
                      </a:lnTo>
                      <a:lnTo>
                        <a:pt x="1577" y="13028"/>
                      </a:lnTo>
                      <a:lnTo>
                        <a:pt x="1809" y="13321"/>
                      </a:lnTo>
                      <a:lnTo>
                        <a:pt x="2053" y="13602"/>
                      </a:lnTo>
                      <a:lnTo>
                        <a:pt x="2310" y="13884"/>
                      </a:lnTo>
                      <a:lnTo>
                        <a:pt x="2579" y="14152"/>
                      </a:lnTo>
                      <a:lnTo>
                        <a:pt x="2665" y="14250"/>
                      </a:lnTo>
                      <a:lnTo>
                        <a:pt x="2750" y="14348"/>
                      </a:lnTo>
                      <a:lnTo>
                        <a:pt x="2946" y="14531"/>
                      </a:lnTo>
                      <a:lnTo>
                        <a:pt x="3166" y="14702"/>
                      </a:lnTo>
                      <a:lnTo>
                        <a:pt x="3386" y="14861"/>
                      </a:lnTo>
                      <a:lnTo>
                        <a:pt x="3715" y="15093"/>
                      </a:lnTo>
                      <a:lnTo>
                        <a:pt x="4058" y="15313"/>
                      </a:lnTo>
                      <a:lnTo>
                        <a:pt x="4412" y="15509"/>
                      </a:lnTo>
                      <a:lnTo>
                        <a:pt x="4766" y="15692"/>
                      </a:lnTo>
                      <a:lnTo>
                        <a:pt x="5121" y="15851"/>
                      </a:lnTo>
                      <a:lnTo>
                        <a:pt x="5487" y="15986"/>
                      </a:lnTo>
                      <a:lnTo>
                        <a:pt x="5854" y="16108"/>
                      </a:lnTo>
                      <a:lnTo>
                        <a:pt x="6233" y="16193"/>
                      </a:lnTo>
                      <a:lnTo>
                        <a:pt x="6270" y="16218"/>
                      </a:lnTo>
                      <a:lnTo>
                        <a:pt x="6294" y="16230"/>
                      </a:lnTo>
                      <a:lnTo>
                        <a:pt x="6343" y="16230"/>
                      </a:lnTo>
                      <a:lnTo>
                        <a:pt x="8249" y="16401"/>
                      </a:lnTo>
                      <a:lnTo>
                        <a:pt x="20226" y="17684"/>
                      </a:lnTo>
                      <a:lnTo>
                        <a:pt x="21937" y="1431"/>
                      </a:lnTo>
                      <a:lnTo>
                        <a:pt x="10119" y="221"/>
                      </a:lnTo>
                      <a:lnTo>
                        <a:pt x="9911" y="160"/>
                      </a:lnTo>
                      <a:lnTo>
                        <a:pt x="9704" y="123"/>
                      </a:lnTo>
                      <a:lnTo>
                        <a:pt x="9508" y="86"/>
                      </a:lnTo>
                      <a:lnTo>
                        <a:pt x="9300" y="62"/>
                      </a:lnTo>
                      <a:lnTo>
                        <a:pt x="8909" y="25"/>
                      </a:lnTo>
                      <a:lnTo>
                        <a:pt x="8506" y="13"/>
                      </a:lnTo>
                      <a:lnTo>
                        <a:pt x="82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a:off x="4433250" y="4120350"/>
                  <a:ext cx="547800" cy="587250"/>
                </a:xfrm>
                <a:custGeom>
                  <a:avLst/>
                  <a:gdLst/>
                  <a:ahLst/>
                  <a:cxnLst/>
                  <a:rect l="l" t="t" r="r" b="b"/>
                  <a:pathLst>
                    <a:path w="21912" h="23490" extrusionOk="0">
                      <a:moveTo>
                        <a:pt x="13455" y="1"/>
                      </a:moveTo>
                      <a:lnTo>
                        <a:pt x="13040" y="25"/>
                      </a:lnTo>
                      <a:lnTo>
                        <a:pt x="12624" y="74"/>
                      </a:lnTo>
                      <a:lnTo>
                        <a:pt x="12221" y="135"/>
                      </a:lnTo>
                      <a:lnTo>
                        <a:pt x="11830" y="221"/>
                      </a:lnTo>
                      <a:lnTo>
                        <a:pt x="11439" y="318"/>
                      </a:lnTo>
                      <a:lnTo>
                        <a:pt x="11048" y="441"/>
                      </a:lnTo>
                      <a:lnTo>
                        <a:pt x="10681" y="575"/>
                      </a:lnTo>
                      <a:lnTo>
                        <a:pt x="10510" y="648"/>
                      </a:lnTo>
                      <a:lnTo>
                        <a:pt x="10339" y="722"/>
                      </a:lnTo>
                      <a:lnTo>
                        <a:pt x="10180" y="819"/>
                      </a:lnTo>
                      <a:lnTo>
                        <a:pt x="10021" y="917"/>
                      </a:lnTo>
                      <a:lnTo>
                        <a:pt x="9716" y="1137"/>
                      </a:lnTo>
                      <a:lnTo>
                        <a:pt x="9422" y="1369"/>
                      </a:lnTo>
                      <a:lnTo>
                        <a:pt x="9092" y="1650"/>
                      </a:lnTo>
                      <a:lnTo>
                        <a:pt x="8763" y="1932"/>
                      </a:lnTo>
                      <a:lnTo>
                        <a:pt x="8457" y="2225"/>
                      </a:lnTo>
                      <a:lnTo>
                        <a:pt x="8151" y="2530"/>
                      </a:lnTo>
                      <a:lnTo>
                        <a:pt x="7870" y="2836"/>
                      </a:lnTo>
                      <a:lnTo>
                        <a:pt x="7589" y="3154"/>
                      </a:lnTo>
                      <a:lnTo>
                        <a:pt x="7320" y="3471"/>
                      </a:lnTo>
                      <a:lnTo>
                        <a:pt x="7064" y="3789"/>
                      </a:lnTo>
                      <a:lnTo>
                        <a:pt x="6807" y="4119"/>
                      </a:lnTo>
                      <a:lnTo>
                        <a:pt x="6563" y="4461"/>
                      </a:lnTo>
                      <a:lnTo>
                        <a:pt x="6074" y="5146"/>
                      </a:lnTo>
                      <a:lnTo>
                        <a:pt x="5610" y="5854"/>
                      </a:lnTo>
                      <a:lnTo>
                        <a:pt x="5157" y="6588"/>
                      </a:lnTo>
                      <a:lnTo>
                        <a:pt x="4326" y="7908"/>
                      </a:lnTo>
                      <a:lnTo>
                        <a:pt x="3520" y="9240"/>
                      </a:lnTo>
                      <a:lnTo>
                        <a:pt x="1894" y="11904"/>
                      </a:lnTo>
                      <a:lnTo>
                        <a:pt x="0" y="15032"/>
                      </a:lnTo>
                      <a:lnTo>
                        <a:pt x="13981" y="23489"/>
                      </a:lnTo>
                      <a:lnTo>
                        <a:pt x="20201" y="13187"/>
                      </a:lnTo>
                      <a:lnTo>
                        <a:pt x="20788" y="12270"/>
                      </a:lnTo>
                      <a:lnTo>
                        <a:pt x="21081" y="11794"/>
                      </a:lnTo>
                      <a:lnTo>
                        <a:pt x="21203" y="11562"/>
                      </a:lnTo>
                      <a:lnTo>
                        <a:pt x="21325" y="11317"/>
                      </a:lnTo>
                      <a:lnTo>
                        <a:pt x="21472" y="10975"/>
                      </a:lnTo>
                      <a:lnTo>
                        <a:pt x="21582" y="10621"/>
                      </a:lnTo>
                      <a:lnTo>
                        <a:pt x="21692" y="10278"/>
                      </a:lnTo>
                      <a:lnTo>
                        <a:pt x="21765" y="9924"/>
                      </a:lnTo>
                      <a:lnTo>
                        <a:pt x="21826" y="9557"/>
                      </a:lnTo>
                      <a:lnTo>
                        <a:pt x="21875" y="9203"/>
                      </a:lnTo>
                      <a:lnTo>
                        <a:pt x="21900" y="8836"/>
                      </a:lnTo>
                      <a:lnTo>
                        <a:pt x="21912" y="8470"/>
                      </a:lnTo>
                      <a:lnTo>
                        <a:pt x="21900" y="8103"/>
                      </a:lnTo>
                      <a:lnTo>
                        <a:pt x="21875" y="7736"/>
                      </a:lnTo>
                      <a:lnTo>
                        <a:pt x="21839" y="7370"/>
                      </a:lnTo>
                      <a:lnTo>
                        <a:pt x="21790" y="7003"/>
                      </a:lnTo>
                      <a:lnTo>
                        <a:pt x="21729" y="6649"/>
                      </a:lnTo>
                      <a:lnTo>
                        <a:pt x="21655" y="6282"/>
                      </a:lnTo>
                      <a:lnTo>
                        <a:pt x="21570" y="5928"/>
                      </a:lnTo>
                      <a:lnTo>
                        <a:pt x="21472" y="5586"/>
                      </a:lnTo>
                      <a:lnTo>
                        <a:pt x="21374" y="5280"/>
                      </a:lnTo>
                      <a:lnTo>
                        <a:pt x="21277" y="4987"/>
                      </a:lnTo>
                      <a:lnTo>
                        <a:pt x="21154" y="4693"/>
                      </a:lnTo>
                      <a:lnTo>
                        <a:pt x="21020" y="4412"/>
                      </a:lnTo>
                      <a:lnTo>
                        <a:pt x="20873" y="4131"/>
                      </a:lnTo>
                      <a:lnTo>
                        <a:pt x="20714" y="3862"/>
                      </a:lnTo>
                      <a:lnTo>
                        <a:pt x="20543" y="3594"/>
                      </a:lnTo>
                      <a:lnTo>
                        <a:pt x="20360" y="3349"/>
                      </a:lnTo>
                      <a:lnTo>
                        <a:pt x="20164" y="3093"/>
                      </a:lnTo>
                      <a:lnTo>
                        <a:pt x="19969" y="2860"/>
                      </a:lnTo>
                      <a:lnTo>
                        <a:pt x="19761" y="2628"/>
                      </a:lnTo>
                      <a:lnTo>
                        <a:pt x="19529" y="2396"/>
                      </a:lnTo>
                      <a:lnTo>
                        <a:pt x="19309" y="2188"/>
                      </a:lnTo>
                      <a:lnTo>
                        <a:pt x="19065" y="1980"/>
                      </a:lnTo>
                      <a:lnTo>
                        <a:pt x="18820" y="1785"/>
                      </a:lnTo>
                      <a:lnTo>
                        <a:pt x="18576" y="1589"/>
                      </a:lnTo>
                      <a:lnTo>
                        <a:pt x="18307" y="1418"/>
                      </a:lnTo>
                      <a:lnTo>
                        <a:pt x="18038" y="1247"/>
                      </a:lnTo>
                      <a:lnTo>
                        <a:pt x="17769" y="1088"/>
                      </a:lnTo>
                      <a:lnTo>
                        <a:pt x="17488" y="942"/>
                      </a:lnTo>
                      <a:lnTo>
                        <a:pt x="17207" y="795"/>
                      </a:lnTo>
                      <a:lnTo>
                        <a:pt x="16926" y="673"/>
                      </a:lnTo>
                      <a:lnTo>
                        <a:pt x="16633" y="551"/>
                      </a:lnTo>
                      <a:lnTo>
                        <a:pt x="16327" y="441"/>
                      </a:lnTo>
                      <a:lnTo>
                        <a:pt x="16034" y="343"/>
                      </a:lnTo>
                      <a:lnTo>
                        <a:pt x="15728" y="257"/>
                      </a:lnTo>
                      <a:lnTo>
                        <a:pt x="15423" y="184"/>
                      </a:lnTo>
                      <a:lnTo>
                        <a:pt x="15117" y="123"/>
                      </a:lnTo>
                      <a:lnTo>
                        <a:pt x="14800" y="74"/>
                      </a:lnTo>
                      <a:lnTo>
                        <a:pt x="14494" y="37"/>
                      </a:lnTo>
                      <a:lnTo>
                        <a:pt x="14176" y="13"/>
                      </a:lnTo>
                      <a:lnTo>
                        <a:pt x="138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9"/>
                <p:cNvSpPr/>
                <p:nvPr/>
              </p:nvSpPr>
              <p:spPr>
                <a:xfrm>
                  <a:off x="4422550" y="4456425"/>
                  <a:ext cx="370925" cy="291800"/>
                </a:xfrm>
                <a:custGeom>
                  <a:avLst/>
                  <a:gdLst/>
                  <a:ahLst/>
                  <a:cxnLst/>
                  <a:rect l="l" t="t" r="r" b="b"/>
                  <a:pathLst>
                    <a:path w="14837" h="11672" extrusionOk="0">
                      <a:moveTo>
                        <a:pt x="3838" y="1"/>
                      </a:moveTo>
                      <a:lnTo>
                        <a:pt x="3508" y="25"/>
                      </a:lnTo>
                      <a:lnTo>
                        <a:pt x="3202" y="49"/>
                      </a:lnTo>
                      <a:lnTo>
                        <a:pt x="2897" y="98"/>
                      </a:lnTo>
                      <a:lnTo>
                        <a:pt x="2616" y="159"/>
                      </a:lnTo>
                      <a:lnTo>
                        <a:pt x="2335" y="221"/>
                      </a:lnTo>
                      <a:lnTo>
                        <a:pt x="2078" y="318"/>
                      </a:lnTo>
                      <a:lnTo>
                        <a:pt x="1834" y="416"/>
                      </a:lnTo>
                      <a:lnTo>
                        <a:pt x="1601" y="526"/>
                      </a:lnTo>
                      <a:lnTo>
                        <a:pt x="1381" y="648"/>
                      </a:lnTo>
                      <a:lnTo>
                        <a:pt x="1186" y="783"/>
                      </a:lnTo>
                      <a:lnTo>
                        <a:pt x="1003" y="929"/>
                      </a:lnTo>
                      <a:lnTo>
                        <a:pt x="832" y="1088"/>
                      </a:lnTo>
                      <a:lnTo>
                        <a:pt x="673" y="1259"/>
                      </a:lnTo>
                      <a:lnTo>
                        <a:pt x="526" y="1430"/>
                      </a:lnTo>
                      <a:lnTo>
                        <a:pt x="404" y="1626"/>
                      </a:lnTo>
                      <a:lnTo>
                        <a:pt x="294" y="1821"/>
                      </a:lnTo>
                      <a:lnTo>
                        <a:pt x="208" y="2029"/>
                      </a:lnTo>
                      <a:lnTo>
                        <a:pt x="135" y="2249"/>
                      </a:lnTo>
                      <a:lnTo>
                        <a:pt x="74" y="2469"/>
                      </a:lnTo>
                      <a:lnTo>
                        <a:pt x="25" y="2701"/>
                      </a:lnTo>
                      <a:lnTo>
                        <a:pt x="1" y="2946"/>
                      </a:lnTo>
                      <a:lnTo>
                        <a:pt x="1" y="3190"/>
                      </a:lnTo>
                      <a:lnTo>
                        <a:pt x="1" y="3447"/>
                      </a:lnTo>
                      <a:lnTo>
                        <a:pt x="37" y="3716"/>
                      </a:lnTo>
                      <a:lnTo>
                        <a:pt x="74" y="3985"/>
                      </a:lnTo>
                      <a:lnTo>
                        <a:pt x="135" y="4253"/>
                      </a:lnTo>
                      <a:lnTo>
                        <a:pt x="221" y="4534"/>
                      </a:lnTo>
                      <a:lnTo>
                        <a:pt x="318" y="4828"/>
                      </a:lnTo>
                      <a:lnTo>
                        <a:pt x="440" y="5109"/>
                      </a:lnTo>
                      <a:lnTo>
                        <a:pt x="575" y="5414"/>
                      </a:lnTo>
                      <a:lnTo>
                        <a:pt x="734" y="5708"/>
                      </a:lnTo>
                      <a:lnTo>
                        <a:pt x="917" y="6013"/>
                      </a:lnTo>
                      <a:lnTo>
                        <a:pt x="1100" y="6306"/>
                      </a:lnTo>
                      <a:lnTo>
                        <a:pt x="1308" y="6600"/>
                      </a:lnTo>
                      <a:lnTo>
                        <a:pt x="1528" y="6893"/>
                      </a:lnTo>
                      <a:lnTo>
                        <a:pt x="1760" y="7174"/>
                      </a:lnTo>
                      <a:lnTo>
                        <a:pt x="2005" y="7455"/>
                      </a:lnTo>
                      <a:lnTo>
                        <a:pt x="2261" y="7724"/>
                      </a:lnTo>
                      <a:lnTo>
                        <a:pt x="2518" y="7993"/>
                      </a:lnTo>
                      <a:lnTo>
                        <a:pt x="2799" y="8262"/>
                      </a:lnTo>
                      <a:lnTo>
                        <a:pt x="3092" y="8518"/>
                      </a:lnTo>
                      <a:lnTo>
                        <a:pt x="3386" y="8763"/>
                      </a:lnTo>
                      <a:lnTo>
                        <a:pt x="3691" y="9007"/>
                      </a:lnTo>
                      <a:lnTo>
                        <a:pt x="3997" y="9239"/>
                      </a:lnTo>
                      <a:lnTo>
                        <a:pt x="4327" y="9459"/>
                      </a:lnTo>
                      <a:lnTo>
                        <a:pt x="4644" y="9679"/>
                      </a:lnTo>
                      <a:lnTo>
                        <a:pt x="4987" y="9875"/>
                      </a:lnTo>
                      <a:lnTo>
                        <a:pt x="5317" y="10083"/>
                      </a:lnTo>
                      <a:lnTo>
                        <a:pt x="5659" y="10266"/>
                      </a:lnTo>
                      <a:lnTo>
                        <a:pt x="6013" y="10449"/>
                      </a:lnTo>
                      <a:lnTo>
                        <a:pt x="6368" y="10608"/>
                      </a:lnTo>
                      <a:lnTo>
                        <a:pt x="6722" y="10767"/>
                      </a:lnTo>
                      <a:lnTo>
                        <a:pt x="7076" y="10914"/>
                      </a:lnTo>
                      <a:lnTo>
                        <a:pt x="7431" y="11048"/>
                      </a:lnTo>
                      <a:lnTo>
                        <a:pt x="7797" y="11170"/>
                      </a:lnTo>
                      <a:lnTo>
                        <a:pt x="8152" y="11280"/>
                      </a:lnTo>
                      <a:lnTo>
                        <a:pt x="8518" y="11378"/>
                      </a:lnTo>
                      <a:lnTo>
                        <a:pt x="8873" y="11464"/>
                      </a:lnTo>
                      <a:lnTo>
                        <a:pt x="9239" y="11525"/>
                      </a:lnTo>
                      <a:lnTo>
                        <a:pt x="9594" y="11586"/>
                      </a:lnTo>
                      <a:lnTo>
                        <a:pt x="9948" y="11623"/>
                      </a:lnTo>
                      <a:lnTo>
                        <a:pt x="10290" y="11659"/>
                      </a:lnTo>
                      <a:lnTo>
                        <a:pt x="10645" y="11671"/>
                      </a:lnTo>
                      <a:lnTo>
                        <a:pt x="10987" y="11671"/>
                      </a:lnTo>
                      <a:lnTo>
                        <a:pt x="11305" y="11647"/>
                      </a:lnTo>
                      <a:lnTo>
                        <a:pt x="11622" y="11623"/>
                      </a:lnTo>
                      <a:lnTo>
                        <a:pt x="11928" y="11574"/>
                      </a:lnTo>
                      <a:lnTo>
                        <a:pt x="12209" y="11513"/>
                      </a:lnTo>
                      <a:lnTo>
                        <a:pt x="12478" y="11439"/>
                      </a:lnTo>
                      <a:lnTo>
                        <a:pt x="12747" y="11354"/>
                      </a:lnTo>
                      <a:lnTo>
                        <a:pt x="12991" y="11256"/>
                      </a:lnTo>
                      <a:lnTo>
                        <a:pt x="13223" y="11146"/>
                      </a:lnTo>
                      <a:lnTo>
                        <a:pt x="13431" y="11024"/>
                      </a:lnTo>
                      <a:lnTo>
                        <a:pt x="13639" y="10889"/>
                      </a:lnTo>
                      <a:lnTo>
                        <a:pt x="13822" y="10743"/>
                      </a:lnTo>
                      <a:lnTo>
                        <a:pt x="13993" y="10584"/>
                      </a:lnTo>
                      <a:lnTo>
                        <a:pt x="14152" y="10413"/>
                      </a:lnTo>
                      <a:lnTo>
                        <a:pt x="14299" y="10229"/>
                      </a:lnTo>
                      <a:lnTo>
                        <a:pt x="14421" y="10046"/>
                      </a:lnTo>
                      <a:lnTo>
                        <a:pt x="14531" y="9838"/>
                      </a:lnTo>
                      <a:lnTo>
                        <a:pt x="14617" y="9631"/>
                      </a:lnTo>
                      <a:lnTo>
                        <a:pt x="14690" y="9423"/>
                      </a:lnTo>
                      <a:lnTo>
                        <a:pt x="14751" y="9191"/>
                      </a:lnTo>
                      <a:lnTo>
                        <a:pt x="14800" y="8958"/>
                      </a:lnTo>
                      <a:lnTo>
                        <a:pt x="14824" y="8714"/>
                      </a:lnTo>
                      <a:lnTo>
                        <a:pt x="14836" y="8470"/>
                      </a:lnTo>
                      <a:lnTo>
                        <a:pt x="14824" y="8213"/>
                      </a:lnTo>
                      <a:lnTo>
                        <a:pt x="14800" y="7944"/>
                      </a:lnTo>
                      <a:lnTo>
                        <a:pt x="14751" y="7675"/>
                      </a:lnTo>
                      <a:lnTo>
                        <a:pt x="14690" y="7406"/>
                      </a:lnTo>
                      <a:lnTo>
                        <a:pt x="14604" y="7125"/>
                      </a:lnTo>
                      <a:lnTo>
                        <a:pt x="14507" y="6832"/>
                      </a:lnTo>
                      <a:lnTo>
                        <a:pt x="14384" y="6551"/>
                      </a:lnTo>
                      <a:lnTo>
                        <a:pt x="14250" y="6245"/>
                      </a:lnTo>
                      <a:lnTo>
                        <a:pt x="14091" y="5952"/>
                      </a:lnTo>
                      <a:lnTo>
                        <a:pt x="13920" y="5647"/>
                      </a:lnTo>
                      <a:lnTo>
                        <a:pt x="13724" y="5353"/>
                      </a:lnTo>
                      <a:lnTo>
                        <a:pt x="13517" y="5060"/>
                      </a:lnTo>
                      <a:lnTo>
                        <a:pt x="13297" y="4767"/>
                      </a:lnTo>
                      <a:lnTo>
                        <a:pt x="13077" y="4486"/>
                      </a:lnTo>
                      <a:lnTo>
                        <a:pt x="12832" y="4205"/>
                      </a:lnTo>
                      <a:lnTo>
                        <a:pt x="12576" y="3936"/>
                      </a:lnTo>
                      <a:lnTo>
                        <a:pt x="12307" y="3667"/>
                      </a:lnTo>
                      <a:lnTo>
                        <a:pt x="12026" y="3410"/>
                      </a:lnTo>
                      <a:lnTo>
                        <a:pt x="11745" y="3154"/>
                      </a:lnTo>
                      <a:lnTo>
                        <a:pt x="11451" y="2909"/>
                      </a:lnTo>
                      <a:lnTo>
                        <a:pt x="11146" y="2665"/>
                      </a:lnTo>
                      <a:lnTo>
                        <a:pt x="10828" y="2432"/>
                      </a:lnTo>
                      <a:lnTo>
                        <a:pt x="10510" y="2213"/>
                      </a:lnTo>
                      <a:lnTo>
                        <a:pt x="10180" y="1993"/>
                      </a:lnTo>
                      <a:lnTo>
                        <a:pt x="9850" y="1785"/>
                      </a:lnTo>
                      <a:lnTo>
                        <a:pt x="9508" y="1589"/>
                      </a:lnTo>
                      <a:lnTo>
                        <a:pt x="9166" y="1406"/>
                      </a:lnTo>
                      <a:lnTo>
                        <a:pt x="8812" y="1223"/>
                      </a:lnTo>
                      <a:lnTo>
                        <a:pt x="8469" y="1064"/>
                      </a:lnTo>
                      <a:lnTo>
                        <a:pt x="8115" y="905"/>
                      </a:lnTo>
                      <a:lnTo>
                        <a:pt x="7748" y="758"/>
                      </a:lnTo>
                      <a:lnTo>
                        <a:pt x="7394" y="624"/>
                      </a:lnTo>
                      <a:lnTo>
                        <a:pt x="7027" y="502"/>
                      </a:lnTo>
                      <a:lnTo>
                        <a:pt x="6673" y="392"/>
                      </a:lnTo>
                      <a:lnTo>
                        <a:pt x="6306" y="294"/>
                      </a:lnTo>
                      <a:lnTo>
                        <a:pt x="5952" y="208"/>
                      </a:lnTo>
                      <a:lnTo>
                        <a:pt x="5585" y="147"/>
                      </a:lnTo>
                      <a:lnTo>
                        <a:pt x="5231" y="86"/>
                      </a:lnTo>
                      <a:lnTo>
                        <a:pt x="4877" y="49"/>
                      </a:lnTo>
                      <a:lnTo>
                        <a:pt x="4522" y="13"/>
                      </a:lnTo>
                      <a:lnTo>
                        <a:pt x="41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9"/>
                <p:cNvSpPr/>
                <p:nvPr/>
              </p:nvSpPr>
              <p:spPr>
                <a:xfrm>
                  <a:off x="4235875" y="4497375"/>
                  <a:ext cx="546900" cy="587825"/>
                </a:xfrm>
                <a:custGeom>
                  <a:avLst/>
                  <a:gdLst/>
                  <a:ahLst/>
                  <a:cxnLst/>
                  <a:rect l="l" t="t" r="r" b="b"/>
                  <a:pathLst>
                    <a:path w="21876" h="23513" extrusionOk="0">
                      <a:moveTo>
                        <a:pt x="7859" y="0"/>
                      </a:moveTo>
                      <a:lnTo>
                        <a:pt x="1773" y="10204"/>
                      </a:lnTo>
                      <a:lnTo>
                        <a:pt x="1638" y="10363"/>
                      </a:lnTo>
                      <a:lnTo>
                        <a:pt x="1516" y="10534"/>
                      </a:lnTo>
                      <a:lnTo>
                        <a:pt x="1394" y="10706"/>
                      </a:lnTo>
                      <a:lnTo>
                        <a:pt x="1284" y="10877"/>
                      </a:lnTo>
                      <a:lnTo>
                        <a:pt x="1088" y="11219"/>
                      </a:lnTo>
                      <a:lnTo>
                        <a:pt x="905" y="11573"/>
                      </a:lnTo>
                      <a:lnTo>
                        <a:pt x="771" y="11842"/>
                      </a:lnTo>
                      <a:lnTo>
                        <a:pt x="648" y="12111"/>
                      </a:lnTo>
                      <a:lnTo>
                        <a:pt x="538" y="12380"/>
                      </a:lnTo>
                      <a:lnTo>
                        <a:pt x="441" y="12661"/>
                      </a:lnTo>
                      <a:lnTo>
                        <a:pt x="343" y="12942"/>
                      </a:lnTo>
                      <a:lnTo>
                        <a:pt x="270" y="13223"/>
                      </a:lnTo>
                      <a:lnTo>
                        <a:pt x="196" y="13504"/>
                      </a:lnTo>
                      <a:lnTo>
                        <a:pt x="135" y="13797"/>
                      </a:lnTo>
                      <a:lnTo>
                        <a:pt x="86" y="14091"/>
                      </a:lnTo>
                      <a:lnTo>
                        <a:pt x="50" y="14384"/>
                      </a:lnTo>
                      <a:lnTo>
                        <a:pt x="25" y="14677"/>
                      </a:lnTo>
                      <a:lnTo>
                        <a:pt x="1" y="14971"/>
                      </a:lnTo>
                      <a:lnTo>
                        <a:pt x="1" y="15276"/>
                      </a:lnTo>
                      <a:lnTo>
                        <a:pt x="13" y="15582"/>
                      </a:lnTo>
                      <a:lnTo>
                        <a:pt x="25" y="15887"/>
                      </a:lnTo>
                      <a:lnTo>
                        <a:pt x="62" y="16193"/>
                      </a:lnTo>
                      <a:lnTo>
                        <a:pt x="111" y="16584"/>
                      </a:lnTo>
                      <a:lnTo>
                        <a:pt x="184" y="16975"/>
                      </a:lnTo>
                      <a:lnTo>
                        <a:pt x="282" y="17366"/>
                      </a:lnTo>
                      <a:lnTo>
                        <a:pt x="392" y="17757"/>
                      </a:lnTo>
                      <a:lnTo>
                        <a:pt x="514" y="18148"/>
                      </a:lnTo>
                      <a:lnTo>
                        <a:pt x="673" y="18527"/>
                      </a:lnTo>
                      <a:lnTo>
                        <a:pt x="844" y="18906"/>
                      </a:lnTo>
                      <a:lnTo>
                        <a:pt x="1039" y="19285"/>
                      </a:lnTo>
                      <a:lnTo>
                        <a:pt x="1235" y="19615"/>
                      </a:lnTo>
                      <a:lnTo>
                        <a:pt x="1443" y="19932"/>
                      </a:lnTo>
                      <a:lnTo>
                        <a:pt x="1663" y="20250"/>
                      </a:lnTo>
                      <a:lnTo>
                        <a:pt x="1895" y="20543"/>
                      </a:lnTo>
                      <a:lnTo>
                        <a:pt x="2139" y="20824"/>
                      </a:lnTo>
                      <a:lnTo>
                        <a:pt x="2396" y="21093"/>
                      </a:lnTo>
                      <a:lnTo>
                        <a:pt x="2665" y="21350"/>
                      </a:lnTo>
                      <a:lnTo>
                        <a:pt x="2946" y="21594"/>
                      </a:lnTo>
                      <a:lnTo>
                        <a:pt x="3227" y="21826"/>
                      </a:lnTo>
                      <a:lnTo>
                        <a:pt x="3532" y="22046"/>
                      </a:lnTo>
                      <a:lnTo>
                        <a:pt x="3826" y="22242"/>
                      </a:lnTo>
                      <a:lnTo>
                        <a:pt x="4143" y="22438"/>
                      </a:lnTo>
                      <a:lnTo>
                        <a:pt x="4461" y="22609"/>
                      </a:lnTo>
                      <a:lnTo>
                        <a:pt x="4791" y="22767"/>
                      </a:lnTo>
                      <a:lnTo>
                        <a:pt x="5121" y="22914"/>
                      </a:lnTo>
                      <a:lnTo>
                        <a:pt x="5463" y="23036"/>
                      </a:lnTo>
                      <a:lnTo>
                        <a:pt x="5806" y="23146"/>
                      </a:lnTo>
                      <a:lnTo>
                        <a:pt x="6160" y="23244"/>
                      </a:lnTo>
                      <a:lnTo>
                        <a:pt x="6502" y="23330"/>
                      </a:lnTo>
                      <a:lnTo>
                        <a:pt x="6869" y="23403"/>
                      </a:lnTo>
                      <a:lnTo>
                        <a:pt x="7223" y="23452"/>
                      </a:lnTo>
                      <a:lnTo>
                        <a:pt x="7590" y="23489"/>
                      </a:lnTo>
                      <a:lnTo>
                        <a:pt x="7944" y="23501"/>
                      </a:lnTo>
                      <a:lnTo>
                        <a:pt x="8311" y="23513"/>
                      </a:lnTo>
                      <a:lnTo>
                        <a:pt x="8677" y="23489"/>
                      </a:lnTo>
                      <a:lnTo>
                        <a:pt x="9044" y="23464"/>
                      </a:lnTo>
                      <a:lnTo>
                        <a:pt x="9411" y="23415"/>
                      </a:lnTo>
                      <a:lnTo>
                        <a:pt x="9777" y="23354"/>
                      </a:lnTo>
                      <a:lnTo>
                        <a:pt x="10144" y="23269"/>
                      </a:lnTo>
                      <a:lnTo>
                        <a:pt x="10498" y="23171"/>
                      </a:lnTo>
                      <a:lnTo>
                        <a:pt x="10865" y="23049"/>
                      </a:lnTo>
                      <a:lnTo>
                        <a:pt x="11219" y="22914"/>
                      </a:lnTo>
                      <a:lnTo>
                        <a:pt x="11341" y="22890"/>
                      </a:lnTo>
                      <a:lnTo>
                        <a:pt x="11476" y="22841"/>
                      </a:lnTo>
                      <a:lnTo>
                        <a:pt x="11720" y="22743"/>
                      </a:lnTo>
                      <a:lnTo>
                        <a:pt x="11965" y="22621"/>
                      </a:lnTo>
                      <a:lnTo>
                        <a:pt x="12209" y="22486"/>
                      </a:lnTo>
                      <a:lnTo>
                        <a:pt x="12551" y="22279"/>
                      </a:lnTo>
                      <a:lnTo>
                        <a:pt x="12894" y="22071"/>
                      </a:lnTo>
                      <a:lnTo>
                        <a:pt x="13223" y="21839"/>
                      </a:lnTo>
                      <a:lnTo>
                        <a:pt x="13529" y="21582"/>
                      </a:lnTo>
                      <a:lnTo>
                        <a:pt x="13835" y="21325"/>
                      </a:lnTo>
                      <a:lnTo>
                        <a:pt x="14116" y="21057"/>
                      </a:lnTo>
                      <a:lnTo>
                        <a:pt x="14372" y="20775"/>
                      </a:lnTo>
                      <a:lnTo>
                        <a:pt x="14617" y="20470"/>
                      </a:lnTo>
                      <a:lnTo>
                        <a:pt x="14641" y="20446"/>
                      </a:lnTo>
                      <a:lnTo>
                        <a:pt x="14666" y="20421"/>
                      </a:lnTo>
                      <a:lnTo>
                        <a:pt x="14690" y="20384"/>
                      </a:lnTo>
                      <a:lnTo>
                        <a:pt x="15655" y="18722"/>
                      </a:lnTo>
                      <a:lnTo>
                        <a:pt x="21876" y="8408"/>
                      </a:lnTo>
                      <a:lnTo>
                        <a:pt x="78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9"/>
                <p:cNvSpPr/>
                <p:nvPr/>
              </p:nvSpPr>
              <p:spPr>
                <a:xfrm>
                  <a:off x="4069975" y="4759200"/>
                  <a:ext cx="529500" cy="410950"/>
                </a:xfrm>
                <a:custGeom>
                  <a:avLst/>
                  <a:gdLst/>
                  <a:ahLst/>
                  <a:cxnLst/>
                  <a:rect l="l" t="t" r="r" b="b"/>
                  <a:pathLst>
                    <a:path w="21180" h="16438" extrusionOk="0">
                      <a:moveTo>
                        <a:pt x="99" y="0"/>
                      </a:moveTo>
                      <a:lnTo>
                        <a:pt x="1" y="16340"/>
                      </a:lnTo>
                      <a:lnTo>
                        <a:pt x="12038" y="16401"/>
                      </a:lnTo>
                      <a:lnTo>
                        <a:pt x="13126" y="16437"/>
                      </a:lnTo>
                      <a:lnTo>
                        <a:pt x="13676" y="16437"/>
                      </a:lnTo>
                      <a:lnTo>
                        <a:pt x="13957" y="16425"/>
                      </a:lnTo>
                      <a:lnTo>
                        <a:pt x="14226" y="16401"/>
                      </a:lnTo>
                      <a:lnTo>
                        <a:pt x="14592" y="16352"/>
                      </a:lnTo>
                      <a:lnTo>
                        <a:pt x="14947" y="16278"/>
                      </a:lnTo>
                      <a:lnTo>
                        <a:pt x="15301" y="16181"/>
                      </a:lnTo>
                      <a:lnTo>
                        <a:pt x="15643" y="16071"/>
                      </a:lnTo>
                      <a:lnTo>
                        <a:pt x="15986" y="15936"/>
                      </a:lnTo>
                      <a:lnTo>
                        <a:pt x="16315" y="15790"/>
                      </a:lnTo>
                      <a:lnTo>
                        <a:pt x="16645" y="15631"/>
                      </a:lnTo>
                      <a:lnTo>
                        <a:pt x="16963" y="15447"/>
                      </a:lnTo>
                      <a:lnTo>
                        <a:pt x="17269" y="15252"/>
                      </a:lnTo>
                      <a:lnTo>
                        <a:pt x="17574" y="15044"/>
                      </a:lnTo>
                      <a:lnTo>
                        <a:pt x="17868" y="14824"/>
                      </a:lnTo>
                      <a:lnTo>
                        <a:pt x="18161" y="14604"/>
                      </a:lnTo>
                      <a:lnTo>
                        <a:pt x="18442" y="14360"/>
                      </a:lnTo>
                      <a:lnTo>
                        <a:pt x="18711" y="14115"/>
                      </a:lnTo>
                      <a:lnTo>
                        <a:pt x="18967" y="13859"/>
                      </a:lnTo>
                      <a:lnTo>
                        <a:pt x="19224" y="13590"/>
                      </a:lnTo>
                      <a:lnTo>
                        <a:pt x="19432" y="13358"/>
                      </a:lnTo>
                      <a:lnTo>
                        <a:pt x="19627" y="13113"/>
                      </a:lnTo>
                      <a:lnTo>
                        <a:pt x="19823" y="12857"/>
                      </a:lnTo>
                      <a:lnTo>
                        <a:pt x="19994" y="12600"/>
                      </a:lnTo>
                      <a:lnTo>
                        <a:pt x="20153" y="12331"/>
                      </a:lnTo>
                      <a:lnTo>
                        <a:pt x="20299" y="12062"/>
                      </a:lnTo>
                      <a:lnTo>
                        <a:pt x="20446" y="11781"/>
                      </a:lnTo>
                      <a:lnTo>
                        <a:pt x="20568" y="11488"/>
                      </a:lnTo>
                      <a:lnTo>
                        <a:pt x="20678" y="11195"/>
                      </a:lnTo>
                      <a:lnTo>
                        <a:pt x="20788" y="10901"/>
                      </a:lnTo>
                      <a:lnTo>
                        <a:pt x="20874" y="10596"/>
                      </a:lnTo>
                      <a:lnTo>
                        <a:pt x="20959" y="10302"/>
                      </a:lnTo>
                      <a:lnTo>
                        <a:pt x="21020" y="9985"/>
                      </a:lnTo>
                      <a:lnTo>
                        <a:pt x="21082" y="9679"/>
                      </a:lnTo>
                      <a:lnTo>
                        <a:pt x="21118" y="9374"/>
                      </a:lnTo>
                      <a:lnTo>
                        <a:pt x="21155" y="9056"/>
                      </a:lnTo>
                      <a:lnTo>
                        <a:pt x="21179" y="8738"/>
                      </a:lnTo>
                      <a:lnTo>
                        <a:pt x="21179" y="8420"/>
                      </a:lnTo>
                      <a:lnTo>
                        <a:pt x="21179" y="8103"/>
                      </a:lnTo>
                      <a:lnTo>
                        <a:pt x="21167" y="7797"/>
                      </a:lnTo>
                      <a:lnTo>
                        <a:pt x="21143" y="7479"/>
                      </a:lnTo>
                      <a:lnTo>
                        <a:pt x="21106" y="7162"/>
                      </a:lnTo>
                      <a:lnTo>
                        <a:pt x="21057" y="6856"/>
                      </a:lnTo>
                      <a:lnTo>
                        <a:pt x="20996" y="6538"/>
                      </a:lnTo>
                      <a:lnTo>
                        <a:pt x="20923" y="6233"/>
                      </a:lnTo>
                      <a:lnTo>
                        <a:pt x="20837" y="5927"/>
                      </a:lnTo>
                      <a:lnTo>
                        <a:pt x="20752" y="5634"/>
                      </a:lnTo>
                      <a:lnTo>
                        <a:pt x="20642" y="5329"/>
                      </a:lnTo>
                      <a:lnTo>
                        <a:pt x="20532" y="5048"/>
                      </a:lnTo>
                      <a:lnTo>
                        <a:pt x="20397" y="4754"/>
                      </a:lnTo>
                      <a:lnTo>
                        <a:pt x="20263" y="4473"/>
                      </a:lnTo>
                      <a:lnTo>
                        <a:pt x="20116" y="4204"/>
                      </a:lnTo>
                      <a:lnTo>
                        <a:pt x="19896" y="3838"/>
                      </a:lnTo>
                      <a:lnTo>
                        <a:pt x="19664" y="3496"/>
                      </a:lnTo>
                      <a:lnTo>
                        <a:pt x="19420" y="3166"/>
                      </a:lnTo>
                      <a:lnTo>
                        <a:pt x="19151" y="2860"/>
                      </a:lnTo>
                      <a:lnTo>
                        <a:pt x="18870" y="2555"/>
                      </a:lnTo>
                      <a:lnTo>
                        <a:pt x="18589" y="2273"/>
                      </a:lnTo>
                      <a:lnTo>
                        <a:pt x="18283" y="2005"/>
                      </a:lnTo>
                      <a:lnTo>
                        <a:pt x="17977" y="1760"/>
                      </a:lnTo>
                      <a:lnTo>
                        <a:pt x="17831" y="1650"/>
                      </a:lnTo>
                      <a:lnTo>
                        <a:pt x="17684" y="1552"/>
                      </a:lnTo>
                      <a:lnTo>
                        <a:pt x="17513" y="1455"/>
                      </a:lnTo>
                      <a:lnTo>
                        <a:pt x="17354" y="1369"/>
                      </a:lnTo>
                      <a:lnTo>
                        <a:pt x="17000" y="1222"/>
                      </a:lnTo>
                      <a:lnTo>
                        <a:pt x="16658" y="1088"/>
                      </a:lnTo>
                      <a:lnTo>
                        <a:pt x="16242" y="941"/>
                      </a:lnTo>
                      <a:lnTo>
                        <a:pt x="15827" y="819"/>
                      </a:lnTo>
                      <a:lnTo>
                        <a:pt x="15423" y="697"/>
                      </a:lnTo>
                      <a:lnTo>
                        <a:pt x="15008" y="599"/>
                      </a:lnTo>
                      <a:lnTo>
                        <a:pt x="14605" y="501"/>
                      </a:lnTo>
                      <a:lnTo>
                        <a:pt x="14189" y="428"/>
                      </a:lnTo>
                      <a:lnTo>
                        <a:pt x="13774" y="367"/>
                      </a:lnTo>
                      <a:lnTo>
                        <a:pt x="13358" y="306"/>
                      </a:lnTo>
                      <a:lnTo>
                        <a:pt x="12943" y="257"/>
                      </a:lnTo>
                      <a:lnTo>
                        <a:pt x="12527" y="220"/>
                      </a:lnTo>
                      <a:lnTo>
                        <a:pt x="11696" y="159"/>
                      </a:lnTo>
                      <a:lnTo>
                        <a:pt x="10853" y="123"/>
                      </a:lnTo>
                      <a:lnTo>
                        <a:pt x="9985" y="98"/>
                      </a:lnTo>
                      <a:lnTo>
                        <a:pt x="8433" y="61"/>
                      </a:lnTo>
                      <a:lnTo>
                        <a:pt x="6869" y="49"/>
                      </a:lnTo>
                      <a:lnTo>
                        <a:pt x="3753" y="37"/>
                      </a:lnTo>
                      <a:lnTo>
                        <a:pt x="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3952675" y="4759200"/>
                  <a:ext cx="236175" cy="408800"/>
                </a:xfrm>
                <a:custGeom>
                  <a:avLst/>
                  <a:gdLst/>
                  <a:ahLst/>
                  <a:cxnLst/>
                  <a:rect l="l" t="t" r="r" b="b"/>
                  <a:pathLst>
                    <a:path w="9447" h="16352" extrusionOk="0">
                      <a:moveTo>
                        <a:pt x="4742" y="0"/>
                      </a:moveTo>
                      <a:lnTo>
                        <a:pt x="4522" y="13"/>
                      </a:lnTo>
                      <a:lnTo>
                        <a:pt x="4290" y="37"/>
                      </a:lnTo>
                      <a:lnTo>
                        <a:pt x="4070" y="86"/>
                      </a:lnTo>
                      <a:lnTo>
                        <a:pt x="3850" y="147"/>
                      </a:lnTo>
                      <a:lnTo>
                        <a:pt x="3617" y="233"/>
                      </a:lnTo>
                      <a:lnTo>
                        <a:pt x="3397" y="343"/>
                      </a:lnTo>
                      <a:lnTo>
                        <a:pt x="3190" y="465"/>
                      </a:lnTo>
                      <a:lnTo>
                        <a:pt x="2970" y="599"/>
                      </a:lnTo>
                      <a:lnTo>
                        <a:pt x="2762" y="758"/>
                      </a:lnTo>
                      <a:lnTo>
                        <a:pt x="2554" y="929"/>
                      </a:lnTo>
                      <a:lnTo>
                        <a:pt x="2346" y="1125"/>
                      </a:lnTo>
                      <a:lnTo>
                        <a:pt x="2151" y="1345"/>
                      </a:lnTo>
                      <a:lnTo>
                        <a:pt x="1955" y="1577"/>
                      </a:lnTo>
                      <a:lnTo>
                        <a:pt x="1772" y="1821"/>
                      </a:lnTo>
                      <a:lnTo>
                        <a:pt x="1589" y="2102"/>
                      </a:lnTo>
                      <a:lnTo>
                        <a:pt x="1405" y="2383"/>
                      </a:lnTo>
                      <a:lnTo>
                        <a:pt x="1234" y="2689"/>
                      </a:lnTo>
                      <a:lnTo>
                        <a:pt x="1076" y="3007"/>
                      </a:lnTo>
                      <a:lnTo>
                        <a:pt x="929" y="3337"/>
                      </a:lnTo>
                      <a:lnTo>
                        <a:pt x="794" y="3667"/>
                      </a:lnTo>
                      <a:lnTo>
                        <a:pt x="672" y="4009"/>
                      </a:lnTo>
                      <a:lnTo>
                        <a:pt x="562" y="4363"/>
                      </a:lnTo>
                      <a:lnTo>
                        <a:pt x="452" y="4730"/>
                      </a:lnTo>
                      <a:lnTo>
                        <a:pt x="354" y="5096"/>
                      </a:lnTo>
                      <a:lnTo>
                        <a:pt x="281" y="5463"/>
                      </a:lnTo>
                      <a:lnTo>
                        <a:pt x="208" y="5842"/>
                      </a:lnTo>
                      <a:lnTo>
                        <a:pt x="147" y="6221"/>
                      </a:lnTo>
                      <a:lnTo>
                        <a:pt x="98" y="6612"/>
                      </a:lnTo>
                      <a:lnTo>
                        <a:pt x="49" y="6991"/>
                      </a:lnTo>
                      <a:lnTo>
                        <a:pt x="25" y="7382"/>
                      </a:lnTo>
                      <a:lnTo>
                        <a:pt x="12" y="7773"/>
                      </a:lnTo>
                      <a:lnTo>
                        <a:pt x="0" y="8164"/>
                      </a:lnTo>
                      <a:lnTo>
                        <a:pt x="12" y="8555"/>
                      </a:lnTo>
                      <a:lnTo>
                        <a:pt x="25" y="8958"/>
                      </a:lnTo>
                      <a:lnTo>
                        <a:pt x="49" y="9337"/>
                      </a:lnTo>
                      <a:lnTo>
                        <a:pt x="86" y="9728"/>
                      </a:lnTo>
                      <a:lnTo>
                        <a:pt x="135" y="10119"/>
                      </a:lnTo>
                      <a:lnTo>
                        <a:pt x="196" y="10498"/>
                      </a:lnTo>
                      <a:lnTo>
                        <a:pt x="257" y="10877"/>
                      </a:lnTo>
                      <a:lnTo>
                        <a:pt x="342" y="11243"/>
                      </a:lnTo>
                      <a:lnTo>
                        <a:pt x="428" y="11610"/>
                      </a:lnTo>
                      <a:lnTo>
                        <a:pt x="538" y="11965"/>
                      </a:lnTo>
                      <a:lnTo>
                        <a:pt x="648" y="12319"/>
                      </a:lnTo>
                      <a:lnTo>
                        <a:pt x="770" y="12661"/>
                      </a:lnTo>
                      <a:lnTo>
                        <a:pt x="904" y="13003"/>
                      </a:lnTo>
                      <a:lnTo>
                        <a:pt x="1051" y="13321"/>
                      </a:lnTo>
                      <a:lnTo>
                        <a:pt x="1210" y="13639"/>
                      </a:lnTo>
                      <a:lnTo>
                        <a:pt x="1369" y="13944"/>
                      </a:lnTo>
                      <a:lnTo>
                        <a:pt x="1552" y="14238"/>
                      </a:lnTo>
                      <a:lnTo>
                        <a:pt x="1735" y="14506"/>
                      </a:lnTo>
                      <a:lnTo>
                        <a:pt x="1919" y="14763"/>
                      </a:lnTo>
                      <a:lnTo>
                        <a:pt x="2114" y="14995"/>
                      </a:lnTo>
                      <a:lnTo>
                        <a:pt x="2310" y="15215"/>
                      </a:lnTo>
                      <a:lnTo>
                        <a:pt x="2518" y="15411"/>
                      </a:lnTo>
                      <a:lnTo>
                        <a:pt x="2725" y="15594"/>
                      </a:lnTo>
                      <a:lnTo>
                        <a:pt x="2933" y="15753"/>
                      </a:lnTo>
                      <a:lnTo>
                        <a:pt x="3141" y="15887"/>
                      </a:lnTo>
                      <a:lnTo>
                        <a:pt x="3361" y="16010"/>
                      </a:lnTo>
                      <a:lnTo>
                        <a:pt x="3581" y="16120"/>
                      </a:lnTo>
                      <a:lnTo>
                        <a:pt x="3801" y="16205"/>
                      </a:lnTo>
                      <a:lnTo>
                        <a:pt x="4033" y="16266"/>
                      </a:lnTo>
                      <a:lnTo>
                        <a:pt x="4253" y="16315"/>
                      </a:lnTo>
                      <a:lnTo>
                        <a:pt x="4485" y="16340"/>
                      </a:lnTo>
                      <a:lnTo>
                        <a:pt x="4705" y="16352"/>
                      </a:lnTo>
                      <a:lnTo>
                        <a:pt x="4937" y="16340"/>
                      </a:lnTo>
                      <a:lnTo>
                        <a:pt x="5157" y="16315"/>
                      </a:lnTo>
                      <a:lnTo>
                        <a:pt x="5389" y="16266"/>
                      </a:lnTo>
                      <a:lnTo>
                        <a:pt x="5609" y="16205"/>
                      </a:lnTo>
                      <a:lnTo>
                        <a:pt x="5829" y="16120"/>
                      </a:lnTo>
                      <a:lnTo>
                        <a:pt x="6049" y="16022"/>
                      </a:lnTo>
                      <a:lnTo>
                        <a:pt x="6269" y="15900"/>
                      </a:lnTo>
                      <a:lnTo>
                        <a:pt x="6489" y="15765"/>
                      </a:lnTo>
                      <a:lnTo>
                        <a:pt x="6697" y="15606"/>
                      </a:lnTo>
                      <a:lnTo>
                        <a:pt x="6905" y="15423"/>
                      </a:lnTo>
                      <a:lnTo>
                        <a:pt x="7113" y="15227"/>
                      </a:lnTo>
                      <a:lnTo>
                        <a:pt x="7308" y="15020"/>
                      </a:lnTo>
                      <a:lnTo>
                        <a:pt x="7504" y="14788"/>
                      </a:lnTo>
                      <a:lnTo>
                        <a:pt x="7687" y="14531"/>
                      </a:lnTo>
                      <a:lnTo>
                        <a:pt x="7870" y="14262"/>
                      </a:lnTo>
                      <a:lnTo>
                        <a:pt x="8054" y="13969"/>
                      </a:lnTo>
                      <a:lnTo>
                        <a:pt x="8212" y="13663"/>
                      </a:lnTo>
                      <a:lnTo>
                        <a:pt x="8371" y="13345"/>
                      </a:lnTo>
                      <a:lnTo>
                        <a:pt x="8518" y="13028"/>
                      </a:lnTo>
                      <a:lnTo>
                        <a:pt x="8652" y="12686"/>
                      </a:lnTo>
                      <a:lnTo>
                        <a:pt x="8787" y="12343"/>
                      </a:lnTo>
                      <a:lnTo>
                        <a:pt x="8897" y="12001"/>
                      </a:lnTo>
                      <a:lnTo>
                        <a:pt x="8995" y="11635"/>
                      </a:lnTo>
                      <a:lnTo>
                        <a:pt x="9092" y="11268"/>
                      </a:lnTo>
                      <a:lnTo>
                        <a:pt x="9178" y="10901"/>
                      </a:lnTo>
                      <a:lnTo>
                        <a:pt x="9239" y="10522"/>
                      </a:lnTo>
                      <a:lnTo>
                        <a:pt x="9300" y="10144"/>
                      </a:lnTo>
                      <a:lnTo>
                        <a:pt x="9349" y="9753"/>
                      </a:lnTo>
                      <a:lnTo>
                        <a:pt x="9398" y="9374"/>
                      </a:lnTo>
                      <a:lnTo>
                        <a:pt x="9422" y="8983"/>
                      </a:lnTo>
                      <a:lnTo>
                        <a:pt x="9434" y="8592"/>
                      </a:lnTo>
                      <a:lnTo>
                        <a:pt x="9447" y="8201"/>
                      </a:lnTo>
                      <a:lnTo>
                        <a:pt x="9434" y="7809"/>
                      </a:lnTo>
                      <a:lnTo>
                        <a:pt x="9422" y="7418"/>
                      </a:lnTo>
                      <a:lnTo>
                        <a:pt x="9398" y="7027"/>
                      </a:lnTo>
                      <a:lnTo>
                        <a:pt x="9361" y="6636"/>
                      </a:lnTo>
                      <a:lnTo>
                        <a:pt x="9312" y="6245"/>
                      </a:lnTo>
                      <a:lnTo>
                        <a:pt x="9251" y="5866"/>
                      </a:lnTo>
                      <a:lnTo>
                        <a:pt x="9178" y="5487"/>
                      </a:lnTo>
                      <a:lnTo>
                        <a:pt x="9105" y="5121"/>
                      </a:lnTo>
                      <a:lnTo>
                        <a:pt x="9007" y="4754"/>
                      </a:lnTo>
                      <a:lnTo>
                        <a:pt x="8909" y="4400"/>
                      </a:lnTo>
                      <a:lnTo>
                        <a:pt x="8799" y="4045"/>
                      </a:lnTo>
                      <a:lnTo>
                        <a:pt x="8677" y="3703"/>
                      </a:lnTo>
                      <a:lnTo>
                        <a:pt x="8542" y="3361"/>
                      </a:lnTo>
                      <a:lnTo>
                        <a:pt x="8396" y="3031"/>
                      </a:lnTo>
                      <a:lnTo>
                        <a:pt x="8237" y="2726"/>
                      </a:lnTo>
                      <a:lnTo>
                        <a:pt x="8066" y="2420"/>
                      </a:lnTo>
                      <a:lnTo>
                        <a:pt x="7895" y="2127"/>
                      </a:lnTo>
                      <a:lnTo>
                        <a:pt x="7711" y="1846"/>
                      </a:lnTo>
                      <a:lnTo>
                        <a:pt x="7528" y="1601"/>
                      </a:lnTo>
                      <a:lnTo>
                        <a:pt x="7333" y="1357"/>
                      </a:lnTo>
                      <a:lnTo>
                        <a:pt x="7137" y="1149"/>
                      </a:lnTo>
                      <a:lnTo>
                        <a:pt x="6929" y="954"/>
                      </a:lnTo>
                      <a:lnTo>
                        <a:pt x="6734" y="770"/>
                      </a:lnTo>
                      <a:lnTo>
                        <a:pt x="6514" y="611"/>
                      </a:lnTo>
                      <a:lnTo>
                        <a:pt x="6306" y="465"/>
                      </a:lnTo>
                      <a:lnTo>
                        <a:pt x="6086" y="343"/>
                      </a:lnTo>
                      <a:lnTo>
                        <a:pt x="5866" y="245"/>
                      </a:lnTo>
                      <a:lnTo>
                        <a:pt x="5646" y="159"/>
                      </a:lnTo>
                      <a:lnTo>
                        <a:pt x="5426" y="86"/>
                      </a:lnTo>
                      <a:lnTo>
                        <a:pt x="5194" y="49"/>
                      </a:lnTo>
                      <a:lnTo>
                        <a:pt x="4974" y="13"/>
                      </a:lnTo>
                      <a:lnTo>
                        <a:pt x="47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3541750" y="4757675"/>
                  <a:ext cx="529175" cy="410025"/>
                </a:xfrm>
                <a:custGeom>
                  <a:avLst/>
                  <a:gdLst/>
                  <a:ahLst/>
                  <a:cxnLst/>
                  <a:rect l="l" t="t" r="r" b="b"/>
                  <a:pathLst>
                    <a:path w="21167" h="16401" extrusionOk="0">
                      <a:moveTo>
                        <a:pt x="8457" y="0"/>
                      </a:moveTo>
                      <a:lnTo>
                        <a:pt x="8054" y="12"/>
                      </a:lnTo>
                      <a:lnTo>
                        <a:pt x="7663" y="25"/>
                      </a:lnTo>
                      <a:lnTo>
                        <a:pt x="7357" y="49"/>
                      </a:lnTo>
                      <a:lnTo>
                        <a:pt x="7064" y="86"/>
                      </a:lnTo>
                      <a:lnTo>
                        <a:pt x="6783" y="135"/>
                      </a:lnTo>
                      <a:lnTo>
                        <a:pt x="6489" y="184"/>
                      </a:lnTo>
                      <a:lnTo>
                        <a:pt x="6196" y="245"/>
                      </a:lnTo>
                      <a:lnTo>
                        <a:pt x="5915" y="330"/>
                      </a:lnTo>
                      <a:lnTo>
                        <a:pt x="5634" y="416"/>
                      </a:lnTo>
                      <a:lnTo>
                        <a:pt x="5353" y="514"/>
                      </a:lnTo>
                      <a:lnTo>
                        <a:pt x="5084" y="611"/>
                      </a:lnTo>
                      <a:lnTo>
                        <a:pt x="4815" y="734"/>
                      </a:lnTo>
                      <a:lnTo>
                        <a:pt x="4546" y="868"/>
                      </a:lnTo>
                      <a:lnTo>
                        <a:pt x="4277" y="1002"/>
                      </a:lnTo>
                      <a:lnTo>
                        <a:pt x="4021" y="1149"/>
                      </a:lnTo>
                      <a:lnTo>
                        <a:pt x="3764" y="1320"/>
                      </a:lnTo>
                      <a:lnTo>
                        <a:pt x="3508" y="1491"/>
                      </a:lnTo>
                      <a:lnTo>
                        <a:pt x="3263" y="1675"/>
                      </a:lnTo>
                      <a:lnTo>
                        <a:pt x="2958" y="1919"/>
                      </a:lnTo>
                      <a:lnTo>
                        <a:pt x="2652" y="2188"/>
                      </a:lnTo>
                      <a:lnTo>
                        <a:pt x="2359" y="2469"/>
                      </a:lnTo>
                      <a:lnTo>
                        <a:pt x="2090" y="2762"/>
                      </a:lnTo>
                      <a:lnTo>
                        <a:pt x="1821" y="3068"/>
                      </a:lnTo>
                      <a:lnTo>
                        <a:pt x="1564" y="3398"/>
                      </a:lnTo>
                      <a:lnTo>
                        <a:pt x="1332" y="3740"/>
                      </a:lnTo>
                      <a:lnTo>
                        <a:pt x="1112" y="4094"/>
                      </a:lnTo>
                      <a:lnTo>
                        <a:pt x="929" y="4436"/>
                      </a:lnTo>
                      <a:lnTo>
                        <a:pt x="758" y="4779"/>
                      </a:lnTo>
                      <a:lnTo>
                        <a:pt x="599" y="5121"/>
                      </a:lnTo>
                      <a:lnTo>
                        <a:pt x="465" y="5475"/>
                      </a:lnTo>
                      <a:lnTo>
                        <a:pt x="355" y="5842"/>
                      </a:lnTo>
                      <a:lnTo>
                        <a:pt x="245" y="6196"/>
                      </a:lnTo>
                      <a:lnTo>
                        <a:pt x="171" y="6563"/>
                      </a:lnTo>
                      <a:lnTo>
                        <a:pt x="98" y="6917"/>
                      </a:lnTo>
                      <a:lnTo>
                        <a:pt x="49" y="7284"/>
                      </a:lnTo>
                      <a:lnTo>
                        <a:pt x="12" y="7650"/>
                      </a:lnTo>
                      <a:lnTo>
                        <a:pt x="0" y="8017"/>
                      </a:lnTo>
                      <a:lnTo>
                        <a:pt x="0" y="8384"/>
                      </a:lnTo>
                      <a:lnTo>
                        <a:pt x="12" y="8738"/>
                      </a:lnTo>
                      <a:lnTo>
                        <a:pt x="49" y="9105"/>
                      </a:lnTo>
                      <a:lnTo>
                        <a:pt x="98" y="9471"/>
                      </a:lnTo>
                      <a:lnTo>
                        <a:pt x="159" y="9826"/>
                      </a:lnTo>
                      <a:lnTo>
                        <a:pt x="232" y="10180"/>
                      </a:lnTo>
                      <a:lnTo>
                        <a:pt x="330" y="10522"/>
                      </a:lnTo>
                      <a:lnTo>
                        <a:pt x="440" y="10877"/>
                      </a:lnTo>
                      <a:lnTo>
                        <a:pt x="562" y="11207"/>
                      </a:lnTo>
                      <a:lnTo>
                        <a:pt x="709" y="11549"/>
                      </a:lnTo>
                      <a:lnTo>
                        <a:pt x="856" y="11879"/>
                      </a:lnTo>
                      <a:lnTo>
                        <a:pt x="1027" y="12197"/>
                      </a:lnTo>
                      <a:lnTo>
                        <a:pt x="1210" y="12514"/>
                      </a:lnTo>
                      <a:lnTo>
                        <a:pt x="1418" y="12820"/>
                      </a:lnTo>
                      <a:lnTo>
                        <a:pt x="1626" y="13113"/>
                      </a:lnTo>
                      <a:lnTo>
                        <a:pt x="1858" y="13406"/>
                      </a:lnTo>
                      <a:lnTo>
                        <a:pt x="2102" y="13688"/>
                      </a:lnTo>
                      <a:lnTo>
                        <a:pt x="2359" y="13956"/>
                      </a:lnTo>
                      <a:lnTo>
                        <a:pt x="2628" y="14213"/>
                      </a:lnTo>
                      <a:lnTo>
                        <a:pt x="2909" y="14470"/>
                      </a:lnTo>
                      <a:lnTo>
                        <a:pt x="3214" y="14702"/>
                      </a:lnTo>
                      <a:lnTo>
                        <a:pt x="3300" y="14800"/>
                      </a:lnTo>
                      <a:lnTo>
                        <a:pt x="3398" y="14885"/>
                      </a:lnTo>
                      <a:lnTo>
                        <a:pt x="3618" y="15044"/>
                      </a:lnTo>
                      <a:lnTo>
                        <a:pt x="3850" y="15191"/>
                      </a:lnTo>
                      <a:lnTo>
                        <a:pt x="4094" y="15325"/>
                      </a:lnTo>
                      <a:lnTo>
                        <a:pt x="4436" y="15521"/>
                      </a:lnTo>
                      <a:lnTo>
                        <a:pt x="4803" y="15704"/>
                      </a:lnTo>
                      <a:lnTo>
                        <a:pt x="5170" y="15863"/>
                      </a:lnTo>
                      <a:lnTo>
                        <a:pt x="5548" y="16009"/>
                      </a:lnTo>
                      <a:lnTo>
                        <a:pt x="5915" y="16132"/>
                      </a:lnTo>
                      <a:lnTo>
                        <a:pt x="6294" y="16229"/>
                      </a:lnTo>
                      <a:lnTo>
                        <a:pt x="6673" y="16303"/>
                      </a:lnTo>
                      <a:lnTo>
                        <a:pt x="7052" y="16364"/>
                      </a:lnTo>
                      <a:lnTo>
                        <a:pt x="7088" y="16376"/>
                      </a:lnTo>
                      <a:lnTo>
                        <a:pt x="7125" y="16388"/>
                      </a:lnTo>
                      <a:lnTo>
                        <a:pt x="7162" y="16388"/>
                      </a:lnTo>
                      <a:lnTo>
                        <a:pt x="9092" y="16364"/>
                      </a:lnTo>
                      <a:lnTo>
                        <a:pt x="21130" y="16401"/>
                      </a:lnTo>
                      <a:lnTo>
                        <a:pt x="21166" y="61"/>
                      </a:lnTo>
                      <a:lnTo>
                        <a:pt x="9288" y="74"/>
                      </a:lnTo>
                      <a:lnTo>
                        <a:pt x="9068" y="37"/>
                      </a:lnTo>
                      <a:lnTo>
                        <a:pt x="8860" y="12"/>
                      </a:lnTo>
                      <a:lnTo>
                        <a:pt x="86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a:off x="3203225" y="4729550"/>
                  <a:ext cx="584175" cy="527675"/>
                </a:xfrm>
                <a:custGeom>
                  <a:avLst/>
                  <a:gdLst/>
                  <a:ahLst/>
                  <a:cxnLst/>
                  <a:rect l="l" t="t" r="r" b="b"/>
                  <a:pathLst>
                    <a:path w="23367" h="21107" extrusionOk="0">
                      <a:moveTo>
                        <a:pt x="6881" y="1"/>
                      </a:moveTo>
                      <a:lnTo>
                        <a:pt x="1" y="14825"/>
                      </a:lnTo>
                      <a:lnTo>
                        <a:pt x="10926" y="19884"/>
                      </a:lnTo>
                      <a:lnTo>
                        <a:pt x="11904" y="20373"/>
                      </a:lnTo>
                      <a:lnTo>
                        <a:pt x="12405" y="20605"/>
                      </a:lnTo>
                      <a:lnTo>
                        <a:pt x="12649" y="20703"/>
                      </a:lnTo>
                      <a:lnTo>
                        <a:pt x="12906" y="20801"/>
                      </a:lnTo>
                      <a:lnTo>
                        <a:pt x="13260" y="20899"/>
                      </a:lnTo>
                      <a:lnTo>
                        <a:pt x="13615" y="20984"/>
                      </a:lnTo>
                      <a:lnTo>
                        <a:pt x="13981" y="21045"/>
                      </a:lnTo>
                      <a:lnTo>
                        <a:pt x="14348" y="21082"/>
                      </a:lnTo>
                      <a:lnTo>
                        <a:pt x="14702" y="21106"/>
                      </a:lnTo>
                      <a:lnTo>
                        <a:pt x="15069" y="21106"/>
                      </a:lnTo>
                      <a:lnTo>
                        <a:pt x="15435" y="21094"/>
                      </a:lnTo>
                      <a:lnTo>
                        <a:pt x="15802" y="21057"/>
                      </a:lnTo>
                      <a:lnTo>
                        <a:pt x="16156" y="21021"/>
                      </a:lnTo>
                      <a:lnTo>
                        <a:pt x="16523" y="20960"/>
                      </a:lnTo>
                      <a:lnTo>
                        <a:pt x="16877" y="20874"/>
                      </a:lnTo>
                      <a:lnTo>
                        <a:pt x="17244" y="20789"/>
                      </a:lnTo>
                      <a:lnTo>
                        <a:pt x="17598" y="20691"/>
                      </a:lnTo>
                      <a:lnTo>
                        <a:pt x="17941" y="20569"/>
                      </a:lnTo>
                      <a:lnTo>
                        <a:pt x="18283" y="20446"/>
                      </a:lnTo>
                      <a:lnTo>
                        <a:pt x="18625" y="20312"/>
                      </a:lnTo>
                      <a:lnTo>
                        <a:pt x="18918" y="20190"/>
                      </a:lnTo>
                      <a:lnTo>
                        <a:pt x="19199" y="20043"/>
                      </a:lnTo>
                      <a:lnTo>
                        <a:pt x="19468" y="19896"/>
                      </a:lnTo>
                      <a:lnTo>
                        <a:pt x="19737" y="19725"/>
                      </a:lnTo>
                      <a:lnTo>
                        <a:pt x="19994" y="19554"/>
                      </a:lnTo>
                      <a:lnTo>
                        <a:pt x="20250" y="19371"/>
                      </a:lnTo>
                      <a:lnTo>
                        <a:pt x="20495" y="19163"/>
                      </a:lnTo>
                      <a:lnTo>
                        <a:pt x="20727" y="18955"/>
                      </a:lnTo>
                      <a:lnTo>
                        <a:pt x="20947" y="18748"/>
                      </a:lnTo>
                      <a:lnTo>
                        <a:pt x="21167" y="18515"/>
                      </a:lnTo>
                      <a:lnTo>
                        <a:pt x="21375" y="18283"/>
                      </a:lnTo>
                      <a:lnTo>
                        <a:pt x="21570" y="18039"/>
                      </a:lnTo>
                      <a:lnTo>
                        <a:pt x="21766" y="17782"/>
                      </a:lnTo>
                      <a:lnTo>
                        <a:pt x="21937" y="17526"/>
                      </a:lnTo>
                      <a:lnTo>
                        <a:pt x="22108" y="17257"/>
                      </a:lnTo>
                      <a:lnTo>
                        <a:pt x="22267" y="16988"/>
                      </a:lnTo>
                      <a:lnTo>
                        <a:pt x="22413" y="16707"/>
                      </a:lnTo>
                      <a:lnTo>
                        <a:pt x="22560" y="16426"/>
                      </a:lnTo>
                      <a:lnTo>
                        <a:pt x="22682" y="16145"/>
                      </a:lnTo>
                      <a:lnTo>
                        <a:pt x="22805" y="15851"/>
                      </a:lnTo>
                      <a:lnTo>
                        <a:pt x="22915" y="15546"/>
                      </a:lnTo>
                      <a:lnTo>
                        <a:pt x="23012" y="15252"/>
                      </a:lnTo>
                      <a:lnTo>
                        <a:pt x="23098" y="14947"/>
                      </a:lnTo>
                      <a:lnTo>
                        <a:pt x="23171" y="14641"/>
                      </a:lnTo>
                      <a:lnTo>
                        <a:pt x="23232" y="14324"/>
                      </a:lnTo>
                      <a:lnTo>
                        <a:pt x="23281" y="14018"/>
                      </a:lnTo>
                      <a:lnTo>
                        <a:pt x="23318" y="13700"/>
                      </a:lnTo>
                      <a:lnTo>
                        <a:pt x="23354" y="13395"/>
                      </a:lnTo>
                      <a:lnTo>
                        <a:pt x="23367" y="13077"/>
                      </a:lnTo>
                      <a:lnTo>
                        <a:pt x="23367" y="12772"/>
                      </a:lnTo>
                      <a:lnTo>
                        <a:pt x="23354" y="12454"/>
                      </a:lnTo>
                      <a:lnTo>
                        <a:pt x="23342" y="12148"/>
                      </a:lnTo>
                      <a:lnTo>
                        <a:pt x="23293" y="11721"/>
                      </a:lnTo>
                      <a:lnTo>
                        <a:pt x="23220" y="11317"/>
                      </a:lnTo>
                      <a:lnTo>
                        <a:pt x="23134" y="10914"/>
                      </a:lnTo>
                      <a:lnTo>
                        <a:pt x="23024" y="10523"/>
                      </a:lnTo>
                      <a:lnTo>
                        <a:pt x="22890" y="10132"/>
                      </a:lnTo>
                      <a:lnTo>
                        <a:pt x="22756" y="9753"/>
                      </a:lnTo>
                      <a:lnTo>
                        <a:pt x="22597" y="9387"/>
                      </a:lnTo>
                      <a:lnTo>
                        <a:pt x="22413" y="9032"/>
                      </a:lnTo>
                      <a:lnTo>
                        <a:pt x="22328" y="8873"/>
                      </a:lnTo>
                      <a:lnTo>
                        <a:pt x="22230" y="8714"/>
                      </a:lnTo>
                      <a:lnTo>
                        <a:pt x="22120" y="8568"/>
                      </a:lnTo>
                      <a:lnTo>
                        <a:pt x="21998" y="8421"/>
                      </a:lnTo>
                      <a:lnTo>
                        <a:pt x="21754" y="8140"/>
                      </a:lnTo>
                      <a:lnTo>
                        <a:pt x="21485" y="7871"/>
                      </a:lnTo>
                      <a:lnTo>
                        <a:pt x="21179" y="7566"/>
                      </a:lnTo>
                      <a:lnTo>
                        <a:pt x="20849" y="7285"/>
                      </a:lnTo>
                      <a:lnTo>
                        <a:pt x="20531" y="7003"/>
                      </a:lnTo>
                      <a:lnTo>
                        <a:pt x="20202" y="6747"/>
                      </a:lnTo>
                      <a:lnTo>
                        <a:pt x="19859" y="6490"/>
                      </a:lnTo>
                      <a:lnTo>
                        <a:pt x="19517" y="6246"/>
                      </a:lnTo>
                      <a:lnTo>
                        <a:pt x="19175" y="6014"/>
                      </a:lnTo>
                      <a:lnTo>
                        <a:pt x="18821" y="5794"/>
                      </a:lnTo>
                      <a:lnTo>
                        <a:pt x="18466" y="5574"/>
                      </a:lnTo>
                      <a:lnTo>
                        <a:pt x="18100" y="5366"/>
                      </a:lnTo>
                      <a:lnTo>
                        <a:pt x="17366" y="4963"/>
                      </a:lnTo>
                      <a:lnTo>
                        <a:pt x="16609" y="4584"/>
                      </a:lnTo>
                      <a:lnTo>
                        <a:pt x="15839" y="4205"/>
                      </a:lnTo>
                      <a:lnTo>
                        <a:pt x="14433" y="3533"/>
                      </a:lnTo>
                      <a:lnTo>
                        <a:pt x="13028" y="2861"/>
                      </a:lnTo>
                      <a:lnTo>
                        <a:pt x="10193" y="1553"/>
                      </a:lnTo>
                      <a:lnTo>
                        <a:pt x="6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3151600" y="4722850"/>
                  <a:ext cx="274075" cy="384050"/>
                </a:xfrm>
                <a:custGeom>
                  <a:avLst/>
                  <a:gdLst/>
                  <a:ahLst/>
                  <a:cxnLst/>
                  <a:rect l="l" t="t" r="r" b="b"/>
                  <a:pathLst>
                    <a:path w="10963" h="15362" extrusionOk="0">
                      <a:moveTo>
                        <a:pt x="7541" y="0"/>
                      </a:moveTo>
                      <a:lnTo>
                        <a:pt x="7296" y="25"/>
                      </a:lnTo>
                      <a:lnTo>
                        <a:pt x="7040" y="61"/>
                      </a:lnTo>
                      <a:lnTo>
                        <a:pt x="6783" y="110"/>
                      </a:lnTo>
                      <a:lnTo>
                        <a:pt x="6526" y="183"/>
                      </a:lnTo>
                      <a:lnTo>
                        <a:pt x="6257" y="281"/>
                      </a:lnTo>
                      <a:lnTo>
                        <a:pt x="5989" y="391"/>
                      </a:lnTo>
                      <a:lnTo>
                        <a:pt x="5707" y="526"/>
                      </a:lnTo>
                      <a:lnTo>
                        <a:pt x="5439" y="672"/>
                      </a:lnTo>
                      <a:lnTo>
                        <a:pt x="5158" y="843"/>
                      </a:lnTo>
                      <a:lnTo>
                        <a:pt x="4876" y="1039"/>
                      </a:lnTo>
                      <a:lnTo>
                        <a:pt x="4595" y="1247"/>
                      </a:lnTo>
                      <a:lnTo>
                        <a:pt x="4327" y="1467"/>
                      </a:lnTo>
                      <a:lnTo>
                        <a:pt x="4058" y="1699"/>
                      </a:lnTo>
                      <a:lnTo>
                        <a:pt x="3789" y="1943"/>
                      </a:lnTo>
                      <a:lnTo>
                        <a:pt x="3532" y="2212"/>
                      </a:lnTo>
                      <a:lnTo>
                        <a:pt x="3276" y="2481"/>
                      </a:lnTo>
                      <a:lnTo>
                        <a:pt x="3031" y="2762"/>
                      </a:lnTo>
                      <a:lnTo>
                        <a:pt x="2799" y="3055"/>
                      </a:lnTo>
                      <a:lnTo>
                        <a:pt x="2567" y="3361"/>
                      </a:lnTo>
                      <a:lnTo>
                        <a:pt x="2347" y="3679"/>
                      </a:lnTo>
                      <a:lnTo>
                        <a:pt x="2139" y="3996"/>
                      </a:lnTo>
                      <a:lnTo>
                        <a:pt x="1931" y="4326"/>
                      </a:lnTo>
                      <a:lnTo>
                        <a:pt x="1736" y="4668"/>
                      </a:lnTo>
                      <a:lnTo>
                        <a:pt x="1540" y="5011"/>
                      </a:lnTo>
                      <a:lnTo>
                        <a:pt x="1369" y="5353"/>
                      </a:lnTo>
                      <a:lnTo>
                        <a:pt x="1198" y="5707"/>
                      </a:lnTo>
                      <a:lnTo>
                        <a:pt x="1039" y="6074"/>
                      </a:lnTo>
                      <a:lnTo>
                        <a:pt x="892" y="6428"/>
                      </a:lnTo>
                      <a:lnTo>
                        <a:pt x="746" y="6795"/>
                      </a:lnTo>
                      <a:lnTo>
                        <a:pt x="624" y="7161"/>
                      </a:lnTo>
                      <a:lnTo>
                        <a:pt x="501" y="7528"/>
                      </a:lnTo>
                      <a:lnTo>
                        <a:pt x="404" y="7907"/>
                      </a:lnTo>
                      <a:lnTo>
                        <a:pt x="306" y="8274"/>
                      </a:lnTo>
                      <a:lnTo>
                        <a:pt x="220" y="8652"/>
                      </a:lnTo>
                      <a:lnTo>
                        <a:pt x="159" y="9019"/>
                      </a:lnTo>
                      <a:lnTo>
                        <a:pt x="98" y="9386"/>
                      </a:lnTo>
                      <a:lnTo>
                        <a:pt x="49" y="9752"/>
                      </a:lnTo>
                      <a:lnTo>
                        <a:pt x="25" y="10119"/>
                      </a:lnTo>
                      <a:lnTo>
                        <a:pt x="13" y="10473"/>
                      </a:lnTo>
                      <a:lnTo>
                        <a:pt x="0" y="10840"/>
                      </a:lnTo>
                      <a:lnTo>
                        <a:pt x="13" y="11182"/>
                      </a:lnTo>
                      <a:lnTo>
                        <a:pt x="37" y="11537"/>
                      </a:lnTo>
                      <a:lnTo>
                        <a:pt x="74" y="11866"/>
                      </a:lnTo>
                      <a:lnTo>
                        <a:pt x="135" y="12196"/>
                      </a:lnTo>
                      <a:lnTo>
                        <a:pt x="196" y="12502"/>
                      </a:lnTo>
                      <a:lnTo>
                        <a:pt x="281" y="12795"/>
                      </a:lnTo>
                      <a:lnTo>
                        <a:pt x="367" y="13076"/>
                      </a:lnTo>
                      <a:lnTo>
                        <a:pt x="465" y="13333"/>
                      </a:lnTo>
                      <a:lnTo>
                        <a:pt x="587" y="13590"/>
                      </a:lnTo>
                      <a:lnTo>
                        <a:pt x="709" y="13822"/>
                      </a:lnTo>
                      <a:lnTo>
                        <a:pt x="844" y="14042"/>
                      </a:lnTo>
                      <a:lnTo>
                        <a:pt x="990" y="14237"/>
                      </a:lnTo>
                      <a:lnTo>
                        <a:pt x="1149" y="14421"/>
                      </a:lnTo>
                      <a:lnTo>
                        <a:pt x="1320" y="14592"/>
                      </a:lnTo>
                      <a:lnTo>
                        <a:pt x="1491" y="14751"/>
                      </a:lnTo>
                      <a:lnTo>
                        <a:pt x="1675" y="14885"/>
                      </a:lnTo>
                      <a:lnTo>
                        <a:pt x="1870" y="15007"/>
                      </a:lnTo>
                      <a:lnTo>
                        <a:pt x="2078" y="15105"/>
                      </a:lnTo>
                      <a:lnTo>
                        <a:pt x="2286" y="15191"/>
                      </a:lnTo>
                      <a:lnTo>
                        <a:pt x="2493" y="15264"/>
                      </a:lnTo>
                      <a:lnTo>
                        <a:pt x="2726" y="15313"/>
                      </a:lnTo>
                      <a:lnTo>
                        <a:pt x="2958" y="15349"/>
                      </a:lnTo>
                      <a:lnTo>
                        <a:pt x="3190" y="15362"/>
                      </a:lnTo>
                      <a:lnTo>
                        <a:pt x="3434" y="15362"/>
                      </a:lnTo>
                      <a:lnTo>
                        <a:pt x="3679" y="15349"/>
                      </a:lnTo>
                      <a:lnTo>
                        <a:pt x="3935" y="15313"/>
                      </a:lnTo>
                      <a:lnTo>
                        <a:pt x="4192" y="15252"/>
                      </a:lnTo>
                      <a:lnTo>
                        <a:pt x="4461" y="15178"/>
                      </a:lnTo>
                      <a:lnTo>
                        <a:pt x="4718" y="15081"/>
                      </a:lnTo>
                      <a:lnTo>
                        <a:pt x="4999" y="14971"/>
                      </a:lnTo>
                      <a:lnTo>
                        <a:pt x="5268" y="14836"/>
                      </a:lnTo>
                      <a:lnTo>
                        <a:pt x="5549" y="14689"/>
                      </a:lnTo>
                      <a:lnTo>
                        <a:pt x="5817" y="14518"/>
                      </a:lnTo>
                      <a:lnTo>
                        <a:pt x="6099" y="14335"/>
                      </a:lnTo>
                      <a:lnTo>
                        <a:pt x="6380" y="14127"/>
                      </a:lnTo>
                      <a:lnTo>
                        <a:pt x="6661" y="13907"/>
                      </a:lnTo>
                      <a:lnTo>
                        <a:pt x="6930" y="13663"/>
                      </a:lnTo>
                      <a:lnTo>
                        <a:pt x="7186" y="13419"/>
                      </a:lnTo>
                      <a:lnTo>
                        <a:pt x="7443" y="13162"/>
                      </a:lnTo>
                      <a:lnTo>
                        <a:pt x="7699" y="12881"/>
                      </a:lnTo>
                      <a:lnTo>
                        <a:pt x="7932" y="12600"/>
                      </a:lnTo>
                      <a:lnTo>
                        <a:pt x="8176" y="12306"/>
                      </a:lnTo>
                      <a:lnTo>
                        <a:pt x="8396" y="12001"/>
                      </a:lnTo>
                      <a:lnTo>
                        <a:pt x="8628" y="11695"/>
                      </a:lnTo>
                      <a:lnTo>
                        <a:pt x="8836" y="11365"/>
                      </a:lnTo>
                      <a:lnTo>
                        <a:pt x="9044" y="11035"/>
                      </a:lnTo>
                      <a:lnTo>
                        <a:pt x="9239" y="10705"/>
                      </a:lnTo>
                      <a:lnTo>
                        <a:pt x="9423" y="10363"/>
                      </a:lnTo>
                      <a:lnTo>
                        <a:pt x="9606" y="10009"/>
                      </a:lnTo>
                      <a:lnTo>
                        <a:pt x="9777" y="9655"/>
                      </a:lnTo>
                      <a:lnTo>
                        <a:pt x="9936" y="9300"/>
                      </a:lnTo>
                      <a:lnTo>
                        <a:pt x="10082" y="8933"/>
                      </a:lnTo>
                      <a:lnTo>
                        <a:pt x="10217" y="8567"/>
                      </a:lnTo>
                      <a:lnTo>
                        <a:pt x="10339" y="8200"/>
                      </a:lnTo>
                      <a:lnTo>
                        <a:pt x="10461" y="7834"/>
                      </a:lnTo>
                      <a:lnTo>
                        <a:pt x="10571" y="7467"/>
                      </a:lnTo>
                      <a:lnTo>
                        <a:pt x="10657" y="7088"/>
                      </a:lnTo>
                      <a:lnTo>
                        <a:pt x="10742" y="6722"/>
                      </a:lnTo>
                      <a:lnTo>
                        <a:pt x="10816" y="6343"/>
                      </a:lnTo>
                      <a:lnTo>
                        <a:pt x="10865" y="5976"/>
                      </a:lnTo>
                      <a:lnTo>
                        <a:pt x="10913" y="5609"/>
                      </a:lnTo>
                      <a:lnTo>
                        <a:pt x="10938" y="5243"/>
                      </a:lnTo>
                      <a:lnTo>
                        <a:pt x="10962" y="4888"/>
                      </a:lnTo>
                      <a:lnTo>
                        <a:pt x="10962" y="4534"/>
                      </a:lnTo>
                      <a:lnTo>
                        <a:pt x="10950" y="4180"/>
                      </a:lnTo>
                      <a:lnTo>
                        <a:pt x="10926" y="3825"/>
                      </a:lnTo>
                      <a:lnTo>
                        <a:pt x="10889" y="3495"/>
                      </a:lnTo>
                      <a:lnTo>
                        <a:pt x="10840" y="3165"/>
                      </a:lnTo>
                      <a:lnTo>
                        <a:pt x="10767" y="2860"/>
                      </a:lnTo>
                      <a:lnTo>
                        <a:pt x="10693" y="2566"/>
                      </a:lnTo>
                      <a:lnTo>
                        <a:pt x="10608" y="2285"/>
                      </a:lnTo>
                      <a:lnTo>
                        <a:pt x="10498" y="2029"/>
                      </a:lnTo>
                      <a:lnTo>
                        <a:pt x="10388" y="1772"/>
                      </a:lnTo>
                      <a:lnTo>
                        <a:pt x="10266" y="1540"/>
                      </a:lnTo>
                      <a:lnTo>
                        <a:pt x="10131" y="1320"/>
                      </a:lnTo>
                      <a:lnTo>
                        <a:pt x="9985" y="1124"/>
                      </a:lnTo>
                      <a:lnTo>
                        <a:pt x="9826" y="941"/>
                      </a:lnTo>
                      <a:lnTo>
                        <a:pt x="9655" y="770"/>
                      </a:lnTo>
                      <a:lnTo>
                        <a:pt x="9484" y="611"/>
                      </a:lnTo>
                      <a:lnTo>
                        <a:pt x="9300" y="477"/>
                      </a:lnTo>
                      <a:lnTo>
                        <a:pt x="9105" y="354"/>
                      </a:lnTo>
                      <a:lnTo>
                        <a:pt x="8897" y="257"/>
                      </a:lnTo>
                      <a:lnTo>
                        <a:pt x="8689" y="171"/>
                      </a:lnTo>
                      <a:lnTo>
                        <a:pt x="8482" y="98"/>
                      </a:lnTo>
                      <a:lnTo>
                        <a:pt x="8249" y="49"/>
                      </a:lnTo>
                      <a:lnTo>
                        <a:pt x="8017" y="12"/>
                      </a:lnTo>
                      <a:lnTo>
                        <a:pt x="77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2789250" y="4574350"/>
                  <a:ext cx="584475" cy="525825"/>
                </a:xfrm>
                <a:custGeom>
                  <a:avLst/>
                  <a:gdLst/>
                  <a:ahLst/>
                  <a:cxnLst/>
                  <a:rect l="l" t="t" r="r" b="b"/>
                  <a:pathLst>
                    <a:path w="23379" h="21033" extrusionOk="0">
                      <a:moveTo>
                        <a:pt x="7932" y="1"/>
                      </a:moveTo>
                      <a:lnTo>
                        <a:pt x="7626" y="25"/>
                      </a:lnTo>
                      <a:lnTo>
                        <a:pt x="7333" y="50"/>
                      </a:lnTo>
                      <a:lnTo>
                        <a:pt x="7028" y="86"/>
                      </a:lnTo>
                      <a:lnTo>
                        <a:pt x="6734" y="147"/>
                      </a:lnTo>
                      <a:lnTo>
                        <a:pt x="6429" y="209"/>
                      </a:lnTo>
                      <a:lnTo>
                        <a:pt x="6050" y="306"/>
                      </a:lnTo>
                      <a:lnTo>
                        <a:pt x="5659" y="416"/>
                      </a:lnTo>
                      <a:lnTo>
                        <a:pt x="5280" y="551"/>
                      </a:lnTo>
                      <a:lnTo>
                        <a:pt x="4913" y="710"/>
                      </a:lnTo>
                      <a:lnTo>
                        <a:pt x="4534" y="881"/>
                      </a:lnTo>
                      <a:lnTo>
                        <a:pt x="4180" y="1064"/>
                      </a:lnTo>
                      <a:lnTo>
                        <a:pt x="3813" y="1284"/>
                      </a:lnTo>
                      <a:lnTo>
                        <a:pt x="3471" y="1516"/>
                      </a:lnTo>
                      <a:lnTo>
                        <a:pt x="3154" y="1748"/>
                      </a:lnTo>
                      <a:lnTo>
                        <a:pt x="2860" y="1993"/>
                      </a:lnTo>
                      <a:lnTo>
                        <a:pt x="2579" y="2249"/>
                      </a:lnTo>
                      <a:lnTo>
                        <a:pt x="2310" y="2506"/>
                      </a:lnTo>
                      <a:lnTo>
                        <a:pt x="2054" y="2787"/>
                      </a:lnTo>
                      <a:lnTo>
                        <a:pt x="1809" y="3068"/>
                      </a:lnTo>
                      <a:lnTo>
                        <a:pt x="1589" y="3361"/>
                      </a:lnTo>
                      <a:lnTo>
                        <a:pt x="1369" y="3667"/>
                      </a:lnTo>
                      <a:lnTo>
                        <a:pt x="1174" y="3973"/>
                      </a:lnTo>
                      <a:lnTo>
                        <a:pt x="990" y="4290"/>
                      </a:lnTo>
                      <a:lnTo>
                        <a:pt x="832" y="4620"/>
                      </a:lnTo>
                      <a:lnTo>
                        <a:pt x="673" y="4950"/>
                      </a:lnTo>
                      <a:lnTo>
                        <a:pt x="538" y="5292"/>
                      </a:lnTo>
                      <a:lnTo>
                        <a:pt x="416" y="5635"/>
                      </a:lnTo>
                      <a:lnTo>
                        <a:pt x="306" y="5977"/>
                      </a:lnTo>
                      <a:lnTo>
                        <a:pt x="221" y="6331"/>
                      </a:lnTo>
                      <a:lnTo>
                        <a:pt x="147" y="6686"/>
                      </a:lnTo>
                      <a:lnTo>
                        <a:pt x="86" y="7040"/>
                      </a:lnTo>
                      <a:lnTo>
                        <a:pt x="37" y="7407"/>
                      </a:lnTo>
                      <a:lnTo>
                        <a:pt x="13" y="7761"/>
                      </a:lnTo>
                      <a:lnTo>
                        <a:pt x="1" y="8128"/>
                      </a:lnTo>
                      <a:lnTo>
                        <a:pt x="1" y="8494"/>
                      </a:lnTo>
                      <a:lnTo>
                        <a:pt x="25" y="8849"/>
                      </a:lnTo>
                      <a:lnTo>
                        <a:pt x="62" y="9215"/>
                      </a:lnTo>
                      <a:lnTo>
                        <a:pt x="123" y="9582"/>
                      </a:lnTo>
                      <a:lnTo>
                        <a:pt x="184" y="9936"/>
                      </a:lnTo>
                      <a:lnTo>
                        <a:pt x="269" y="10291"/>
                      </a:lnTo>
                      <a:lnTo>
                        <a:pt x="379" y="10657"/>
                      </a:lnTo>
                      <a:lnTo>
                        <a:pt x="502" y="10999"/>
                      </a:lnTo>
                      <a:lnTo>
                        <a:pt x="636" y="11354"/>
                      </a:lnTo>
                      <a:lnTo>
                        <a:pt x="795" y="11696"/>
                      </a:lnTo>
                      <a:lnTo>
                        <a:pt x="966" y="12038"/>
                      </a:lnTo>
                      <a:lnTo>
                        <a:pt x="1015" y="12160"/>
                      </a:lnTo>
                      <a:lnTo>
                        <a:pt x="1064" y="12283"/>
                      </a:lnTo>
                      <a:lnTo>
                        <a:pt x="1198" y="12515"/>
                      </a:lnTo>
                      <a:lnTo>
                        <a:pt x="1345" y="12747"/>
                      </a:lnTo>
                      <a:lnTo>
                        <a:pt x="1504" y="12979"/>
                      </a:lnTo>
                      <a:lnTo>
                        <a:pt x="1748" y="13297"/>
                      </a:lnTo>
                      <a:lnTo>
                        <a:pt x="2005" y="13615"/>
                      </a:lnTo>
                      <a:lnTo>
                        <a:pt x="2261" y="13908"/>
                      </a:lnTo>
                      <a:lnTo>
                        <a:pt x="2543" y="14189"/>
                      </a:lnTo>
                      <a:lnTo>
                        <a:pt x="2836" y="14458"/>
                      </a:lnTo>
                      <a:lnTo>
                        <a:pt x="3141" y="14715"/>
                      </a:lnTo>
                      <a:lnTo>
                        <a:pt x="3447" y="14935"/>
                      </a:lnTo>
                      <a:lnTo>
                        <a:pt x="3765" y="15142"/>
                      </a:lnTo>
                      <a:lnTo>
                        <a:pt x="3801" y="15179"/>
                      </a:lnTo>
                      <a:lnTo>
                        <a:pt x="3826" y="15191"/>
                      </a:lnTo>
                      <a:lnTo>
                        <a:pt x="3862" y="15203"/>
                      </a:lnTo>
                      <a:lnTo>
                        <a:pt x="5622" y="15986"/>
                      </a:lnTo>
                      <a:lnTo>
                        <a:pt x="16560" y="21033"/>
                      </a:lnTo>
                      <a:lnTo>
                        <a:pt x="23379" y="6184"/>
                      </a:lnTo>
                      <a:lnTo>
                        <a:pt x="12576" y="1247"/>
                      </a:lnTo>
                      <a:lnTo>
                        <a:pt x="12392" y="1137"/>
                      </a:lnTo>
                      <a:lnTo>
                        <a:pt x="12209" y="1027"/>
                      </a:lnTo>
                      <a:lnTo>
                        <a:pt x="12038" y="930"/>
                      </a:lnTo>
                      <a:lnTo>
                        <a:pt x="11855" y="844"/>
                      </a:lnTo>
                      <a:lnTo>
                        <a:pt x="11476" y="685"/>
                      </a:lnTo>
                      <a:lnTo>
                        <a:pt x="11109" y="538"/>
                      </a:lnTo>
                      <a:lnTo>
                        <a:pt x="10828" y="441"/>
                      </a:lnTo>
                      <a:lnTo>
                        <a:pt x="10547" y="343"/>
                      </a:lnTo>
                      <a:lnTo>
                        <a:pt x="10266" y="270"/>
                      </a:lnTo>
                      <a:lnTo>
                        <a:pt x="9985" y="196"/>
                      </a:lnTo>
                      <a:lnTo>
                        <a:pt x="9692" y="135"/>
                      </a:lnTo>
                      <a:lnTo>
                        <a:pt x="9411" y="86"/>
                      </a:lnTo>
                      <a:lnTo>
                        <a:pt x="9117" y="50"/>
                      </a:lnTo>
                      <a:lnTo>
                        <a:pt x="8824" y="25"/>
                      </a:lnTo>
                      <a:lnTo>
                        <a:pt x="85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a:off x="3006775" y="1060275"/>
                  <a:ext cx="1596350" cy="74250"/>
                </a:xfrm>
                <a:custGeom>
                  <a:avLst/>
                  <a:gdLst/>
                  <a:ahLst/>
                  <a:cxnLst/>
                  <a:rect l="l" t="t" r="r" b="b"/>
                  <a:pathLst>
                    <a:path w="63854" h="2970" extrusionOk="0">
                      <a:moveTo>
                        <a:pt x="63854" y="269"/>
                      </a:moveTo>
                      <a:lnTo>
                        <a:pt x="63830" y="562"/>
                      </a:lnTo>
                      <a:lnTo>
                        <a:pt x="63805" y="868"/>
                      </a:lnTo>
                      <a:lnTo>
                        <a:pt x="63768" y="1186"/>
                      </a:lnTo>
                      <a:lnTo>
                        <a:pt x="63707" y="1516"/>
                      </a:lnTo>
                      <a:lnTo>
                        <a:pt x="63634" y="1870"/>
                      </a:lnTo>
                      <a:lnTo>
                        <a:pt x="63548" y="2237"/>
                      </a:lnTo>
                      <a:lnTo>
                        <a:pt x="63451" y="2615"/>
                      </a:lnTo>
                      <a:lnTo>
                        <a:pt x="63854" y="2787"/>
                      </a:lnTo>
                      <a:lnTo>
                        <a:pt x="63854" y="269"/>
                      </a:lnTo>
                      <a:close/>
                      <a:moveTo>
                        <a:pt x="1" y="0"/>
                      </a:moveTo>
                      <a:lnTo>
                        <a:pt x="1" y="2970"/>
                      </a:lnTo>
                      <a:lnTo>
                        <a:pt x="514" y="2725"/>
                      </a:lnTo>
                      <a:lnTo>
                        <a:pt x="392" y="2347"/>
                      </a:lnTo>
                      <a:lnTo>
                        <a:pt x="282" y="1980"/>
                      </a:lnTo>
                      <a:lnTo>
                        <a:pt x="196" y="1613"/>
                      </a:lnTo>
                      <a:lnTo>
                        <a:pt x="123" y="1271"/>
                      </a:lnTo>
                      <a:lnTo>
                        <a:pt x="74" y="929"/>
                      </a:lnTo>
                      <a:lnTo>
                        <a:pt x="25" y="611"/>
                      </a:lnTo>
                      <a:lnTo>
                        <a:pt x="13" y="293"/>
                      </a:lnTo>
                      <a:lnTo>
                        <a:pt x="1" y="0"/>
                      </a:lnTo>
                      <a:close/>
                    </a:path>
                  </a:pathLst>
                </a:custGeom>
                <a:solidFill>
                  <a:srgbClr val="BDE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3006775" y="1060275"/>
                  <a:ext cx="12875" cy="74250"/>
                </a:xfrm>
                <a:custGeom>
                  <a:avLst/>
                  <a:gdLst/>
                  <a:ahLst/>
                  <a:cxnLst/>
                  <a:rect l="l" t="t" r="r" b="b"/>
                  <a:pathLst>
                    <a:path w="515" h="2970" fill="none" extrusionOk="0">
                      <a:moveTo>
                        <a:pt x="1" y="0"/>
                      </a:moveTo>
                      <a:lnTo>
                        <a:pt x="1" y="0"/>
                      </a:lnTo>
                      <a:lnTo>
                        <a:pt x="1" y="2970"/>
                      </a:lnTo>
                      <a:lnTo>
                        <a:pt x="1" y="2970"/>
                      </a:lnTo>
                      <a:lnTo>
                        <a:pt x="514" y="2725"/>
                      </a:lnTo>
                      <a:lnTo>
                        <a:pt x="514" y="2725"/>
                      </a:lnTo>
                      <a:lnTo>
                        <a:pt x="392" y="2347"/>
                      </a:lnTo>
                      <a:lnTo>
                        <a:pt x="282" y="1980"/>
                      </a:lnTo>
                      <a:lnTo>
                        <a:pt x="196" y="1613"/>
                      </a:lnTo>
                      <a:lnTo>
                        <a:pt x="123" y="1271"/>
                      </a:lnTo>
                      <a:lnTo>
                        <a:pt x="74" y="929"/>
                      </a:lnTo>
                      <a:lnTo>
                        <a:pt x="25" y="611"/>
                      </a:lnTo>
                      <a:lnTo>
                        <a:pt x="13" y="293"/>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4593025" y="1060275"/>
                  <a:ext cx="10100" cy="69675"/>
                </a:xfrm>
                <a:custGeom>
                  <a:avLst/>
                  <a:gdLst/>
                  <a:ahLst/>
                  <a:cxnLst/>
                  <a:rect l="l" t="t" r="r" b="b"/>
                  <a:pathLst>
                    <a:path w="404" h="2787" fill="none" extrusionOk="0">
                      <a:moveTo>
                        <a:pt x="404" y="0"/>
                      </a:moveTo>
                      <a:lnTo>
                        <a:pt x="404" y="0"/>
                      </a:lnTo>
                      <a:lnTo>
                        <a:pt x="404" y="269"/>
                      </a:lnTo>
                      <a:lnTo>
                        <a:pt x="380" y="562"/>
                      </a:lnTo>
                      <a:lnTo>
                        <a:pt x="355" y="868"/>
                      </a:lnTo>
                      <a:lnTo>
                        <a:pt x="318" y="1186"/>
                      </a:lnTo>
                      <a:lnTo>
                        <a:pt x="257" y="1516"/>
                      </a:lnTo>
                      <a:lnTo>
                        <a:pt x="184" y="1870"/>
                      </a:lnTo>
                      <a:lnTo>
                        <a:pt x="98" y="2237"/>
                      </a:lnTo>
                      <a:lnTo>
                        <a:pt x="1" y="2615"/>
                      </a:lnTo>
                      <a:lnTo>
                        <a:pt x="1" y="2615"/>
                      </a:lnTo>
                      <a:lnTo>
                        <a:pt x="404" y="2787"/>
                      </a:lnTo>
                      <a:lnTo>
                        <a:pt x="4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3006775" y="1125650"/>
                  <a:ext cx="1596350" cy="735725"/>
                </a:xfrm>
                <a:custGeom>
                  <a:avLst/>
                  <a:gdLst/>
                  <a:ahLst/>
                  <a:cxnLst/>
                  <a:rect l="l" t="t" r="r" b="b"/>
                  <a:pathLst>
                    <a:path w="63854" h="29429" extrusionOk="0">
                      <a:moveTo>
                        <a:pt x="63451" y="0"/>
                      </a:moveTo>
                      <a:lnTo>
                        <a:pt x="63292" y="538"/>
                      </a:lnTo>
                      <a:lnTo>
                        <a:pt x="63084" y="1113"/>
                      </a:lnTo>
                      <a:lnTo>
                        <a:pt x="62852" y="1699"/>
                      </a:lnTo>
                      <a:lnTo>
                        <a:pt x="62583" y="2298"/>
                      </a:lnTo>
                      <a:lnTo>
                        <a:pt x="62424" y="2603"/>
                      </a:lnTo>
                      <a:lnTo>
                        <a:pt x="62265" y="2921"/>
                      </a:lnTo>
                      <a:lnTo>
                        <a:pt x="62094" y="3227"/>
                      </a:lnTo>
                      <a:lnTo>
                        <a:pt x="61911" y="3544"/>
                      </a:lnTo>
                      <a:lnTo>
                        <a:pt x="61728" y="3862"/>
                      </a:lnTo>
                      <a:lnTo>
                        <a:pt x="61520" y="4180"/>
                      </a:lnTo>
                      <a:lnTo>
                        <a:pt x="61312" y="4498"/>
                      </a:lnTo>
                      <a:lnTo>
                        <a:pt x="61080" y="4815"/>
                      </a:lnTo>
                      <a:lnTo>
                        <a:pt x="60848" y="5145"/>
                      </a:lnTo>
                      <a:lnTo>
                        <a:pt x="60603" y="5463"/>
                      </a:lnTo>
                      <a:lnTo>
                        <a:pt x="60347" y="5781"/>
                      </a:lnTo>
                      <a:lnTo>
                        <a:pt x="60078" y="6111"/>
                      </a:lnTo>
                      <a:lnTo>
                        <a:pt x="59784" y="6429"/>
                      </a:lnTo>
                      <a:lnTo>
                        <a:pt x="59491" y="6746"/>
                      </a:lnTo>
                      <a:lnTo>
                        <a:pt x="59186" y="7076"/>
                      </a:lnTo>
                      <a:lnTo>
                        <a:pt x="58868" y="7394"/>
                      </a:lnTo>
                      <a:lnTo>
                        <a:pt x="58526" y="7712"/>
                      </a:lnTo>
                      <a:lnTo>
                        <a:pt x="58184" y="8029"/>
                      </a:lnTo>
                      <a:lnTo>
                        <a:pt x="57817" y="8335"/>
                      </a:lnTo>
                      <a:lnTo>
                        <a:pt x="57450" y="8653"/>
                      </a:lnTo>
                      <a:lnTo>
                        <a:pt x="57059" y="8958"/>
                      </a:lnTo>
                      <a:lnTo>
                        <a:pt x="56656" y="9264"/>
                      </a:lnTo>
                      <a:lnTo>
                        <a:pt x="56240" y="9569"/>
                      </a:lnTo>
                      <a:lnTo>
                        <a:pt x="55801" y="9863"/>
                      </a:lnTo>
                      <a:lnTo>
                        <a:pt x="55336" y="10168"/>
                      </a:lnTo>
                      <a:lnTo>
                        <a:pt x="54860" y="10474"/>
                      </a:lnTo>
                      <a:lnTo>
                        <a:pt x="54358" y="10779"/>
                      </a:lnTo>
                      <a:lnTo>
                        <a:pt x="53845" y="11072"/>
                      </a:lnTo>
                      <a:lnTo>
                        <a:pt x="53307" y="11354"/>
                      </a:lnTo>
                      <a:lnTo>
                        <a:pt x="52770" y="11635"/>
                      </a:lnTo>
                      <a:lnTo>
                        <a:pt x="52195" y="11916"/>
                      </a:lnTo>
                      <a:lnTo>
                        <a:pt x="51609" y="12185"/>
                      </a:lnTo>
                      <a:lnTo>
                        <a:pt x="51010" y="12441"/>
                      </a:lnTo>
                      <a:lnTo>
                        <a:pt x="50387" y="12698"/>
                      </a:lnTo>
                      <a:lnTo>
                        <a:pt x="49751" y="12942"/>
                      </a:lnTo>
                      <a:lnTo>
                        <a:pt x="49091" y="13174"/>
                      </a:lnTo>
                      <a:lnTo>
                        <a:pt x="48419" y="13407"/>
                      </a:lnTo>
                      <a:lnTo>
                        <a:pt x="47723" y="13627"/>
                      </a:lnTo>
                      <a:lnTo>
                        <a:pt x="47014" y="13847"/>
                      </a:lnTo>
                      <a:lnTo>
                        <a:pt x="46281" y="14042"/>
                      </a:lnTo>
                      <a:lnTo>
                        <a:pt x="45523" y="14238"/>
                      </a:lnTo>
                      <a:lnTo>
                        <a:pt x="44753" y="14421"/>
                      </a:lnTo>
                      <a:lnTo>
                        <a:pt x="43946" y="14592"/>
                      </a:lnTo>
                      <a:lnTo>
                        <a:pt x="43140" y="14751"/>
                      </a:lnTo>
                      <a:lnTo>
                        <a:pt x="42297" y="14910"/>
                      </a:lnTo>
                      <a:lnTo>
                        <a:pt x="41441" y="15044"/>
                      </a:lnTo>
                      <a:lnTo>
                        <a:pt x="40561" y="15179"/>
                      </a:lnTo>
                      <a:lnTo>
                        <a:pt x="39657" y="15289"/>
                      </a:lnTo>
                      <a:lnTo>
                        <a:pt x="38740" y="15399"/>
                      </a:lnTo>
                      <a:lnTo>
                        <a:pt x="37787" y="15484"/>
                      </a:lnTo>
                      <a:lnTo>
                        <a:pt x="36822" y="15557"/>
                      </a:lnTo>
                      <a:lnTo>
                        <a:pt x="35832" y="15631"/>
                      </a:lnTo>
                      <a:lnTo>
                        <a:pt x="34818" y="15680"/>
                      </a:lnTo>
                      <a:lnTo>
                        <a:pt x="33779" y="15716"/>
                      </a:lnTo>
                      <a:lnTo>
                        <a:pt x="32728" y="15741"/>
                      </a:lnTo>
                      <a:lnTo>
                        <a:pt x="30785" y="15741"/>
                      </a:lnTo>
                      <a:lnTo>
                        <a:pt x="30357" y="15729"/>
                      </a:lnTo>
                      <a:lnTo>
                        <a:pt x="29942" y="15704"/>
                      </a:lnTo>
                      <a:lnTo>
                        <a:pt x="29049" y="15680"/>
                      </a:lnTo>
                      <a:lnTo>
                        <a:pt x="28169" y="15631"/>
                      </a:lnTo>
                      <a:lnTo>
                        <a:pt x="27314" y="15582"/>
                      </a:lnTo>
                      <a:lnTo>
                        <a:pt x="26459" y="15521"/>
                      </a:lnTo>
                      <a:lnTo>
                        <a:pt x="25628" y="15435"/>
                      </a:lnTo>
                      <a:lnTo>
                        <a:pt x="24821" y="15350"/>
                      </a:lnTo>
                      <a:lnTo>
                        <a:pt x="24014" y="15252"/>
                      </a:lnTo>
                      <a:lnTo>
                        <a:pt x="23232" y="15142"/>
                      </a:lnTo>
                      <a:lnTo>
                        <a:pt x="22462" y="15020"/>
                      </a:lnTo>
                      <a:lnTo>
                        <a:pt x="21705" y="14885"/>
                      </a:lnTo>
                      <a:lnTo>
                        <a:pt x="20971" y="14739"/>
                      </a:lnTo>
                      <a:lnTo>
                        <a:pt x="20250" y="14592"/>
                      </a:lnTo>
                      <a:lnTo>
                        <a:pt x="19542" y="14421"/>
                      </a:lnTo>
                      <a:lnTo>
                        <a:pt x="18845" y="14250"/>
                      </a:lnTo>
                      <a:lnTo>
                        <a:pt x="18161" y="14079"/>
                      </a:lnTo>
                      <a:lnTo>
                        <a:pt x="17501" y="13883"/>
                      </a:lnTo>
                      <a:lnTo>
                        <a:pt x="16853" y="13688"/>
                      </a:lnTo>
                      <a:lnTo>
                        <a:pt x="16218" y="13492"/>
                      </a:lnTo>
                      <a:lnTo>
                        <a:pt x="15594" y="13272"/>
                      </a:lnTo>
                      <a:lnTo>
                        <a:pt x="14983" y="13052"/>
                      </a:lnTo>
                      <a:lnTo>
                        <a:pt x="14397" y="12832"/>
                      </a:lnTo>
                      <a:lnTo>
                        <a:pt x="13810" y="12588"/>
                      </a:lnTo>
                      <a:lnTo>
                        <a:pt x="13248" y="12356"/>
                      </a:lnTo>
                      <a:lnTo>
                        <a:pt x="12698" y="12099"/>
                      </a:lnTo>
                      <a:lnTo>
                        <a:pt x="12160" y="11855"/>
                      </a:lnTo>
                      <a:lnTo>
                        <a:pt x="11635" y="11586"/>
                      </a:lnTo>
                      <a:lnTo>
                        <a:pt x="11122" y="11329"/>
                      </a:lnTo>
                      <a:lnTo>
                        <a:pt x="10621" y="11060"/>
                      </a:lnTo>
                      <a:lnTo>
                        <a:pt x="10144" y="10779"/>
                      </a:lnTo>
                      <a:lnTo>
                        <a:pt x="9667" y="10498"/>
                      </a:lnTo>
                      <a:lnTo>
                        <a:pt x="9203" y="10217"/>
                      </a:lnTo>
                      <a:lnTo>
                        <a:pt x="8763" y="9924"/>
                      </a:lnTo>
                      <a:lnTo>
                        <a:pt x="8323" y="9630"/>
                      </a:lnTo>
                      <a:lnTo>
                        <a:pt x="7908" y="9337"/>
                      </a:lnTo>
                      <a:lnTo>
                        <a:pt x="7492" y="9044"/>
                      </a:lnTo>
                      <a:lnTo>
                        <a:pt x="7101" y="8738"/>
                      </a:lnTo>
                      <a:lnTo>
                        <a:pt x="6710" y="8433"/>
                      </a:lnTo>
                      <a:lnTo>
                        <a:pt x="6343" y="8115"/>
                      </a:lnTo>
                      <a:lnTo>
                        <a:pt x="5977" y="7810"/>
                      </a:lnTo>
                      <a:lnTo>
                        <a:pt x="5635" y="7504"/>
                      </a:lnTo>
                      <a:lnTo>
                        <a:pt x="5292" y="7186"/>
                      </a:lnTo>
                      <a:lnTo>
                        <a:pt x="4975" y="6869"/>
                      </a:lnTo>
                      <a:lnTo>
                        <a:pt x="4657" y="6551"/>
                      </a:lnTo>
                      <a:lnTo>
                        <a:pt x="4351" y="6233"/>
                      </a:lnTo>
                      <a:lnTo>
                        <a:pt x="4058" y="5915"/>
                      </a:lnTo>
                      <a:lnTo>
                        <a:pt x="3777" y="5598"/>
                      </a:lnTo>
                      <a:lnTo>
                        <a:pt x="3508" y="5280"/>
                      </a:lnTo>
                      <a:lnTo>
                        <a:pt x="3251" y="4962"/>
                      </a:lnTo>
                      <a:lnTo>
                        <a:pt x="3007" y="4644"/>
                      </a:lnTo>
                      <a:lnTo>
                        <a:pt x="2775" y="4327"/>
                      </a:lnTo>
                      <a:lnTo>
                        <a:pt x="2543" y="4009"/>
                      </a:lnTo>
                      <a:lnTo>
                        <a:pt x="2335" y="3691"/>
                      </a:lnTo>
                      <a:lnTo>
                        <a:pt x="2127" y="3373"/>
                      </a:lnTo>
                      <a:lnTo>
                        <a:pt x="1932" y="3068"/>
                      </a:lnTo>
                      <a:lnTo>
                        <a:pt x="1748" y="2762"/>
                      </a:lnTo>
                      <a:lnTo>
                        <a:pt x="1565" y="2457"/>
                      </a:lnTo>
                      <a:lnTo>
                        <a:pt x="1406" y="2151"/>
                      </a:lnTo>
                      <a:lnTo>
                        <a:pt x="1247" y="1846"/>
                      </a:lnTo>
                      <a:lnTo>
                        <a:pt x="966" y="1259"/>
                      </a:lnTo>
                      <a:lnTo>
                        <a:pt x="722" y="673"/>
                      </a:lnTo>
                      <a:lnTo>
                        <a:pt x="514" y="110"/>
                      </a:lnTo>
                      <a:lnTo>
                        <a:pt x="1" y="355"/>
                      </a:lnTo>
                      <a:lnTo>
                        <a:pt x="1" y="11525"/>
                      </a:lnTo>
                      <a:lnTo>
                        <a:pt x="37" y="11525"/>
                      </a:lnTo>
                      <a:lnTo>
                        <a:pt x="74" y="11952"/>
                      </a:lnTo>
                      <a:lnTo>
                        <a:pt x="111" y="12368"/>
                      </a:lnTo>
                      <a:lnTo>
                        <a:pt x="184" y="12796"/>
                      </a:lnTo>
                      <a:lnTo>
                        <a:pt x="257" y="13223"/>
                      </a:lnTo>
                      <a:lnTo>
                        <a:pt x="355" y="13651"/>
                      </a:lnTo>
                      <a:lnTo>
                        <a:pt x="465" y="14067"/>
                      </a:lnTo>
                      <a:lnTo>
                        <a:pt x="600" y="14494"/>
                      </a:lnTo>
                      <a:lnTo>
                        <a:pt x="746" y="14910"/>
                      </a:lnTo>
                      <a:lnTo>
                        <a:pt x="917" y="15325"/>
                      </a:lnTo>
                      <a:lnTo>
                        <a:pt x="1088" y="15741"/>
                      </a:lnTo>
                      <a:lnTo>
                        <a:pt x="1296" y="16156"/>
                      </a:lnTo>
                      <a:lnTo>
                        <a:pt x="1504" y="16572"/>
                      </a:lnTo>
                      <a:lnTo>
                        <a:pt x="1736" y="16975"/>
                      </a:lnTo>
                      <a:lnTo>
                        <a:pt x="1981" y="17391"/>
                      </a:lnTo>
                      <a:lnTo>
                        <a:pt x="2249" y="17794"/>
                      </a:lnTo>
                      <a:lnTo>
                        <a:pt x="2530" y="18185"/>
                      </a:lnTo>
                      <a:lnTo>
                        <a:pt x="2836" y="18588"/>
                      </a:lnTo>
                      <a:lnTo>
                        <a:pt x="3154" y="18979"/>
                      </a:lnTo>
                      <a:lnTo>
                        <a:pt x="3484" y="19370"/>
                      </a:lnTo>
                      <a:lnTo>
                        <a:pt x="3826" y="19761"/>
                      </a:lnTo>
                      <a:lnTo>
                        <a:pt x="4192" y="20140"/>
                      </a:lnTo>
                      <a:lnTo>
                        <a:pt x="4584" y="20519"/>
                      </a:lnTo>
                      <a:lnTo>
                        <a:pt x="4987" y="20898"/>
                      </a:lnTo>
                      <a:lnTo>
                        <a:pt x="5402" y="21265"/>
                      </a:lnTo>
                      <a:lnTo>
                        <a:pt x="5830" y="21631"/>
                      </a:lnTo>
                      <a:lnTo>
                        <a:pt x="6282" y="21998"/>
                      </a:lnTo>
                      <a:lnTo>
                        <a:pt x="6759" y="22352"/>
                      </a:lnTo>
                      <a:lnTo>
                        <a:pt x="7248" y="22707"/>
                      </a:lnTo>
                      <a:lnTo>
                        <a:pt x="7749" y="23049"/>
                      </a:lnTo>
                      <a:lnTo>
                        <a:pt x="8262" y="23391"/>
                      </a:lnTo>
                      <a:lnTo>
                        <a:pt x="8800" y="23721"/>
                      </a:lnTo>
                      <a:lnTo>
                        <a:pt x="9362" y="24051"/>
                      </a:lnTo>
                      <a:lnTo>
                        <a:pt x="9900" y="24356"/>
                      </a:lnTo>
                      <a:lnTo>
                        <a:pt x="10449" y="24662"/>
                      </a:lnTo>
                      <a:lnTo>
                        <a:pt x="11012" y="24943"/>
                      </a:lnTo>
                      <a:lnTo>
                        <a:pt x="11574" y="25224"/>
                      </a:lnTo>
                      <a:lnTo>
                        <a:pt x="12160" y="25493"/>
                      </a:lnTo>
                      <a:lnTo>
                        <a:pt x="12735" y="25750"/>
                      </a:lnTo>
                      <a:lnTo>
                        <a:pt x="13334" y="26006"/>
                      </a:lnTo>
                      <a:lnTo>
                        <a:pt x="13932" y="26251"/>
                      </a:lnTo>
                      <a:lnTo>
                        <a:pt x="14543" y="26483"/>
                      </a:lnTo>
                      <a:lnTo>
                        <a:pt x="15167" y="26715"/>
                      </a:lnTo>
                      <a:lnTo>
                        <a:pt x="15790" y="26923"/>
                      </a:lnTo>
                      <a:lnTo>
                        <a:pt x="16413" y="27131"/>
                      </a:lnTo>
                      <a:lnTo>
                        <a:pt x="17049" y="27338"/>
                      </a:lnTo>
                      <a:lnTo>
                        <a:pt x="17696" y="27522"/>
                      </a:lnTo>
                      <a:lnTo>
                        <a:pt x="18344" y="27705"/>
                      </a:lnTo>
                      <a:lnTo>
                        <a:pt x="18992" y="27876"/>
                      </a:lnTo>
                      <a:lnTo>
                        <a:pt x="19652" y="28035"/>
                      </a:lnTo>
                      <a:lnTo>
                        <a:pt x="20324" y="28194"/>
                      </a:lnTo>
                      <a:lnTo>
                        <a:pt x="20984" y="28340"/>
                      </a:lnTo>
                      <a:lnTo>
                        <a:pt x="21656" y="28475"/>
                      </a:lnTo>
                      <a:lnTo>
                        <a:pt x="22340" y="28597"/>
                      </a:lnTo>
                      <a:lnTo>
                        <a:pt x="23012" y="28719"/>
                      </a:lnTo>
                      <a:lnTo>
                        <a:pt x="23697" y="28817"/>
                      </a:lnTo>
                      <a:lnTo>
                        <a:pt x="24381" y="28927"/>
                      </a:lnTo>
                      <a:lnTo>
                        <a:pt x="25078" y="29013"/>
                      </a:lnTo>
                      <a:lnTo>
                        <a:pt x="25762" y="29098"/>
                      </a:lnTo>
                      <a:lnTo>
                        <a:pt x="26459" y="29159"/>
                      </a:lnTo>
                      <a:lnTo>
                        <a:pt x="27155" y="29233"/>
                      </a:lnTo>
                      <a:lnTo>
                        <a:pt x="27852" y="29281"/>
                      </a:lnTo>
                      <a:lnTo>
                        <a:pt x="28548" y="29330"/>
                      </a:lnTo>
                      <a:lnTo>
                        <a:pt x="29245" y="29355"/>
                      </a:lnTo>
                      <a:lnTo>
                        <a:pt x="29942" y="29391"/>
                      </a:lnTo>
                      <a:lnTo>
                        <a:pt x="30968" y="29416"/>
                      </a:lnTo>
                      <a:lnTo>
                        <a:pt x="31982" y="29428"/>
                      </a:lnTo>
                      <a:lnTo>
                        <a:pt x="32740" y="29416"/>
                      </a:lnTo>
                      <a:lnTo>
                        <a:pt x="33510" y="29404"/>
                      </a:lnTo>
                      <a:lnTo>
                        <a:pt x="34268" y="29379"/>
                      </a:lnTo>
                      <a:lnTo>
                        <a:pt x="35025" y="29343"/>
                      </a:lnTo>
                      <a:lnTo>
                        <a:pt x="35783" y="29294"/>
                      </a:lnTo>
                      <a:lnTo>
                        <a:pt x="36541" y="29233"/>
                      </a:lnTo>
                      <a:lnTo>
                        <a:pt x="37298" y="29159"/>
                      </a:lnTo>
                      <a:lnTo>
                        <a:pt x="38056" y="29086"/>
                      </a:lnTo>
                      <a:lnTo>
                        <a:pt x="38802" y="29000"/>
                      </a:lnTo>
                      <a:lnTo>
                        <a:pt x="39559" y="28890"/>
                      </a:lnTo>
                      <a:lnTo>
                        <a:pt x="40292" y="28780"/>
                      </a:lnTo>
                      <a:lnTo>
                        <a:pt x="41038" y="28670"/>
                      </a:lnTo>
                      <a:lnTo>
                        <a:pt x="41771" y="28536"/>
                      </a:lnTo>
                      <a:lnTo>
                        <a:pt x="42504" y="28389"/>
                      </a:lnTo>
                      <a:lnTo>
                        <a:pt x="43238" y="28243"/>
                      </a:lnTo>
                      <a:lnTo>
                        <a:pt x="43959" y="28072"/>
                      </a:lnTo>
                      <a:lnTo>
                        <a:pt x="44667" y="27900"/>
                      </a:lnTo>
                      <a:lnTo>
                        <a:pt x="45376" y="27717"/>
                      </a:lnTo>
                      <a:lnTo>
                        <a:pt x="46085" y="27522"/>
                      </a:lnTo>
                      <a:lnTo>
                        <a:pt x="46782" y="27326"/>
                      </a:lnTo>
                      <a:lnTo>
                        <a:pt x="47466" y="27106"/>
                      </a:lnTo>
                      <a:lnTo>
                        <a:pt x="48150" y="26874"/>
                      </a:lnTo>
                      <a:lnTo>
                        <a:pt x="48822" y="26642"/>
                      </a:lnTo>
                      <a:lnTo>
                        <a:pt x="49495" y="26397"/>
                      </a:lnTo>
                      <a:lnTo>
                        <a:pt x="50155" y="26141"/>
                      </a:lnTo>
                      <a:lnTo>
                        <a:pt x="50802" y="25872"/>
                      </a:lnTo>
                      <a:lnTo>
                        <a:pt x="51450" y="25591"/>
                      </a:lnTo>
                      <a:lnTo>
                        <a:pt x="52073" y="25310"/>
                      </a:lnTo>
                      <a:lnTo>
                        <a:pt x="52696" y="25016"/>
                      </a:lnTo>
                      <a:lnTo>
                        <a:pt x="53307" y="24699"/>
                      </a:lnTo>
                      <a:lnTo>
                        <a:pt x="53906" y="24381"/>
                      </a:lnTo>
                      <a:lnTo>
                        <a:pt x="54505" y="24051"/>
                      </a:lnTo>
                      <a:lnTo>
                        <a:pt x="55165" y="23660"/>
                      </a:lnTo>
                      <a:lnTo>
                        <a:pt x="55483" y="23464"/>
                      </a:lnTo>
                      <a:lnTo>
                        <a:pt x="55801" y="23244"/>
                      </a:lnTo>
                      <a:lnTo>
                        <a:pt x="56277" y="22927"/>
                      </a:lnTo>
                      <a:lnTo>
                        <a:pt x="56742" y="22609"/>
                      </a:lnTo>
                      <a:lnTo>
                        <a:pt x="57194" y="22279"/>
                      </a:lnTo>
                      <a:lnTo>
                        <a:pt x="57621" y="21949"/>
                      </a:lnTo>
                      <a:lnTo>
                        <a:pt x="58037" y="21619"/>
                      </a:lnTo>
                      <a:lnTo>
                        <a:pt x="58440" y="21277"/>
                      </a:lnTo>
                      <a:lnTo>
                        <a:pt x="58831" y="20935"/>
                      </a:lnTo>
                      <a:lnTo>
                        <a:pt x="59210" y="20592"/>
                      </a:lnTo>
                      <a:lnTo>
                        <a:pt x="59565" y="20238"/>
                      </a:lnTo>
                      <a:lnTo>
                        <a:pt x="59907" y="19884"/>
                      </a:lnTo>
                      <a:lnTo>
                        <a:pt x="60237" y="19529"/>
                      </a:lnTo>
                      <a:lnTo>
                        <a:pt x="60554" y="19163"/>
                      </a:lnTo>
                      <a:lnTo>
                        <a:pt x="60860" y="18808"/>
                      </a:lnTo>
                      <a:lnTo>
                        <a:pt x="61141" y="18442"/>
                      </a:lnTo>
                      <a:lnTo>
                        <a:pt x="61422" y="18063"/>
                      </a:lnTo>
                      <a:lnTo>
                        <a:pt x="61679" y="17696"/>
                      </a:lnTo>
                      <a:lnTo>
                        <a:pt x="61911" y="17317"/>
                      </a:lnTo>
                      <a:lnTo>
                        <a:pt x="62143" y="16951"/>
                      </a:lnTo>
                      <a:lnTo>
                        <a:pt x="62363" y="16572"/>
                      </a:lnTo>
                      <a:lnTo>
                        <a:pt x="62559" y="16181"/>
                      </a:lnTo>
                      <a:lnTo>
                        <a:pt x="62742" y="15802"/>
                      </a:lnTo>
                      <a:lnTo>
                        <a:pt x="62913" y="15423"/>
                      </a:lnTo>
                      <a:lnTo>
                        <a:pt x="63072" y="15032"/>
                      </a:lnTo>
                      <a:lnTo>
                        <a:pt x="63206" y="14653"/>
                      </a:lnTo>
                      <a:lnTo>
                        <a:pt x="63341" y="14262"/>
                      </a:lnTo>
                      <a:lnTo>
                        <a:pt x="63451" y="13871"/>
                      </a:lnTo>
                      <a:lnTo>
                        <a:pt x="63548" y="13480"/>
                      </a:lnTo>
                      <a:lnTo>
                        <a:pt x="63634" y="13089"/>
                      </a:lnTo>
                      <a:lnTo>
                        <a:pt x="63707" y="12698"/>
                      </a:lnTo>
                      <a:lnTo>
                        <a:pt x="63756" y="12307"/>
                      </a:lnTo>
                      <a:lnTo>
                        <a:pt x="63793" y="11916"/>
                      </a:lnTo>
                      <a:lnTo>
                        <a:pt x="63830" y="11525"/>
                      </a:lnTo>
                      <a:lnTo>
                        <a:pt x="63854" y="11525"/>
                      </a:lnTo>
                      <a:lnTo>
                        <a:pt x="63854" y="11036"/>
                      </a:lnTo>
                      <a:lnTo>
                        <a:pt x="63854" y="10999"/>
                      </a:lnTo>
                      <a:lnTo>
                        <a:pt x="63854" y="172"/>
                      </a:lnTo>
                      <a:lnTo>
                        <a:pt x="63451" y="0"/>
                      </a:lnTo>
                      <a:close/>
                    </a:path>
                  </a:pathLst>
                </a:custGeom>
                <a:solidFill>
                  <a:srgbClr val="7ECFE2">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3006775" y="1125650"/>
                  <a:ext cx="1596350" cy="735725"/>
                </a:xfrm>
                <a:custGeom>
                  <a:avLst/>
                  <a:gdLst/>
                  <a:ahLst/>
                  <a:cxnLst/>
                  <a:rect l="l" t="t" r="r" b="b"/>
                  <a:pathLst>
                    <a:path w="63854" h="29429" fill="none" extrusionOk="0">
                      <a:moveTo>
                        <a:pt x="63451" y="0"/>
                      </a:moveTo>
                      <a:lnTo>
                        <a:pt x="63451" y="0"/>
                      </a:lnTo>
                      <a:lnTo>
                        <a:pt x="63292" y="538"/>
                      </a:lnTo>
                      <a:lnTo>
                        <a:pt x="63084" y="1113"/>
                      </a:lnTo>
                      <a:lnTo>
                        <a:pt x="62852" y="1699"/>
                      </a:lnTo>
                      <a:lnTo>
                        <a:pt x="62583" y="2298"/>
                      </a:lnTo>
                      <a:lnTo>
                        <a:pt x="62424" y="2603"/>
                      </a:lnTo>
                      <a:lnTo>
                        <a:pt x="62265" y="2921"/>
                      </a:lnTo>
                      <a:lnTo>
                        <a:pt x="62094" y="3227"/>
                      </a:lnTo>
                      <a:lnTo>
                        <a:pt x="61911" y="3544"/>
                      </a:lnTo>
                      <a:lnTo>
                        <a:pt x="61728" y="3862"/>
                      </a:lnTo>
                      <a:lnTo>
                        <a:pt x="61520" y="4180"/>
                      </a:lnTo>
                      <a:lnTo>
                        <a:pt x="61312" y="4498"/>
                      </a:lnTo>
                      <a:lnTo>
                        <a:pt x="61080" y="4815"/>
                      </a:lnTo>
                      <a:lnTo>
                        <a:pt x="60848" y="5145"/>
                      </a:lnTo>
                      <a:lnTo>
                        <a:pt x="60603" y="5463"/>
                      </a:lnTo>
                      <a:lnTo>
                        <a:pt x="60347" y="5781"/>
                      </a:lnTo>
                      <a:lnTo>
                        <a:pt x="60078" y="6111"/>
                      </a:lnTo>
                      <a:lnTo>
                        <a:pt x="59784" y="6429"/>
                      </a:lnTo>
                      <a:lnTo>
                        <a:pt x="59491" y="6746"/>
                      </a:lnTo>
                      <a:lnTo>
                        <a:pt x="59186" y="7076"/>
                      </a:lnTo>
                      <a:lnTo>
                        <a:pt x="58868" y="7394"/>
                      </a:lnTo>
                      <a:lnTo>
                        <a:pt x="58526" y="7712"/>
                      </a:lnTo>
                      <a:lnTo>
                        <a:pt x="58184" y="8029"/>
                      </a:lnTo>
                      <a:lnTo>
                        <a:pt x="57817" y="8335"/>
                      </a:lnTo>
                      <a:lnTo>
                        <a:pt x="57450" y="8653"/>
                      </a:lnTo>
                      <a:lnTo>
                        <a:pt x="57059" y="8958"/>
                      </a:lnTo>
                      <a:lnTo>
                        <a:pt x="56656" y="9264"/>
                      </a:lnTo>
                      <a:lnTo>
                        <a:pt x="56240" y="9569"/>
                      </a:lnTo>
                      <a:lnTo>
                        <a:pt x="55801" y="9863"/>
                      </a:lnTo>
                      <a:lnTo>
                        <a:pt x="55801" y="9863"/>
                      </a:lnTo>
                      <a:lnTo>
                        <a:pt x="55336" y="10168"/>
                      </a:lnTo>
                      <a:lnTo>
                        <a:pt x="54860" y="10474"/>
                      </a:lnTo>
                      <a:lnTo>
                        <a:pt x="54358" y="10779"/>
                      </a:lnTo>
                      <a:lnTo>
                        <a:pt x="53845" y="11072"/>
                      </a:lnTo>
                      <a:lnTo>
                        <a:pt x="53307" y="11354"/>
                      </a:lnTo>
                      <a:lnTo>
                        <a:pt x="52770" y="11635"/>
                      </a:lnTo>
                      <a:lnTo>
                        <a:pt x="52195" y="11916"/>
                      </a:lnTo>
                      <a:lnTo>
                        <a:pt x="51609" y="12185"/>
                      </a:lnTo>
                      <a:lnTo>
                        <a:pt x="51010" y="12441"/>
                      </a:lnTo>
                      <a:lnTo>
                        <a:pt x="50387" y="12698"/>
                      </a:lnTo>
                      <a:lnTo>
                        <a:pt x="49751" y="12942"/>
                      </a:lnTo>
                      <a:lnTo>
                        <a:pt x="49091" y="13174"/>
                      </a:lnTo>
                      <a:lnTo>
                        <a:pt x="48419" y="13407"/>
                      </a:lnTo>
                      <a:lnTo>
                        <a:pt x="47723" y="13627"/>
                      </a:lnTo>
                      <a:lnTo>
                        <a:pt x="47014" y="13847"/>
                      </a:lnTo>
                      <a:lnTo>
                        <a:pt x="46281" y="14042"/>
                      </a:lnTo>
                      <a:lnTo>
                        <a:pt x="45523" y="14238"/>
                      </a:lnTo>
                      <a:lnTo>
                        <a:pt x="44753" y="14421"/>
                      </a:lnTo>
                      <a:lnTo>
                        <a:pt x="43946" y="14592"/>
                      </a:lnTo>
                      <a:lnTo>
                        <a:pt x="43140" y="14751"/>
                      </a:lnTo>
                      <a:lnTo>
                        <a:pt x="42297" y="14910"/>
                      </a:lnTo>
                      <a:lnTo>
                        <a:pt x="41441" y="15044"/>
                      </a:lnTo>
                      <a:lnTo>
                        <a:pt x="40561" y="15179"/>
                      </a:lnTo>
                      <a:lnTo>
                        <a:pt x="39657" y="15289"/>
                      </a:lnTo>
                      <a:lnTo>
                        <a:pt x="38740" y="15399"/>
                      </a:lnTo>
                      <a:lnTo>
                        <a:pt x="37787" y="15484"/>
                      </a:lnTo>
                      <a:lnTo>
                        <a:pt x="36822" y="15557"/>
                      </a:lnTo>
                      <a:lnTo>
                        <a:pt x="35832" y="15631"/>
                      </a:lnTo>
                      <a:lnTo>
                        <a:pt x="34818" y="15680"/>
                      </a:lnTo>
                      <a:lnTo>
                        <a:pt x="33779" y="15716"/>
                      </a:lnTo>
                      <a:lnTo>
                        <a:pt x="32728" y="15741"/>
                      </a:lnTo>
                      <a:lnTo>
                        <a:pt x="31640" y="15741"/>
                      </a:lnTo>
                      <a:lnTo>
                        <a:pt x="31640" y="15741"/>
                      </a:lnTo>
                      <a:lnTo>
                        <a:pt x="30785" y="15741"/>
                      </a:lnTo>
                      <a:lnTo>
                        <a:pt x="30357" y="15729"/>
                      </a:lnTo>
                      <a:lnTo>
                        <a:pt x="29942" y="15704"/>
                      </a:lnTo>
                      <a:lnTo>
                        <a:pt x="29942" y="15704"/>
                      </a:lnTo>
                      <a:lnTo>
                        <a:pt x="29049" y="15680"/>
                      </a:lnTo>
                      <a:lnTo>
                        <a:pt x="28169" y="15631"/>
                      </a:lnTo>
                      <a:lnTo>
                        <a:pt x="27314" y="15582"/>
                      </a:lnTo>
                      <a:lnTo>
                        <a:pt x="26459" y="15521"/>
                      </a:lnTo>
                      <a:lnTo>
                        <a:pt x="25628" y="15435"/>
                      </a:lnTo>
                      <a:lnTo>
                        <a:pt x="24821" y="15350"/>
                      </a:lnTo>
                      <a:lnTo>
                        <a:pt x="24014" y="15252"/>
                      </a:lnTo>
                      <a:lnTo>
                        <a:pt x="23232" y="15142"/>
                      </a:lnTo>
                      <a:lnTo>
                        <a:pt x="22462" y="15020"/>
                      </a:lnTo>
                      <a:lnTo>
                        <a:pt x="21705" y="14885"/>
                      </a:lnTo>
                      <a:lnTo>
                        <a:pt x="20971" y="14739"/>
                      </a:lnTo>
                      <a:lnTo>
                        <a:pt x="20250" y="14592"/>
                      </a:lnTo>
                      <a:lnTo>
                        <a:pt x="19542" y="14421"/>
                      </a:lnTo>
                      <a:lnTo>
                        <a:pt x="18845" y="14250"/>
                      </a:lnTo>
                      <a:lnTo>
                        <a:pt x="18161" y="14079"/>
                      </a:lnTo>
                      <a:lnTo>
                        <a:pt x="17501" y="13883"/>
                      </a:lnTo>
                      <a:lnTo>
                        <a:pt x="16853" y="13688"/>
                      </a:lnTo>
                      <a:lnTo>
                        <a:pt x="16218" y="13492"/>
                      </a:lnTo>
                      <a:lnTo>
                        <a:pt x="15594" y="13272"/>
                      </a:lnTo>
                      <a:lnTo>
                        <a:pt x="14983" y="13052"/>
                      </a:lnTo>
                      <a:lnTo>
                        <a:pt x="14397" y="12832"/>
                      </a:lnTo>
                      <a:lnTo>
                        <a:pt x="13810" y="12588"/>
                      </a:lnTo>
                      <a:lnTo>
                        <a:pt x="13248" y="12356"/>
                      </a:lnTo>
                      <a:lnTo>
                        <a:pt x="12698" y="12099"/>
                      </a:lnTo>
                      <a:lnTo>
                        <a:pt x="12160" y="11855"/>
                      </a:lnTo>
                      <a:lnTo>
                        <a:pt x="11635" y="11586"/>
                      </a:lnTo>
                      <a:lnTo>
                        <a:pt x="11122" y="11329"/>
                      </a:lnTo>
                      <a:lnTo>
                        <a:pt x="10621" y="11060"/>
                      </a:lnTo>
                      <a:lnTo>
                        <a:pt x="10144" y="10779"/>
                      </a:lnTo>
                      <a:lnTo>
                        <a:pt x="9667" y="10498"/>
                      </a:lnTo>
                      <a:lnTo>
                        <a:pt x="9203" y="10217"/>
                      </a:lnTo>
                      <a:lnTo>
                        <a:pt x="8763" y="9924"/>
                      </a:lnTo>
                      <a:lnTo>
                        <a:pt x="8323" y="9630"/>
                      </a:lnTo>
                      <a:lnTo>
                        <a:pt x="7908" y="9337"/>
                      </a:lnTo>
                      <a:lnTo>
                        <a:pt x="7492" y="9044"/>
                      </a:lnTo>
                      <a:lnTo>
                        <a:pt x="7101" y="8738"/>
                      </a:lnTo>
                      <a:lnTo>
                        <a:pt x="6710" y="8433"/>
                      </a:lnTo>
                      <a:lnTo>
                        <a:pt x="6343" y="8115"/>
                      </a:lnTo>
                      <a:lnTo>
                        <a:pt x="5977" y="7810"/>
                      </a:lnTo>
                      <a:lnTo>
                        <a:pt x="5635" y="7504"/>
                      </a:lnTo>
                      <a:lnTo>
                        <a:pt x="5292" y="7186"/>
                      </a:lnTo>
                      <a:lnTo>
                        <a:pt x="4975" y="6869"/>
                      </a:lnTo>
                      <a:lnTo>
                        <a:pt x="4657" y="6551"/>
                      </a:lnTo>
                      <a:lnTo>
                        <a:pt x="4351" y="6233"/>
                      </a:lnTo>
                      <a:lnTo>
                        <a:pt x="4058" y="5915"/>
                      </a:lnTo>
                      <a:lnTo>
                        <a:pt x="3777" y="5598"/>
                      </a:lnTo>
                      <a:lnTo>
                        <a:pt x="3508" y="5280"/>
                      </a:lnTo>
                      <a:lnTo>
                        <a:pt x="3251" y="4962"/>
                      </a:lnTo>
                      <a:lnTo>
                        <a:pt x="3007" y="4644"/>
                      </a:lnTo>
                      <a:lnTo>
                        <a:pt x="2775" y="4327"/>
                      </a:lnTo>
                      <a:lnTo>
                        <a:pt x="2543" y="4009"/>
                      </a:lnTo>
                      <a:lnTo>
                        <a:pt x="2335" y="3691"/>
                      </a:lnTo>
                      <a:lnTo>
                        <a:pt x="2127" y="3373"/>
                      </a:lnTo>
                      <a:lnTo>
                        <a:pt x="1932" y="3068"/>
                      </a:lnTo>
                      <a:lnTo>
                        <a:pt x="1748" y="2762"/>
                      </a:lnTo>
                      <a:lnTo>
                        <a:pt x="1565" y="2457"/>
                      </a:lnTo>
                      <a:lnTo>
                        <a:pt x="1406" y="2151"/>
                      </a:lnTo>
                      <a:lnTo>
                        <a:pt x="1247" y="1846"/>
                      </a:lnTo>
                      <a:lnTo>
                        <a:pt x="966" y="1259"/>
                      </a:lnTo>
                      <a:lnTo>
                        <a:pt x="722" y="673"/>
                      </a:lnTo>
                      <a:lnTo>
                        <a:pt x="514" y="110"/>
                      </a:lnTo>
                      <a:lnTo>
                        <a:pt x="514" y="110"/>
                      </a:lnTo>
                      <a:lnTo>
                        <a:pt x="1" y="355"/>
                      </a:lnTo>
                      <a:lnTo>
                        <a:pt x="1" y="355"/>
                      </a:lnTo>
                      <a:lnTo>
                        <a:pt x="1" y="11525"/>
                      </a:lnTo>
                      <a:lnTo>
                        <a:pt x="37" y="11525"/>
                      </a:lnTo>
                      <a:lnTo>
                        <a:pt x="37" y="11525"/>
                      </a:lnTo>
                      <a:lnTo>
                        <a:pt x="74" y="11952"/>
                      </a:lnTo>
                      <a:lnTo>
                        <a:pt x="111" y="12368"/>
                      </a:lnTo>
                      <a:lnTo>
                        <a:pt x="184" y="12796"/>
                      </a:lnTo>
                      <a:lnTo>
                        <a:pt x="257" y="13223"/>
                      </a:lnTo>
                      <a:lnTo>
                        <a:pt x="355" y="13651"/>
                      </a:lnTo>
                      <a:lnTo>
                        <a:pt x="465" y="14067"/>
                      </a:lnTo>
                      <a:lnTo>
                        <a:pt x="600" y="14494"/>
                      </a:lnTo>
                      <a:lnTo>
                        <a:pt x="746" y="14910"/>
                      </a:lnTo>
                      <a:lnTo>
                        <a:pt x="917" y="15325"/>
                      </a:lnTo>
                      <a:lnTo>
                        <a:pt x="1088" y="15741"/>
                      </a:lnTo>
                      <a:lnTo>
                        <a:pt x="1296" y="16156"/>
                      </a:lnTo>
                      <a:lnTo>
                        <a:pt x="1504" y="16572"/>
                      </a:lnTo>
                      <a:lnTo>
                        <a:pt x="1736" y="16975"/>
                      </a:lnTo>
                      <a:lnTo>
                        <a:pt x="1981" y="17391"/>
                      </a:lnTo>
                      <a:lnTo>
                        <a:pt x="2249" y="17794"/>
                      </a:lnTo>
                      <a:lnTo>
                        <a:pt x="2530" y="18185"/>
                      </a:lnTo>
                      <a:lnTo>
                        <a:pt x="2836" y="18588"/>
                      </a:lnTo>
                      <a:lnTo>
                        <a:pt x="3154" y="18979"/>
                      </a:lnTo>
                      <a:lnTo>
                        <a:pt x="3484" y="19370"/>
                      </a:lnTo>
                      <a:lnTo>
                        <a:pt x="3826" y="19761"/>
                      </a:lnTo>
                      <a:lnTo>
                        <a:pt x="4192" y="20140"/>
                      </a:lnTo>
                      <a:lnTo>
                        <a:pt x="4584" y="20519"/>
                      </a:lnTo>
                      <a:lnTo>
                        <a:pt x="4987" y="20898"/>
                      </a:lnTo>
                      <a:lnTo>
                        <a:pt x="5402" y="21265"/>
                      </a:lnTo>
                      <a:lnTo>
                        <a:pt x="5830" y="21631"/>
                      </a:lnTo>
                      <a:lnTo>
                        <a:pt x="6282" y="21998"/>
                      </a:lnTo>
                      <a:lnTo>
                        <a:pt x="6759" y="22352"/>
                      </a:lnTo>
                      <a:lnTo>
                        <a:pt x="7248" y="22707"/>
                      </a:lnTo>
                      <a:lnTo>
                        <a:pt x="7749" y="23049"/>
                      </a:lnTo>
                      <a:lnTo>
                        <a:pt x="8262" y="23391"/>
                      </a:lnTo>
                      <a:lnTo>
                        <a:pt x="8800" y="23721"/>
                      </a:lnTo>
                      <a:lnTo>
                        <a:pt x="9362" y="24051"/>
                      </a:lnTo>
                      <a:lnTo>
                        <a:pt x="9362" y="24051"/>
                      </a:lnTo>
                      <a:lnTo>
                        <a:pt x="9900" y="24356"/>
                      </a:lnTo>
                      <a:lnTo>
                        <a:pt x="10449" y="24662"/>
                      </a:lnTo>
                      <a:lnTo>
                        <a:pt x="11012" y="24943"/>
                      </a:lnTo>
                      <a:lnTo>
                        <a:pt x="11574" y="25224"/>
                      </a:lnTo>
                      <a:lnTo>
                        <a:pt x="12160" y="25493"/>
                      </a:lnTo>
                      <a:lnTo>
                        <a:pt x="12735" y="25750"/>
                      </a:lnTo>
                      <a:lnTo>
                        <a:pt x="13334" y="26006"/>
                      </a:lnTo>
                      <a:lnTo>
                        <a:pt x="13932" y="26251"/>
                      </a:lnTo>
                      <a:lnTo>
                        <a:pt x="14543" y="26483"/>
                      </a:lnTo>
                      <a:lnTo>
                        <a:pt x="15167" y="26715"/>
                      </a:lnTo>
                      <a:lnTo>
                        <a:pt x="15790" y="26923"/>
                      </a:lnTo>
                      <a:lnTo>
                        <a:pt x="16413" y="27131"/>
                      </a:lnTo>
                      <a:lnTo>
                        <a:pt x="17049" y="27338"/>
                      </a:lnTo>
                      <a:lnTo>
                        <a:pt x="17696" y="27522"/>
                      </a:lnTo>
                      <a:lnTo>
                        <a:pt x="18344" y="27705"/>
                      </a:lnTo>
                      <a:lnTo>
                        <a:pt x="18992" y="27876"/>
                      </a:lnTo>
                      <a:lnTo>
                        <a:pt x="19652" y="28035"/>
                      </a:lnTo>
                      <a:lnTo>
                        <a:pt x="20324" y="28194"/>
                      </a:lnTo>
                      <a:lnTo>
                        <a:pt x="20984" y="28340"/>
                      </a:lnTo>
                      <a:lnTo>
                        <a:pt x="21656" y="28475"/>
                      </a:lnTo>
                      <a:lnTo>
                        <a:pt x="22340" y="28597"/>
                      </a:lnTo>
                      <a:lnTo>
                        <a:pt x="23012" y="28719"/>
                      </a:lnTo>
                      <a:lnTo>
                        <a:pt x="23697" y="28817"/>
                      </a:lnTo>
                      <a:lnTo>
                        <a:pt x="24381" y="28927"/>
                      </a:lnTo>
                      <a:lnTo>
                        <a:pt x="25078" y="29013"/>
                      </a:lnTo>
                      <a:lnTo>
                        <a:pt x="25762" y="29098"/>
                      </a:lnTo>
                      <a:lnTo>
                        <a:pt x="26459" y="29159"/>
                      </a:lnTo>
                      <a:lnTo>
                        <a:pt x="27155" y="29233"/>
                      </a:lnTo>
                      <a:lnTo>
                        <a:pt x="27852" y="29281"/>
                      </a:lnTo>
                      <a:lnTo>
                        <a:pt x="28548" y="29330"/>
                      </a:lnTo>
                      <a:lnTo>
                        <a:pt x="29245" y="29355"/>
                      </a:lnTo>
                      <a:lnTo>
                        <a:pt x="29942" y="29391"/>
                      </a:lnTo>
                      <a:lnTo>
                        <a:pt x="29942" y="29391"/>
                      </a:lnTo>
                      <a:lnTo>
                        <a:pt x="30968" y="29416"/>
                      </a:lnTo>
                      <a:lnTo>
                        <a:pt x="31982" y="29428"/>
                      </a:lnTo>
                      <a:lnTo>
                        <a:pt x="31982" y="29428"/>
                      </a:lnTo>
                      <a:lnTo>
                        <a:pt x="32740" y="29416"/>
                      </a:lnTo>
                      <a:lnTo>
                        <a:pt x="33510" y="29404"/>
                      </a:lnTo>
                      <a:lnTo>
                        <a:pt x="34268" y="29379"/>
                      </a:lnTo>
                      <a:lnTo>
                        <a:pt x="35025" y="29343"/>
                      </a:lnTo>
                      <a:lnTo>
                        <a:pt x="35783" y="29294"/>
                      </a:lnTo>
                      <a:lnTo>
                        <a:pt x="36541" y="29233"/>
                      </a:lnTo>
                      <a:lnTo>
                        <a:pt x="37298" y="29159"/>
                      </a:lnTo>
                      <a:lnTo>
                        <a:pt x="38056" y="29086"/>
                      </a:lnTo>
                      <a:lnTo>
                        <a:pt x="38802" y="29000"/>
                      </a:lnTo>
                      <a:lnTo>
                        <a:pt x="39559" y="28890"/>
                      </a:lnTo>
                      <a:lnTo>
                        <a:pt x="40292" y="28780"/>
                      </a:lnTo>
                      <a:lnTo>
                        <a:pt x="41038" y="28670"/>
                      </a:lnTo>
                      <a:lnTo>
                        <a:pt x="41771" y="28536"/>
                      </a:lnTo>
                      <a:lnTo>
                        <a:pt x="42504" y="28389"/>
                      </a:lnTo>
                      <a:lnTo>
                        <a:pt x="43238" y="28243"/>
                      </a:lnTo>
                      <a:lnTo>
                        <a:pt x="43959" y="28072"/>
                      </a:lnTo>
                      <a:lnTo>
                        <a:pt x="44667" y="27900"/>
                      </a:lnTo>
                      <a:lnTo>
                        <a:pt x="45376" y="27717"/>
                      </a:lnTo>
                      <a:lnTo>
                        <a:pt x="46085" y="27522"/>
                      </a:lnTo>
                      <a:lnTo>
                        <a:pt x="46782" y="27326"/>
                      </a:lnTo>
                      <a:lnTo>
                        <a:pt x="47466" y="27106"/>
                      </a:lnTo>
                      <a:lnTo>
                        <a:pt x="48150" y="26874"/>
                      </a:lnTo>
                      <a:lnTo>
                        <a:pt x="48822" y="26642"/>
                      </a:lnTo>
                      <a:lnTo>
                        <a:pt x="49495" y="26397"/>
                      </a:lnTo>
                      <a:lnTo>
                        <a:pt x="50155" y="26141"/>
                      </a:lnTo>
                      <a:lnTo>
                        <a:pt x="50802" y="25872"/>
                      </a:lnTo>
                      <a:lnTo>
                        <a:pt x="51450" y="25591"/>
                      </a:lnTo>
                      <a:lnTo>
                        <a:pt x="52073" y="25310"/>
                      </a:lnTo>
                      <a:lnTo>
                        <a:pt x="52696" y="25016"/>
                      </a:lnTo>
                      <a:lnTo>
                        <a:pt x="53307" y="24699"/>
                      </a:lnTo>
                      <a:lnTo>
                        <a:pt x="53906" y="24381"/>
                      </a:lnTo>
                      <a:lnTo>
                        <a:pt x="54505" y="24051"/>
                      </a:lnTo>
                      <a:lnTo>
                        <a:pt x="54505" y="24051"/>
                      </a:lnTo>
                      <a:lnTo>
                        <a:pt x="55165" y="23660"/>
                      </a:lnTo>
                      <a:lnTo>
                        <a:pt x="55483" y="23464"/>
                      </a:lnTo>
                      <a:lnTo>
                        <a:pt x="55801" y="23244"/>
                      </a:lnTo>
                      <a:lnTo>
                        <a:pt x="55801" y="23244"/>
                      </a:lnTo>
                      <a:lnTo>
                        <a:pt x="56277" y="22927"/>
                      </a:lnTo>
                      <a:lnTo>
                        <a:pt x="56742" y="22609"/>
                      </a:lnTo>
                      <a:lnTo>
                        <a:pt x="57194" y="22279"/>
                      </a:lnTo>
                      <a:lnTo>
                        <a:pt x="57621" y="21949"/>
                      </a:lnTo>
                      <a:lnTo>
                        <a:pt x="58037" y="21619"/>
                      </a:lnTo>
                      <a:lnTo>
                        <a:pt x="58440" y="21277"/>
                      </a:lnTo>
                      <a:lnTo>
                        <a:pt x="58831" y="20935"/>
                      </a:lnTo>
                      <a:lnTo>
                        <a:pt x="59210" y="20592"/>
                      </a:lnTo>
                      <a:lnTo>
                        <a:pt x="59565" y="20238"/>
                      </a:lnTo>
                      <a:lnTo>
                        <a:pt x="59907" y="19884"/>
                      </a:lnTo>
                      <a:lnTo>
                        <a:pt x="60237" y="19529"/>
                      </a:lnTo>
                      <a:lnTo>
                        <a:pt x="60554" y="19163"/>
                      </a:lnTo>
                      <a:lnTo>
                        <a:pt x="60860" y="18808"/>
                      </a:lnTo>
                      <a:lnTo>
                        <a:pt x="61141" y="18442"/>
                      </a:lnTo>
                      <a:lnTo>
                        <a:pt x="61422" y="18063"/>
                      </a:lnTo>
                      <a:lnTo>
                        <a:pt x="61679" y="17696"/>
                      </a:lnTo>
                      <a:lnTo>
                        <a:pt x="61911" y="17317"/>
                      </a:lnTo>
                      <a:lnTo>
                        <a:pt x="62143" y="16951"/>
                      </a:lnTo>
                      <a:lnTo>
                        <a:pt x="62363" y="16572"/>
                      </a:lnTo>
                      <a:lnTo>
                        <a:pt x="62559" y="16181"/>
                      </a:lnTo>
                      <a:lnTo>
                        <a:pt x="62742" y="15802"/>
                      </a:lnTo>
                      <a:lnTo>
                        <a:pt x="62913" y="15423"/>
                      </a:lnTo>
                      <a:lnTo>
                        <a:pt x="63072" y="15032"/>
                      </a:lnTo>
                      <a:lnTo>
                        <a:pt x="63206" y="14653"/>
                      </a:lnTo>
                      <a:lnTo>
                        <a:pt x="63341" y="14262"/>
                      </a:lnTo>
                      <a:lnTo>
                        <a:pt x="63451" y="13871"/>
                      </a:lnTo>
                      <a:lnTo>
                        <a:pt x="63548" y="13480"/>
                      </a:lnTo>
                      <a:lnTo>
                        <a:pt x="63634" y="13089"/>
                      </a:lnTo>
                      <a:lnTo>
                        <a:pt x="63707" y="12698"/>
                      </a:lnTo>
                      <a:lnTo>
                        <a:pt x="63756" y="12307"/>
                      </a:lnTo>
                      <a:lnTo>
                        <a:pt x="63793" y="11916"/>
                      </a:lnTo>
                      <a:lnTo>
                        <a:pt x="63830" y="11525"/>
                      </a:lnTo>
                      <a:lnTo>
                        <a:pt x="63854" y="11525"/>
                      </a:lnTo>
                      <a:lnTo>
                        <a:pt x="63854" y="11036"/>
                      </a:lnTo>
                      <a:lnTo>
                        <a:pt x="63854" y="11036"/>
                      </a:lnTo>
                      <a:lnTo>
                        <a:pt x="63854" y="10999"/>
                      </a:lnTo>
                      <a:lnTo>
                        <a:pt x="63854" y="172"/>
                      </a:lnTo>
                      <a:lnTo>
                        <a:pt x="63854" y="172"/>
                      </a:lnTo>
                      <a:lnTo>
                        <a:pt x="6345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2977450" y="743450"/>
                  <a:ext cx="1655925" cy="797425"/>
                </a:xfrm>
                <a:custGeom>
                  <a:avLst/>
                  <a:gdLst/>
                  <a:ahLst/>
                  <a:cxnLst/>
                  <a:rect l="l" t="t" r="r" b="b"/>
                  <a:pathLst>
                    <a:path w="66237" h="31897" extrusionOk="0">
                      <a:moveTo>
                        <a:pt x="1" y="0"/>
                      </a:moveTo>
                      <a:lnTo>
                        <a:pt x="1" y="11647"/>
                      </a:lnTo>
                      <a:lnTo>
                        <a:pt x="1" y="11720"/>
                      </a:lnTo>
                      <a:lnTo>
                        <a:pt x="13" y="12123"/>
                      </a:lnTo>
                      <a:lnTo>
                        <a:pt x="25" y="12514"/>
                      </a:lnTo>
                      <a:lnTo>
                        <a:pt x="62" y="12905"/>
                      </a:lnTo>
                      <a:lnTo>
                        <a:pt x="98" y="13296"/>
                      </a:lnTo>
                      <a:lnTo>
                        <a:pt x="147" y="13687"/>
                      </a:lnTo>
                      <a:lnTo>
                        <a:pt x="221" y="14091"/>
                      </a:lnTo>
                      <a:lnTo>
                        <a:pt x="294" y="14482"/>
                      </a:lnTo>
                      <a:lnTo>
                        <a:pt x="379" y="14873"/>
                      </a:lnTo>
                      <a:lnTo>
                        <a:pt x="489" y="15252"/>
                      </a:lnTo>
                      <a:lnTo>
                        <a:pt x="599" y="15643"/>
                      </a:lnTo>
                      <a:lnTo>
                        <a:pt x="722" y="16034"/>
                      </a:lnTo>
                      <a:lnTo>
                        <a:pt x="856" y="16413"/>
                      </a:lnTo>
                      <a:lnTo>
                        <a:pt x="1015" y="16792"/>
                      </a:lnTo>
                      <a:lnTo>
                        <a:pt x="1174" y="17170"/>
                      </a:lnTo>
                      <a:lnTo>
                        <a:pt x="1345" y="17549"/>
                      </a:lnTo>
                      <a:lnTo>
                        <a:pt x="1528" y="17928"/>
                      </a:lnTo>
                      <a:lnTo>
                        <a:pt x="1675" y="18234"/>
                      </a:lnTo>
                      <a:lnTo>
                        <a:pt x="1834" y="18527"/>
                      </a:lnTo>
                      <a:lnTo>
                        <a:pt x="2005" y="18808"/>
                      </a:lnTo>
                      <a:lnTo>
                        <a:pt x="2188" y="19089"/>
                      </a:lnTo>
                      <a:lnTo>
                        <a:pt x="2432" y="19468"/>
                      </a:lnTo>
                      <a:lnTo>
                        <a:pt x="2701" y="19835"/>
                      </a:lnTo>
                      <a:lnTo>
                        <a:pt x="2982" y="20213"/>
                      </a:lnTo>
                      <a:lnTo>
                        <a:pt x="3263" y="20580"/>
                      </a:lnTo>
                      <a:lnTo>
                        <a:pt x="3569" y="20934"/>
                      </a:lnTo>
                      <a:lnTo>
                        <a:pt x="3875" y="21301"/>
                      </a:lnTo>
                      <a:lnTo>
                        <a:pt x="4192" y="21655"/>
                      </a:lnTo>
                      <a:lnTo>
                        <a:pt x="4522" y="22022"/>
                      </a:lnTo>
                      <a:lnTo>
                        <a:pt x="4681" y="22193"/>
                      </a:lnTo>
                      <a:lnTo>
                        <a:pt x="4840" y="22364"/>
                      </a:lnTo>
                      <a:lnTo>
                        <a:pt x="5182" y="22694"/>
                      </a:lnTo>
                      <a:lnTo>
                        <a:pt x="5451" y="22951"/>
                      </a:lnTo>
                      <a:lnTo>
                        <a:pt x="5732" y="23195"/>
                      </a:lnTo>
                      <a:lnTo>
                        <a:pt x="6306" y="23696"/>
                      </a:lnTo>
                      <a:lnTo>
                        <a:pt x="6905" y="24173"/>
                      </a:lnTo>
                      <a:lnTo>
                        <a:pt x="7516" y="24650"/>
                      </a:lnTo>
                      <a:lnTo>
                        <a:pt x="7822" y="24857"/>
                      </a:lnTo>
                      <a:lnTo>
                        <a:pt x="8152" y="25065"/>
                      </a:lnTo>
                      <a:lnTo>
                        <a:pt x="8396" y="25248"/>
                      </a:lnTo>
                      <a:lnTo>
                        <a:pt x="8641" y="25419"/>
                      </a:lnTo>
                      <a:lnTo>
                        <a:pt x="8897" y="25591"/>
                      </a:lnTo>
                      <a:lnTo>
                        <a:pt x="9154" y="25749"/>
                      </a:lnTo>
                      <a:lnTo>
                        <a:pt x="9679" y="26067"/>
                      </a:lnTo>
                      <a:lnTo>
                        <a:pt x="10217" y="26385"/>
                      </a:lnTo>
                      <a:lnTo>
                        <a:pt x="10278" y="26422"/>
                      </a:lnTo>
                      <a:lnTo>
                        <a:pt x="10352" y="26458"/>
                      </a:lnTo>
                      <a:lnTo>
                        <a:pt x="10510" y="26532"/>
                      </a:lnTo>
                      <a:lnTo>
                        <a:pt x="10828" y="26727"/>
                      </a:lnTo>
                      <a:lnTo>
                        <a:pt x="10987" y="26813"/>
                      </a:lnTo>
                      <a:lnTo>
                        <a:pt x="11085" y="26837"/>
                      </a:lnTo>
                      <a:lnTo>
                        <a:pt x="11170" y="26862"/>
                      </a:lnTo>
                      <a:lnTo>
                        <a:pt x="11439" y="27020"/>
                      </a:lnTo>
                      <a:lnTo>
                        <a:pt x="11720" y="27179"/>
                      </a:lnTo>
                      <a:lnTo>
                        <a:pt x="12307" y="27485"/>
                      </a:lnTo>
                      <a:lnTo>
                        <a:pt x="12906" y="27766"/>
                      </a:lnTo>
                      <a:lnTo>
                        <a:pt x="13517" y="28059"/>
                      </a:lnTo>
                      <a:lnTo>
                        <a:pt x="13651" y="28132"/>
                      </a:lnTo>
                      <a:lnTo>
                        <a:pt x="13810" y="28206"/>
                      </a:lnTo>
                      <a:lnTo>
                        <a:pt x="13981" y="28255"/>
                      </a:lnTo>
                      <a:lnTo>
                        <a:pt x="14164" y="28304"/>
                      </a:lnTo>
                      <a:lnTo>
                        <a:pt x="14714" y="28548"/>
                      </a:lnTo>
                      <a:lnTo>
                        <a:pt x="15301" y="28780"/>
                      </a:lnTo>
                      <a:lnTo>
                        <a:pt x="15887" y="29012"/>
                      </a:lnTo>
                      <a:lnTo>
                        <a:pt x="16486" y="29220"/>
                      </a:lnTo>
                      <a:lnTo>
                        <a:pt x="16816" y="29342"/>
                      </a:lnTo>
                      <a:lnTo>
                        <a:pt x="16987" y="29391"/>
                      </a:lnTo>
                      <a:lnTo>
                        <a:pt x="17158" y="29428"/>
                      </a:lnTo>
                      <a:lnTo>
                        <a:pt x="17733" y="29623"/>
                      </a:lnTo>
                      <a:lnTo>
                        <a:pt x="18319" y="29795"/>
                      </a:lnTo>
                      <a:lnTo>
                        <a:pt x="19505" y="30137"/>
                      </a:lnTo>
                      <a:lnTo>
                        <a:pt x="19664" y="30186"/>
                      </a:lnTo>
                      <a:lnTo>
                        <a:pt x="19823" y="30234"/>
                      </a:lnTo>
                      <a:lnTo>
                        <a:pt x="19981" y="30271"/>
                      </a:lnTo>
                      <a:lnTo>
                        <a:pt x="20165" y="30283"/>
                      </a:lnTo>
                      <a:lnTo>
                        <a:pt x="20739" y="30442"/>
                      </a:lnTo>
                      <a:lnTo>
                        <a:pt x="21313" y="30589"/>
                      </a:lnTo>
                      <a:lnTo>
                        <a:pt x="22499" y="30845"/>
                      </a:lnTo>
                      <a:lnTo>
                        <a:pt x="22658" y="30894"/>
                      </a:lnTo>
                      <a:lnTo>
                        <a:pt x="22817" y="30919"/>
                      </a:lnTo>
                      <a:lnTo>
                        <a:pt x="22988" y="30955"/>
                      </a:lnTo>
                      <a:lnTo>
                        <a:pt x="23159" y="30992"/>
                      </a:lnTo>
                      <a:lnTo>
                        <a:pt x="23733" y="31078"/>
                      </a:lnTo>
                      <a:lnTo>
                        <a:pt x="24308" y="31175"/>
                      </a:lnTo>
                      <a:lnTo>
                        <a:pt x="24894" y="31261"/>
                      </a:lnTo>
                      <a:lnTo>
                        <a:pt x="25493" y="31334"/>
                      </a:lnTo>
                      <a:lnTo>
                        <a:pt x="25823" y="31408"/>
                      </a:lnTo>
                      <a:lnTo>
                        <a:pt x="25982" y="31432"/>
                      </a:lnTo>
                      <a:lnTo>
                        <a:pt x="26165" y="31432"/>
                      </a:lnTo>
                      <a:lnTo>
                        <a:pt x="26727" y="31518"/>
                      </a:lnTo>
                      <a:lnTo>
                        <a:pt x="27314" y="31567"/>
                      </a:lnTo>
                      <a:lnTo>
                        <a:pt x="27888" y="31615"/>
                      </a:lnTo>
                      <a:lnTo>
                        <a:pt x="28487" y="31640"/>
                      </a:lnTo>
                      <a:lnTo>
                        <a:pt x="28646" y="31677"/>
                      </a:lnTo>
                      <a:lnTo>
                        <a:pt x="28805" y="31701"/>
                      </a:lnTo>
                      <a:lnTo>
                        <a:pt x="28976" y="31713"/>
                      </a:lnTo>
                      <a:lnTo>
                        <a:pt x="29147" y="31713"/>
                      </a:lnTo>
                      <a:lnTo>
                        <a:pt x="29734" y="31762"/>
                      </a:lnTo>
                      <a:lnTo>
                        <a:pt x="30308" y="31799"/>
                      </a:lnTo>
                      <a:lnTo>
                        <a:pt x="30601" y="31799"/>
                      </a:lnTo>
                      <a:lnTo>
                        <a:pt x="30895" y="31811"/>
                      </a:lnTo>
                      <a:lnTo>
                        <a:pt x="31188" y="31799"/>
                      </a:lnTo>
                      <a:lnTo>
                        <a:pt x="31493" y="31786"/>
                      </a:lnTo>
                      <a:lnTo>
                        <a:pt x="31652" y="31823"/>
                      </a:lnTo>
                      <a:lnTo>
                        <a:pt x="31811" y="31848"/>
                      </a:lnTo>
                      <a:lnTo>
                        <a:pt x="31982" y="31860"/>
                      </a:lnTo>
                      <a:lnTo>
                        <a:pt x="32068" y="31848"/>
                      </a:lnTo>
                      <a:lnTo>
                        <a:pt x="32153" y="31835"/>
                      </a:lnTo>
                      <a:lnTo>
                        <a:pt x="32385" y="31872"/>
                      </a:lnTo>
                      <a:lnTo>
                        <a:pt x="32630" y="31884"/>
                      </a:lnTo>
                      <a:lnTo>
                        <a:pt x="33119" y="31896"/>
                      </a:lnTo>
                      <a:lnTo>
                        <a:pt x="33803" y="31884"/>
                      </a:lnTo>
                      <a:lnTo>
                        <a:pt x="34145" y="31872"/>
                      </a:lnTo>
                      <a:lnTo>
                        <a:pt x="34487" y="31835"/>
                      </a:lnTo>
                      <a:lnTo>
                        <a:pt x="34830" y="31835"/>
                      </a:lnTo>
                      <a:lnTo>
                        <a:pt x="35001" y="31811"/>
                      </a:lnTo>
                      <a:lnTo>
                        <a:pt x="35160" y="31786"/>
                      </a:lnTo>
                      <a:lnTo>
                        <a:pt x="35758" y="31786"/>
                      </a:lnTo>
                      <a:lnTo>
                        <a:pt x="36333" y="31774"/>
                      </a:lnTo>
                      <a:lnTo>
                        <a:pt x="36919" y="31738"/>
                      </a:lnTo>
                      <a:lnTo>
                        <a:pt x="37200" y="31725"/>
                      </a:lnTo>
                      <a:lnTo>
                        <a:pt x="37481" y="31689"/>
                      </a:lnTo>
                      <a:lnTo>
                        <a:pt x="37653" y="31689"/>
                      </a:lnTo>
                      <a:lnTo>
                        <a:pt x="37824" y="31677"/>
                      </a:lnTo>
                      <a:lnTo>
                        <a:pt x="37995" y="31652"/>
                      </a:lnTo>
                      <a:lnTo>
                        <a:pt x="38141" y="31603"/>
                      </a:lnTo>
                      <a:lnTo>
                        <a:pt x="38447" y="31591"/>
                      </a:lnTo>
                      <a:lnTo>
                        <a:pt x="38752" y="31579"/>
                      </a:lnTo>
                      <a:lnTo>
                        <a:pt x="39339" y="31518"/>
                      </a:lnTo>
                      <a:lnTo>
                        <a:pt x="39913" y="31457"/>
                      </a:lnTo>
                      <a:lnTo>
                        <a:pt x="40488" y="31383"/>
                      </a:lnTo>
                      <a:lnTo>
                        <a:pt x="40842" y="31334"/>
                      </a:lnTo>
                      <a:lnTo>
                        <a:pt x="41001" y="31298"/>
                      </a:lnTo>
                      <a:lnTo>
                        <a:pt x="41074" y="31273"/>
                      </a:lnTo>
                      <a:lnTo>
                        <a:pt x="41135" y="31249"/>
                      </a:lnTo>
                      <a:lnTo>
                        <a:pt x="41734" y="31188"/>
                      </a:lnTo>
                      <a:lnTo>
                        <a:pt x="42333" y="31090"/>
                      </a:lnTo>
                      <a:lnTo>
                        <a:pt x="42907" y="30992"/>
                      </a:lnTo>
                      <a:lnTo>
                        <a:pt x="43470" y="30870"/>
                      </a:lnTo>
                      <a:lnTo>
                        <a:pt x="43665" y="30845"/>
                      </a:lnTo>
                      <a:lnTo>
                        <a:pt x="43836" y="30809"/>
                      </a:lnTo>
                      <a:lnTo>
                        <a:pt x="44166" y="30748"/>
                      </a:lnTo>
                      <a:lnTo>
                        <a:pt x="44753" y="30638"/>
                      </a:lnTo>
                      <a:lnTo>
                        <a:pt x="45327" y="30516"/>
                      </a:lnTo>
                      <a:lnTo>
                        <a:pt x="45902" y="30369"/>
                      </a:lnTo>
                      <a:lnTo>
                        <a:pt x="46476" y="30210"/>
                      </a:lnTo>
                      <a:lnTo>
                        <a:pt x="46818" y="30112"/>
                      </a:lnTo>
                      <a:lnTo>
                        <a:pt x="46977" y="30063"/>
                      </a:lnTo>
                      <a:lnTo>
                        <a:pt x="47136" y="30002"/>
                      </a:lnTo>
                      <a:lnTo>
                        <a:pt x="47735" y="29856"/>
                      </a:lnTo>
                      <a:lnTo>
                        <a:pt x="48321" y="29685"/>
                      </a:lnTo>
                      <a:lnTo>
                        <a:pt x="48615" y="29599"/>
                      </a:lnTo>
                      <a:lnTo>
                        <a:pt x="48908" y="29501"/>
                      </a:lnTo>
                      <a:lnTo>
                        <a:pt x="49201" y="29391"/>
                      </a:lnTo>
                      <a:lnTo>
                        <a:pt x="49494" y="29281"/>
                      </a:lnTo>
                      <a:lnTo>
                        <a:pt x="49653" y="29245"/>
                      </a:lnTo>
                      <a:lnTo>
                        <a:pt x="49812" y="29208"/>
                      </a:lnTo>
                      <a:lnTo>
                        <a:pt x="49983" y="29147"/>
                      </a:lnTo>
                      <a:lnTo>
                        <a:pt x="50142" y="29086"/>
                      </a:lnTo>
                      <a:lnTo>
                        <a:pt x="50741" y="28890"/>
                      </a:lnTo>
                      <a:lnTo>
                        <a:pt x="51315" y="28670"/>
                      </a:lnTo>
                      <a:lnTo>
                        <a:pt x="51890" y="28426"/>
                      </a:lnTo>
                      <a:lnTo>
                        <a:pt x="52440" y="28157"/>
                      </a:lnTo>
                      <a:lnTo>
                        <a:pt x="52623" y="28108"/>
                      </a:lnTo>
                      <a:lnTo>
                        <a:pt x="52794" y="28022"/>
                      </a:lnTo>
                      <a:lnTo>
                        <a:pt x="52977" y="27925"/>
                      </a:lnTo>
                      <a:lnTo>
                        <a:pt x="53136" y="27815"/>
                      </a:lnTo>
                      <a:lnTo>
                        <a:pt x="53723" y="27570"/>
                      </a:lnTo>
                      <a:lnTo>
                        <a:pt x="54309" y="27289"/>
                      </a:lnTo>
                      <a:lnTo>
                        <a:pt x="54590" y="27143"/>
                      </a:lnTo>
                      <a:lnTo>
                        <a:pt x="54884" y="26996"/>
                      </a:lnTo>
                      <a:lnTo>
                        <a:pt x="55165" y="26825"/>
                      </a:lnTo>
                      <a:lnTo>
                        <a:pt x="55446" y="26654"/>
                      </a:lnTo>
                      <a:lnTo>
                        <a:pt x="55739" y="26519"/>
                      </a:lnTo>
                      <a:lnTo>
                        <a:pt x="56033" y="26385"/>
                      </a:lnTo>
                      <a:lnTo>
                        <a:pt x="56045" y="26348"/>
                      </a:lnTo>
                      <a:lnTo>
                        <a:pt x="56069" y="26324"/>
                      </a:lnTo>
                      <a:lnTo>
                        <a:pt x="56094" y="26324"/>
                      </a:lnTo>
                      <a:lnTo>
                        <a:pt x="56130" y="26312"/>
                      </a:lnTo>
                      <a:lnTo>
                        <a:pt x="56741" y="25957"/>
                      </a:lnTo>
                      <a:lnTo>
                        <a:pt x="57340" y="25591"/>
                      </a:lnTo>
                      <a:lnTo>
                        <a:pt x="57915" y="25224"/>
                      </a:lnTo>
                      <a:lnTo>
                        <a:pt x="58464" y="24833"/>
                      </a:lnTo>
                      <a:lnTo>
                        <a:pt x="59124" y="24320"/>
                      </a:lnTo>
                      <a:lnTo>
                        <a:pt x="59442" y="24087"/>
                      </a:lnTo>
                      <a:lnTo>
                        <a:pt x="59748" y="23843"/>
                      </a:lnTo>
                      <a:lnTo>
                        <a:pt x="60053" y="23599"/>
                      </a:lnTo>
                      <a:lnTo>
                        <a:pt x="60346" y="23342"/>
                      </a:lnTo>
                      <a:lnTo>
                        <a:pt x="60640" y="23073"/>
                      </a:lnTo>
                      <a:lnTo>
                        <a:pt x="60921" y="22804"/>
                      </a:lnTo>
                      <a:lnTo>
                        <a:pt x="61459" y="22266"/>
                      </a:lnTo>
                      <a:lnTo>
                        <a:pt x="61630" y="22120"/>
                      </a:lnTo>
                      <a:lnTo>
                        <a:pt x="61801" y="21949"/>
                      </a:lnTo>
                      <a:lnTo>
                        <a:pt x="61972" y="21753"/>
                      </a:lnTo>
                      <a:lnTo>
                        <a:pt x="62118" y="21545"/>
                      </a:lnTo>
                      <a:lnTo>
                        <a:pt x="62473" y="21167"/>
                      </a:lnTo>
                      <a:lnTo>
                        <a:pt x="62803" y="20776"/>
                      </a:lnTo>
                      <a:lnTo>
                        <a:pt x="63121" y="20384"/>
                      </a:lnTo>
                      <a:lnTo>
                        <a:pt x="63414" y="19993"/>
                      </a:lnTo>
                      <a:lnTo>
                        <a:pt x="63707" y="19590"/>
                      </a:lnTo>
                      <a:lnTo>
                        <a:pt x="63976" y="19187"/>
                      </a:lnTo>
                      <a:lnTo>
                        <a:pt x="64220" y="18771"/>
                      </a:lnTo>
                      <a:lnTo>
                        <a:pt x="64453" y="18356"/>
                      </a:lnTo>
                      <a:lnTo>
                        <a:pt x="64636" y="18026"/>
                      </a:lnTo>
                      <a:lnTo>
                        <a:pt x="64807" y="17696"/>
                      </a:lnTo>
                      <a:lnTo>
                        <a:pt x="65113" y="17012"/>
                      </a:lnTo>
                      <a:lnTo>
                        <a:pt x="65247" y="16682"/>
                      </a:lnTo>
                      <a:lnTo>
                        <a:pt x="65381" y="16364"/>
                      </a:lnTo>
                      <a:lnTo>
                        <a:pt x="65491" y="16046"/>
                      </a:lnTo>
                      <a:lnTo>
                        <a:pt x="65601" y="15716"/>
                      </a:lnTo>
                      <a:lnTo>
                        <a:pt x="65699" y="15386"/>
                      </a:lnTo>
                      <a:lnTo>
                        <a:pt x="65797" y="15056"/>
                      </a:lnTo>
                      <a:lnTo>
                        <a:pt x="65882" y="14726"/>
                      </a:lnTo>
                      <a:lnTo>
                        <a:pt x="65956" y="14396"/>
                      </a:lnTo>
                      <a:lnTo>
                        <a:pt x="66017" y="14066"/>
                      </a:lnTo>
                      <a:lnTo>
                        <a:pt x="66078" y="13736"/>
                      </a:lnTo>
                      <a:lnTo>
                        <a:pt x="66127" y="13406"/>
                      </a:lnTo>
                      <a:lnTo>
                        <a:pt x="66163" y="13064"/>
                      </a:lnTo>
                      <a:lnTo>
                        <a:pt x="66200" y="12734"/>
                      </a:lnTo>
                      <a:lnTo>
                        <a:pt x="66225" y="12392"/>
                      </a:lnTo>
                      <a:lnTo>
                        <a:pt x="66237" y="12062"/>
                      </a:lnTo>
                      <a:lnTo>
                        <a:pt x="66237" y="11720"/>
                      </a:lnTo>
                      <a:lnTo>
                        <a:pt x="66237" y="11647"/>
                      </a:lnTo>
                      <a:lnTo>
                        <a:pt x="662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2977450" y="238125"/>
                  <a:ext cx="1655925" cy="1007925"/>
                </a:xfrm>
                <a:custGeom>
                  <a:avLst/>
                  <a:gdLst/>
                  <a:ahLst/>
                  <a:cxnLst/>
                  <a:rect l="l" t="t" r="r" b="b"/>
                  <a:pathLst>
                    <a:path w="66237" h="40317" extrusionOk="0">
                      <a:moveTo>
                        <a:pt x="32312" y="0"/>
                      </a:moveTo>
                      <a:lnTo>
                        <a:pt x="31506" y="24"/>
                      </a:lnTo>
                      <a:lnTo>
                        <a:pt x="30699" y="49"/>
                      </a:lnTo>
                      <a:lnTo>
                        <a:pt x="29905" y="86"/>
                      </a:lnTo>
                      <a:lnTo>
                        <a:pt x="29110" y="134"/>
                      </a:lnTo>
                      <a:lnTo>
                        <a:pt x="28328" y="196"/>
                      </a:lnTo>
                      <a:lnTo>
                        <a:pt x="27534" y="269"/>
                      </a:lnTo>
                      <a:lnTo>
                        <a:pt x="26764" y="354"/>
                      </a:lnTo>
                      <a:lnTo>
                        <a:pt x="25982" y="452"/>
                      </a:lnTo>
                      <a:lnTo>
                        <a:pt x="25212" y="550"/>
                      </a:lnTo>
                      <a:lnTo>
                        <a:pt x="24454" y="672"/>
                      </a:lnTo>
                      <a:lnTo>
                        <a:pt x="23697" y="794"/>
                      </a:lnTo>
                      <a:lnTo>
                        <a:pt x="22939" y="941"/>
                      </a:lnTo>
                      <a:lnTo>
                        <a:pt x="22206" y="1088"/>
                      </a:lnTo>
                      <a:lnTo>
                        <a:pt x="21460" y="1247"/>
                      </a:lnTo>
                      <a:lnTo>
                        <a:pt x="20727" y="1405"/>
                      </a:lnTo>
                      <a:lnTo>
                        <a:pt x="20006" y="1589"/>
                      </a:lnTo>
                      <a:lnTo>
                        <a:pt x="19297" y="1784"/>
                      </a:lnTo>
                      <a:lnTo>
                        <a:pt x="18588" y="1980"/>
                      </a:lnTo>
                      <a:lnTo>
                        <a:pt x="17879" y="2188"/>
                      </a:lnTo>
                      <a:lnTo>
                        <a:pt x="17195" y="2407"/>
                      </a:lnTo>
                      <a:lnTo>
                        <a:pt x="16511" y="2640"/>
                      </a:lnTo>
                      <a:lnTo>
                        <a:pt x="15839" y="2884"/>
                      </a:lnTo>
                      <a:lnTo>
                        <a:pt x="15166" y="3129"/>
                      </a:lnTo>
                      <a:lnTo>
                        <a:pt x="14519" y="3397"/>
                      </a:lnTo>
                      <a:lnTo>
                        <a:pt x="13871" y="3666"/>
                      </a:lnTo>
                      <a:lnTo>
                        <a:pt x="13236" y="3947"/>
                      </a:lnTo>
                      <a:lnTo>
                        <a:pt x="12612" y="4241"/>
                      </a:lnTo>
                      <a:lnTo>
                        <a:pt x="11989" y="4546"/>
                      </a:lnTo>
                      <a:lnTo>
                        <a:pt x="11390" y="4852"/>
                      </a:lnTo>
                      <a:lnTo>
                        <a:pt x="10791" y="5169"/>
                      </a:lnTo>
                      <a:lnTo>
                        <a:pt x="10217" y="5499"/>
                      </a:lnTo>
                      <a:lnTo>
                        <a:pt x="9606" y="5866"/>
                      </a:lnTo>
                      <a:lnTo>
                        <a:pt x="9007" y="6233"/>
                      </a:lnTo>
                      <a:lnTo>
                        <a:pt x="8433" y="6611"/>
                      </a:lnTo>
                      <a:lnTo>
                        <a:pt x="7883" y="7003"/>
                      </a:lnTo>
                      <a:lnTo>
                        <a:pt x="7345" y="7394"/>
                      </a:lnTo>
                      <a:lnTo>
                        <a:pt x="6820" y="7785"/>
                      </a:lnTo>
                      <a:lnTo>
                        <a:pt x="6319" y="8200"/>
                      </a:lnTo>
                      <a:lnTo>
                        <a:pt x="5830" y="8603"/>
                      </a:lnTo>
                      <a:lnTo>
                        <a:pt x="5365" y="9031"/>
                      </a:lnTo>
                      <a:lnTo>
                        <a:pt x="4913" y="9459"/>
                      </a:lnTo>
                      <a:lnTo>
                        <a:pt x="4486" y="9887"/>
                      </a:lnTo>
                      <a:lnTo>
                        <a:pt x="4082" y="10327"/>
                      </a:lnTo>
                      <a:lnTo>
                        <a:pt x="3691" y="10779"/>
                      </a:lnTo>
                      <a:lnTo>
                        <a:pt x="3312" y="11231"/>
                      </a:lnTo>
                      <a:lnTo>
                        <a:pt x="2970" y="11683"/>
                      </a:lnTo>
                      <a:lnTo>
                        <a:pt x="2628" y="12147"/>
                      </a:lnTo>
                      <a:lnTo>
                        <a:pt x="2323" y="12612"/>
                      </a:lnTo>
                      <a:lnTo>
                        <a:pt x="2029" y="13088"/>
                      </a:lnTo>
                      <a:lnTo>
                        <a:pt x="1748" y="13565"/>
                      </a:lnTo>
                      <a:lnTo>
                        <a:pt x="1491" y="14054"/>
                      </a:lnTo>
                      <a:lnTo>
                        <a:pt x="1259" y="14543"/>
                      </a:lnTo>
                      <a:lnTo>
                        <a:pt x="1039" y="15032"/>
                      </a:lnTo>
                      <a:lnTo>
                        <a:pt x="844" y="15533"/>
                      </a:lnTo>
                      <a:lnTo>
                        <a:pt x="673" y="16034"/>
                      </a:lnTo>
                      <a:lnTo>
                        <a:pt x="514" y="16535"/>
                      </a:lnTo>
                      <a:lnTo>
                        <a:pt x="379" y="17048"/>
                      </a:lnTo>
                      <a:lnTo>
                        <a:pt x="269" y="17561"/>
                      </a:lnTo>
                      <a:lnTo>
                        <a:pt x="172" y="18075"/>
                      </a:lnTo>
                      <a:lnTo>
                        <a:pt x="98" y="18588"/>
                      </a:lnTo>
                      <a:lnTo>
                        <a:pt x="49" y="19113"/>
                      </a:lnTo>
                      <a:lnTo>
                        <a:pt x="13" y="19639"/>
                      </a:lnTo>
                      <a:lnTo>
                        <a:pt x="1" y="20164"/>
                      </a:lnTo>
                      <a:lnTo>
                        <a:pt x="13" y="20690"/>
                      </a:lnTo>
                      <a:lnTo>
                        <a:pt x="49" y="21215"/>
                      </a:lnTo>
                      <a:lnTo>
                        <a:pt x="98" y="21741"/>
                      </a:lnTo>
                      <a:lnTo>
                        <a:pt x="172" y="22254"/>
                      </a:lnTo>
                      <a:lnTo>
                        <a:pt x="269" y="22767"/>
                      </a:lnTo>
                      <a:lnTo>
                        <a:pt x="379" y="23281"/>
                      </a:lnTo>
                      <a:lnTo>
                        <a:pt x="514" y="23794"/>
                      </a:lnTo>
                      <a:lnTo>
                        <a:pt x="673" y="24295"/>
                      </a:lnTo>
                      <a:lnTo>
                        <a:pt x="844" y="24796"/>
                      </a:lnTo>
                      <a:lnTo>
                        <a:pt x="1039" y="25285"/>
                      </a:lnTo>
                      <a:lnTo>
                        <a:pt x="1259" y="25786"/>
                      </a:lnTo>
                      <a:lnTo>
                        <a:pt x="1491" y="26262"/>
                      </a:lnTo>
                      <a:lnTo>
                        <a:pt x="1748" y="26751"/>
                      </a:lnTo>
                      <a:lnTo>
                        <a:pt x="2029" y="27228"/>
                      </a:lnTo>
                      <a:lnTo>
                        <a:pt x="2323" y="27705"/>
                      </a:lnTo>
                      <a:lnTo>
                        <a:pt x="2628" y="28169"/>
                      </a:lnTo>
                      <a:lnTo>
                        <a:pt x="2970" y="28633"/>
                      </a:lnTo>
                      <a:lnTo>
                        <a:pt x="3312" y="29085"/>
                      </a:lnTo>
                      <a:lnTo>
                        <a:pt x="3691" y="29538"/>
                      </a:lnTo>
                      <a:lnTo>
                        <a:pt x="4082" y="29990"/>
                      </a:lnTo>
                      <a:lnTo>
                        <a:pt x="4486" y="30430"/>
                      </a:lnTo>
                      <a:lnTo>
                        <a:pt x="4913" y="30858"/>
                      </a:lnTo>
                      <a:lnTo>
                        <a:pt x="5365" y="31285"/>
                      </a:lnTo>
                      <a:lnTo>
                        <a:pt x="5830" y="31713"/>
                      </a:lnTo>
                      <a:lnTo>
                        <a:pt x="6319" y="32128"/>
                      </a:lnTo>
                      <a:lnTo>
                        <a:pt x="6820" y="32532"/>
                      </a:lnTo>
                      <a:lnTo>
                        <a:pt x="7345" y="32935"/>
                      </a:lnTo>
                      <a:lnTo>
                        <a:pt x="7883" y="33326"/>
                      </a:lnTo>
                      <a:lnTo>
                        <a:pt x="8433" y="33717"/>
                      </a:lnTo>
                      <a:lnTo>
                        <a:pt x="9007" y="34084"/>
                      </a:lnTo>
                      <a:lnTo>
                        <a:pt x="9606" y="34463"/>
                      </a:lnTo>
                      <a:lnTo>
                        <a:pt x="10217" y="34817"/>
                      </a:lnTo>
                      <a:lnTo>
                        <a:pt x="10791" y="35147"/>
                      </a:lnTo>
                      <a:lnTo>
                        <a:pt x="11390" y="35465"/>
                      </a:lnTo>
                      <a:lnTo>
                        <a:pt x="11989" y="35782"/>
                      </a:lnTo>
                      <a:lnTo>
                        <a:pt x="12612" y="36076"/>
                      </a:lnTo>
                      <a:lnTo>
                        <a:pt x="13236" y="36369"/>
                      </a:lnTo>
                      <a:lnTo>
                        <a:pt x="13871" y="36650"/>
                      </a:lnTo>
                      <a:lnTo>
                        <a:pt x="14519" y="36919"/>
                      </a:lnTo>
                      <a:lnTo>
                        <a:pt x="15166" y="37176"/>
                      </a:lnTo>
                      <a:lnTo>
                        <a:pt x="15839" y="37432"/>
                      </a:lnTo>
                      <a:lnTo>
                        <a:pt x="16511" y="37664"/>
                      </a:lnTo>
                      <a:lnTo>
                        <a:pt x="17195" y="37897"/>
                      </a:lnTo>
                      <a:lnTo>
                        <a:pt x="17879" y="38117"/>
                      </a:lnTo>
                      <a:lnTo>
                        <a:pt x="18588" y="38337"/>
                      </a:lnTo>
                      <a:lnTo>
                        <a:pt x="19297" y="38532"/>
                      </a:lnTo>
                      <a:lnTo>
                        <a:pt x="20006" y="38728"/>
                      </a:lnTo>
                      <a:lnTo>
                        <a:pt x="20727" y="38899"/>
                      </a:lnTo>
                      <a:lnTo>
                        <a:pt x="21460" y="39070"/>
                      </a:lnTo>
                      <a:lnTo>
                        <a:pt x="22206" y="39229"/>
                      </a:lnTo>
                      <a:lnTo>
                        <a:pt x="22939" y="39375"/>
                      </a:lnTo>
                      <a:lnTo>
                        <a:pt x="23697" y="39522"/>
                      </a:lnTo>
                      <a:lnTo>
                        <a:pt x="24454" y="39644"/>
                      </a:lnTo>
                      <a:lnTo>
                        <a:pt x="25212" y="39754"/>
                      </a:lnTo>
                      <a:lnTo>
                        <a:pt x="25982" y="39864"/>
                      </a:lnTo>
                      <a:lnTo>
                        <a:pt x="26764" y="39962"/>
                      </a:lnTo>
                      <a:lnTo>
                        <a:pt x="27534" y="40048"/>
                      </a:lnTo>
                      <a:lnTo>
                        <a:pt x="28328" y="40121"/>
                      </a:lnTo>
                      <a:lnTo>
                        <a:pt x="29110" y="40182"/>
                      </a:lnTo>
                      <a:lnTo>
                        <a:pt x="29905" y="40231"/>
                      </a:lnTo>
                      <a:lnTo>
                        <a:pt x="30699" y="40268"/>
                      </a:lnTo>
                      <a:lnTo>
                        <a:pt x="31506" y="40304"/>
                      </a:lnTo>
                      <a:lnTo>
                        <a:pt x="32312" y="40316"/>
                      </a:lnTo>
                      <a:lnTo>
                        <a:pt x="33925" y="40316"/>
                      </a:lnTo>
                      <a:lnTo>
                        <a:pt x="34732" y="40304"/>
                      </a:lnTo>
                      <a:lnTo>
                        <a:pt x="35526" y="40268"/>
                      </a:lnTo>
                      <a:lnTo>
                        <a:pt x="36321" y="40231"/>
                      </a:lnTo>
                      <a:lnTo>
                        <a:pt x="37115" y="40182"/>
                      </a:lnTo>
                      <a:lnTo>
                        <a:pt x="37897" y="40121"/>
                      </a:lnTo>
                      <a:lnTo>
                        <a:pt x="38691" y="40048"/>
                      </a:lnTo>
                      <a:lnTo>
                        <a:pt x="39461" y="39962"/>
                      </a:lnTo>
                      <a:lnTo>
                        <a:pt x="40243" y="39864"/>
                      </a:lnTo>
                      <a:lnTo>
                        <a:pt x="41001" y="39754"/>
                      </a:lnTo>
                      <a:lnTo>
                        <a:pt x="41771" y="39644"/>
                      </a:lnTo>
                      <a:lnTo>
                        <a:pt x="42529" y="39522"/>
                      </a:lnTo>
                      <a:lnTo>
                        <a:pt x="43274" y="39375"/>
                      </a:lnTo>
                      <a:lnTo>
                        <a:pt x="44020" y="39229"/>
                      </a:lnTo>
                      <a:lnTo>
                        <a:pt x="44753" y="39070"/>
                      </a:lnTo>
                      <a:lnTo>
                        <a:pt x="45486" y="38899"/>
                      </a:lnTo>
                      <a:lnTo>
                        <a:pt x="46207" y="38728"/>
                      </a:lnTo>
                      <a:lnTo>
                        <a:pt x="46928" y="38532"/>
                      </a:lnTo>
                      <a:lnTo>
                        <a:pt x="47637" y="38337"/>
                      </a:lnTo>
                      <a:lnTo>
                        <a:pt x="48333" y="38117"/>
                      </a:lnTo>
                      <a:lnTo>
                        <a:pt x="49030" y="37897"/>
                      </a:lnTo>
                      <a:lnTo>
                        <a:pt x="49714" y="37664"/>
                      </a:lnTo>
                      <a:lnTo>
                        <a:pt x="50387" y="37432"/>
                      </a:lnTo>
                      <a:lnTo>
                        <a:pt x="51059" y="37176"/>
                      </a:lnTo>
                      <a:lnTo>
                        <a:pt x="51706" y="36919"/>
                      </a:lnTo>
                      <a:lnTo>
                        <a:pt x="52354" y="36650"/>
                      </a:lnTo>
                      <a:lnTo>
                        <a:pt x="53002" y="36369"/>
                      </a:lnTo>
                      <a:lnTo>
                        <a:pt x="53625" y="36076"/>
                      </a:lnTo>
                      <a:lnTo>
                        <a:pt x="54248" y="35782"/>
                      </a:lnTo>
                      <a:lnTo>
                        <a:pt x="54847" y="35465"/>
                      </a:lnTo>
                      <a:lnTo>
                        <a:pt x="55446" y="35147"/>
                      </a:lnTo>
                      <a:lnTo>
                        <a:pt x="56033" y="34817"/>
                      </a:lnTo>
                      <a:lnTo>
                        <a:pt x="56644" y="34463"/>
                      </a:lnTo>
                      <a:lnTo>
                        <a:pt x="57230" y="34084"/>
                      </a:lnTo>
                      <a:lnTo>
                        <a:pt x="57805" y="33717"/>
                      </a:lnTo>
                      <a:lnTo>
                        <a:pt x="58354" y="33326"/>
                      </a:lnTo>
                      <a:lnTo>
                        <a:pt x="58892" y="32935"/>
                      </a:lnTo>
                      <a:lnTo>
                        <a:pt x="59418" y="32532"/>
                      </a:lnTo>
                      <a:lnTo>
                        <a:pt x="59919" y="32128"/>
                      </a:lnTo>
                      <a:lnTo>
                        <a:pt x="60395" y="31713"/>
                      </a:lnTo>
                      <a:lnTo>
                        <a:pt x="60860" y="31285"/>
                      </a:lnTo>
                      <a:lnTo>
                        <a:pt x="61312" y="30858"/>
                      </a:lnTo>
                      <a:lnTo>
                        <a:pt x="61740" y="30430"/>
                      </a:lnTo>
                      <a:lnTo>
                        <a:pt x="62143" y="29990"/>
                      </a:lnTo>
                      <a:lnTo>
                        <a:pt x="62534" y="29538"/>
                      </a:lnTo>
                      <a:lnTo>
                        <a:pt x="62913" y="29085"/>
                      </a:lnTo>
                      <a:lnTo>
                        <a:pt x="63267" y="28633"/>
                      </a:lnTo>
                      <a:lnTo>
                        <a:pt x="63597" y="28169"/>
                      </a:lnTo>
                      <a:lnTo>
                        <a:pt x="63915" y="27705"/>
                      </a:lnTo>
                      <a:lnTo>
                        <a:pt x="64208" y="27228"/>
                      </a:lnTo>
                      <a:lnTo>
                        <a:pt x="64489" y="26751"/>
                      </a:lnTo>
                      <a:lnTo>
                        <a:pt x="64746" y="26262"/>
                      </a:lnTo>
                      <a:lnTo>
                        <a:pt x="64978" y="25786"/>
                      </a:lnTo>
                      <a:lnTo>
                        <a:pt x="65198" y="25285"/>
                      </a:lnTo>
                      <a:lnTo>
                        <a:pt x="65394" y="24796"/>
                      </a:lnTo>
                      <a:lnTo>
                        <a:pt x="65565" y="24295"/>
                      </a:lnTo>
                      <a:lnTo>
                        <a:pt x="65724" y="23794"/>
                      </a:lnTo>
                      <a:lnTo>
                        <a:pt x="65858" y="23281"/>
                      </a:lnTo>
                      <a:lnTo>
                        <a:pt x="65980" y="22767"/>
                      </a:lnTo>
                      <a:lnTo>
                        <a:pt x="66066" y="22254"/>
                      </a:lnTo>
                      <a:lnTo>
                        <a:pt x="66139" y="21741"/>
                      </a:lnTo>
                      <a:lnTo>
                        <a:pt x="66200" y="21215"/>
                      </a:lnTo>
                      <a:lnTo>
                        <a:pt x="66225" y="20690"/>
                      </a:lnTo>
                      <a:lnTo>
                        <a:pt x="66237" y="20164"/>
                      </a:lnTo>
                      <a:lnTo>
                        <a:pt x="66225" y="19639"/>
                      </a:lnTo>
                      <a:lnTo>
                        <a:pt x="66200" y="19113"/>
                      </a:lnTo>
                      <a:lnTo>
                        <a:pt x="66139" y="18588"/>
                      </a:lnTo>
                      <a:lnTo>
                        <a:pt x="66066" y="18075"/>
                      </a:lnTo>
                      <a:lnTo>
                        <a:pt x="65980" y="17561"/>
                      </a:lnTo>
                      <a:lnTo>
                        <a:pt x="65858" y="17048"/>
                      </a:lnTo>
                      <a:lnTo>
                        <a:pt x="65724" y="16535"/>
                      </a:lnTo>
                      <a:lnTo>
                        <a:pt x="65565" y="16034"/>
                      </a:lnTo>
                      <a:lnTo>
                        <a:pt x="65394" y="15533"/>
                      </a:lnTo>
                      <a:lnTo>
                        <a:pt x="65198" y="15032"/>
                      </a:lnTo>
                      <a:lnTo>
                        <a:pt x="64978" y="14543"/>
                      </a:lnTo>
                      <a:lnTo>
                        <a:pt x="64746" y="14054"/>
                      </a:lnTo>
                      <a:lnTo>
                        <a:pt x="64489" y="13565"/>
                      </a:lnTo>
                      <a:lnTo>
                        <a:pt x="64208" y="13088"/>
                      </a:lnTo>
                      <a:lnTo>
                        <a:pt x="63915" y="12612"/>
                      </a:lnTo>
                      <a:lnTo>
                        <a:pt x="63597" y="12147"/>
                      </a:lnTo>
                      <a:lnTo>
                        <a:pt x="63267" y="11683"/>
                      </a:lnTo>
                      <a:lnTo>
                        <a:pt x="62913" y="11231"/>
                      </a:lnTo>
                      <a:lnTo>
                        <a:pt x="62534" y="10779"/>
                      </a:lnTo>
                      <a:lnTo>
                        <a:pt x="62143" y="10327"/>
                      </a:lnTo>
                      <a:lnTo>
                        <a:pt x="61740" y="9887"/>
                      </a:lnTo>
                      <a:lnTo>
                        <a:pt x="61312" y="9459"/>
                      </a:lnTo>
                      <a:lnTo>
                        <a:pt x="60860" y="9031"/>
                      </a:lnTo>
                      <a:lnTo>
                        <a:pt x="60395" y="8603"/>
                      </a:lnTo>
                      <a:lnTo>
                        <a:pt x="59919" y="8200"/>
                      </a:lnTo>
                      <a:lnTo>
                        <a:pt x="59418" y="7785"/>
                      </a:lnTo>
                      <a:lnTo>
                        <a:pt x="58892" y="7394"/>
                      </a:lnTo>
                      <a:lnTo>
                        <a:pt x="58354" y="7003"/>
                      </a:lnTo>
                      <a:lnTo>
                        <a:pt x="57805" y="6611"/>
                      </a:lnTo>
                      <a:lnTo>
                        <a:pt x="57230" y="6233"/>
                      </a:lnTo>
                      <a:lnTo>
                        <a:pt x="56644" y="5866"/>
                      </a:lnTo>
                      <a:lnTo>
                        <a:pt x="56033" y="5499"/>
                      </a:lnTo>
                      <a:lnTo>
                        <a:pt x="55446" y="5169"/>
                      </a:lnTo>
                      <a:lnTo>
                        <a:pt x="54847" y="4852"/>
                      </a:lnTo>
                      <a:lnTo>
                        <a:pt x="54248" y="4546"/>
                      </a:lnTo>
                      <a:lnTo>
                        <a:pt x="53625" y="4241"/>
                      </a:lnTo>
                      <a:lnTo>
                        <a:pt x="53002" y="3947"/>
                      </a:lnTo>
                      <a:lnTo>
                        <a:pt x="52354" y="3666"/>
                      </a:lnTo>
                      <a:lnTo>
                        <a:pt x="51706" y="3397"/>
                      </a:lnTo>
                      <a:lnTo>
                        <a:pt x="51059" y="3129"/>
                      </a:lnTo>
                      <a:lnTo>
                        <a:pt x="50387" y="2884"/>
                      </a:lnTo>
                      <a:lnTo>
                        <a:pt x="49714" y="2640"/>
                      </a:lnTo>
                      <a:lnTo>
                        <a:pt x="49030" y="2407"/>
                      </a:lnTo>
                      <a:lnTo>
                        <a:pt x="48333" y="2188"/>
                      </a:lnTo>
                      <a:lnTo>
                        <a:pt x="47637" y="1980"/>
                      </a:lnTo>
                      <a:lnTo>
                        <a:pt x="46928" y="1784"/>
                      </a:lnTo>
                      <a:lnTo>
                        <a:pt x="46207" y="1589"/>
                      </a:lnTo>
                      <a:lnTo>
                        <a:pt x="45486" y="1405"/>
                      </a:lnTo>
                      <a:lnTo>
                        <a:pt x="44753" y="1247"/>
                      </a:lnTo>
                      <a:lnTo>
                        <a:pt x="44020" y="1088"/>
                      </a:lnTo>
                      <a:lnTo>
                        <a:pt x="43274" y="941"/>
                      </a:lnTo>
                      <a:lnTo>
                        <a:pt x="42529" y="794"/>
                      </a:lnTo>
                      <a:lnTo>
                        <a:pt x="41771" y="672"/>
                      </a:lnTo>
                      <a:lnTo>
                        <a:pt x="41001" y="550"/>
                      </a:lnTo>
                      <a:lnTo>
                        <a:pt x="40243" y="452"/>
                      </a:lnTo>
                      <a:lnTo>
                        <a:pt x="39461" y="354"/>
                      </a:lnTo>
                      <a:lnTo>
                        <a:pt x="38691" y="269"/>
                      </a:lnTo>
                      <a:lnTo>
                        <a:pt x="37897" y="196"/>
                      </a:lnTo>
                      <a:lnTo>
                        <a:pt x="37115" y="134"/>
                      </a:lnTo>
                      <a:lnTo>
                        <a:pt x="36321" y="86"/>
                      </a:lnTo>
                      <a:lnTo>
                        <a:pt x="35526" y="49"/>
                      </a:lnTo>
                      <a:lnTo>
                        <a:pt x="34732" y="24"/>
                      </a:lnTo>
                      <a:lnTo>
                        <a:pt x="33925" y="0"/>
                      </a:lnTo>
                      <a:close/>
                    </a:path>
                  </a:pathLst>
                </a:custGeom>
                <a:solidFill>
                  <a:srgbClr val="FF8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3023575" y="273250"/>
                  <a:ext cx="1563075" cy="937975"/>
                </a:xfrm>
                <a:custGeom>
                  <a:avLst/>
                  <a:gdLst/>
                  <a:ahLst/>
                  <a:cxnLst/>
                  <a:rect l="l" t="t" r="r" b="b"/>
                  <a:pathLst>
                    <a:path w="62523" h="37519" extrusionOk="0">
                      <a:moveTo>
                        <a:pt x="30528" y="0"/>
                      </a:moveTo>
                      <a:lnTo>
                        <a:pt x="29771" y="25"/>
                      </a:lnTo>
                      <a:lnTo>
                        <a:pt x="29025" y="49"/>
                      </a:lnTo>
                      <a:lnTo>
                        <a:pt x="28280" y="86"/>
                      </a:lnTo>
                      <a:lnTo>
                        <a:pt x="27534" y="135"/>
                      </a:lnTo>
                      <a:lnTo>
                        <a:pt x="26789" y="196"/>
                      </a:lnTo>
                      <a:lnTo>
                        <a:pt x="26043" y="269"/>
                      </a:lnTo>
                      <a:lnTo>
                        <a:pt x="25298" y="343"/>
                      </a:lnTo>
                      <a:lnTo>
                        <a:pt x="24565" y="440"/>
                      </a:lnTo>
                      <a:lnTo>
                        <a:pt x="23831" y="538"/>
                      </a:lnTo>
                      <a:lnTo>
                        <a:pt x="23098" y="648"/>
                      </a:lnTo>
                      <a:lnTo>
                        <a:pt x="22377" y="770"/>
                      </a:lnTo>
                      <a:lnTo>
                        <a:pt x="21656" y="905"/>
                      </a:lnTo>
                      <a:lnTo>
                        <a:pt x="20935" y="1051"/>
                      </a:lnTo>
                      <a:lnTo>
                        <a:pt x="20214" y="1210"/>
                      </a:lnTo>
                      <a:lnTo>
                        <a:pt x="19517" y="1381"/>
                      </a:lnTo>
                      <a:lnTo>
                        <a:pt x="18809" y="1552"/>
                      </a:lnTo>
                      <a:lnTo>
                        <a:pt x="18112" y="1736"/>
                      </a:lnTo>
                      <a:lnTo>
                        <a:pt x="17428" y="1943"/>
                      </a:lnTo>
                      <a:lnTo>
                        <a:pt x="16743" y="2151"/>
                      </a:lnTo>
                      <a:lnTo>
                        <a:pt x="16059" y="2371"/>
                      </a:lnTo>
                      <a:lnTo>
                        <a:pt x="15387" y="2603"/>
                      </a:lnTo>
                      <a:lnTo>
                        <a:pt x="14727" y="2848"/>
                      </a:lnTo>
                      <a:lnTo>
                        <a:pt x="14079" y="3092"/>
                      </a:lnTo>
                      <a:lnTo>
                        <a:pt x="13431" y="3361"/>
                      </a:lnTo>
                      <a:lnTo>
                        <a:pt x="12796" y="3630"/>
                      </a:lnTo>
                      <a:lnTo>
                        <a:pt x="12161" y="3911"/>
                      </a:lnTo>
                      <a:lnTo>
                        <a:pt x="11549" y="4217"/>
                      </a:lnTo>
                      <a:lnTo>
                        <a:pt x="10938" y="4522"/>
                      </a:lnTo>
                      <a:lnTo>
                        <a:pt x="10340" y="4840"/>
                      </a:lnTo>
                      <a:lnTo>
                        <a:pt x="9753" y="5158"/>
                      </a:lnTo>
                      <a:lnTo>
                        <a:pt x="9179" y="5500"/>
                      </a:lnTo>
                      <a:lnTo>
                        <a:pt x="8604" y="5854"/>
                      </a:lnTo>
                      <a:lnTo>
                        <a:pt x="8067" y="6209"/>
                      </a:lnTo>
                      <a:lnTo>
                        <a:pt x="7529" y="6563"/>
                      </a:lnTo>
                      <a:lnTo>
                        <a:pt x="7028" y="6930"/>
                      </a:lnTo>
                      <a:lnTo>
                        <a:pt x="6527" y="7296"/>
                      </a:lnTo>
                      <a:lnTo>
                        <a:pt x="6050" y="7675"/>
                      </a:lnTo>
                      <a:lnTo>
                        <a:pt x="5598" y="8066"/>
                      </a:lnTo>
                      <a:lnTo>
                        <a:pt x="5158" y="8445"/>
                      </a:lnTo>
                      <a:lnTo>
                        <a:pt x="4743" y="8848"/>
                      </a:lnTo>
                      <a:lnTo>
                        <a:pt x="4339" y="9239"/>
                      </a:lnTo>
                      <a:lnTo>
                        <a:pt x="3948" y="9643"/>
                      </a:lnTo>
                      <a:lnTo>
                        <a:pt x="3582" y="10046"/>
                      </a:lnTo>
                      <a:lnTo>
                        <a:pt x="3227" y="10461"/>
                      </a:lnTo>
                      <a:lnTo>
                        <a:pt x="2897" y="10877"/>
                      </a:lnTo>
                      <a:lnTo>
                        <a:pt x="2592" y="11292"/>
                      </a:lnTo>
                      <a:lnTo>
                        <a:pt x="2286" y="11720"/>
                      </a:lnTo>
                      <a:lnTo>
                        <a:pt x="2017" y="12136"/>
                      </a:lnTo>
                      <a:lnTo>
                        <a:pt x="1748" y="12563"/>
                      </a:lnTo>
                      <a:lnTo>
                        <a:pt x="1516" y="13003"/>
                      </a:lnTo>
                      <a:lnTo>
                        <a:pt x="1284" y="13431"/>
                      </a:lnTo>
                      <a:lnTo>
                        <a:pt x="1076" y="13871"/>
                      </a:lnTo>
                      <a:lnTo>
                        <a:pt x="893" y="14311"/>
                      </a:lnTo>
                      <a:lnTo>
                        <a:pt x="722" y="14751"/>
                      </a:lnTo>
                      <a:lnTo>
                        <a:pt x="575" y="15191"/>
                      </a:lnTo>
                      <a:lnTo>
                        <a:pt x="441" y="15631"/>
                      </a:lnTo>
                      <a:lnTo>
                        <a:pt x="319" y="16083"/>
                      </a:lnTo>
                      <a:lnTo>
                        <a:pt x="221" y="16523"/>
                      </a:lnTo>
                      <a:lnTo>
                        <a:pt x="135" y="16975"/>
                      </a:lnTo>
                      <a:lnTo>
                        <a:pt x="74" y="17427"/>
                      </a:lnTo>
                      <a:lnTo>
                        <a:pt x="38" y="17867"/>
                      </a:lnTo>
                      <a:lnTo>
                        <a:pt x="1" y="18319"/>
                      </a:lnTo>
                      <a:lnTo>
                        <a:pt x="1" y="18772"/>
                      </a:lnTo>
                      <a:lnTo>
                        <a:pt x="1" y="19224"/>
                      </a:lnTo>
                      <a:lnTo>
                        <a:pt x="38" y="19664"/>
                      </a:lnTo>
                      <a:lnTo>
                        <a:pt x="74" y="20116"/>
                      </a:lnTo>
                      <a:lnTo>
                        <a:pt x="135" y="20568"/>
                      </a:lnTo>
                      <a:lnTo>
                        <a:pt x="221" y="21020"/>
                      </a:lnTo>
                      <a:lnTo>
                        <a:pt x="319" y="21460"/>
                      </a:lnTo>
                      <a:lnTo>
                        <a:pt x="441" y="21912"/>
                      </a:lnTo>
                      <a:lnTo>
                        <a:pt x="575" y="22352"/>
                      </a:lnTo>
                      <a:lnTo>
                        <a:pt x="722" y="22792"/>
                      </a:lnTo>
                      <a:lnTo>
                        <a:pt x="893" y="23232"/>
                      </a:lnTo>
                      <a:lnTo>
                        <a:pt x="1076" y="23672"/>
                      </a:lnTo>
                      <a:lnTo>
                        <a:pt x="1284" y="24112"/>
                      </a:lnTo>
                      <a:lnTo>
                        <a:pt x="1516" y="24540"/>
                      </a:lnTo>
                      <a:lnTo>
                        <a:pt x="1748" y="24967"/>
                      </a:lnTo>
                      <a:lnTo>
                        <a:pt x="2017" y="25395"/>
                      </a:lnTo>
                      <a:lnTo>
                        <a:pt x="2286" y="25823"/>
                      </a:lnTo>
                      <a:lnTo>
                        <a:pt x="2592" y="26251"/>
                      </a:lnTo>
                      <a:lnTo>
                        <a:pt x="2897" y="26666"/>
                      </a:lnTo>
                      <a:lnTo>
                        <a:pt x="3227" y="27082"/>
                      </a:lnTo>
                      <a:lnTo>
                        <a:pt x="3582" y="27485"/>
                      </a:lnTo>
                      <a:lnTo>
                        <a:pt x="3948" y="27900"/>
                      </a:lnTo>
                      <a:lnTo>
                        <a:pt x="4339" y="28292"/>
                      </a:lnTo>
                      <a:lnTo>
                        <a:pt x="4743" y="28695"/>
                      </a:lnTo>
                      <a:lnTo>
                        <a:pt x="5158" y="29086"/>
                      </a:lnTo>
                      <a:lnTo>
                        <a:pt x="5598" y="29477"/>
                      </a:lnTo>
                      <a:lnTo>
                        <a:pt x="6050" y="29856"/>
                      </a:lnTo>
                      <a:lnTo>
                        <a:pt x="6527" y="30235"/>
                      </a:lnTo>
                      <a:lnTo>
                        <a:pt x="7028" y="30601"/>
                      </a:lnTo>
                      <a:lnTo>
                        <a:pt x="7529" y="30968"/>
                      </a:lnTo>
                      <a:lnTo>
                        <a:pt x="8067" y="31335"/>
                      </a:lnTo>
                      <a:lnTo>
                        <a:pt x="8604" y="31689"/>
                      </a:lnTo>
                      <a:lnTo>
                        <a:pt x="9179" y="32031"/>
                      </a:lnTo>
                      <a:lnTo>
                        <a:pt x="9753" y="32373"/>
                      </a:lnTo>
                      <a:lnTo>
                        <a:pt x="10340" y="32691"/>
                      </a:lnTo>
                      <a:lnTo>
                        <a:pt x="10938" y="33009"/>
                      </a:lnTo>
                      <a:lnTo>
                        <a:pt x="11549" y="33314"/>
                      </a:lnTo>
                      <a:lnTo>
                        <a:pt x="12161" y="33608"/>
                      </a:lnTo>
                      <a:lnTo>
                        <a:pt x="12796" y="33901"/>
                      </a:lnTo>
                      <a:lnTo>
                        <a:pt x="13431" y="34170"/>
                      </a:lnTo>
                      <a:lnTo>
                        <a:pt x="14079" y="34439"/>
                      </a:lnTo>
                      <a:lnTo>
                        <a:pt x="14727" y="34683"/>
                      </a:lnTo>
                      <a:lnTo>
                        <a:pt x="15387" y="34927"/>
                      </a:lnTo>
                      <a:lnTo>
                        <a:pt x="16059" y="35160"/>
                      </a:lnTo>
                      <a:lnTo>
                        <a:pt x="16743" y="35380"/>
                      </a:lnTo>
                      <a:lnTo>
                        <a:pt x="17428" y="35587"/>
                      </a:lnTo>
                      <a:lnTo>
                        <a:pt x="18112" y="35783"/>
                      </a:lnTo>
                      <a:lnTo>
                        <a:pt x="18809" y="35966"/>
                      </a:lnTo>
                      <a:lnTo>
                        <a:pt x="19517" y="36150"/>
                      </a:lnTo>
                      <a:lnTo>
                        <a:pt x="20214" y="36308"/>
                      </a:lnTo>
                      <a:lnTo>
                        <a:pt x="20935" y="36467"/>
                      </a:lnTo>
                      <a:lnTo>
                        <a:pt x="21656" y="36614"/>
                      </a:lnTo>
                      <a:lnTo>
                        <a:pt x="22377" y="36748"/>
                      </a:lnTo>
                      <a:lnTo>
                        <a:pt x="23098" y="36871"/>
                      </a:lnTo>
                      <a:lnTo>
                        <a:pt x="23831" y="36981"/>
                      </a:lnTo>
                      <a:lnTo>
                        <a:pt x="24565" y="37091"/>
                      </a:lnTo>
                      <a:lnTo>
                        <a:pt x="25298" y="37176"/>
                      </a:lnTo>
                      <a:lnTo>
                        <a:pt x="26043" y="37262"/>
                      </a:lnTo>
                      <a:lnTo>
                        <a:pt x="26789" y="37323"/>
                      </a:lnTo>
                      <a:lnTo>
                        <a:pt x="27534" y="37384"/>
                      </a:lnTo>
                      <a:lnTo>
                        <a:pt x="28280" y="37433"/>
                      </a:lnTo>
                      <a:lnTo>
                        <a:pt x="29025" y="37469"/>
                      </a:lnTo>
                      <a:lnTo>
                        <a:pt x="29771" y="37494"/>
                      </a:lnTo>
                      <a:lnTo>
                        <a:pt x="30528" y="37518"/>
                      </a:lnTo>
                      <a:lnTo>
                        <a:pt x="32019" y="37518"/>
                      </a:lnTo>
                      <a:lnTo>
                        <a:pt x="32777" y="37494"/>
                      </a:lnTo>
                      <a:lnTo>
                        <a:pt x="33522" y="37469"/>
                      </a:lnTo>
                      <a:lnTo>
                        <a:pt x="34268" y="37433"/>
                      </a:lnTo>
                      <a:lnTo>
                        <a:pt x="35013" y="37384"/>
                      </a:lnTo>
                      <a:lnTo>
                        <a:pt x="35759" y="37323"/>
                      </a:lnTo>
                      <a:lnTo>
                        <a:pt x="36504" y="37262"/>
                      </a:lnTo>
                      <a:lnTo>
                        <a:pt x="37250" y="37176"/>
                      </a:lnTo>
                      <a:lnTo>
                        <a:pt x="37983" y="37091"/>
                      </a:lnTo>
                      <a:lnTo>
                        <a:pt x="38716" y="36981"/>
                      </a:lnTo>
                      <a:lnTo>
                        <a:pt x="39449" y="36871"/>
                      </a:lnTo>
                      <a:lnTo>
                        <a:pt x="40170" y="36748"/>
                      </a:lnTo>
                      <a:lnTo>
                        <a:pt x="40891" y="36614"/>
                      </a:lnTo>
                      <a:lnTo>
                        <a:pt x="41612" y="36467"/>
                      </a:lnTo>
                      <a:lnTo>
                        <a:pt x="42333" y="36308"/>
                      </a:lnTo>
                      <a:lnTo>
                        <a:pt x="43030" y="36150"/>
                      </a:lnTo>
                      <a:lnTo>
                        <a:pt x="43739" y="35966"/>
                      </a:lnTo>
                      <a:lnTo>
                        <a:pt x="44435" y="35783"/>
                      </a:lnTo>
                      <a:lnTo>
                        <a:pt x="45120" y="35587"/>
                      </a:lnTo>
                      <a:lnTo>
                        <a:pt x="45804" y="35380"/>
                      </a:lnTo>
                      <a:lnTo>
                        <a:pt x="46488" y="35160"/>
                      </a:lnTo>
                      <a:lnTo>
                        <a:pt x="47161" y="34927"/>
                      </a:lnTo>
                      <a:lnTo>
                        <a:pt x="47821" y="34683"/>
                      </a:lnTo>
                      <a:lnTo>
                        <a:pt x="48468" y="34439"/>
                      </a:lnTo>
                      <a:lnTo>
                        <a:pt x="49116" y="34170"/>
                      </a:lnTo>
                      <a:lnTo>
                        <a:pt x="49751" y="33901"/>
                      </a:lnTo>
                      <a:lnTo>
                        <a:pt x="50375" y="33608"/>
                      </a:lnTo>
                      <a:lnTo>
                        <a:pt x="50998" y="33314"/>
                      </a:lnTo>
                      <a:lnTo>
                        <a:pt x="51609" y="33009"/>
                      </a:lnTo>
                      <a:lnTo>
                        <a:pt x="52208" y="32691"/>
                      </a:lnTo>
                      <a:lnTo>
                        <a:pt x="52794" y="32373"/>
                      </a:lnTo>
                      <a:lnTo>
                        <a:pt x="53369" y="32031"/>
                      </a:lnTo>
                      <a:lnTo>
                        <a:pt x="53931" y="31689"/>
                      </a:lnTo>
                      <a:lnTo>
                        <a:pt x="54481" y="31335"/>
                      </a:lnTo>
                      <a:lnTo>
                        <a:pt x="55006" y="30968"/>
                      </a:lnTo>
                      <a:lnTo>
                        <a:pt x="55520" y="30601"/>
                      </a:lnTo>
                      <a:lnTo>
                        <a:pt x="56008" y="30235"/>
                      </a:lnTo>
                      <a:lnTo>
                        <a:pt x="56485" y="29856"/>
                      </a:lnTo>
                      <a:lnTo>
                        <a:pt x="56937" y="29477"/>
                      </a:lnTo>
                      <a:lnTo>
                        <a:pt x="57377" y="29086"/>
                      </a:lnTo>
                      <a:lnTo>
                        <a:pt x="57793" y="28695"/>
                      </a:lnTo>
                      <a:lnTo>
                        <a:pt x="58196" y="28292"/>
                      </a:lnTo>
                      <a:lnTo>
                        <a:pt x="58587" y="27900"/>
                      </a:lnTo>
                      <a:lnTo>
                        <a:pt x="58954" y="27485"/>
                      </a:lnTo>
                      <a:lnTo>
                        <a:pt x="59296" y="27082"/>
                      </a:lnTo>
                      <a:lnTo>
                        <a:pt x="59626" y="26666"/>
                      </a:lnTo>
                      <a:lnTo>
                        <a:pt x="59943" y="26251"/>
                      </a:lnTo>
                      <a:lnTo>
                        <a:pt x="60237" y="25823"/>
                      </a:lnTo>
                      <a:lnTo>
                        <a:pt x="60518" y="25395"/>
                      </a:lnTo>
                      <a:lnTo>
                        <a:pt x="60774" y="24967"/>
                      </a:lnTo>
                      <a:lnTo>
                        <a:pt x="61019" y="24540"/>
                      </a:lnTo>
                      <a:lnTo>
                        <a:pt x="61239" y="24112"/>
                      </a:lnTo>
                      <a:lnTo>
                        <a:pt x="61447" y="23672"/>
                      </a:lnTo>
                      <a:lnTo>
                        <a:pt x="61630" y="23232"/>
                      </a:lnTo>
                      <a:lnTo>
                        <a:pt x="61801" y="22792"/>
                      </a:lnTo>
                      <a:lnTo>
                        <a:pt x="61960" y="22352"/>
                      </a:lnTo>
                      <a:lnTo>
                        <a:pt x="62094" y="21912"/>
                      </a:lnTo>
                      <a:lnTo>
                        <a:pt x="62204" y="21460"/>
                      </a:lnTo>
                      <a:lnTo>
                        <a:pt x="62302" y="21020"/>
                      </a:lnTo>
                      <a:lnTo>
                        <a:pt x="62388" y="20568"/>
                      </a:lnTo>
                      <a:lnTo>
                        <a:pt x="62449" y="20116"/>
                      </a:lnTo>
                      <a:lnTo>
                        <a:pt x="62498" y="19664"/>
                      </a:lnTo>
                      <a:lnTo>
                        <a:pt x="62522" y="19224"/>
                      </a:lnTo>
                      <a:lnTo>
                        <a:pt x="62522" y="18772"/>
                      </a:lnTo>
                      <a:lnTo>
                        <a:pt x="62522" y="18319"/>
                      </a:lnTo>
                      <a:lnTo>
                        <a:pt x="62498" y="17867"/>
                      </a:lnTo>
                      <a:lnTo>
                        <a:pt x="62449" y="17427"/>
                      </a:lnTo>
                      <a:lnTo>
                        <a:pt x="62388" y="16975"/>
                      </a:lnTo>
                      <a:lnTo>
                        <a:pt x="62302" y="16523"/>
                      </a:lnTo>
                      <a:lnTo>
                        <a:pt x="62204" y="16083"/>
                      </a:lnTo>
                      <a:lnTo>
                        <a:pt x="62094" y="15631"/>
                      </a:lnTo>
                      <a:lnTo>
                        <a:pt x="61960" y="15191"/>
                      </a:lnTo>
                      <a:lnTo>
                        <a:pt x="61801" y="14751"/>
                      </a:lnTo>
                      <a:lnTo>
                        <a:pt x="61630" y="14311"/>
                      </a:lnTo>
                      <a:lnTo>
                        <a:pt x="61447" y="13871"/>
                      </a:lnTo>
                      <a:lnTo>
                        <a:pt x="61239" y="13431"/>
                      </a:lnTo>
                      <a:lnTo>
                        <a:pt x="61019" y="13003"/>
                      </a:lnTo>
                      <a:lnTo>
                        <a:pt x="60774" y="12563"/>
                      </a:lnTo>
                      <a:lnTo>
                        <a:pt x="60518" y="12136"/>
                      </a:lnTo>
                      <a:lnTo>
                        <a:pt x="60237" y="11720"/>
                      </a:lnTo>
                      <a:lnTo>
                        <a:pt x="59943" y="11292"/>
                      </a:lnTo>
                      <a:lnTo>
                        <a:pt x="59626" y="10877"/>
                      </a:lnTo>
                      <a:lnTo>
                        <a:pt x="59296" y="10461"/>
                      </a:lnTo>
                      <a:lnTo>
                        <a:pt x="58954" y="10046"/>
                      </a:lnTo>
                      <a:lnTo>
                        <a:pt x="58587" y="9643"/>
                      </a:lnTo>
                      <a:lnTo>
                        <a:pt x="58196" y="9239"/>
                      </a:lnTo>
                      <a:lnTo>
                        <a:pt x="57793" y="8848"/>
                      </a:lnTo>
                      <a:lnTo>
                        <a:pt x="57377" y="8445"/>
                      </a:lnTo>
                      <a:lnTo>
                        <a:pt x="56937" y="8066"/>
                      </a:lnTo>
                      <a:lnTo>
                        <a:pt x="56485" y="7675"/>
                      </a:lnTo>
                      <a:lnTo>
                        <a:pt x="56008" y="7296"/>
                      </a:lnTo>
                      <a:lnTo>
                        <a:pt x="55520" y="6930"/>
                      </a:lnTo>
                      <a:lnTo>
                        <a:pt x="55006" y="6563"/>
                      </a:lnTo>
                      <a:lnTo>
                        <a:pt x="54481" y="6209"/>
                      </a:lnTo>
                      <a:lnTo>
                        <a:pt x="53931" y="5854"/>
                      </a:lnTo>
                      <a:lnTo>
                        <a:pt x="53369" y="5500"/>
                      </a:lnTo>
                      <a:lnTo>
                        <a:pt x="52794" y="5158"/>
                      </a:lnTo>
                      <a:lnTo>
                        <a:pt x="52208" y="4840"/>
                      </a:lnTo>
                      <a:lnTo>
                        <a:pt x="51609" y="4522"/>
                      </a:lnTo>
                      <a:lnTo>
                        <a:pt x="50998" y="4217"/>
                      </a:lnTo>
                      <a:lnTo>
                        <a:pt x="50375" y="3911"/>
                      </a:lnTo>
                      <a:lnTo>
                        <a:pt x="49751" y="3630"/>
                      </a:lnTo>
                      <a:lnTo>
                        <a:pt x="49116" y="3361"/>
                      </a:lnTo>
                      <a:lnTo>
                        <a:pt x="48468" y="3092"/>
                      </a:lnTo>
                      <a:lnTo>
                        <a:pt x="47821" y="2848"/>
                      </a:lnTo>
                      <a:lnTo>
                        <a:pt x="47161" y="2603"/>
                      </a:lnTo>
                      <a:lnTo>
                        <a:pt x="46488" y="2371"/>
                      </a:lnTo>
                      <a:lnTo>
                        <a:pt x="45804" y="2151"/>
                      </a:lnTo>
                      <a:lnTo>
                        <a:pt x="45120" y="1943"/>
                      </a:lnTo>
                      <a:lnTo>
                        <a:pt x="44435" y="1736"/>
                      </a:lnTo>
                      <a:lnTo>
                        <a:pt x="43739" y="1552"/>
                      </a:lnTo>
                      <a:lnTo>
                        <a:pt x="43030" y="1381"/>
                      </a:lnTo>
                      <a:lnTo>
                        <a:pt x="42333" y="1210"/>
                      </a:lnTo>
                      <a:lnTo>
                        <a:pt x="41612" y="1051"/>
                      </a:lnTo>
                      <a:lnTo>
                        <a:pt x="40891" y="905"/>
                      </a:lnTo>
                      <a:lnTo>
                        <a:pt x="40170" y="770"/>
                      </a:lnTo>
                      <a:lnTo>
                        <a:pt x="39449" y="648"/>
                      </a:lnTo>
                      <a:lnTo>
                        <a:pt x="38716" y="538"/>
                      </a:lnTo>
                      <a:lnTo>
                        <a:pt x="37983" y="440"/>
                      </a:lnTo>
                      <a:lnTo>
                        <a:pt x="37250" y="343"/>
                      </a:lnTo>
                      <a:lnTo>
                        <a:pt x="36504" y="269"/>
                      </a:lnTo>
                      <a:lnTo>
                        <a:pt x="35759" y="196"/>
                      </a:lnTo>
                      <a:lnTo>
                        <a:pt x="35013" y="135"/>
                      </a:lnTo>
                      <a:lnTo>
                        <a:pt x="34268" y="86"/>
                      </a:lnTo>
                      <a:lnTo>
                        <a:pt x="33522" y="49"/>
                      </a:lnTo>
                      <a:lnTo>
                        <a:pt x="32777" y="25"/>
                      </a:lnTo>
                      <a:lnTo>
                        <a:pt x="32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4" name="Google Shape;384;p19"/>
            <p:cNvSpPr/>
            <p:nvPr/>
          </p:nvSpPr>
          <p:spPr>
            <a:xfrm>
              <a:off x="7081200" y="2971925"/>
              <a:ext cx="149400" cy="1494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385" name="Google Shape;385;p19"/>
            <p:cNvSpPr/>
            <p:nvPr/>
          </p:nvSpPr>
          <p:spPr>
            <a:xfrm>
              <a:off x="7049100" y="3609263"/>
              <a:ext cx="149400" cy="1494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386" name="Google Shape;386;p19"/>
            <p:cNvSpPr/>
            <p:nvPr/>
          </p:nvSpPr>
          <p:spPr>
            <a:xfrm>
              <a:off x="7375800" y="3905963"/>
              <a:ext cx="149400" cy="1494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grpSp>
      <p:sp>
        <p:nvSpPr>
          <p:cNvPr id="387" name="Google Shape;387;p1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dirty="0"/>
              <a:t>Opioid</a:t>
            </a:r>
            <a:r>
              <a:rPr lang="zh-CN" altLang="en-US" dirty="0"/>
              <a:t> </a:t>
            </a:r>
            <a:r>
              <a:rPr lang="en-US" altLang="zh-CN" dirty="0"/>
              <a:t>Overdose</a:t>
            </a:r>
            <a:r>
              <a:rPr lang="zh-CN" altLang="en-US" dirty="0"/>
              <a:t> </a:t>
            </a:r>
            <a:r>
              <a:rPr lang="en-US" altLang="zh-CN" dirty="0"/>
              <a:t>Background</a:t>
            </a:r>
            <a:endParaRPr dirty="0"/>
          </a:p>
        </p:txBody>
      </p:sp>
      <p:grpSp>
        <p:nvGrpSpPr>
          <p:cNvPr id="388" name="Google Shape;388;p19"/>
          <p:cNvGrpSpPr/>
          <p:nvPr/>
        </p:nvGrpSpPr>
        <p:grpSpPr>
          <a:xfrm>
            <a:off x="457200" y="1249475"/>
            <a:ext cx="4432500" cy="639000"/>
            <a:chOff x="457200" y="1249475"/>
            <a:chExt cx="4432500" cy="639000"/>
          </a:xfrm>
        </p:grpSpPr>
        <p:sp>
          <p:nvSpPr>
            <p:cNvPr id="390" name="Google Shape;390;p19"/>
            <p:cNvSpPr txBox="1"/>
            <p:nvPr/>
          </p:nvSpPr>
          <p:spPr>
            <a:xfrm>
              <a:off x="1172400" y="1375813"/>
              <a:ext cx="37173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Roboto"/>
                  <a:ea typeface="Roboto"/>
                  <a:cs typeface="Roboto"/>
                  <a:sym typeface="Roboto"/>
                </a:rPr>
                <a:t>Opioid-involved overdose claimed the lives of 90 Americans per day in 2015, rising to a staggering 137 per day in 2019</a:t>
              </a:r>
              <a:endParaRPr dirty="0">
                <a:solidFill>
                  <a:srgbClr val="000000"/>
                </a:solidFill>
                <a:latin typeface="Roboto"/>
                <a:ea typeface="Roboto"/>
                <a:cs typeface="Roboto"/>
                <a:sym typeface="Roboto"/>
              </a:endParaRPr>
            </a:p>
          </p:txBody>
        </p:sp>
        <p:sp>
          <p:nvSpPr>
            <p:cNvPr id="391" name="Google Shape;391;p19"/>
            <p:cNvSpPr/>
            <p:nvPr/>
          </p:nvSpPr>
          <p:spPr>
            <a:xfrm>
              <a:off x="457200" y="1249475"/>
              <a:ext cx="639000" cy="639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392" name="Google Shape;392;p19"/>
          <p:cNvGrpSpPr/>
          <p:nvPr/>
        </p:nvGrpSpPr>
        <p:grpSpPr>
          <a:xfrm>
            <a:off x="457200" y="2652425"/>
            <a:ext cx="4422154" cy="640839"/>
            <a:chOff x="457200" y="2652425"/>
            <a:chExt cx="4422154" cy="640839"/>
          </a:xfrm>
        </p:grpSpPr>
        <p:sp>
          <p:nvSpPr>
            <p:cNvPr id="394" name="Google Shape;394;p19"/>
            <p:cNvSpPr txBox="1"/>
            <p:nvPr/>
          </p:nvSpPr>
          <p:spPr>
            <a:xfrm>
              <a:off x="1162054" y="2834564"/>
              <a:ext cx="37173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000000"/>
                  </a:solidFill>
                  <a:latin typeface="Roboto"/>
                  <a:ea typeface="Roboto"/>
                  <a:cs typeface="Roboto"/>
                  <a:sym typeface="Roboto"/>
                </a:rPr>
                <a:t>Due to the difficulty of monitoring the continually evolving illicit drug supply and rapidly changing overdose risk environment, proactive interventions focused at the community level</a:t>
              </a:r>
              <a:r>
                <a:rPr lang="en-US" altLang="zh-CN" dirty="0">
                  <a:latin typeface="Roboto"/>
                  <a:ea typeface="Roboto"/>
                  <a:cs typeface="Roboto"/>
                  <a:sym typeface="Roboto"/>
                </a:rPr>
                <a:t>.</a:t>
              </a:r>
              <a:endParaRPr dirty="0">
                <a:solidFill>
                  <a:srgbClr val="000000"/>
                </a:solidFill>
                <a:latin typeface="Roboto"/>
                <a:ea typeface="Roboto"/>
                <a:cs typeface="Roboto"/>
                <a:sym typeface="Roboto"/>
              </a:endParaRPr>
            </a:p>
          </p:txBody>
        </p:sp>
        <p:sp>
          <p:nvSpPr>
            <p:cNvPr id="395" name="Google Shape;395;p19"/>
            <p:cNvSpPr/>
            <p:nvPr/>
          </p:nvSpPr>
          <p:spPr>
            <a:xfrm>
              <a:off x="457200" y="2652425"/>
              <a:ext cx="639000" cy="639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396" name="Google Shape;396;p19"/>
          <p:cNvGrpSpPr/>
          <p:nvPr/>
        </p:nvGrpSpPr>
        <p:grpSpPr>
          <a:xfrm>
            <a:off x="457200" y="4055375"/>
            <a:ext cx="4432500" cy="639000"/>
            <a:chOff x="457200" y="4055375"/>
            <a:chExt cx="4432500" cy="639000"/>
          </a:xfrm>
        </p:grpSpPr>
        <p:sp>
          <p:nvSpPr>
            <p:cNvPr id="398" name="Google Shape;398;p19"/>
            <p:cNvSpPr txBox="1"/>
            <p:nvPr/>
          </p:nvSpPr>
          <p:spPr>
            <a:xfrm>
              <a:off x="1172400" y="4199483"/>
              <a:ext cx="37173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zh-CN" dirty="0">
                  <a:latin typeface="Roboto"/>
                  <a:ea typeface="Roboto"/>
                  <a:cs typeface="Roboto"/>
                  <a:sym typeface="Roboto"/>
                </a:rPr>
                <a:t>These</a:t>
              </a:r>
              <a:r>
                <a:rPr lang="zh-CN" altLang="en-US" dirty="0">
                  <a:latin typeface="Roboto"/>
                  <a:ea typeface="Roboto"/>
                  <a:cs typeface="Roboto"/>
                  <a:sym typeface="Roboto"/>
                </a:rPr>
                <a:t> </a:t>
              </a:r>
              <a:r>
                <a:rPr lang="en-US" dirty="0">
                  <a:solidFill>
                    <a:srgbClr val="000000"/>
                  </a:solidFill>
                  <a:latin typeface="Roboto"/>
                  <a:ea typeface="Roboto"/>
                  <a:cs typeface="Roboto"/>
                  <a:sym typeface="Roboto"/>
                </a:rPr>
                <a:t>including naloxone distribution, street outreach, expansion of opioid use disorder (OUD) treatment services, and provision of mobile and low-threshold OUD treatment, have become more important than ever</a:t>
              </a:r>
              <a:endParaRPr dirty="0">
                <a:solidFill>
                  <a:srgbClr val="000000"/>
                </a:solidFill>
                <a:latin typeface="Roboto"/>
                <a:ea typeface="Roboto"/>
                <a:cs typeface="Roboto"/>
                <a:sym typeface="Roboto"/>
              </a:endParaRPr>
            </a:p>
          </p:txBody>
        </p:sp>
        <p:sp>
          <p:nvSpPr>
            <p:cNvPr id="399" name="Google Shape;399;p19"/>
            <p:cNvSpPr/>
            <p:nvPr/>
          </p:nvSpPr>
          <p:spPr>
            <a:xfrm>
              <a:off x="457200" y="4055375"/>
              <a:ext cx="639000" cy="639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grpSp>
      <p:sp>
        <p:nvSpPr>
          <p:cNvPr id="400" name="Google Shape;400;p19"/>
          <p:cNvSpPr/>
          <p:nvPr/>
        </p:nvSpPr>
        <p:spPr>
          <a:xfrm>
            <a:off x="4965900" y="1249475"/>
            <a:ext cx="639000" cy="639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401" name="Google Shape;401;p19"/>
          <p:cNvSpPr/>
          <p:nvPr/>
        </p:nvSpPr>
        <p:spPr>
          <a:xfrm>
            <a:off x="4965900" y="2652425"/>
            <a:ext cx="639000" cy="639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402" name="Google Shape;402;p19"/>
          <p:cNvSpPr/>
          <p:nvPr/>
        </p:nvSpPr>
        <p:spPr>
          <a:xfrm>
            <a:off x="4965900" y="4055375"/>
            <a:ext cx="639000" cy="639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cxnSp>
        <p:nvCxnSpPr>
          <p:cNvPr id="403" name="Google Shape;403;p19"/>
          <p:cNvCxnSpPr>
            <a:stCxn id="400" idx="6"/>
            <a:endCxn id="384" idx="0"/>
          </p:cNvCxnSpPr>
          <p:nvPr/>
        </p:nvCxnSpPr>
        <p:spPr>
          <a:xfrm>
            <a:off x="5604900" y="1568975"/>
            <a:ext cx="1551000" cy="1403100"/>
          </a:xfrm>
          <a:prstGeom prst="bentConnector2">
            <a:avLst/>
          </a:prstGeom>
          <a:noFill/>
          <a:ln w="9525" cap="flat" cmpd="sng">
            <a:solidFill>
              <a:schemeClr val="dk2"/>
            </a:solidFill>
            <a:prstDash val="solid"/>
            <a:round/>
            <a:headEnd type="none" w="med" len="med"/>
            <a:tailEnd type="oval" w="med" len="med"/>
          </a:ln>
        </p:spPr>
      </p:cxnSp>
      <p:cxnSp>
        <p:nvCxnSpPr>
          <p:cNvPr id="404" name="Google Shape;404;p19"/>
          <p:cNvCxnSpPr>
            <a:stCxn id="401" idx="6"/>
            <a:endCxn id="385" idx="2"/>
          </p:cNvCxnSpPr>
          <p:nvPr/>
        </p:nvCxnSpPr>
        <p:spPr>
          <a:xfrm>
            <a:off x="5604900" y="2971925"/>
            <a:ext cx="1444200" cy="711900"/>
          </a:xfrm>
          <a:prstGeom prst="bentConnector3">
            <a:avLst>
              <a:gd name="adj1" fmla="val 50000"/>
            </a:avLst>
          </a:prstGeom>
          <a:noFill/>
          <a:ln w="9525" cap="flat" cmpd="sng">
            <a:solidFill>
              <a:schemeClr val="dk2"/>
            </a:solidFill>
            <a:prstDash val="solid"/>
            <a:round/>
            <a:headEnd type="none" w="med" len="med"/>
            <a:tailEnd type="oval" w="med" len="med"/>
          </a:ln>
        </p:spPr>
      </p:cxnSp>
      <p:cxnSp>
        <p:nvCxnSpPr>
          <p:cNvPr id="405" name="Google Shape;405;p19"/>
          <p:cNvCxnSpPr>
            <a:stCxn id="402" idx="6"/>
            <a:endCxn id="386" idx="2"/>
          </p:cNvCxnSpPr>
          <p:nvPr/>
        </p:nvCxnSpPr>
        <p:spPr>
          <a:xfrm rot="10800000" flipH="1">
            <a:off x="5604900" y="3980675"/>
            <a:ext cx="1770900" cy="394200"/>
          </a:xfrm>
          <a:prstGeom prst="bentConnector3">
            <a:avLst>
              <a:gd name="adj1" fmla="val 50000"/>
            </a:avLst>
          </a:prstGeom>
          <a:noFill/>
          <a:ln w="9525" cap="flat" cmpd="sng">
            <a:solidFill>
              <a:schemeClr val="dk2"/>
            </a:solidFill>
            <a:prstDash val="solid"/>
            <a:round/>
            <a:headEnd type="none" w="med" len="med"/>
            <a:tailEnd type="oval" w="med" len="med"/>
          </a:ln>
        </p:spPr>
      </p:cxnSp>
      <p:grpSp>
        <p:nvGrpSpPr>
          <p:cNvPr id="406" name="Google Shape;406;p19"/>
          <p:cNvGrpSpPr/>
          <p:nvPr/>
        </p:nvGrpSpPr>
        <p:grpSpPr>
          <a:xfrm>
            <a:off x="5127553" y="1389513"/>
            <a:ext cx="315673" cy="358919"/>
            <a:chOff x="858178" y="2291150"/>
            <a:chExt cx="315673" cy="358919"/>
          </a:xfrm>
        </p:grpSpPr>
        <p:sp>
          <p:nvSpPr>
            <p:cNvPr id="407" name="Google Shape;407;p19"/>
            <p:cNvSpPr/>
            <p:nvPr/>
          </p:nvSpPr>
          <p:spPr>
            <a:xfrm>
              <a:off x="944397" y="2347685"/>
              <a:ext cx="26884" cy="25654"/>
            </a:xfrm>
            <a:custGeom>
              <a:avLst/>
              <a:gdLst/>
              <a:ahLst/>
              <a:cxnLst/>
              <a:rect l="l" t="t" r="r" b="b"/>
              <a:pathLst>
                <a:path w="787" h="751" extrusionOk="0">
                  <a:moveTo>
                    <a:pt x="441" y="1"/>
                  </a:moveTo>
                  <a:cubicBezTo>
                    <a:pt x="358" y="1"/>
                    <a:pt x="274" y="36"/>
                    <a:pt x="215" y="108"/>
                  </a:cubicBezTo>
                  <a:lnTo>
                    <a:pt x="1" y="322"/>
                  </a:lnTo>
                  <a:lnTo>
                    <a:pt x="429" y="751"/>
                  </a:lnTo>
                  <a:lnTo>
                    <a:pt x="667" y="537"/>
                  </a:lnTo>
                  <a:cubicBezTo>
                    <a:pt x="786" y="417"/>
                    <a:pt x="786" y="203"/>
                    <a:pt x="667" y="108"/>
                  </a:cubicBezTo>
                  <a:cubicBezTo>
                    <a:pt x="608" y="36"/>
                    <a:pt x="524" y="1"/>
                    <a:pt x="4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944397" y="2445758"/>
              <a:ext cx="30300" cy="26030"/>
            </a:xfrm>
            <a:custGeom>
              <a:avLst/>
              <a:gdLst/>
              <a:ahLst/>
              <a:cxnLst/>
              <a:rect l="l" t="t" r="r" b="b"/>
              <a:pathLst>
                <a:path w="887" h="762" extrusionOk="0">
                  <a:moveTo>
                    <a:pt x="430" y="0"/>
                  </a:moveTo>
                  <a:cubicBezTo>
                    <a:pt x="357" y="0"/>
                    <a:pt x="281" y="28"/>
                    <a:pt x="215" y="95"/>
                  </a:cubicBezTo>
                  <a:lnTo>
                    <a:pt x="1" y="309"/>
                  </a:lnTo>
                  <a:lnTo>
                    <a:pt x="429" y="761"/>
                  </a:lnTo>
                  <a:lnTo>
                    <a:pt x="667" y="523"/>
                  </a:lnTo>
                  <a:cubicBezTo>
                    <a:pt x="887" y="304"/>
                    <a:pt x="671" y="0"/>
                    <a:pt x="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1056681" y="2568563"/>
              <a:ext cx="30129" cy="25210"/>
            </a:xfrm>
            <a:custGeom>
              <a:avLst/>
              <a:gdLst/>
              <a:ahLst/>
              <a:cxnLst/>
              <a:rect l="l" t="t" r="r" b="b"/>
              <a:pathLst>
                <a:path w="882" h="738" extrusionOk="0">
                  <a:moveTo>
                    <a:pt x="452" y="0"/>
                  </a:moveTo>
                  <a:lnTo>
                    <a:pt x="238" y="215"/>
                  </a:lnTo>
                  <a:cubicBezTo>
                    <a:pt x="0" y="434"/>
                    <a:pt x="212" y="738"/>
                    <a:pt x="452" y="738"/>
                  </a:cubicBezTo>
                  <a:cubicBezTo>
                    <a:pt x="525" y="738"/>
                    <a:pt x="600" y="710"/>
                    <a:pt x="667" y="643"/>
                  </a:cubicBezTo>
                  <a:lnTo>
                    <a:pt x="881" y="429"/>
                  </a:lnTo>
                  <a:lnTo>
                    <a:pt x="4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1086776" y="2542568"/>
              <a:ext cx="30300" cy="26030"/>
            </a:xfrm>
            <a:custGeom>
              <a:avLst/>
              <a:gdLst/>
              <a:ahLst/>
              <a:cxnLst/>
              <a:rect l="l" t="t" r="r" b="b"/>
              <a:pathLst>
                <a:path w="887" h="762" extrusionOk="0">
                  <a:moveTo>
                    <a:pt x="429" y="0"/>
                  </a:moveTo>
                  <a:cubicBezTo>
                    <a:pt x="356" y="0"/>
                    <a:pt x="281" y="28"/>
                    <a:pt x="214" y="95"/>
                  </a:cubicBezTo>
                  <a:lnTo>
                    <a:pt x="0" y="309"/>
                  </a:lnTo>
                  <a:lnTo>
                    <a:pt x="429" y="761"/>
                  </a:lnTo>
                  <a:lnTo>
                    <a:pt x="667" y="523"/>
                  </a:lnTo>
                  <a:cubicBezTo>
                    <a:pt x="886" y="304"/>
                    <a:pt x="671" y="0"/>
                    <a:pt x="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914302" y="2568563"/>
              <a:ext cx="30129" cy="25210"/>
            </a:xfrm>
            <a:custGeom>
              <a:avLst/>
              <a:gdLst/>
              <a:ahLst/>
              <a:cxnLst/>
              <a:rect l="l" t="t" r="r" b="b"/>
              <a:pathLst>
                <a:path w="882" h="738" extrusionOk="0">
                  <a:moveTo>
                    <a:pt x="453" y="0"/>
                  </a:moveTo>
                  <a:lnTo>
                    <a:pt x="239" y="215"/>
                  </a:lnTo>
                  <a:cubicBezTo>
                    <a:pt x="1" y="434"/>
                    <a:pt x="212" y="738"/>
                    <a:pt x="453" y="738"/>
                  </a:cubicBezTo>
                  <a:cubicBezTo>
                    <a:pt x="525" y="738"/>
                    <a:pt x="601" y="710"/>
                    <a:pt x="667" y="643"/>
                  </a:cubicBezTo>
                  <a:lnTo>
                    <a:pt x="882" y="429"/>
                  </a:lnTo>
                  <a:lnTo>
                    <a:pt x="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944397" y="2542568"/>
              <a:ext cx="30300" cy="26030"/>
            </a:xfrm>
            <a:custGeom>
              <a:avLst/>
              <a:gdLst/>
              <a:ahLst/>
              <a:cxnLst/>
              <a:rect l="l" t="t" r="r" b="b"/>
              <a:pathLst>
                <a:path w="887" h="762" extrusionOk="0">
                  <a:moveTo>
                    <a:pt x="430" y="0"/>
                  </a:moveTo>
                  <a:cubicBezTo>
                    <a:pt x="357" y="0"/>
                    <a:pt x="281" y="28"/>
                    <a:pt x="215" y="95"/>
                  </a:cubicBezTo>
                  <a:lnTo>
                    <a:pt x="1" y="309"/>
                  </a:lnTo>
                  <a:lnTo>
                    <a:pt x="429" y="761"/>
                  </a:lnTo>
                  <a:lnTo>
                    <a:pt x="667" y="523"/>
                  </a:lnTo>
                  <a:cubicBezTo>
                    <a:pt x="887" y="304"/>
                    <a:pt x="671" y="0"/>
                    <a:pt x="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914302" y="2471754"/>
              <a:ext cx="30129" cy="25210"/>
            </a:xfrm>
            <a:custGeom>
              <a:avLst/>
              <a:gdLst/>
              <a:ahLst/>
              <a:cxnLst/>
              <a:rect l="l" t="t" r="r" b="b"/>
              <a:pathLst>
                <a:path w="882" h="738" extrusionOk="0">
                  <a:moveTo>
                    <a:pt x="453" y="0"/>
                  </a:moveTo>
                  <a:lnTo>
                    <a:pt x="239" y="215"/>
                  </a:lnTo>
                  <a:cubicBezTo>
                    <a:pt x="1" y="434"/>
                    <a:pt x="212" y="738"/>
                    <a:pt x="453" y="738"/>
                  </a:cubicBezTo>
                  <a:cubicBezTo>
                    <a:pt x="525" y="738"/>
                    <a:pt x="601" y="710"/>
                    <a:pt x="667" y="643"/>
                  </a:cubicBezTo>
                  <a:lnTo>
                    <a:pt x="882" y="429"/>
                  </a:lnTo>
                  <a:lnTo>
                    <a:pt x="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917548" y="2373305"/>
              <a:ext cx="26884" cy="25688"/>
            </a:xfrm>
            <a:custGeom>
              <a:avLst/>
              <a:gdLst/>
              <a:ahLst/>
              <a:cxnLst/>
              <a:rect l="l" t="t" r="r" b="b"/>
              <a:pathLst>
                <a:path w="787" h="752" extrusionOk="0">
                  <a:moveTo>
                    <a:pt x="358" y="1"/>
                  </a:moveTo>
                  <a:lnTo>
                    <a:pt x="144" y="215"/>
                  </a:lnTo>
                  <a:cubicBezTo>
                    <a:pt x="1" y="334"/>
                    <a:pt x="1" y="525"/>
                    <a:pt x="144" y="644"/>
                  </a:cubicBezTo>
                  <a:cubicBezTo>
                    <a:pt x="203" y="715"/>
                    <a:pt x="280" y="751"/>
                    <a:pt x="358" y="751"/>
                  </a:cubicBezTo>
                  <a:cubicBezTo>
                    <a:pt x="435" y="751"/>
                    <a:pt x="513" y="715"/>
                    <a:pt x="572" y="644"/>
                  </a:cubicBezTo>
                  <a:lnTo>
                    <a:pt x="787" y="430"/>
                  </a:lnTo>
                  <a:lnTo>
                    <a:pt x="3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1059927" y="2373305"/>
              <a:ext cx="26884" cy="25688"/>
            </a:xfrm>
            <a:custGeom>
              <a:avLst/>
              <a:gdLst/>
              <a:ahLst/>
              <a:cxnLst/>
              <a:rect l="l" t="t" r="r" b="b"/>
              <a:pathLst>
                <a:path w="787" h="752" extrusionOk="0">
                  <a:moveTo>
                    <a:pt x="357" y="1"/>
                  </a:moveTo>
                  <a:lnTo>
                    <a:pt x="143" y="215"/>
                  </a:lnTo>
                  <a:cubicBezTo>
                    <a:pt x="0" y="334"/>
                    <a:pt x="0" y="525"/>
                    <a:pt x="143" y="644"/>
                  </a:cubicBezTo>
                  <a:cubicBezTo>
                    <a:pt x="203" y="715"/>
                    <a:pt x="280" y="751"/>
                    <a:pt x="357" y="751"/>
                  </a:cubicBezTo>
                  <a:cubicBezTo>
                    <a:pt x="435" y="751"/>
                    <a:pt x="512" y="715"/>
                    <a:pt x="572" y="644"/>
                  </a:cubicBezTo>
                  <a:lnTo>
                    <a:pt x="786" y="430"/>
                  </a:lnTo>
                  <a:lnTo>
                    <a:pt x="3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1086776" y="2347685"/>
              <a:ext cx="26850" cy="25654"/>
            </a:xfrm>
            <a:custGeom>
              <a:avLst/>
              <a:gdLst/>
              <a:ahLst/>
              <a:cxnLst/>
              <a:rect l="l" t="t" r="r" b="b"/>
              <a:pathLst>
                <a:path w="786" h="751" extrusionOk="0">
                  <a:moveTo>
                    <a:pt x="441" y="1"/>
                  </a:moveTo>
                  <a:cubicBezTo>
                    <a:pt x="357" y="1"/>
                    <a:pt x="274" y="36"/>
                    <a:pt x="214" y="108"/>
                  </a:cubicBezTo>
                  <a:lnTo>
                    <a:pt x="0" y="322"/>
                  </a:lnTo>
                  <a:lnTo>
                    <a:pt x="429" y="751"/>
                  </a:lnTo>
                  <a:lnTo>
                    <a:pt x="667" y="537"/>
                  </a:lnTo>
                  <a:cubicBezTo>
                    <a:pt x="786" y="417"/>
                    <a:pt x="786" y="203"/>
                    <a:pt x="667" y="108"/>
                  </a:cubicBezTo>
                  <a:cubicBezTo>
                    <a:pt x="607" y="36"/>
                    <a:pt x="524" y="1"/>
                    <a:pt x="4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1056681" y="2471754"/>
              <a:ext cx="30129" cy="25210"/>
            </a:xfrm>
            <a:custGeom>
              <a:avLst/>
              <a:gdLst/>
              <a:ahLst/>
              <a:cxnLst/>
              <a:rect l="l" t="t" r="r" b="b"/>
              <a:pathLst>
                <a:path w="882" h="738" extrusionOk="0">
                  <a:moveTo>
                    <a:pt x="452" y="0"/>
                  </a:moveTo>
                  <a:lnTo>
                    <a:pt x="238" y="215"/>
                  </a:lnTo>
                  <a:cubicBezTo>
                    <a:pt x="0" y="434"/>
                    <a:pt x="212" y="738"/>
                    <a:pt x="452" y="738"/>
                  </a:cubicBezTo>
                  <a:cubicBezTo>
                    <a:pt x="525" y="738"/>
                    <a:pt x="600" y="710"/>
                    <a:pt x="667" y="643"/>
                  </a:cubicBezTo>
                  <a:lnTo>
                    <a:pt x="881" y="429"/>
                  </a:lnTo>
                  <a:lnTo>
                    <a:pt x="4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858178" y="2291150"/>
              <a:ext cx="315673" cy="358919"/>
            </a:xfrm>
            <a:custGeom>
              <a:avLst/>
              <a:gdLst/>
              <a:ahLst/>
              <a:cxnLst/>
              <a:rect l="l" t="t" r="r" b="b"/>
              <a:pathLst>
                <a:path w="9241" h="10507" extrusionOk="0">
                  <a:moveTo>
                    <a:pt x="4620" y="1578"/>
                  </a:moveTo>
                  <a:cubicBezTo>
                    <a:pt x="4775" y="1578"/>
                    <a:pt x="4930" y="1680"/>
                    <a:pt x="4930" y="1882"/>
                  </a:cubicBezTo>
                  <a:lnTo>
                    <a:pt x="4930" y="2501"/>
                  </a:lnTo>
                  <a:cubicBezTo>
                    <a:pt x="4930" y="2704"/>
                    <a:pt x="4775" y="2805"/>
                    <a:pt x="4620" y="2805"/>
                  </a:cubicBezTo>
                  <a:cubicBezTo>
                    <a:pt x="4465" y="2805"/>
                    <a:pt x="4311" y="2704"/>
                    <a:pt x="4311" y="2501"/>
                  </a:cubicBezTo>
                  <a:lnTo>
                    <a:pt x="4311" y="1882"/>
                  </a:lnTo>
                  <a:cubicBezTo>
                    <a:pt x="4311" y="1680"/>
                    <a:pt x="4465" y="1578"/>
                    <a:pt x="4620" y="1578"/>
                  </a:cubicBezTo>
                  <a:close/>
                  <a:moveTo>
                    <a:pt x="2941" y="1031"/>
                  </a:moveTo>
                  <a:cubicBezTo>
                    <a:pt x="3655" y="1031"/>
                    <a:pt x="4280" y="1960"/>
                    <a:pt x="3620" y="2620"/>
                  </a:cubicBezTo>
                  <a:lnTo>
                    <a:pt x="2739" y="3501"/>
                  </a:lnTo>
                  <a:cubicBezTo>
                    <a:pt x="2540" y="3700"/>
                    <a:pt x="2317" y="3784"/>
                    <a:pt x="2102" y="3784"/>
                  </a:cubicBezTo>
                  <a:cubicBezTo>
                    <a:pt x="1390" y="3784"/>
                    <a:pt x="771" y="2868"/>
                    <a:pt x="1429" y="2192"/>
                  </a:cubicBezTo>
                  <a:lnTo>
                    <a:pt x="2310" y="1310"/>
                  </a:lnTo>
                  <a:cubicBezTo>
                    <a:pt x="2507" y="1113"/>
                    <a:pt x="2728" y="1031"/>
                    <a:pt x="2941" y="1031"/>
                  </a:cubicBezTo>
                  <a:close/>
                  <a:moveTo>
                    <a:pt x="7108" y="1031"/>
                  </a:moveTo>
                  <a:cubicBezTo>
                    <a:pt x="7822" y="1031"/>
                    <a:pt x="8448" y="1960"/>
                    <a:pt x="7788" y="2620"/>
                  </a:cubicBezTo>
                  <a:lnTo>
                    <a:pt x="6906" y="3501"/>
                  </a:lnTo>
                  <a:cubicBezTo>
                    <a:pt x="6707" y="3700"/>
                    <a:pt x="6484" y="3784"/>
                    <a:pt x="6269" y="3784"/>
                  </a:cubicBezTo>
                  <a:cubicBezTo>
                    <a:pt x="5558" y="3784"/>
                    <a:pt x="4938" y="2868"/>
                    <a:pt x="5597" y="2192"/>
                  </a:cubicBezTo>
                  <a:lnTo>
                    <a:pt x="6478" y="1310"/>
                  </a:lnTo>
                  <a:cubicBezTo>
                    <a:pt x="6675" y="1113"/>
                    <a:pt x="6895" y="1031"/>
                    <a:pt x="7108" y="1031"/>
                  </a:cubicBezTo>
                  <a:close/>
                  <a:moveTo>
                    <a:pt x="4620" y="3388"/>
                  </a:moveTo>
                  <a:cubicBezTo>
                    <a:pt x="4775" y="3388"/>
                    <a:pt x="4930" y="3489"/>
                    <a:pt x="4930" y="3692"/>
                  </a:cubicBezTo>
                  <a:lnTo>
                    <a:pt x="4930" y="4621"/>
                  </a:lnTo>
                  <a:cubicBezTo>
                    <a:pt x="4930" y="4835"/>
                    <a:pt x="4775" y="4942"/>
                    <a:pt x="4620" y="4942"/>
                  </a:cubicBezTo>
                  <a:cubicBezTo>
                    <a:pt x="4465" y="4942"/>
                    <a:pt x="4311" y="4835"/>
                    <a:pt x="4311" y="4621"/>
                  </a:cubicBezTo>
                  <a:lnTo>
                    <a:pt x="4311" y="3692"/>
                  </a:lnTo>
                  <a:cubicBezTo>
                    <a:pt x="4311" y="3489"/>
                    <a:pt x="4465" y="3388"/>
                    <a:pt x="4620" y="3388"/>
                  </a:cubicBezTo>
                  <a:close/>
                  <a:moveTo>
                    <a:pt x="2947" y="3910"/>
                  </a:moveTo>
                  <a:cubicBezTo>
                    <a:pt x="3659" y="3910"/>
                    <a:pt x="4278" y="4825"/>
                    <a:pt x="3620" y="5502"/>
                  </a:cubicBezTo>
                  <a:lnTo>
                    <a:pt x="2739" y="6359"/>
                  </a:lnTo>
                  <a:cubicBezTo>
                    <a:pt x="2538" y="6565"/>
                    <a:pt x="2313" y="6652"/>
                    <a:pt x="2096" y="6652"/>
                  </a:cubicBezTo>
                  <a:cubicBezTo>
                    <a:pt x="1387" y="6652"/>
                    <a:pt x="772" y="5730"/>
                    <a:pt x="1429" y="5073"/>
                  </a:cubicBezTo>
                  <a:lnTo>
                    <a:pt x="2310" y="4192"/>
                  </a:lnTo>
                  <a:cubicBezTo>
                    <a:pt x="2509" y="3993"/>
                    <a:pt x="2732" y="3910"/>
                    <a:pt x="2947" y="3910"/>
                  </a:cubicBezTo>
                  <a:close/>
                  <a:moveTo>
                    <a:pt x="7115" y="3910"/>
                  </a:moveTo>
                  <a:cubicBezTo>
                    <a:pt x="7826" y="3910"/>
                    <a:pt x="8446" y="4825"/>
                    <a:pt x="7788" y="5502"/>
                  </a:cubicBezTo>
                  <a:lnTo>
                    <a:pt x="6906" y="6359"/>
                  </a:lnTo>
                  <a:cubicBezTo>
                    <a:pt x="6706" y="6565"/>
                    <a:pt x="6480" y="6652"/>
                    <a:pt x="6263" y="6652"/>
                  </a:cubicBezTo>
                  <a:cubicBezTo>
                    <a:pt x="5554" y="6652"/>
                    <a:pt x="4940" y="5730"/>
                    <a:pt x="5597" y="5073"/>
                  </a:cubicBezTo>
                  <a:cubicBezTo>
                    <a:pt x="5716" y="4954"/>
                    <a:pt x="6240" y="4430"/>
                    <a:pt x="6478" y="4192"/>
                  </a:cubicBezTo>
                  <a:cubicBezTo>
                    <a:pt x="6677" y="3993"/>
                    <a:pt x="6900" y="3910"/>
                    <a:pt x="7115" y="3910"/>
                  </a:cubicBezTo>
                  <a:close/>
                  <a:moveTo>
                    <a:pt x="4620" y="5555"/>
                  </a:moveTo>
                  <a:cubicBezTo>
                    <a:pt x="4775" y="5555"/>
                    <a:pt x="4930" y="5657"/>
                    <a:pt x="4930" y="5859"/>
                  </a:cubicBezTo>
                  <a:lnTo>
                    <a:pt x="4930" y="6788"/>
                  </a:lnTo>
                  <a:cubicBezTo>
                    <a:pt x="4930" y="6990"/>
                    <a:pt x="4775" y="7091"/>
                    <a:pt x="4620" y="7091"/>
                  </a:cubicBezTo>
                  <a:cubicBezTo>
                    <a:pt x="4465" y="7091"/>
                    <a:pt x="4311" y="6990"/>
                    <a:pt x="4311" y="6788"/>
                  </a:cubicBezTo>
                  <a:lnTo>
                    <a:pt x="4311" y="5859"/>
                  </a:lnTo>
                  <a:cubicBezTo>
                    <a:pt x="4311" y="5657"/>
                    <a:pt x="4465" y="5555"/>
                    <a:pt x="4620" y="5555"/>
                  </a:cubicBezTo>
                  <a:close/>
                  <a:moveTo>
                    <a:pt x="4620" y="7728"/>
                  </a:moveTo>
                  <a:cubicBezTo>
                    <a:pt x="4775" y="7728"/>
                    <a:pt x="4930" y="7836"/>
                    <a:pt x="4930" y="8050"/>
                  </a:cubicBezTo>
                  <a:lnTo>
                    <a:pt x="4930" y="8645"/>
                  </a:lnTo>
                  <a:cubicBezTo>
                    <a:pt x="4930" y="8848"/>
                    <a:pt x="4775" y="8949"/>
                    <a:pt x="4620" y="8949"/>
                  </a:cubicBezTo>
                  <a:cubicBezTo>
                    <a:pt x="4465" y="8949"/>
                    <a:pt x="4311" y="8848"/>
                    <a:pt x="4311" y="8645"/>
                  </a:cubicBezTo>
                  <a:lnTo>
                    <a:pt x="4311" y="8050"/>
                  </a:lnTo>
                  <a:cubicBezTo>
                    <a:pt x="4311" y="7836"/>
                    <a:pt x="4465" y="7728"/>
                    <a:pt x="4620" y="7728"/>
                  </a:cubicBezTo>
                  <a:close/>
                  <a:moveTo>
                    <a:pt x="2947" y="6743"/>
                  </a:moveTo>
                  <a:cubicBezTo>
                    <a:pt x="3659" y="6743"/>
                    <a:pt x="4278" y="7659"/>
                    <a:pt x="3620" y="8336"/>
                  </a:cubicBezTo>
                  <a:lnTo>
                    <a:pt x="2739" y="9217"/>
                  </a:lnTo>
                  <a:cubicBezTo>
                    <a:pt x="2542" y="9414"/>
                    <a:pt x="2321" y="9496"/>
                    <a:pt x="2108" y="9496"/>
                  </a:cubicBezTo>
                  <a:cubicBezTo>
                    <a:pt x="1394" y="9496"/>
                    <a:pt x="769" y="8567"/>
                    <a:pt x="1429" y="7907"/>
                  </a:cubicBezTo>
                  <a:lnTo>
                    <a:pt x="2310" y="7026"/>
                  </a:lnTo>
                  <a:cubicBezTo>
                    <a:pt x="2509" y="6827"/>
                    <a:pt x="2732" y="6743"/>
                    <a:pt x="2947" y="6743"/>
                  </a:cubicBezTo>
                  <a:close/>
                  <a:moveTo>
                    <a:pt x="7115" y="6743"/>
                  </a:moveTo>
                  <a:cubicBezTo>
                    <a:pt x="7826" y="6743"/>
                    <a:pt x="8446" y="7659"/>
                    <a:pt x="7788" y="8336"/>
                  </a:cubicBezTo>
                  <a:lnTo>
                    <a:pt x="6906" y="9217"/>
                  </a:lnTo>
                  <a:cubicBezTo>
                    <a:pt x="6709" y="9414"/>
                    <a:pt x="6489" y="9496"/>
                    <a:pt x="6276" y="9496"/>
                  </a:cubicBezTo>
                  <a:cubicBezTo>
                    <a:pt x="5562" y="9496"/>
                    <a:pt x="4936" y="8567"/>
                    <a:pt x="5597" y="7907"/>
                  </a:cubicBezTo>
                  <a:cubicBezTo>
                    <a:pt x="5597" y="7907"/>
                    <a:pt x="6478" y="7026"/>
                    <a:pt x="6478" y="7026"/>
                  </a:cubicBezTo>
                  <a:cubicBezTo>
                    <a:pt x="6677" y="6827"/>
                    <a:pt x="6900" y="6743"/>
                    <a:pt x="7115" y="6743"/>
                  </a:cubicBezTo>
                  <a:close/>
                  <a:moveTo>
                    <a:pt x="929" y="1"/>
                  </a:moveTo>
                  <a:cubicBezTo>
                    <a:pt x="405" y="1"/>
                    <a:pt x="0" y="405"/>
                    <a:pt x="0" y="929"/>
                  </a:cubicBezTo>
                  <a:lnTo>
                    <a:pt x="0" y="9598"/>
                  </a:lnTo>
                  <a:cubicBezTo>
                    <a:pt x="0" y="10098"/>
                    <a:pt x="405" y="10503"/>
                    <a:pt x="929" y="10503"/>
                  </a:cubicBezTo>
                  <a:lnTo>
                    <a:pt x="4025" y="10503"/>
                  </a:lnTo>
                  <a:cubicBezTo>
                    <a:pt x="4040" y="10505"/>
                    <a:pt x="4054" y="10506"/>
                    <a:pt x="4068" y="10506"/>
                  </a:cubicBezTo>
                  <a:cubicBezTo>
                    <a:pt x="4192" y="10506"/>
                    <a:pt x="4292" y="10417"/>
                    <a:pt x="4334" y="10288"/>
                  </a:cubicBezTo>
                  <a:cubicBezTo>
                    <a:pt x="4334" y="10098"/>
                    <a:pt x="4483" y="10003"/>
                    <a:pt x="4632" y="10003"/>
                  </a:cubicBezTo>
                  <a:cubicBezTo>
                    <a:pt x="4781" y="10003"/>
                    <a:pt x="4930" y="10098"/>
                    <a:pt x="4930" y="10288"/>
                  </a:cubicBezTo>
                  <a:cubicBezTo>
                    <a:pt x="4951" y="10417"/>
                    <a:pt x="5049" y="10506"/>
                    <a:pt x="5172" y="10506"/>
                  </a:cubicBezTo>
                  <a:cubicBezTo>
                    <a:pt x="5186" y="10506"/>
                    <a:pt x="5201" y="10505"/>
                    <a:pt x="5216" y="10503"/>
                  </a:cubicBezTo>
                  <a:lnTo>
                    <a:pt x="8335" y="10503"/>
                  </a:lnTo>
                  <a:cubicBezTo>
                    <a:pt x="8835" y="10503"/>
                    <a:pt x="9240" y="10098"/>
                    <a:pt x="9240" y="9598"/>
                  </a:cubicBezTo>
                  <a:lnTo>
                    <a:pt x="9240" y="929"/>
                  </a:lnTo>
                  <a:cubicBezTo>
                    <a:pt x="9240" y="405"/>
                    <a:pt x="8835" y="1"/>
                    <a:pt x="8335" y="1"/>
                  </a:cubicBezTo>
                  <a:lnTo>
                    <a:pt x="5216" y="1"/>
                  </a:lnTo>
                  <a:cubicBezTo>
                    <a:pt x="5073" y="1"/>
                    <a:pt x="4954" y="72"/>
                    <a:pt x="4930" y="215"/>
                  </a:cubicBezTo>
                  <a:cubicBezTo>
                    <a:pt x="4930" y="417"/>
                    <a:pt x="4781" y="519"/>
                    <a:pt x="4632" y="519"/>
                  </a:cubicBezTo>
                  <a:cubicBezTo>
                    <a:pt x="4483" y="519"/>
                    <a:pt x="4334" y="417"/>
                    <a:pt x="4334" y="215"/>
                  </a:cubicBezTo>
                  <a:cubicBezTo>
                    <a:pt x="4287" y="72"/>
                    <a:pt x="4168" y="1"/>
                    <a:pt x="40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1086776" y="2445758"/>
              <a:ext cx="30300" cy="26030"/>
            </a:xfrm>
            <a:custGeom>
              <a:avLst/>
              <a:gdLst/>
              <a:ahLst/>
              <a:cxnLst/>
              <a:rect l="l" t="t" r="r" b="b"/>
              <a:pathLst>
                <a:path w="887" h="762" extrusionOk="0">
                  <a:moveTo>
                    <a:pt x="429" y="0"/>
                  </a:moveTo>
                  <a:cubicBezTo>
                    <a:pt x="356" y="0"/>
                    <a:pt x="281" y="28"/>
                    <a:pt x="214" y="95"/>
                  </a:cubicBezTo>
                  <a:lnTo>
                    <a:pt x="0" y="309"/>
                  </a:lnTo>
                  <a:lnTo>
                    <a:pt x="429" y="761"/>
                  </a:lnTo>
                  <a:lnTo>
                    <a:pt x="667" y="523"/>
                  </a:lnTo>
                  <a:cubicBezTo>
                    <a:pt x="886" y="304"/>
                    <a:pt x="671" y="0"/>
                    <a:pt x="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19"/>
          <p:cNvGrpSpPr/>
          <p:nvPr/>
        </p:nvGrpSpPr>
        <p:grpSpPr>
          <a:xfrm>
            <a:off x="5084656" y="2791734"/>
            <a:ext cx="401482" cy="360388"/>
            <a:chOff x="3972681" y="3463419"/>
            <a:chExt cx="401482" cy="360388"/>
          </a:xfrm>
        </p:grpSpPr>
        <p:sp>
          <p:nvSpPr>
            <p:cNvPr id="421" name="Google Shape;421;p19"/>
            <p:cNvSpPr/>
            <p:nvPr/>
          </p:nvSpPr>
          <p:spPr>
            <a:xfrm>
              <a:off x="4042607" y="3517221"/>
              <a:ext cx="146068" cy="139817"/>
            </a:xfrm>
            <a:custGeom>
              <a:avLst/>
              <a:gdLst/>
              <a:ahLst/>
              <a:cxnLst/>
              <a:rect l="l" t="t" r="r" b="b"/>
              <a:pathLst>
                <a:path w="4276" h="4093" extrusionOk="0">
                  <a:moveTo>
                    <a:pt x="3890" y="1"/>
                  </a:moveTo>
                  <a:cubicBezTo>
                    <a:pt x="1731" y="1"/>
                    <a:pt x="1" y="1866"/>
                    <a:pt x="203" y="4093"/>
                  </a:cubicBezTo>
                  <a:cubicBezTo>
                    <a:pt x="394" y="3831"/>
                    <a:pt x="584" y="3617"/>
                    <a:pt x="799" y="3426"/>
                  </a:cubicBezTo>
                  <a:lnTo>
                    <a:pt x="823" y="3402"/>
                  </a:lnTo>
                  <a:cubicBezTo>
                    <a:pt x="965" y="1926"/>
                    <a:pt x="2132" y="759"/>
                    <a:pt x="3609" y="616"/>
                  </a:cubicBezTo>
                  <a:cubicBezTo>
                    <a:pt x="3823" y="402"/>
                    <a:pt x="4038" y="187"/>
                    <a:pt x="4276" y="21"/>
                  </a:cubicBezTo>
                  <a:cubicBezTo>
                    <a:pt x="4146" y="7"/>
                    <a:pt x="4017" y="1"/>
                    <a:pt x="38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4163431" y="3630974"/>
              <a:ext cx="146000" cy="139031"/>
            </a:xfrm>
            <a:custGeom>
              <a:avLst/>
              <a:gdLst/>
              <a:ahLst/>
              <a:cxnLst/>
              <a:rect l="l" t="t" r="r" b="b"/>
              <a:pathLst>
                <a:path w="4274" h="4070" extrusionOk="0">
                  <a:moveTo>
                    <a:pt x="4049" y="1"/>
                  </a:moveTo>
                  <a:lnTo>
                    <a:pt x="4049" y="1"/>
                  </a:lnTo>
                  <a:cubicBezTo>
                    <a:pt x="3882" y="239"/>
                    <a:pt x="3668" y="453"/>
                    <a:pt x="3454" y="644"/>
                  </a:cubicBezTo>
                  <a:lnTo>
                    <a:pt x="3454" y="668"/>
                  </a:lnTo>
                  <a:cubicBezTo>
                    <a:pt x="3311" y="2144"/>
                    <a:pt x="2144" y="3311"/>
                    <a:pt x="667" y="3454"/>
                  </a:cubicBezTo>
                  <a:cubicBezTo>
                    <a:pt x="453" y="3668"/>
                    <a:pt x="239" y="3883"/>
                    <a:pt x="0" y="4049"/>
                  </a:cubicBezTo>
                  <a:cubicBezTo>
                    <a:pt x="130" y="4063"/>
                    <a:pt x="259" y="4069"/>
                    <a:pt x="386" y="4069"/>
                  </a:cubicBezTo>
                  <a:cubicBezTo>
                    <a:pt x="2545" y="4069"/>
                    <a:pt x="4274" y="2205"/>
                    <a:pt x="40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3972681" y="3463419"/>
              <a:ext cx="401482" cy="360388"/>
            </a:xfrm>
            <a:custGeom>
              <a:avLst/>
              <a:gdLst/>
              <a:ahLst/>
              <a:cxnLst/>
              <a:rect l="l" t="t" r="r" b="b"/>
              <a:pathLst>
                <a:path w="11753" h="10550" extrusionOk="0">
                  <a:moveTo>
                    <a:pt x="5939" y="608"/>
                  </a:moveTo>
                  <a:cubicBezTo>
                    <a:pt x="6694" y="608"/>
                    <a:pt x="7481" y="802"/>
                    <a:pt x="8252" y="1238"/>
                  </a:cubicBezTo>
                  <a:cubicBezTo>
                    <a:pt x="9109" y="1453"/>
                    <a:pt x="9776" y="2120"/>
                    <a:pt x="9990" y="2977"/>
                  </a:cubicBezTo>
                  <a:cubicBezTo>
                    <a:pt x="11752" y="6073"/>
                    <a:pt x="9514" y="9931"/>
                    <a:pt x="5942" y="9931"/>
                  </a:cubicBezTo>
                  <a:cubicBezTo>
                    <a:pt x="5156" y="9931"/>
                    <a:pt x="4346" y="9716"/>
                    <a:pt x="3655" y="9335"/>
                  </a:cubicBezTo>
                  <a:cubicBezTo>
                    <a:pt x="2798" y="9121"/>
                    <a:pt x="2131" y="8454"/>
                    <a:pt x="1917" y="7597"/>
                  </a:cubicBezTo>
                  <a:cubicBezTo>
                    <a:pt x="1" y="4267"/>
                    <a:pt x="2663" y="608"/>
                    <a:pt x="5939" y="608"/>
                  </a:cubicBezTo>
                  <a:close/>
                  <a:moveTo>
                    <a:pt x="5942" y="0"/>
                  </a:moveTo>
                  <a:cubicBezTo>
                    <a:pt x="3036" y="0"/>
                    <a:pt x="679" y="2358"/>
                    <a:pt x="679" y="5287"/>
                  </a:cubicBezTo>
                  <a:cubicBezTo>
                    <a:pt x="679" y="8192"/>
                    <a:pt x="3036" y="10550"/>
                    <a:pt x="5942" y="10550"/>
                  </a:cubicBezTo>
                  <a:lnTo>
                    <a:pt x="5989" y="10550"/>
                  </a:lnTo>
                  <a:cubicBezTo>
                    <a:pt x="8895" y="10526"/>
                    <a:pt x="11252" y="8168"/>
                    <a:pt x="11228" y="5263"/>
                  </a:cubicBezTo>
                  <a:cubicBezTo>
                    <a:pt x="11228" y="2358"/>
                    <a:pt x="8871" y="0"/>
                    <a:pt x="5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4031061" y="3608223"/>
              <a:ext cx="180399" cy="155462"/>
            </a:xfrm>
            <a:custGeom>
              <a:avLst/>
              <a:gdLst/>
              <a:ahLst/>
              <a:cxnLst/>
              <a:rect l="l" t="t" r="r" b="b"/>
              <a:pathLst>
                <a:path w="5281" h="4551" extrusionOk="0">
                  <a:moveTo>
                    <a:pt x="2780" y="0"/>
                  </a:moveTo>
                  <a:lnTo>
                    <a:pt x="1280" y="1524"/>
                  </a:lnTo>
                  <a:cubicBezTo>
                    <a:pt x="0" y="2785"/>
                    <a:pt x="1175" y="4551"/>
                    <a:pt x="2544" y="4551"/>
                  </a:cubicBezTo>
                  <a:cubicBezTo>
                    <a:pt x="2959" y="4551"/>
                    <a:pt x="3392" y="4389"/>
                    <a:pt x="3780" y="4001"/>
                  </a:cubicBezTo>
                  <a:lnTo>
                    <a:pt x="5280" y="2524"/>
                  </a:lnTo>
                  <a:lnTo>
                    <a:pt x="27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4140646" y="3523540"/>
              <a:ext cx="180433" cy="155462"/>
            </a:xfrm>
            <a:custGeom>
              <a:avLst/>
              <a:gdLst/>
              <a:ahLst/>
              <a:cxnLst/>
              <a:rect l="l" t="t" r="r" b="b"/>
              <a:pathLst>
                <a:path w="5282" h="4551" extrusionOk="0">
                  <a:moveTo>
                    <a:pt x="2735" y="0"/>
                  </a:moveTo>
                  <a:cubicBezTo>
                    <a:pt x="2321" y="0"/>
                    <a:pt x="1888" y="163"/>
                    <a:pt x="1501" y="550"/>
                  </a:cubicBezTo>
                  <a:lnTo>
                    <a:pt x="1" y="2050"/>
                  </a:lnTo>
                  <a:lnTo>
                    <a:pt x="2501" y="4551"/>
                  </a:lnTo>
                  <a:lnTo>
                    <a:pt x="4001" y="3051"/>
                  </a:lnTo>
                  <a:cubicBezTo>
                    <a:pt x="5281" y="1771"/>
                    <a:pt x="4105" y="0"/>
                    <a:pt x="27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 name="Google Shape;426;p19"/>
          <p:cNvGrpSpPr/>
          <p:nvPr/>
        </p:nvGrpSpPr>
        <p:grpSpPr>
          <a:xfrm>
            <a:off x="5113322" y="4195430"/>
            <a:ext cx="344162" cy="366947"/>
            <a:chOff x="1636684" y="4629949"/>
            <a:chExt cx="344162" cy="366947"/>
          </a:xfrm>
        </p:grpSpPr>
        <p:sp>
          <p:nvSpPr>
            <p:cNvPr id="427" name="Google Shape;427;p19"/>
            <p:cNvSpPr/>
            <p:nvPr/>
          </p:nvSpPr>
          <p:spPr>
            <a:xfrm>
              <a:off x="1805093" y="4910539"/>
              <a:ext cx="25244" cy="21179"/>
            </a:xfrm>
            <a:custGeom>
              <a:avLst/>
              <a:gdLst/>
              <a:ahLst/>
              <a:cxnLst/>
              <a:rect l="l" t="t" r="r" b="b"/>
              <a:pathLst>
                <a:path w="739" h="620" extrusionOk="0">
                  <a:moveTo>
                    <a:pt x="446" y="0"/>
                  </a:moveTo>
                  <a:cubicBezTo>
                    <a:pt x="433" y="0"/>
                    <a:pt x="419" y="1"/>
                    <a:pt x="405" y="3"/>
                  </a:cubicBezTo>
                  <a:cubicBezTo>
                    <a:pt x="143" y="3"/>
                    <a:pt x="0" y="336"/>
                    <a:pt x="191" y="527"/>
                  </a:cubicBezTo>
                  <a:cubicBezTo>
                    <a:pt x="254" y="590"/>
                    <a:pt x="336" y="619"/>
                    <a:pt x="417" y="619"/>
                  </a:cubicBezTo>
                  <a:cubicBezTo>
                    <a:pt x="580" y="619"/>
                    <a:pt x="738" y="503"/>
                    <a:pt x="738" y="312"/>
                  </a:cubicBezTo>
                  <a:cubicBezTo>
                    <a:pt x="738" y="136"/>
                    <a:pt x="616" y="0"/>
                    <a:pt x="4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1890493" y="4910539"/>
              <a:ext cx="25244" cy="21179"/>
            </a:xfrm>
            <a:custGeom>
              <a:avLst/>
              <a:gdLst/>
              <a:ahLst/>
              <a:cxnLst/>
              <a:rect l="l" t="t" r="r" b="b"/>
              <a:pathLst>
                <a:path w="739" h="620" extrusionOk="0">
                  <a:moveTo>
                    <a:pt x="466" y="0"/>
                  </a:moveTo>
                  <a:cubicBezTo>
                    <a:pt x="454" y="0"/>
                    <a:pt x="442" y="1"/>
                    <a:pt x="429" y="3"/>
                  </a:cubicBezTo>
                  <a:cubicBezTo>
                    <a:pt x="144" y="3"/>
                    <a:pt x="1" y="336"/>
                    <a:pt x="191" y="527"/>
                  </a:cubicBezTo>
                  <a:cubicBezTo>
                    <a:pt x="263" y="590"/>
                    <a:pt x="347" y="619"/>
                    <a:pt x="429" y="619"/>
                  </a:cubicBezTo>
                  <a:cubicBezTo>
                    <a:pt x="591" y="619"/>
                    <a:pt x="739" y="503"/>
                    <a:pt x="739" y="312"/>
                  </a:cubicBezTo>
                  <a:cubicBezTo>
                    <a:pt x="739" y="136"/>
                    <a:pt x="616" y="0"/>
                    <a:pt x="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1744083" y="4845532"/>
              <a:ext cx="236763" cy="151363"/>
            </a:xfrm>
            <a:custGeom>
              <a:avLst/>
              <a:gdLst/>
              <a:ahLst/>
              <a:cxnLst/>
              <a:rect l="l" t="t" r="r" b="b"/>
              <a:pathLst>
                <a:path w="6931" h="4431" extrusionOk="0">
                  <a:moveTo>
                    <a:pt x="2213" y="1266"/>
                  </a:moveTo>
                  <a:cubicBezTo>
                    <a:pt x="2690" y="1266"/>
                    <a:pt x="3144" y="1638"/>
                    <a:pt x="3144" y="2215"/>
                  </a:cubicBezTo>
                  <a:cubicBezTo>
                    <a:pt x="3144" y="2739"/>
                    <a:pt x="2715" y="3144"/>
                    <a:pt x="2215" y="3144"/>
                  </a:cubicBezTo>
                  <a:cubicBezTo>
                    <a:pt x="1358" y="3144"/>
                    <a:pt x="953" y="2144"/>
                    <a:pt x="1548" y="1549"/>
                  </a:cubicBezTo>
                  <a:cubicBezTo>
                    <a:pt x="1743" y="1354"/>
                    <a:pt x="1981" y="1266"/>
                    <a:pt x="2213" y="1266"/>
                  </a:cubicBezTo>
                  <a:close/>
                  <a:moveTo>
                    <a:pt x="4719" y="1266"/>
                  </a:moveTo>
                  <a:cubicBezTo>
                    <a:pt x="5204" y="1266"/>
                    <a:pt x="5668" y="1638"/>
                    <a:pt x="5668" y="2215"/>
                  </a:cubicBezTo>
                  <a:cubicBezTo>
                    <a:pt x="5644" y="2739"/>
                    <a:pt x="5239" y="3144"/>
                    <a:pt x="4715" y="3144"/>
                  </a:cubicBezTo>
                  <a:cubicBezTo>
                    <a:pt x="3882" y="3144"/>
                    <a:pt x="3453" y="2144"/>
                    <a:pt x="4049" y="1549"/>
                  </a:cubicBezTo>
                  <a:cubicBezTo>
                    <a:pt x="4243" y="1354"/>
                    <a:pt x="4484" y="1266"/>
                    <a:pt x="4719" y="1266"/>
                  </a:cubicBezTo>
                  <a:close/>
                  <a:moveTo>
                    <a:pt x="310" y="1"/>
                  </a:moveTo>
                  <a:cubicBezTo>
                    <a:pt x="143" y="1"/>
                    <a:pt x="0" y="144"/>
                    <a:pt x="0" y="334"/>
                  </a:cubicBezTo>
                  <a:lnTo>
                    <a:pt x="0" y="4121"/>
                  </a:lnTo>
                  <a:cubicBezTo>
                    <a:pt x="0" y="4287"/>
                    <a:pt x="143" y="4430"/>
                    <a:pt x="310" y="4430"/>
                  </a:cubicBezTo>
                  <a:lnTo>
                    <a:pt x="6621" y="4430"/>
                  </a:lnTo>
                  <a:cubicBezTo>
                    <a:pt x="6787" y="4430"/>
                    <a:pt x="6930" y="4287"/>
                    <a:pt x="6906" y="4121"/>
                  </a:cubicBezTo>
                  <a:lnTo>
                    <a:pt x="6906" y="334"/>
                  </a:lnTo>
                  <a:cubicBezTo>
                    <a:pt x="6906" y="167"/>
                    <a:pt x="6787" y="25"/>
                    <a:pt x="6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1636684" y="4629949"/>
              <a:ext cx="279053" cy="65143"/>
            </a:xfrm>
            <a:custGeom>
              <a:avLst/>
              <a:gdLst/>
              <a:ahLst/>
              <a:cxnLst/>
              <a:rect l="l" t="t" r="r" b="b"/>
              <a:pathLst>
                <a:path w="8169" h="1907" extrusionOk="0">
                  <a:moveTo>
                    <a:pt x="310" y="1"/>
                  </a:moveTo>
                  <a:cubicBezTo>
                    <a:pt x="144" y="1"/>
                    <a:pt x="1" y="144"/>
                    <a:pt x="1" y="310"/>
                  </a:cubicBezTo>
                  <a:lnTo>
                    <a:pt x="1" y="1906"/>
                  </a:lnTo>
                  <a:lnTo>
                    <a:pt x="8169" y="1906"/>
                  </a:lnTo>
                  <a:lnTo>
                    <a:pt x="8169" y="310"/>
                  </a:lnTo>
                  <a:cubicBezTo>
                    <a:pt x="8169" y="144"/>
                    <a:pt x="8050" y="1"/>
                    <a:pt x="78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1657829" y="4716203"/>
              <a:ext cx="235977" cy="280693"/>
            </a:xfrm>
            <a:custGeom>
              <a:avLst/>
              <a:gdLst/>
              <a:ahLst/>
              <a:cxnLst/>
              <a:rect l="l" t="t" r="r" b="b"/>
              <a:pathLst>
                <a:path w="6908" h="8217" extrusionOk="0">
                  <a:moveTo>
                    <a:pt x="25" y="0"/>
                  </a:moveTo>
                  <a:lnTo>
                    <a:pt x="25" y="7907"/>
                  </a:lnTo>
                  <a:cubicBezTo>
                    <a:pt x="1" y="8073"/>
                    <a:pt x="144" y="8216"/>
                    <a:pt x="334" y="8216"/>
                  </a:cubicBezTo>
                  <a:lnTo>
                    <a:pt x="1954" y="8216"/>
                  </a:lnTo>
                  <a:cubicBezTo>
                    <a:pt x="1858" y="7954"/>
                    <a:pt x="1930" y="7883"/>
                    <a:pt x="1906" y="6311"/>
                  </a:cubicBezTo>
                  <a:lnTo>
                    <a:pt x="1906" y="6287"/>
                  </a:lnTo>
                  <a:lnTo>
                    <a:pt x="953" y="6287"/>
                  </a:lnTo>
                  <a:cubicBezTo>
                    <a:pt x="787" y="6287"/>
                    <a:pt x="644" y="6144"/>
                    <a:pt x="644" y="5978"/>
                  </a:cubicBezTo>
                  <a:lnTo>
                    <a:pt x="644" y="953"/>
                  </a:lnTo>
                  <a:cubicBezTo>
                    <a:pt x="644" y="786"/>
                    <a:pt x="787" y="643"/>
                    <a:pt x="953" y="643"/>
                  </a:cubicBezTo>
                  <a:lnTo>
                    <a:pt x="6907" y="643"/>
                  </a:lnTo>
                  <a:lnTo>
                    <a:pt x="69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1700939" y="4760132"/>
              <a:ext cx="193653" cy="149723"/>
            </a:xfrm>
            <a:custGeom>
              <a:avLst/>
              <a:gdLst/>
              <a:ahLst/>
              <a:cxnLst/>
              <a:rect l="l" t="t" r="r" b="b"/>
              <a:pathLst>
                <a:path w="5669" h="4383" extrusionOk="0">
                  <a:moveTo>
                    <a:pt x="1" y="0"/>
                  </a:moveTo>
                  <a:lnTo>
                    <a:pt x="1" y="4382"/>
                  </a:lnTo>
                  <a:lnTo>
                    <a:pt x="644" y="4382"/>
                  </a:lnTo>
                  <a:lnTo>
                    <a:pt x="644" y="2834"/>
                  </a:lnTo>
                  <a:cubicBezTo>
                    <a:pt x="644" y="2310"/>
                    <a:pt x="1049" y="1905"/>
                    <a:pt x="1573" y="1905"/>
                  </a:cubicBezTo>
                  <a:lnTo>
                    <a:pt x="5669" y="1882"/>
                  </a:lnTo>
                  <a:lnTo>
                    <a:pt x="5669" y="1262"/>
                  </a:lnTo>
                  <a:lnTo>
                    <a:pt x="954" y="1262"/>
                  </a:lnTo>
                  <a:cubicBezTo>
                    <a:pt x="946" y="1263"/>
                    <a:pt x="938" y="1263"/>
                    <a:pt x="931" y="1263"/>
                  </a:cubicBezTo>
                  <a:cubicBezTo>
                    <a:pt x="492" y="1263"/>
                    <a:pt x="485" y="617"/>
                    <a:pt x="909" y="617"/>
                  </a:cubicBezTo>
                  <a:cubicBezTo>
                    <a:pt x="923" y="617"/>
                    <a:pt x="938" y="618"/>
                    <a:pt x="954" y="619"/>
                  </a:cubicBezTo>
                  <a:lnTo>
                    <a:pt x="5669" y="619"/>
                  </a:lnTo>
                  <a:lnTo>
                    <a:pt x="56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Google Shape;535;p22">
            <a:extLst>
              <a:ext uri="{FF2B5EF4-FFF2-40B4-BE49-F238E27FC236}">
                <a16:creationId xmlns:a16="http://schemas.microsoft.com/office/drawing/2014/main" id="{F5223A93-16D9-5C4E-006B-DB4849F72BA6}"/>
              </a:ext>
            </a:extLst>
          </p:cNvPr>
          <p:cNvSpPr/>
          <p:nvPr/>
        </p:nvSpPr>
        <p:spPr>
          <a:xfrm rot="16200000">
            <a:off x="4163950" y="1906089"/>
            <a:ext cx="1290925" cy="4741100"/>
          </a:xfrm>
          <a:prstGeom prst="rect">
            <a:avLst/>
          </a:prstGeom>
          <a:solidFill>
            <a:srgbClr val="FFDB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35;p22">
            <a:extLst>
              <a:ext uri="{FF2B5EF4-FFF2-40B4-BE49-F238E27FC236}">
                <a16:creationId xmlns:a16="http://schemas.microsoft.com/office/drawing/2014/main" id="{CC7B9E21-F297-97D2-8B6E-7FC994816BB8}"/>
              </a:ext>
            </a:extLst>
          </p:cNvPr>
          <p:cNvSpPr/>
          <p:nvPr/>
        </p:nvSpPr>
        <p:spPr>
          <a:xfrm rot="16200000">
            <a:off x="4163950" y="296668"/>
            <a:ext cx="1290925" cy="4741100"/>
          </a:xfrm>
          <a:prstGeom prst="rect">
            <a:avLst/>
          </a:prstGeom>
          <a:solidFill>
            <a:srgbClr val="FFDB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E79F4987-1308-0A86-D713-2617A20AEFFD}"/>
              </a:ext>
            </a:extLst>
          </p:cNvPr>
          <p:cNvSpPr>
            <a:spLocks noGrp="1"/>
          </p:cNvSpPr>
          <p:nvPr>
            <p:ph type="title"/>
          </p:nvPr>
        </p:nvSpPr>
        <p:spPr/>
        <p:txBody>
          <a:bodyPr>
            <a:normAutofit fontScale="90000"/>
          </a:bodyPr>
          <a:lstStyle/>
          <a:p>
            <a:r>
              <a:rPr lang="en-US" altLang="zh-CN" dirty="0"/>
              <a:t>Naloxone</a:t>
            </a:r>
            <a:endParaRPr lang="en-US" dirty="0"/>
          </a:p>
        </p:txBody>
      </p:sp>
      <p:sp>
        <p:nvSpPr>
          <p:cNvPr id="3" name="Google Shape;535;p22">
            <a:extLst>
              <a:ext uri="{FF2B5EF4-FFF2-40B4-BE49-F238E27FC236}">
                <a16:creationId xmlns:a16="http://schemas.microsoft.com/office/drawing/2014/main" id="{D61A3692-27FE-5347-46C0-C6260EC20B33}"/>
              </a:ext>
            </a:extLst>
          </p:cNvPr>
          <p:cNvSpPr/>
          <p:nvPr/>
        </p:nvSpPr>
        <p:spPr>
          <a:xfrm rot="16200000">
            <a:off x="4273854" y="-1052118"/>
            <a:ext cx="902014" cy="4572000"/>
          </a:xfrm>
          <a:prstGeom prst="rect">
            <a:avLst/>
          </a:prstGeom>
          <a:solidFill>
            <a:srgbClr val="FFDB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546;p22">
            <a:extLst>
              <a:ext uri="{FF2B5EF4-FFF2-40B4-BE49-F238E27FC236}">
                <a16:creationId xmlns:a16="http://schemas.microsoft.com/office/drawing/2014/main" id="{6CFFCECA-8187-1CEF-5B24-66DCF14D23F6}"/>
              </a:ext>
            </a:extLst>
          </p:cNvPr>
          <p:cNvGrpSpPr/>
          <p:nvPr/>
        </p:nvGrpSpPr>
        <p:grpSpPr>
          <a:xfrm rot="12312160">
            <a:off x="1971414" y="888734"/>
            <a:ext cx="513650" cy="787775"/>
            <a:chOff x="1230863" y="1563313"/>
            <a:chExt cx="513650" cy="787775"/>
          </a:xfrm>
        </p:grpSpPr>
        <p:sp>
          <p:nvSpPr>
            <p:cNvPr id="5" name="Google Shape;547;p22">
              <a:extLst>
                <a:ext uri="{FF2B5EF4-FFF2-40B4-BE49-F238E27FC236}">
                  <a16:creationId xmlns:a16="http://schemas.microsoft.com/office/drawing/2014/main" id="{C3E27890-A771-C1F8-0909-D463DEADCBFC}"/>
                </a:ext>
              </a:extLst>
            </p:cNvPr>
            <p:cNvSpPr/>
            <p:nvPr/>
          </p:nvSpPr>
          <p:spPr>
            <a:xfrm>
              <a:off x="1230863" y="1563313"/>
              <a:ext cx="513650" cy="787775"/>
            </a:xfrm>
            <a:custGeom>
              <a:avLst/>
              <a:gdLst/>
              <a:ahLst/>
              <a:cxnLst/>
              <a:rect l="l" t="t" r="r" b="b"/>
              <a:pathLst>
                <a:path w="20546" h="31511" extrusionOk="0">
                  <a:moveTo>
                    <a:pt x="13241" y="0"/>
                  </a:moveTo>
                  <a:lnTo>
                    <a:pt x="12971" y="17"/>
                  </a:lnTo>
                  <a:lnTo>
                    <a:pt x="12701" y="44"/>
                  </a:lnTo>
                  <a:lnTo>
                    <a:pt x="12431" y="78"/>
                  </a:lnTo>
                  <a:lnTo>
                    <a:pt x="12169" y="131"/>
                  </a:lnTo>
                  <a:lnTo>
                    <a:pt x="11908" y="183"/>
                  </a:lnTo>
                  <a:lnTo>
                    <a:pt x="11646" y="253"/>
                  </a:lnTo>
                  <a:lnTo>
                    <a:pt x="11393" y="331"/>
                  </a:lnTo>
                  <a:lnTo>
                    <a:pt x="11141" y="410"/>
                  </a:lnTo>
                  <a:lnTo>
                    <a:pt x="10897" y="506"/>
                  </a:lnTo>
                  <a:lnTo>
                    <a:pt x="10653" y="610"/>
                  </a:lnTo>
                  <a:lnTo>
                    <a:pt x="10417" y="723"/>
                  </a:lnTo>
                  <a:lnTo>
                    <a:pt x="10182" y="846"/>
                  </a:lnTo>
                  <a:lnTo>
                    <a:pt x="9946" y="976"/>
                  </a:lnTo>
                  <a:lnTo>
                    <a:pt x="9729" y="1116"/>
                  </a:lnTo>
                  <a:lnTo>
                    <a:pt x="9502" y="1264"/>
                  </a:lnTo>
                  <a:lnTo>
                    <a:pt x="9293" y="1412"/>
                  </a:lnTo>
                  <a:lnTo>
                    <a:pt x="9084" y="1578"/>
                  </a:lnTo>
                  <a:lnTo>
                    <a:pt x="8883" y="1743"/>
                  </a:lnTo>
                  <a:lnTo>
                    <a:pt x="8683" y="1926"/>
                  </a:lnTo>
                  <a:lnTo>
                    <a:pt x="8499" y="2109"/>
                  </a:lnTo>
                  <a:lnTo>
                    <a:pt x="8316" y="2301"/>
                  </a:lnTo>
                  <a:lnTo>
                    <a:pt x="8142" y="2502"/>
                  </a:lnTo>
                  <a:lnTo>
                    <a:pt x="7976" y="2711"/>
                  </a:lnTo>
                  <a:lnTo>
                    <a:pt x="7811" y="2920"/>
                  </a:lnTo>
                  <a:lnTo>
                    <a:pt x="7663" y="3138"/>
                  </a:lnTo>
                  <a:lnTo>
                    <a:pt x="7515" y="3365"/>
                  </a:lnTo>
                  <a:lnTo>
                    <a:pt x="7384" y="3591"/>
                  </a:lnTo>
                  <a:lnTo>
                    <a:pt x="7253" y="3835"/>
                  </a:lnTo>
                  <a:lnTo>
                    <a:pt x="7131" y="4079"/>
                  </a:lnTo>
                  <a:lnTo>
                    <a:pt x="7026" y="4324"/>
                  </a:lnTo>
                  <a:lnTo>
                    <a:pt x="6922" y="4576"/>
                  </a:lnTo>
                  <a:lnTo>
                    <a:pt x="437" y="22036"/>
                  </a:lnTo>
                  <a:lnTo>
                    <a:pt x="323" y="22385"/>
                  </a:lnTo>
                  <a:lnTo>
                    <a:pt x="219" y="22725"/>
                  </a:lnTo>
                  <a:lnTo>
                    <a:pt x="140" y="23064"/>
                  </a:lnTo>
                  <a:lnTo>
                    <a:pt x="79" y="23413"/>
                  </a:lnTo>
                  <a:lnTo>
                    <a:pt x="36" y="23762"/>
                  </a:lnTo>
                  <a:lnTo>
                    <a:pt x="9" y="24102"/>
                  </a:lnTo>
                  <a:lnTo>
                    <a:pt x="1" y="24450"/>
                  </a:lnTo>
                  <a:lnTo>
                    <a:pt x="1" y="24790"/>
                  </a:lnTo>
                  <a:lnTo>
                    <a:pt x="27" y="25130"/>
                  </a:lnTo>
                  <a:lnTo>
                    <a:pt x="70" y="25470"/>
                  </a:lnTo>
                  <a:lnTo>
                    <a:pt x="123" y="25810"/>
                  </a:lnTo>
                  <a:lnTo>
                    <a:pt x="192" y="26141"/>
                  </a:lnTo>
                  <a:lnTo>
                    <a:pt x="280" y="26464"/>
                  </a:lnTo>
                  <a:lnTo>
                    <a:pt x="384" y="26786"/>
                  </a:lnTo>
                  <a:lnTo>
                    <a:pt x="506" y="27100"/>
                  </a:lnTo>
                  <a:lnTo>
                    <a:pt x="637" y="27414"/>
                  </a:lnTo>
                  <a:lnTo>
                    <a:pt x="785" y="27710"/>
                  </a:lnTo>
                  <a:lnTo>
                    <a:pt x="951" y="28007"/>
                  </a:lnTo>
                  <a:lnTo>
                    <a:pt x="1125" y="28294"/>
                  </a:lnTo>
                  <a:lnTo>
                    <a:pt x="1317" y="28582"/>
                  </a:lnTo>
                  <a:lnTo>
                    <a:pt x="1517" y="28852"/>
                  </a:lnTo>
                  <a:lnTo>
                    <a:pt x="1735" y="29114"/>
                  </a:lnTo>
                  <a:lnTo>
                    <a:pt x="1962" y="29358"/>
                  </a:lnTo>
                  <a:lnTo>
                    <a:pt x="2206" y="29602"/>
                  </a:lnTo>
                  <a:lnTo>
                    <a:pt x="2459" y="29829"/>
                  </a:lnTo>
                  <a:lnTo>
                    <a:pt x="2729" y="30047"/>
                  </a:lnTo>
                  <a:lnTo>
                    <a:pt x="3008" y="30256"/>
                  </a:lnTo>
                  <a:lnTo>
                    <a:pt x="3296" y="30448"/>
                  </a:lnTo>
                  <a:lnTo>
                    <a:pt x="3601" y="30622"/>
                  </a:lnTo>
                  <a:lnTo>
                    <a:pt x="3915" y="30787"/>
                  </a:lnTo>
                  <a:lnTo>
                    <a:pt x="4237" y="30936"/>
                  </a:lnTo>
                  <a:lnTo>
                    <a:pt x="4577" y="31075"/>
                  </a:lnTo>
                  <a:lnTo>
                    <a:pt x="4873" y="31180"/>
                  </a:lnTo>
                  <a:lnTo>
                    <a:pt x="5170" y="31267"/>
                  </a:lnTo>
                  <a:lnTo>
                    <a:pt x="5475" y="31345"/>
                  </a:lnTo>
                  <a:lnTo>
                    <a:pt x="5780" y="31406"/>
                  </a:lnTo>
                  <a:lnTo>
                    <a:pt x="6094" y="31450"/>
                  </a:lnTo>
                  <a:lnTo>
                    <a:pt x="6399" y="31485"/>
                  </a:lnTo>
                  <a:lnTo>
                    <a:pt x="6713" y="31511"/>
                  </a:lnTo>
                  <a:lnTo>
                    <a:pt x="7297" y="31511"/>
                  </a:lnTo>
                  <a:lnTo>
                    <a:pt x="7567" y="31494"/>
                  </a:lnTo>
                  <a:lnTo>
                    <a:pt x="7837" y="31467"/>
                  </a:lnTo>
                  <a:lnTo>
                    <a:pt x="8099" y="31433"/>
                  </a:lnTo>
                  <a:lnTo>
                    <a:pt x="8369" y="31380"/>
                  </a:lnTo>
                  <a:lnTo>
                    <a:pt x="8630" y="31328"/>
                  </a:lnTo>
                  <a:lnTo>
                    <a:pt x="8883" y="31258"/>
                  </a:lnTo>
                  <a:lnTo>
                    <a:pt x="9145" y="31188"/>
                  </a:lnTo>
                  <a:lnTo>
                    <a:pt x="9389" y="31101"/>
                  </a:lnTo>
                  <a:lnTo>
                    <a:pt x="9641" y="31005"/>
                  </a:lnTo>
                  <a:lnTo>
                    <a:pt x="9885" y="30901"/>
                  </a:lnTo>
                  <a:lnTo>
                    <a:pt x="10121" y="30787"/>
                  </a:lnTo>
                  <a:lnTo>
                    <a:pt x="10356" y="30665"/>
                  </a:lnTo>
                  <a:lnTo>
                    <a:pt x="10583" y="30535"/>
                  </a:lnTo>
                  <a:lnTo>
                    <a:pt x="10809" y="30395"/>
                  </a:lnTo>
                  <a:lnTo>
                    <a:pt x="11027" y="30256"/>
                  </a:lnTo>
                  <a:lnTo>
                    <a:pt x="11245" y="30099"/>
                  </a:lnTo>
                  <a:lnTo>
                    <a:pt x="11454" y="29933"/>
                  </a:lnTo>
                  <a:lnTo>
                    <a:pt x="11655" y="29768"/>
                  </a:lnTo>
                  <a:lnTo>
                    <a:pt x="11847" y="29585"/>
                  </a:lnTo>
                  <a:lnTo>
                    <a:pt x="12038" y="29402"/>
                  </a:lnTo>
                  <a:lnTo>
                    <a:pt x="12222" y="29210"/>
                  </a:lnTo>
                  <a:lnTo>
                    <a:pt x="12396" y="29009"/>
                  </a:lnTo>
                  <a:lnTo>
                    <a:pt x="12561" y="28809"/>
                  </a:lnTo>
                  <a:lnTo>
                    <a:pt x="12718" y="28591"/>
                  </a:lnTo>
                  <a:lnTo>
                    <a:pt x="12875" y="28373"/>
                  </a:lnTo>
                  <a:lnTo>
                    <a:pt x="13015" y="28146"/>
                  </a:lnTo>
                  <a:lnTo>
                    <a:pt x="13154" y="27920"/>
                  </a:lnTo>
                  <a:lnTo>
                    <a:pt x="13285" y="27684"/>
                  </a:lnTo>
                  <a:lnTo>
                    <a:pt x="13398" y="27440"/>
                  </a:lnTo>
                  <a:lnTo>
                    <a:pt x="13512" y="27187"/>
                  </a:lnTo>
                  <a:lnTo>
                    <a:pt x="13607" y="26935"/>
                  </a:lnTo>
                  <a:lnTo>
                    <a:pt x="20101" y="9475"/>
                  </a:lnTo>
                  <a:lnTo>
                    <a:pt x="20215" y="9144"/>
                  </a:lnTo>
                  <a:lnTo>
                    <a:pt x="20311" y="8804"/>
                  </a:lnTo>
                  <a:lnTo>
                    <a:pt x="20389" y="8473"/>
                  </a:lnTo>
                  <a:lnTo>
                    <a:pt x="20450" y="8133"/>
                  </a:lnTo>
                  <a:lnTo>
                    <a:pt x="20502" y="7793"/>
                  </a:lnTo>
                  <a:lnTo>
                    <a:pt x="20529" y="7453"/>
                  </a:lnTo>
                  <a:lnTo>
                    <a:pt x="20546" y="7113"/>
                  </a:lnTo>
                  <a:lnTo>
                    <a:pt x="20537" y="6764"/>
                  </a:lnTo>
                  <a:lnTo>
                    <a:pt x="20520" y="6424"/>
                  </a:lnTo>
                  <a:lnTo>
                    <a:pt x="20476" y="6084"/>
                  </a:lnTo>
                  <a:lnTo>
                    <a:pt x="20424" y="5744"/>
                  </a:lnTo>
                  <a:lnTo>
                    <a:pt x="20354" y="5413"/>
                  </a:lnTo>
                  <a:lnTo>
                    <a:pt x="20267" y="5082"/>
                  </a:lnTo>
                  <a:lnTo>
                    <a:pt x="20162" y="4751"/>
                  </a:lnTo>
                  <a:lnTo>
                    <a:pt x="20040" y="4419"/>
                  </a:lnTo>
                  <a:lnTo>
                    <a:pt x="19901" y="4097"/>
                  </a:lnTo>
                  <a:lnTo>
                    <a:pt x="19744" y="3783"/>
                  </a:lnTo>
                  <a:lnTo>
                    <a:pt x="19578" y="3478"/>
                  </a:lnTo>
                  <a:lnTo>
                    <a:pt x="19395" y="3182"/>
                  </a:lnTo>
                  <a:lnTo>
                    <a:pt x="19204" y="2903"/>
                  </a:lnTo>
                  <a:lnTo>
                    <a:pt x="18994" y="2624"/>
                  </a:lnTo>
                  <a:lnTo>
                    <a:pt x="18776" y="2362"/>
                  </a:lnTo>
                  <a:lnTo>
                    <a:pt x="18541" y="2109"/>
                  </a:lnTo>
                  <a:lnTo>
                    <a:pt x="18297" y="1874"/>
                  </a:lnTo>
                  <a:lnTo>
                    <a:pt x="18044" y="1647"/>
                  </a:lnTo>
                  <a:lnTo>
                    <a:pt x="17774" y="1438"/>
                  </a:lnTo>
                  <a:lnTo>
                    <a:pt x="17495" y="1238"/>
                  </a:lnTo>
                  <a:lnTo>
                    <a:pt x="17207" y="1046"/>
                  </a:lnTo>
                  <a:lnTo>
                    <a:pt x="16911" y="872"/>
                  </a:lnTo>
                  <a:lnTo>
                    <a:pt x="16606" y="715"/>
                  </a:lnTo>
                  <a:lnTo>
                    <a:pt x="16283" y="567"/>
                  </a:lnTo>
                  <a:lnTo>
                    <a:pt x="15961" y="436"/>
                  </a:lnTo>
                  <a:lnTo>
                    <a:pt x="15665" y="340"/>
                  </a:lnTo>
                  <a:lnTo>
                    <a:pt x="15360" y="244"/>
                  </a:lnTo>
                  <a:lnTo>
                    <a:pt x="15063" y="174"/>
                  </a:lnTo>
                  <a:lnTo>
                    <a:pt x="14749" y="105"/>
                  </a:lnTo>
                  <a:lnTo>
                    <a:pt x="14444" y="61"/>
                  </a:lnTo>
                  <a:lnTo>
                    <a:pt x="14139" y="26"/>
                  </a:lnTo>
                  <a:lnTo>
                    <a:pt x="13825" y="9"/>
                  </a:lnTo>
                  <a:lnTo>
                    <a:pt x="135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48;p22">
              <a:extLst>
                <a:ext uri="{FF2B5EF4-FFF2-40B4-BE49-F238E27FC236}">
                  <a16:creationId xmlns:a16="http://schemas.microsoft.com/office/drawing/2014/main" id="{83DC2A45-6F97-1E1B-1877-4F6DF2423F87}"/>
                </a:ext>
              </a:extLst>
            </p:cNvPr>
            <p:cNvSpPr/>
            <p:nvPr/>
          </p:nvSpPr>
          <p:spPr>
            <a:xfrm>
              <a:off x="1230863" y="1882338"/>
              <a:ext cx="426500" cy="468750"/>
            </a:xfrm>
            <a:custGeom>
              <a:avLst/>
              <a:gdLst/>
              <a:ahLst/>
              <a:cxnLst/>
              <a:rect l="l" t="t" r="r" b="b"/>
              <a:pathLst>
                <a:path w="17060" h="18750" extrusionOk="0">
                  <a:moveTo>
                    <a:pt x="3880" y="0"/>
                  </a:moveTo>
                  <a:lnTo>
                    <a:pt x="437" y="9275"/>
                  </a:lnTo>
                  <a:lnTo>
                    <a:pt x="323" y="9624"/>
                  </a:lnTo>
                  <a:lnTo>
                    <a:pt x="219" y="9964"/>
                  </a:lnTo>
                  <a:lnTo>
                    <a:pt x="140" y="10303"/>
                  </a:lnTo>
                  <a:lnTo>
                    <a:pt x="79" y="10652"/>
                  </a:lnTo>
                  <a:lnTo>
                    <a:pt x="36" y="11001"/>
                  </a:lnTo>
                  <a:lnTo>
                    <a:pt x="9" y="11341"/>
                  </a:lnTo>
                  <a:lnTo>
                    <a:pt x="1" y="11689"/>
                  </a:lnTo>
                  <a:lnTo>
                    <a:pt x="1" y="12029"/>
                  </a:lnTo>
                  <a:lnTo>
                    <a:pt x="27" y="12369"/>
                  </a:lnTo>
                  <a:lnTo>
                    <a:pt x="70" y="12709"/>
                  </a:lnTo>
                  <a:lnTo>
                    <a:pt x="123" y="13049"/>
                  </a:lnTo>
                  <a:lnTo>
                    <a:pt x="192" y="13380"/>
                  </a:lnTo>
                  <a:lnTo>
                    <a:pt x="280" y="13703"/>
                  </a:lnTo>
                  <a:lnTo>
                    <a:pt x="384" y="14025"/>
                  </a:lnTo>
                  <a:lnTo>
                    <a:pt x="506" y="14339"/>
                  </a:lnTo>
                  <a:lnTo>
                    <a:pt x="637" y="14653"/>
                  </a:lnTo>
                  <a:lnTo>
                    <a:pt x="785" y="14949"/>
                  </a:lnTo>
                  <a:lnTo>
                    <a:pt x="951" y="15246"/>
                  </a:lnTo>
                  <a:lnTo>
                    <a:pt x="1125" y="15533"/>
                  </a:lnTo>
                  <a:lnTo>
                    <a:pt x="1317" y="15821"/>
                  </a:lnTo>
                  <a:lnTo>
                    <a:pt x="1517" y="16091"/>
                  </a:lnTo>
                  <a:lnTo>
                    <a:pt x="1735" y="16353"/>
                  </a:lnTo>
                  <a:lnTo>
                    <a:pt x="1962" y="16597"/>
                  </a:lnTo>
                  <a:lnTo>
                    <a:pt x="2206" y="16841"/>
                  </a:lnTo>
                  <a:lnTo>
                    <a:pt x="2459" y="17068"/>
                  </a:lnTo>
                  <a:lnTo>
                    <a:pt x="2729" y="17286"/>
                  </a:lnTo>
                  <a:lnTo>
                    <a:pt x="3008" y="17495"/>
                  </a:lnTo>
                  <a:lnTo>
                    <a:pt x="3296" y="17687"/>
                  </a:lnTo>
                  <a:lnTo>
                    <a:pt x="3601" y="17861"/>
                  </a:lnTo>
                  <a:lnTo>
                    <a:pt x="3915" y="18026"/>
                  </a:lnTo>
                  <a:lnTo>
                    <a:pt x="4237" y="18175"/>
                  </a:lnTo>
                  <a:lnTo>
                    <a:pt x="4577" y="18314"/>
                  </a:lnTo>
                  <a:lnTo>
                    <a:pt x="4873" y="18419"/>
                  </a:lnTo>
                  <a:lnTo>
                    <a:pt x="5170" y="18506"/>
                  </a:lnTo>
                  <a:lnTo>
                    <a:pt x="5475" y="18584"/>
                  </a:lnTo>
                  <a:lnTo>
                    <a:pt x="5780" y="18645"/>
                  </a:lnTo>
                  <a:lnTo>
                    <a:pt x="6094" y="18689"/>
                  </a:lnTo>
                  <a:lnTo>
                    <a:pt x="6399" y="18724"/>
                  </a:lnTo>
                  <a:lnTo>
                    <a:pt x="6713" y="18750"/>
                  </a:lnTo>
                  <a:lnTo>
                    <a:pt x="7297" y="18750"/>
                  </a:lnTo>
                  <a:lnTo>
                    <a:pt x="7567" y="18733"/>
                  </a:lnTo>
                  <a:lnTo>
                    <a:pt x="7837" y="18706"/>
                  </a:lnTo>
                  <a:lnTo>
                    <a:pt x="8099" y="18672"/>
                  </a:lnTo>
                  <a:lnTo>
                    <a:pt x="8369" y="18619"/>
                  </a:lnTo>
                  <a:lnTo>
                    <a:pt x="8630" y="18567"/>
                  </a:lnTo>
                  <a:lnTo>
                    <a:pt x="8883" y="18497"/>
                  </a:lnTo>
                  <a:lnTo>
                    <a:pt x="9145" y="18427"/>
                  </a:lnTo>
                  <a:lnTo>
                    <a:pt x="9389" y="18340"/>
                  </a:lnTo>
                  <a:lnTo>
                    <a:pt x="9641" y="18244"/>
                  </a:lnTo>
                  <a:lnTo>
                    <a:pt x="9885" y="18140"/>
                  </a:lnTo>
                  <a:lnTo>
                    <a:pt x="10121" y="18026"/>
                  </a:lnTo>
                  <a:lnTo>
                    <a:pt x="10356" y="17904"/>
                  </a:lnTo>
                  <a:lnTo>
                    <a:pt x="10583" y="17774"/>
                  </a:lnTo>
                  <a:lnTo>
                    <a:pt x="10809" y="17634"/>
                  </a:lnTo>
                  <a:lnTo>
                    <a:pt x="11027" y="17495"/>
                  </a:lnTo>
                  <a:lnTo>
                    <a:pt x="11245" y="17338"/>
                  </a:lnTo>
                  <a:lnTo>
                    <a:pt x="11454" y="17172"/>
                  </a:lnTo>
                  <a:lnTo>
                    <a:pt x="11655" y="17007"/>
                  </a:lnTo>
                  <a:lnTo>
                    <a:pt x="11847" y="16824"/>
                  </a:lnTo>
                  <a:lnTo>
                    <a:pt x="12038" y="16641"/>
                  </a:lnTo>
                  <a:lnTo>
                    <a:pt x="12222" y="16449"/>
                  </a:lnTo>
                  <a:lnTo>
                    <a:pt x="12396" y="16248"/>
                  </a:lnTo>
                  <a:lnTo>
                    <a:pt x="12561" y="16048"/>
                  </a:lnTo>
                  <a:lnTo>
                    <a:pt x="12718" y="15830"/>
                  </a:lnTo>
                  <a:lnTo>
                    <a:pt x="12875" y="15612"/>
                  </a:lnTo>
                  <a:lnTo>
                    <a:pt x="13015" y="15385"/>
                  </a:lnTo>
                  <a:lnTo>
                    <a:pt x="13154" y="15159"/>
                  </a:lnTo>
                  <a:lnTo>
                    <a:pt x="13285" y="14915"/>
                  </a:lnTo>
                  <a:lnTo>
                    <a:pt x="13398" y="14679"/>
                  </a:lnTo>
                  <a:lnTo>
                    <a:pt x="13512" y="14426"/>
                  </a:lnTo>
                  <a:lnTo>
                    <a:pt x="13607" y="14174"/>
                  </a:lnTo>
                  <a:lnTo>
                    <a:pt x="17059" y="4899"/>
                  </a:lnTo>
                  <a:lnTo>
                    <a:pt x="3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49;p22">
              <a:extLst>
                <a:ext uri="{FF2B5EF4-FFF2-40B4-BE49-F238E27FC236}">
                  <a16:creationId xmlns:a16="http://schemas.microsoft.com/office/drawing/2014/main" id="{79BDBE7C-B4E8-01CC-CCAD-013895DC9EF6}"/>
                </a:ext>
              </a:extLst>
            </p:cNvPr>
            <p:cNvSpPr/>
            <p:nvPr/>
          </p:nvSpPr>
          <p:spPr>
            <a:xfrm>
              <a:off x="1306713" y="1686863"/>
              <a:ext cx="202675" cy="472900"/>
            </a:xfrm>
            <a:custGeom>
              <a:avLst/>
              <a:gdLst/>
              <a:ahLst/>
              <a:cxnLst/>
              <a:rect l="l" t="t" r="r" b="b"/>
              <a:pathLst>
                <a:path w="8107" h="18916" extrusionOk="0">
                  <a:moveTo>
                    <a:pt x="7218" y="0"/>
                  </a:moveTo>
                  <a:lnTo>
                    <a:pt x="7130" y="9"/>
                  </a:lnTo>
                  <a:lnTo>
                    <a:pt x="7052" y="27"/>
                  </a:lnTo>
                  <a:lnTo>
                    <a:pt x="6973" y="44"/>
                  </a:lnTo>
                  <a:lnTo>
                    <a:pt x="6895" y="79"/>
                  </a:lnTo>
                  <a:lnTo>
                    <a:pt x="6825" y="114"/>
                  </a:lnTo>
                  <a:lnTo>
                    <a:pt x="6756" y="157"/>
                  </a:lnTo>
                  <a:lnTo>
                    <a:pt x="6686" y="210"/>
                  </a:lnTo>
                  <a:lnTo>
                    <a:pt x="6625" y="271"/>
                  </a:lnTo>
                  <a:lnTo>
                    <a:pt x="6573" y="332"/>
                  </a:lnTo>
                  <a:lnTo>
                    <a:pt x="6529" y="401"/>
                  </a:lnTo>
                  <a:lnTo>
                    <a:pt x="6485" y="480"/>
                  </a:lnTo>
                  <a:lnTo>
                    <a:pt x="6450" y="558"/>
                  </a:lnTo>
                  <a:lnTo>
                    <a:pt x="52" y="17765"/>
                  </a:lnTo>
                  <a:lnTo>
                    <a:pt x="26" y="17844"/>
                  </a:lnTo>
                  <a:lnTo>
                    <a:pt x="9" y="17931"/>
                  </a:lnTo>
                  <a:lnTo>
                    <a:pt x="0" y="18018"/>
                  </a:lnTo>
                  <a:lnTo>
                    <a:pt x="0" y="18096"/>
                  </a:lnTo>
                  <a:lnTo>
                    <a:pt x="9" y="18183"/>
                  </a:lnTo>
                  <a:lnTo>
                    <a:pt x="26" y="18262"/>
                  </a:lnTo>
                  <a:lnTo>
                    <a:pt x="44" y="18340"/>
                  </a:lnTo>
                  <a:lnTo>
                    <a:pt x="79" y="18419"/>
                  </a:lnTo>
                  <a:lnTo>
                    <a:pt x="113" y="18489"/>
                  </a:lnTo>
                  <a:lnTo>
                    <a:pt x="157" y="18558"/>
                  </a:lnTo>
                  <a:lnTo>
                    <a:pt x="209" y="18628"/>
                  </a:lnTo>
                  <a:lnTo>
                    <a:pt x="270" y="18689"/>
                  </a:lnTo>
                  <a:lnTo>
                    <a:pt x="331" y="18741"/>
                  </a:lnTo>
                  <a:lnTo>
                    <a:pt x="401" y="18785"/>
                  </a:lnTo>
                  <a:lnTo>
                    <a:pt x="480" y="18829"/>
                  </a:lnTo>
                  <a:lnTo>
                    <a:pt x="558" y="18863"/>
                  </a:lnTo>
                  <a:lnTo>
                    <a:pt x="636" y="18890"/>
                  </a:lnTo>
                  <a:lnTo>
                    <a:pt x="706" y="18907"/>
                  </a:lnTo>
                  <a:lnTo>
                    <a:pt x="785" y="18916"/>
                  </a:lnTo>
                  <a:lnTo>
                    <a:pt x="854" y="18916"/>
                  </a:lnTo>
                  <a:lnTo>
                    <a:pt x="985" y="18907"/>
                  </a:lnTo>
                  <a:lnTo>
                    <a:pt x="1107" y="18881"/>
                  </a:lnTo>
                  <a:lnTo>
                    <a:pt x="1229" y="18829"/>
                  </a:lnTo>
                  <a:lnTo>
                    <a:pt x="1342" y="18767"/>
                  </a:lnTo>
                  <a:lnTo>
                    <a:pt x="1438" y="18689"/>
                  </a:lnTo>
                  <a:lnTo>
                    <a:pt x="1526" y="18593"/>
                  </a:lnTo>
                  <a:lnTo>
                    <a:pt x="1604" y="18480"/>
                  </a:lnTo>
                  <a:lnTo>
                    <a:pt x="1630" y="18419"/>
                  </a:lnTo>
                  <a:lnTo>
                    <a:pt x="1656" y="18358"/>
                  </a:lnTo>
                  <a:lnTo>
                    <a:pt x="8054" y="1151"/>
                  </a:lnTo>
                  <a:lnTo>
                    <a:pt x="8080" y="1073"/>
                  </a:lnTo>
                  <a:lnTo>
                    <a:pt x="8098" y="985"/>
                  </a:lnTo>
                  <a:lnTo>
                    <a:pt x="8107" y="898"/>
                  </a:lnTo>
                  <a:lnTo>
                    <a:pt x="8107" y="820"/>
                  </a:lnTo>
                  <a:lnTo>
                    <a:pt x="8098" y="733"/>
                  </a:lnTo>
                  <a:lnTo>
                    <a:pt x="8080" y="654"/>
                  </a:lnTo>
                  <a:lnTo>
                    <a:pt x="8063" y="576"/>
                  </a:lnTo>
                  <a:lnTo>
                    <a:pt x="8028" y="497"/>
                  </a:lnTo>
                  <a:lnTo>
                    <a:pt x="7993" y="428"/>
                  </a:lnTo>
                  <a:lnTo>
                    <a:pt x="7950" y="358"/>
                  </a:lnTo>
                  <a:lnTo>
                    <a:pt x="7897" y="288"/>
                  </a:lnTo>
                  <a:lnTo>
                    <a:pt x="7836" y="227"/>
                  </a:lnTo>
                  <a:lnTo>
                    <a:pt x="7775" y="175"/>
                  </a:lnTo>
                  <a:lnTo>
                    <a:pt x="7706" y="131"/>
                  </a:lnTo>
                  <a:lnTo>
                    <a:pt x="7627" y="88"/>
                  </a:lnTo>
                  <a:lnTo>
                    <a:pt x="7549" y="53"/>
                  </a:lnTo>
                  <a:lnTo>
                    <a:pt x="7462" y="27"/>
                  </a:lnTo>
                  <a:lnTo>
                    <a:pt x="7383" y="9"/>
                  </a:lnTo>
                  <a:lnTo>
                    <a:pt x="72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TextBox 9">
            <a:extLst>
              <a:ext uri="{FF2B5EF4-FFF2-40B4-BE49-F238E27FC236}">
                <a16:creationId xmlns:a16="http://schemas.microsoft.com/office/drawing/2014/main" id="{7A9E2936-1A89-EECC-20C8-71F0AABC70B0}"/>
              </a:ext>
            </a:extLst>
          </p:cNvPr>
          <p:cNvSpPr txBox="1"/>
          <p:nvPr/>
        </p:nvSpPr>
        <p:spPr>
          <a:xfrm>
            <a:off x="2528894" y="973611"/>
            <a:ext cx="4572000" cy="523220"/>
          </a:xfrm>
          <a:prstGeom prst="rect">
            <a:avLst/>
          </a:prstGeom>
          <a:noFill/>
        </p:spPr>
        <p:txBody>
          <a:bodyPr wrap="square">
            <a:spAutoFit/>
          </a:bodyPr>
          <a:lstStyle/>
          <a:p>
            <a:r>
              <a:rPr lang="en-US" dirty="0"/>
              <a:t>Naloxone is a medicine that rapidly reverses an opioid overdose.</a:t>
            </a:r>
          </a:p>
        </p:txBody>
      </p:sp>
      <p:grpSp>
        <p:nvGrpSpPr>
          <p:cNvPr id="11" name="Google Shape;663;p24">
            <a:extLst>
              <a:ext uri="{FF2B5EF4-FFF2-40B4-BE49-F238E27FC236}">
                <a16:creationId xmlns:a16="http://schemas.microsoft.com/office/drawing/2014/main" id="{8B7FF039-0DC1-A769-B066-36276A8B0675}"/>
              </a:ext>
            </a:extLst>
          </p:cNvPr>
          <p:cNvGrpSpPr/>
          <p:nvPr/>
        </p:nvGrpSpPr>
        <p:grpSpPr>
          <a:xfrm>
            <a:off x="1828136" y="2143782"/>
            <a:ext cx="869525" cy="787775"/>
            <a:chOff x="1175800" y="3202900"/>
            <a:chExt cx="869525" cy="787775"/>
          </a:xfrm>
        </p:grpSpPr>
        <p:sp>
          <p:nvSpPr>
            <p:cNvPr id="12" name="Google Shape;664;p24">
              <a:extLst>
                <a:ext uri="{FF2B5EF4-FFF2-40B4-BE49-F238E27FC236}">
                  <a16:creationId xmlns:a16="http://schemas.microsoft.com/office/drawing/2014/main" id="{93512566-5A42-CAB0-C67F-BFCF5A6DAD58}"/>
                </a:ext>
              </a:extLst>
            </p:cNvPr>
            <p:cNvSpPr/>
            <p:nvPr/>
          </p:nvSpPr>
          <p:spPr>
            <a:xfrm>
              <a:off x="1651075" y="3529100"/>
              <a:ext cx="394250" cy="394475"/>
            </a:xfrm>
            <a:custGeom>
              <a:avLst/>
              <a:gdLst/>
              <a:ahLst/>
              <a:cxnLst/>
              <a:rect l="l" t="t" r="r" b="b"/>
              <a:pathLst>
                <a:path w="15770" h="15779" extrusionOk="0">
                  <a:moveTo>
                    <a:pt x="7881" y="1"/>
                  </a:moveTo>
                  <a:lnTo>
                    <a:pt x="7506" y="10"/>
                  </a:lnTo>
                  <a:lnTo>
                    <a:pt x="7131" y="36"/>
                  </a:lnTo>
                  <a:lnTo>
                    <a:pt x="6765" y="79"/>
                  </a:lnTo>
                  <a:lnTo>
                    <a:pt x="6399" y="140"/>
                  </a:lnTo>
                  <a:lnTo>
                    <a:pt x="6041" y="219"/>
                  </a:lnTo>
                  <a:lnTo>
                    <a:pt x="5684" y="306"/>
                  </a:lnTo>
                  <a:lnTo>
                    <a:pt x="5335" y="419"/>
                  </a:lnTo>
                  <a:lnTo>
                    <a:pt x="4987" y="550"/>
                  </a:lnTo>
                  <a:lnTo>
                    <a:pt x="4647" y="690"/>
                  </a:lnTo>
                  <a:lnTo>
                    <a:pt x="4316" y="846"/>
                  </a:lnTo>
                  <a:lnTo>
                    <a:pt x="3993" y="1021"/>
                  </a:lnTo>
                  <a:lnTo>
                    <a:pt x="3671" y="1213"/>
                  </a:lnTo>
                  <a:lnTo>
                    <a:pt x="3365" y="1422"/>
                  </a:lnTo>
                  <a:lnTo>
                    <a:pt x="3069" y="1640"/>
                  </a:lnTo>
                  <a:lnTo>
                    <a:pt x="2773" y="1875"/>
                  </a:lnTo>
                  <a:lnTo>
                    <a:pt x="2494" y="2128"/>
                  </a:lnTo>
                  <a:lnTo>
                    <a:pt x="2206" y="2407"/>
                  </a:lnTo>
                  <a:lnTo>
                    <a:pt x="1936" y="2703"/>
                  </a:lnTo>
                  <a:lnTo>
                    <a:pt x="1683" y="3008"/>
                  </a:lnTo>
                  <a:lnTo>
                    <a:pt x="1448" y="3322"/>
                  </a:lnTo>
                  <a:lnTo>
                    <a:pt x="1230" y="3653"/>
                  </a:lnTo>
                  <a:lnTo>
                    <a:pt x="1029" y="3984"/>
                  </a:lnTo>
                  <a:lnTo>
                    <a:pt x="846" y="4324"/>
                  </a:lnTo>
                  <a:lnTo>
                    <a:pt x="681" y="4673"/>
                  </a:lnTo>
                  <a:lnTo>
                    <a:pt x="533" y="5030"/>
                  </a:lnTo>
                  <a:lnTo>
                    <a:pt x="402" y="5388"/>
                  </a:lnTo>
                  <a:lnTo>
                    <a:pt x="288" y="5754"/>
                  </a:lnTo>
                  <a:lnTo>
                    <a:pt x="193" y="6120"/>
                  </a:lnTo>
                  <a:lnTo>
                    <a:pt x="123" y="6495"/>
                  </a:lnTo>
                  <a:lnTo>
                    <a:pt x="62" y="6870"/>
                  </a:lnTo>
                  <a:lnTo>
                    <a:pt x="27" y="7245"/>
                  </a:lnTo>
                  <a:lnTo>
                    <a:pt x="1" y="7619"/>
                  </a:lnTo>
                  <a:lnTo>
                    <a:pt x="1" y="8003"/>
                  </a:lnTo>
                  <a:lnTo>
                    <a:pt x="10" y="8378"/>
                  </a:lnTo>
                  <a:lnTo>
                    <a:pt x="44" y="8761"/>
                  </a:lnTo>
                  <a:lnTo>
                    <a:pt x="97" y="9136"/>
                  </a:lnTo>
                  <a:lnTo>
                    <a:pt x="166" y="9511"/>
                  </a:lnTo>
                  <a:lnTo>
                    <a:pt x="254" y="9877"/>
                  </a:lnTo>
                  <a:lnTo>
                    <a:pt x="358" y="10243"/>
                  </a:lnTo>
                  <a:lnTo>
                    <a:pt x="480" y="10609"/>
                  </a:lnTo>
                  <a:lnTo>
                    <a:pt x="620" y="10967"/>
                  </a:lnTo>
                  <a:lnTo>
                    <a:pt x="777" y="11324"/>
                  </a:lnTo>
                  <a:lnTo>
                    <a:pt x="960" y="11664"/>
                  </a:lnTo>
                  <a:lnTo>
                    <a:pt x="1151" y="12004"/>
                  </a:lnTo>
                  <a:lnTo>
                    <a:pt x="1369" y="12335"/>
                  </a:lnTo>
                  <a:lnTo>
                    <a:pt x="1596" y="12658"/>
                  </a:lnTo>
                  <a:lnTo>
                    <a:pt x="1849" y="12971"/>
                  </a:lnTo>
                  <a:lnTo>
                    <a:pt x="2119" y="13277"/>
                  </a:lnTo>
                  <a:lnTo>
                    <a:pt x="2258" y="13425"/>
                  </a:lnTo>
                  <a:lnTo>
                    <a:pt x="2407" y="13564"/>
                  </a:lnTo>
                  <a:lnTo>
                    <a:pt x="2555" y="13704"/>
                  </a:lnTo>
                  <a:lnTo>
                    <a:pt x="2703" y="13843"/>
                  </a:lnTo>
                  <a:lnTo>
                    <a:pt x="3017" y="14096"/>
                  </a:lnTo>
                  <a:lnTo>
                    <a:pt x="3339" y="14340"/>
                  </a:lnTo>
                  <a:lnTo>
                    <a:pt x="3679" y="14558"/>
                  </a:lnTo>
                  <a:lnTo>
                    <a:pt x="4019" y="14767"/>
                  </a:lnTo>
                  <a:lnTo>
                    <a:pt x="4377" y="14959"/>
                  </a:lnTo>
                  <a:lnTo>
                    <a:pt x="4743" y="15124"/>
                  </a:lnTo>
                  <a:lnTo>
                    <a:pt x="5118" y="15273"/>
                  </a:lnTo>
                  <a:lnTo>
                    <a:pt x="5492" y="15403"/>
                  </a:lnTo>
                  <a:lnTo>
                    <a:pt x="5885" y="15517"/>
                  </a:lnTo>
                  <a:lnTo>
                    <a:pt x="6277" y="15613"/>
                  </a:lnTo>
                  <a:lnTo>
                    <a:pt x="6669" y="15682"/>
                  </a:lnTo>
                  <a:lnTo>
                    <a:pt x="7070" y="15735"/>
                  </a:lnTo>
                  <a:lnTo>
                    <a:pt x="7271" y="15752"/>
                  </a:lnTo>
                  <a:lnTo>
                    <a:pt x="7480" y="15769"/>
                  </a:lnTo>
                  <a:lnTo>
                    <a:pt x="7680" y="15778"/>
                  </a:lnTo>
                  <a:lnTo>
                    <a:pt x="7881" y="15778"/>
                  </a:lnTo>
                  <a:lnTo>
                    <a:pt x="8256" y="15769"/>
                  </a:lnTo>
                  <a:lnTo>
                    <a:pt x="8630" y="15743"/>
                  </a:lnTo>
                  <a:lnTo>
                    <a:pt x="9005" y="15700"/>
                  </a:lnTo>
                  <a:lnTo>
                    <a:pt x="9363" y="15639"/>
                  </a:lnTo>
                  <a:lnTo>
                    <a:pt x="9729" y="15560"/>
                  </a:lnTo>
                  <a:lnTo>
                    <a:pt x="10086" y="15464"/>
                  </a:lnTo>
                  <a:lnTo>
                    <a:pt x="10435" y="15360"/>
                  </a:lnTo>
                  <a:lnTo>
                    <a:pt x="10783" y="15229"/>
                  </a:lnTo>
                  <a:lnTo>
                    <a:pt x="11115" y="15090"/>
                  </a:lnTo>
                  <a:lnTo>
                    <a:pt x="11455" y="14933"/>
                  </a:lnTo>
                  <a:lnTo>
                    <a:pt x="11777" y="14750"/>
                  </a:lnTo>
                  <a:lnTo>
                    <a:pt x="12091" y="14567"/>
                  </a:lnTo>
                  <a:lnTo>
                    <a:pt x="12405" y="14357"/>
                  </a:lnTo>
                  <a:lnTo>
                    <a:pt x="12701" y="14139"/>
                  </a:lnTo>
                  <a:lnTo>
                    <a:pt x="12989" y="13904"/>
                  </a:lnTo>
                  <a:lnTo>
                    <a:pt x="13268" y="13651"/>
                  </a:lnTo>
                  <a:lnTo>
                    <a:pt x="13555" y="13372"/>
                  </a:lnTo>
                  <a:lnTo>
                    <a:pt x="13834" y="13076"/>
                  </a:lnTo>
                  <a:lnTo>
                    <a:pt x="14087" y="12771"/>
                  </a:lnTo>
                  <a:lnTo>
                    <a:pt x="14322" y="12448"/>
                  </a:lnTo>
                  <a:lnTo>
                    <a:pt x="14540" y="12126"/>
                  </a:lnTo>
                  <a:lnTo>
                    <a:pt x="14741" y="11795"/>
                  </a:lnTo>
                  <a:lnTo>
                    <a:pt x="14924" y="11455"/>
                  </a:lnTo>
                  <a:lnTo>
                    <a:pt x="15089" y="11106"/>
                  </a:lnTo>
                  <a:lnTo>
                    <a:pt x="15238" y="10749"/>
                  </a:lnTo>
                  <a:lnTo>
                    <a:pt x="15368" y="10391"/>
                  </a:lnTo>
                  <a:lnTo>
                    <a:pt x="15473" y="10025"/>
                  </a:lnTo>
                  <a:lnTo>
                    <a:pt x="15569" y="9659"/>
                  </a:lnTo>
                  <a:lnTo>
                    <a:pt x="15647" y="9284"/>
                  </a:lnTo>
                  <a:lnTo>
                    <a:pt x="15700" y="8909"/>
                  </a:lnTo>
                  <a:lnTo>
                    <a:pt x="15743" y="8535"/>
                  </a:lnTo>
                  <a:lnTo>
                    <a:pt x="15769" y="8160"/>
                  </a:lnTo>
                  <a:lnTo>
                    <a:pt x="15769" y="7776"/>
                  </a:lnTo>
                  <a:lnTo>
                    <a:pt x="15752" y="7401"/>
                  </a:lnTo>
                  <a:lnTo>
                    <a:pt x="15726" y="7018"/>
                  </a:lnTo>
                  <a:lnTo>
                    <a:pt x="15673" y="6643"/>
                  </a:lnTo>
                  <a:lnTo>
                    <a:pt x="15604" y="6268"/>
                  </a:lnTo>
                  <a:lnTo>
                    <a:pt x="15517" y="5902"/>
                  </a:lnTo>
                  <a:lnTo>
                    <a:pt x="15412" y="5527"/>
                  </a:lnTo>
                  <a:lnTo>
                    <a:pt x="15290" y="5170"/>
                  </a:lnTo>
                  <a:lnTo>
                    <a:pt x="15150" y="4813"/>
                  </a:lnTo>
                  <a:lnTo>
                    <a:pt x="14985" y="4455"/>
                  </a:lnTo>
                  <a:lnTo>
                    <a:pt x="14810" y="4107"/>
                  </a:lnTo>
                  <a:lnTo>
                    <a:pt x="14619" y="3775"/>
                  </a:lnTo>
                  <a:lnTo>
                    <a:pt x="14401" y="3444"/>
                  </a:lnTo>
                  <a:lnTo>
                    <a:pt x="14165" y="3122"/>
                  </a:lnTo>
                  <a:lnTo>
                    <a:pt x="13921" y="2808"/>
                  </a:lnTo>
                  <a:lnTo>
                    <a:pt x="13651" y="2503"/>
                  </a:lnTo>
                  <a:lnTo>
                    <a:pt x="13503" y="2354"/>
                  </a:lnTo>
                  <a:lnTo>
                    <a:pt x="13363" y="2215"/>
                  </a:lnTo>
                  <a:lnTo>
                    <a:pt x="13215" y="2076"/>
                  </a:lnTo>
                  <a:lnTo>
                    <a:pt x="13067" y="1936"/>
                  </a:lnTo>
                  <a:lnTo>
                    <a:pt x="12753" y="1683"/>
                  </a:lnTo>
                  <a:lnTo>
                    <a:pt x="12422" y="1439"/>
                  </a:lnTo>
                  <a:lnTo>
                    <a:pt x="12091" y="1213"/>
                  </a:lnTo>
                  <a:lnTo>
                    <a:pt x="11742" y="1012"/>
                  </a:lnTo>
                  <a:lnTo>
                    <a:pt x="11385" y="820"/>
                  </a:lnTo>
                  <a:lnTo>
                    <a:pt x="11027" y="655"/>
                  </a:lnTo>
                  <a:lnTo>
                    <a:pt x="10653" y="507"/>
                  </a:lnTo>
                  <a:lnTo>
                    <a:pt x="10269" y="367"/>
                  </a:lnTo>
                  <a:lnTo>
                    <a:pt x="9886" y="262"/>
                  </a:lnTo>
                  <a:lnTo>
                    <a:pt x="9493" y="167"/>
                  </a:lnTo>
                  <a:lnTo>
                    <a:pt x="9092" y="97"/>
                  </a:lnTo>
                  <a:lnTo>
                    <a:pt x="8691" y="45"/>
                  </a:lnTo>
                  <a:lnTo>
                    <a:pt x="8491" y="18"/>
                  </a:lnTo>
                  <a:lnTo>
                    <a:pt x="8290" y="10"/>
                  </a:lnTo>
                  <a:lnTo>
                    <a:pt x="8081" y="1"/>
                  </a:lnTo>
                  <a:close/>
                </a:path>
              </a:pathLst>
            </a:custGeom>
            <a:solidFill>
              <a:srgbClr val="3B73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65;p24">
              <a:extLst>
                <a:ext uri="{FF2B5EF4-FFF2-40B4-BE49-F238E27FC236}">
                  <a16:creationId xmlns:a16="http://schemas.microsoft.com/office/drawing/2014/main" id="{67BC28F1-D4D5-CA06-D18E-331987A0487F}"/>
                </a:ext>
              </a:extLst>
            </p:cNvPr>
            <p:cNvSpPr/>
            <p:nvPr/>
          </p:nvSpPr>
          <p:spPr>
            <a:xfrm>
              <a:off x="1589400" y="3589050"/>
              <a:ext cx="394475" cy="394675"/>
            </a:xfrm>
            <a:custGeom>
              <a:avLst/>
              <a:gdLst/>
              <a:ahLst/>
              <a:cxnLst/>
              <a:rect l="l" t="t" r="r" b="b"/>
              <a:pathLst>
                <a:path w="15779" h="15787" extrusionOk="0">
                  <a:moveTo>
                    <a:pt x="7890" y="0"/>
                  </a:moveTo>
                  <a:lnTo>
                    <a:pt x="7611" y="9"/>
                  </a:lnTo>
                  <a:lnTo>
                    <a:pt x="7332" y="26"/>
                  </a:lnTo>
                  <a:lnTo>
                    <a:pt x="7053" y="52"/>
                  </a:lnTo>
                  <a:lnTo>
                    <a:pt x="6774" y="87"/>
                  </a:lnTo>
                  <a:lnTo>
                    <a:pt x="6504" y="131"/>
                  </a:lnTo>
                  <a:lnTo>
                    <a:pt x="6233" y="183"/>
                  </a:lnTo>
                  <a:lnTo>
                    <a:pt x="5963" y="244"/>
                  </a:lnTo>
                  <a:lnTo>
                    <a:pt x="5702" y="323"/>
                  </a:lnTo>
                  <a:lnTo>
                    <a:pt x="5431" y="401"/>
                  </a:lnTo>
                  <a:lnTo>
                    <a:pt x="5179" y="488"/>
                  </a:lnTo>
                  <a:lnTo>
                    <a:pt x="4917" y="593"/>
                  </a:lnTo>
                  <a:lnTo>
                    <a:pt x="4664" y="697"/>
                  </a:lnTo>
                  <a:lnTo>
                    <a:pt x="4420" y="819"/>
                  </a:lnTo>
                  <a:lnTo>
                    <a:pt x="4176" y="941"/>
                  </a:lnTo>
                  <a:lnTo>
                    <a:pt x="3941" y="1072"/>
                  </a:lnTo>
                  <a:lnTo>
                    <a:pt x="3706" y="1220"/>
                  </a:lnTo>
                  <a:lnTo>
                    <a:pt x="3470" y="1369"/>
                  </a:lnTo>
                  <a:lnTo>
                    <a:pt x="3252" y="1525"/>
                  </a:lnTo>
                  <a:lnTo>
                    <a:pt x="3026" y="1691"/>
                  </a:lnTo>
                  <a:lnTo>
                    <a:pt x="2816" y="1857"/>
                  </a:lnTo>
                  <a:lnTo>
                    <a:pt x="2607" y="2040"/>
                  </a:lnTo>
                  <a:lnTo>
                    <a:pt x="2407" y="2223"/>
                  </a:lnTo>
                  <a:lnTo>
                    <a:pt x="2215" y="2423"/>
                  </a:lnTo>
                  <a:lnTo>
                    <a:pt x="2023" y="2624"/>
                  </a:lnTo>
                  <a:lnTo>
                    <a:pt x="1840" y="2833"/>
                  </a:lnTo>
                  <a:lnTo>
                    <a:pt x="1666" y="3042"/>
                  </a:lnTo>
                  <a:lnTo>
                    <a:pt x="1500" y="3260"/>
                  </a:lnTo>
                  <a:lnTo>
                    <a:pt x="1343" y="3487"/>
                  </a:lnTo>
                  <a:lnTo>
                    <a:pt x="1195" y="3722"/>
                  </a:lnTo>
                  <a:lnTo>
                    <a:pt x="1047" y="3966"/>
                  </a:lnTo>
                  <a:lnTo>
                    <a:pt x="916" y="4210"/>
                  </a:lnTo>
                  <a:lnTo>
                    <a:pt x="785" y="4463"/>
                  </a:lnTo>
                  <a:lnTo>
                    <a:pt x="620" y="4829"/>
                  </a:lnTo>
                  <a:lnTo>
                    <a:pt x="472" y="5204"/>
                  </a:lnTo>
                  <a:lnTo>
                    <a:pt x="341" y="5579"/>
                  </a:lnTo>
                  <a:lnTo>
                    <a:pt x="236" y="5962"/>
                  </a:lnTo>
                  <a:lnTo>
                    <a:pt x="149" y="6337"/>
                  </a:lnTo>
                  <a:lnTo>
                    <a:pt x="88" y="6721"/>
                  </a:lnTo>
                  <a:lnTo>
                    <a:pt x="36" y="7104"/>
                  </a:lnTo>
                  <a:lnTo>
                    <a:pt x="10" y="7488"/>
                  </a:lnTo>
                  <a:lnTo>
                    <a:pt x="1" y="7871"/>
                  </a:lnTo>
                  <a:lnTo>
                    <a:pt x="10" y="8255"/>
                  </a:lnTo>
                  <a:lnTo>
                    <a:pt x="36" y="8638"/>
                  </a:lnTo>
                  <a:lnTo>
                    <a:pt x="79" y="9013"/>
                  </a:lnTo>
                  <a:lnTo>
                    <a:pt x="140" y="9388"/>
                  </a:lnTo>
                  <a:lnTo>
                    <a:pt x="228" y="9763"/>
                  </a:lnTo>
                  <a:lnTo>
                    <a:pt x="324" y="10129"/>
                  </a:lnTo>
                  <a:lnTo>
                    <a:pt x="437" y="10486"/>
                  </a:lnTo>
                  <a:lnTo>
                    <a:pt x="576" y="10844"/>
                  </a:lnTo>
                  <a:lnTo>
                    <a:pt x="724" y="11192"/>
                  </a:lnTo>
                  <a:lnTo>
                    <a:pt x="890" y="11532"/>
                  </a:lnTo>
                  <a:lnTo>
                    <a:pt x="1073" y="11864"/>
                  </a:lnTo>
                  <a:lnTo>
                    <a:pt x="1265" y="12186"/>
                  </a:lnTo>
                  <a:lnTo>
                    <a:pt x="1483" y="12500"/>
                  </a:lnTo>
                  <a:lnTo>
                    <a:pt x="1718" y="12805"/>
                  </a:lnTo>
                  <a:lnTo>
                    <a:pt x="1962" y="13101"/>
                  </a:lnTo>
                  <a:lnTo>
                    <a:pt x="2224" y="13389"/>
                  </a:lnTo>
                  <a:lnTo>
                    <a:pt x="2494" y="13659"/>
                  </a:lnTo>
                  <a:lnTo>
                    <a:pt x="2790" y="13921"/>
                  </a:lnTo>
                  <a:lnTo>
                    <a:pt x="3095" y="14165"/>
                  </a:lnTo>
                  <a:lnTo>
                    <a:pt x="3409" y="14391"/>
                  </a:lnTo>
                  <a:lnTo>
                    <a:pt x="3740" y="14609"/>
                  </a:lnTo>
                  <a:lnTo>
                    <a:pt x="4089" y="14810"/>
                  </a:lnTo>
                  <a:lnTo>
                    <a:pt x="4446" y="15002"/>
                  </a:lnTo>
                  <a:lnTo>
                    <a:pt x="4656" y="15097"/>
                  </a:lnTo>
                  <a:lnTo>
                    <a:pt x="4856" y="15185"/>
                  </a:lnTo>
                  <a:lnTo>
                    <a:pt x="5065" y="15263"/>
                  </a:lnTo>
                  <a:lnTo>
                    <a:pt x="5275" y="15341"/>
                  </a:lnTo>
                  <a:lnTo>
                    <a:pt x="5484" y="15411"/>
                  </a:lnTo>
                  <a:lnTo>
                    <a:pt x="5702" y="15481"/>
                  </a:lnTo>
                  <a:lnTo>
                    <a:pt x="5911" y="15533"/>
                  </a:lnTo>
                  <a:lnTo>
                    <a:pt x="6129" y="15586"/>
                  </a:lnTo>
                  <a:lnTo>
                    <a:pt x="6338" y="15638"/>
                  </a:lnTo>
                  <a:lnTo>
                    <a:pt x="6556" y="15673"/>
                  </a:lnTo>
                  <a:lnTo>
                    <a:pt x="6774" y="15708"/>
                  </a:lnTo>
                  <a:lnTo>
                    <a:pt x="6992" y="15734"/>
                  </a:lnTo>
                  <a:lnTo>
                    <a:pt x="7218" y="15760"/>
                  </a:lnTo>
                  <a:lnTo>
                    <a:pt x="7436" y="15777"/>
                  </a:lnTo>
                  <a:lnTo>
                    <a:pt x="7663" y="15786"/>
                  </a:lnTo>
                  <a:lnTo>
                    <a:pt x="8160" y="15786"/>
                  </a:lnTo>
                  <a:lnTo>
                    <a:pt x="8447" y="15769"/>
                  </a:lnTo>
                  <a:lnTo>
                    <a:pt x="8718" y="15742"/>
                  </a:lnTo>
                  <a:lnTo>
                    <a:pt x="8997" y="15708"/>
                  </a:lnTo>
                  <a:lnTo>
                    <a:pt x="9276" y="15664"/>
                  </a:lnTo>
                  <a:lnTo>
                    <a:pt x="9546" y="15612"/>
                  </a:lnTo>
                  <a:lnTo>
                    <a:pt x="9816" y="15542"/>
                  </a:lnTo>
                  <a:lnTo>
                    <a:pt x="10077" y="15472"/>
                  </a:lnTo>
                  <a:lnTo>
                    <a:pt x="10339" y="15394"/>
                  </a:lnTo>
                  <a:lnTo>
                    <a:pt x="10600" y="15298"/>
                  </a:lnTo>
                  <a:lnTo>
                    <a:pt x="10853" y="15202"/>
                  </a:lnTo>
                  <a:lnTo>
                    <a:pt x="11106" y="15089"/>
                  </a:lnTo>
                  <a:lnTo>
                    <a:pt x="11359" y="14975"/>
                  </a:lnTo>
                  <a:lnTo>
                    <a:pt x="11603" y="14853"/>
                  </a:lnTo>
                  <a:lnTo>
                    <a:pt x="11838" y="14714"/>
                  </a:lnTo>
                  <a:lnTo>
                    <a:pt x="12074" y="14574"/>
                  </a:lnTo>
                  <a:lnTo>
                    <a:pt x="12300" y="14426"/>
                  </a:lnTo>
                  <a:lnTo>
                    <a:pt x="12527" y="14269"/>
                  </a:lnTo>
                  <a:lnTo>
                    <a:pt x="12745" y="14104"/>
                  </a:lnTo>
                  <a:lnTo>
                    <a:pt x="12963" y="13929"/>
                  </a:lnTo>
                  <a:lnTo>
                    <a:pt x="13163" y="13755"/>
                  </a:lnTo>
                  <a:lnTo>
                    <a:pt x="13364" y="13563"/>
                  </a:lnTo>
                  <a:lnTo>
                    <a:pt x="13564" y="13371"/>
                  </a:lnTo>
                  <a:lnTo>
                    <a:pt x="13747" y="13171"/>
                  </a:lnTo>
                  <a:lnTo>
                    <a:pt x="13930" y="12962"/>
                  </a:lnTo>
                  <a:lnTo>
                    <a:pt x="14105" y="12753"/>
                  </a:lnTo>
                  <a:lnTo>
                    <a:pt x="14270" y="12526"/>
                  </a:lnTo>
                  <a:lnTo>
                    <a:pt x="14436" y="12299"/>
                  </a:lnTo>
                  <a:lnTo>
                    <a:pt x="14584" y="12064"/>
                  </a:lnTo>
                  <a:lnTo>
                    <a:pt x="14723" y="11829"/>
                  </a:lnTo>
                  <a:lnTo>
                    <a:pt x="14863" y="11585"/>
                  </a:lnTo>
                  <a:lnTo>
                    <a:pt x="14994" y="11332"/>
                  </a:lnTo>
                  <a:lnTo>
                    <a:pt x="15159" y="10966"/>
                  </a:lnTo>
                  <a:lnTo>
                    <a:pt x="15307" y="10591"/>
                  </a:lnTo>
                  <a:lnTo>
                    <a:pt x="15430" y="10216"/>
                  </a:lnTo>
                  <a:lnTo>
                    <a:pt x="15534" y="9833"/>
                  </a:lnTo>
                  <a:lnTo>
                    <a:pt x="15621" y="9449"/>
                  </a:lnTo>
                  <a:lnTo>
                    <a:pt x="15691" y="9065"/>
                  </a:lnTo>
                  <a:lnTo>
                    <a:pt x="15735" y="8682"/>
                  </a:lnTo>
                  <a:lnTo>
                    <a:pt x="15769" y="8298"/>
                  </a:lnTo>
                  <a:lnTo>
                    <a:pt x="15778" y="7915"/>
                  </a:lnTo>
                  <a:lnTo>
                    <a:pt x="15769" y="7531"/>
                  </a:lnTo>
                  <a:lnTo>
                    <a:pt x="15743" y="7156"/>
                  </a:lnTo>
                  <a:lnTo>
                    <a:pt x="15700" y="6773"/>
                  </a:lnTo>
                  <a:lnTo>
                    <a:pt x="15630" y="6407"/>
                  </a:lnTo>
                  <a:lnTo>
                    <a:pt x="15552" y="6032"/>
                  </a:lnTo>
                  <a:lnTo>
                    <a:pt x="15456" y="5666"/>
                  </a:lnTo>
                  <a:lnTo>
                    <a:pt x="15334" y="5309"/>
                  </a:lnTo>
                  <a:lnTo>
                    <a:pt x="15203" y="4951"/>
                  </a:lnTo>
                  <a:lnTo>
                    <a:pt x="15055" y="4602"/>
                  </a:lnTo>
                  <a:lnTo>
                    <a:pt x="14889" y="4263"/>
                  </a:lnTo>
                  <a:lnTo>
                    <a:pt x="14706" y="3931"/>
                  </a:lnTo>
                  <a:lnTo>
                    <a:pt x="14506" y="3600"/>
                  </a:lnTo>
                  <a:lnTo>
                    <a:pt x="14288" y="3286"/>
                  </a:lnTo>
                  <a:lnTo>
                    <a:pt x="14061" y="2981"/>
                  </a:lnTo>
                  <a:lnTo>
                    <a:pt x="13817" y="2694"/>
                  </a:lnTo>
                  <a:lnTo>
                    <a:pt x="13555" y="2406"/>
                  </a:lnTo>
                  <a:lnTo>
                    <a:pt x="13276" y="2136"/>
                  </a:lnTo>
                  <a:lnTo>
                    <a:pt x="12989" y="1874"/>
                  </a:lnTo>
                  <a:lnTo>
                    <a:pt x="12684" y="1630"/>
                  </a:lnTo>
                  <a:lnTo>
                    <a:pt x="12361" y="1395"/>
                  </a:lnTo>
                  <a:lnTo>
                    <a:pt x="12030" y="1186"/>
                  </a:lnTo>
                  <a:lnTo>
                    <a:pt x="11681" y="976"/>
                  </a:lnTo>
                  <a:lnTo>
                    <a:pt x="11324" y="793"/>
                  </a:lnTo>
                  <a:lnTo>
                    <a:pt x="11123" y="697"/>
                  </a:lnTo>
                  <a:lnTo>
                    <a:pt x="10914" y="610"/>
                  </a:lnTo>
                  <a:lnTo>
                    <a:pt x="10705" y="523"/>
                  </a:lnTo>
                  <a:lnTo>
                    <a:pt x="10496" y="453"/>
                  </a:lnTo>
                  <a:lnTo>
                    <a:pt x="10287" y="375"/>
                  </a:lnTo>
                  <a:lnTo>
                    <a:pt x="10077" y="314"/>
                  </a:lnTo>
                  <a:lnTo>
                    <a:pt x="9868" y="253"/>
                  </a:lnTo>
                  <a:lnTo>
                    <a:pt x="9650" y="201"/>
                  </a:lnTo>
                  <a:lnTo>
                    <a:pt x="9432" y="157"/>
                  </a:lnTo>
                  <a:lnTo>
                    <a:pt x="9215" y="113"/>
                  </a:lnTo>
                  <a:lnTo>
                    <a:pt x="8997" y="78"/>
                  </a:lnTo>
                  <a:lnTo>
                    <a:pt x="8779" y="52"/>
                  </a:lnTo>
                  <a:lnTo>
                    <a:pt x="8561" y="35"/>
                  </a:lnTo>
                  <a:lnTo>
                    <a:pt x="8343" y="17"/>
                  </a:lnTo>
                  <a:lnTo>
                    <a:pt x="8116" y="9"/>
                  </a:lnTo>
                  <a:lnTo>
                    <a:pt x="78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66;p24">
              <a:extLst>
                <a:ext uri="{FF2B5EF4-FFF2-40B4-BE49-F238E27FC236}">
                  <a16:creationId xmlns:a16="http://schemas.microsoft.com/office/drawing/2014/main" id="{0CA8871C-E910-8BBC-AF11-917BE531A256}"/>
                </a:ext>
              </a:extLst>
            </p:cNvPr>
            <p:cNvSpPr/>
            <p:nvPr/>
          </p:nvSpPr>
          <p:spPr>
            <a:xfrm>
              <a:off x="1628200" y="3669875"/>
              <a:ext cx="316650" cy="233000"/>
            </a:xfrm>
            <a:custGeom>
              <a:avLst/>
              <a:gdLst/>
              <a:ahLst/>
              <a:cxnLst/>
              <a:rect l="l" t="t" r="r" b="b"/>
              <a:pathLst>
                <a:path w="12666" h="9320" extrusionOk="0">
                  <a:moveTo>
                    <a:pt x="12064" y="1"/>
                  </a:moveTo>
                  <a:lnTo>
                    <a:pt x="1" y="8465"/>
                  </a:lnTo>
                  <a:lnTo>
                    <a:pt x="602" y="9319"/>
                  </a:lnTo>
                  <a:lnTo>
                    <a:pt x="12666" y="855"/>
                  </a:lnTo>
                  <a:lnTo>
                    <a:pt x="12064" y="1"/>
                  </a:lnTo>
                  <a:close/>
                </a:path>
              </a:pathLst>
            </a:custGeom>
            <a:solidFill>
              <a:srgbClr val="3B73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67;p24">
              <a:extLst>
                <a:ext uri="{FF2B5EF4-FFF2-40B4-BE49-F238E27FC236}">
                  <a16:creationId xmlns:a16="http://schemas.microsoft.com/office/drawing/2014/main" id="{8D551FBB-B87B-C3C9-1D3D-70FECA7EB201}"/>
                </a:ext>
              </a:extLst>
            </p:cNvPr>
            <p:cNvSpPr/>
            <p:nvPr/>
          </p:nvSpPr>
          <p:spPr>
            <a:xfrm>
              <a:off x="1175800" y="3202900"/>
              <a:ext cx="513650" cy="787775"/>
            </a:xfrm>
            <a:custGeom>
              <a:avLst/>
              <a:gdLst/>
              <a:ahLst/>
              <a:cxnLst/>
              <a:rect l="l" t="t" r="r" b="b"/>
              <a:pathLst>
                <a:path w="20546" h="31511" extrusionOk="0">
                  <a:moveTo>
                    <a:pt x="13241" y="0"/>
                  </a:moveTo>
                  <a:lnTo>
                    <a:pt x="12971" y="17"/>
                  </a:lnTo>
                  <a:lnTo>
                    <a:pt x="12701" y="44"/>
                  </a:lnTo>
                  <a:lnTo>
                    <a:pt x="12431" y="78"/>
                  </a:lnTo>
                  <a:lnTo>
                    <a:pt x="12169" y="131"/>
                  </a:lnTo>
                  <a:lnTo>
                    <a:pt x="11908" y="183"/>
                  </a:lnTo>
                  <a:lnTo>
                    <a:pt x="11646" y="253"/>
                  </a:lnTo>
                  <a:lnTo>
                    <a:pt x="11393" y="331"/>
                  </a:lnTo>
                  <a:lnTo>
                    <a:pt x="11141" y="410"/>
                  </a:lnTo>
                  <a:lnTo>
                    <a:pt x="10897" y="506"/>
                  </a:lnTo>
                  <a:lnTo>
                    <a:pt x="10653" y="610"/>
                  </a:lnTo>
                  <a:lnTo>
                    <a:pt x="10417" y="723"/>
                  </a:lnTo>
                  <a:lnTo>
                    <a:pt x="10182" y="846"/>
                  </a:lnTo>
                  <a:lnTo>
                    <a:pt x="9946" y="976"/>
                  </a:lnTo>
                  <a:lnTo>
                    <a:pt x="9729" y="1116"/>
                  </a:lnTo>
                  <a:lnTo>
                    <a:pt x="9502" y="1264"/>
                  </a:lnTo>
                  <a:lnTo>
                    <a:pt x="9293" y="1412"/>
                  </a:lnTo>
                  <a:lnTo>
                    <a:pt x="9084" y="1578"/>
                  </a:lnTo>
                  <a:lnTo>
                    <a:pt x="8883" y="1743"/>
                  </a:lnTo>
                  <a:lnTo>
                    <a:pt x="8683" y="1926"/>
                  </a:lnTo>
                  <a:lnTo>
                    <a:pt x="8499" y="2109"/>
                  </a:lnTo>
                  <a:lnTo>
                    <a:pt x="8316" y="2301"/>
                  </a:lnTo>
                  <a:lnTo>
                    <a:pt x="8142" y="2502"/>
                  </a:lnTo>
                  <a:lnTo>
                    <a:pt x="7976" y="2711"/>
                  </a:lnTo>
                  <a:lnTo>
                    <a:pt x="7811" y="2920"/>
                  </a:lnTo>
                  <a:lnTo>
                    <a:pt x="7663" y="3138"/>
                  </a:lnTo>
                  <a:lnTo>
                    <a:pt x="7515" y="3365"/>
                  </a:lnTo>
                  <a:lnTo>
                    <a:pt x="7384" y="3591"/>
                  </a:lnTo>
                  <a:lnTo>
                    <a:pt x="7253" y="3835"/>
                  </a:lnTo>
                  <a:lnTo>
                    <a:pt x="7131" y="4079"/>
                  </a:lnTo>
                  <a:lnTo>
                    <a:pt x="7026" y="4324"/>
                  </a:lnTo>
                  <a:lnTo>
                    <a:pt x="6922" y="4576"/>
                  </a:lnTo>
                  <a:lnTo>
                    <a:pt x="437" y="22036"/>
                  </a:lnTo>
                  <a:lnTo>
                    <a:pt x="323" y="22385"/>
                  </a:lnTo>
                  <a:lnTo>
                    <a:pt x="219" y="22725"/>
                  </a:lnTo>
                  <a:lnTo>
                    <a:pt x="140" y="23064"/>
                  </a:lnTo>
                  <a:lnTo>
                    <a:pt x="79" y="23413"/>
                  </a:lnTo>
                  <a:lnTo>
                    <a:pt x="36" y="23762"/>
                  </a:lnTo>
                  <a:lnTo>
                    <a:pt x="9" y="24102"/>
                  </a:lnTo>
                  <a:lnTo>
                    <a:pt x="1" y="24450"/>
                  </a:lnTo>
                  <a:lnTo>
                    <a:pt x="1" y="24790"/>
                  </a:lnTo>
                  <a:lnTo>
                    <a:pt x="27" y="25130"/>
                  </a:lnTo>
                  <a:lnTo>
                    <a:pt x="70" y="25470"/>
                  </a:lnTo>
                  <a:lnTo>
                    <a:pt x="123" y="25810"/>
                  </a:lnTo>
                  <a:lnTo>
                    <a:pt x="192" y="26141"/>
                  </a:lnTo>
                  <a:lnTo>
                    <a:pt x="280" y="26464"/>
                  </a:lnTo>
                  <a:lnTo>
                    <a:pt x="384" y="26786"/>
                  </a:lnTo>
                  <a:lnTo>
                    <a:pt x="506" y="27100"/>
                  </a:lnTo>
                  <a:lnTo>
                    <a:pt x="637" y="27414"/>
                  </a:lnTo>
                  <a:lnTo>
                    <a:pt x="785" y="27710"/>
                  </a:lnTo>
                  <a:lnTo>
                    <a:pt x="951" y="28007"/>
                  </a:lnTo>
                  <a:lnTo>
                    <a:pt x="1125" y="28294"/>
                  </a:lnTo>
                  <a:lnTo>
                    <a:pt x="1317" y="28582"/>
                  </a:lnTo>
                  <a:lnTo>
                    <a:pt x="1517" y="28852"/>
                  </a:lnTo>
                  <a:lnTo>
                    <a:pt x="1735" y="29114"/>
                  </a:lnTo>
                  <a:lnTo>
                    <a:pt x="1962" y="29358"/>
                  </a:lnTo>
                  <a:lnTo>
                    <a:pt x="2206" y="29602"/>
                  </a:lnTo>
                  <a:lnTo>
                    <a:pt x="2459" y="29829"/>
                  </a:lnTo>
                  <a:lnTo>
                    <a:pt x="2729" y="30047"/>
                  </a:lnTo>
                  <a:lnTo>
                    <a:pt x="3008" y="30256"/>
                  </a:lnTo>
                  <a:lnTo>
                    <a:pt x="3296" y="30448"/>
                  </a:lnTo>
                  <a:lnTo>
                    <a:pt x="3601" y="30622"/>
                  </a:lnTo>
                  <a:lnTo>
                    <a:pt x="3915" y="30787"/>
                  </a:lnTo>
                  <a:lnTo>
                    <a:pt x="4237" y="30936"/>
                  </a:lnTo>
                  <a:lnTo>
                    <a:pt x="4577" y="31075"/>
                  </a:lnTo>
                  <a:lnTo>
                    <a:pt x="4873" y="31180"/>
                  </a:lnTo>
                  <a:lnTo>
                    <a:pt x="5170" y="31267"/>
                  </a:lnTo>
                  <a:lnTo>
                    <a:pt x="5475" y="31345"/>
                  </a:lnTo>
                  <a:lnTo>
                    <a:pt x="5780" y="31406"/>
                  </a:lnTo>
                  <a:lnTo>
                    <a:pt x="6094" y="31450"/>
                  </a:lnTo>
                  <a:lnTo>
                    <a:pt x="6399" y="31485"/>
                  </a:lnTo>
                  <a:lnTo>
                    <a:pt x="6713" y="31511"/>
                  </a:lnTo>
                  <a:lnTo>
                    <a:pt x="7297" y="31511"/>
                  </a:lnTo>
                  <a:lnTo>
                    <a:pt x="7567" y="31494"/>
                  </a:lnTo>
                  <a:lnTo>
                    <a:pt x="7837" y="31467"/>
                  </a:lnTo>
                  <a:lnTo>
                    <a:pt x="8099" y="31433"/>
                  </a:lnTo>
                  <a:lnTo>
                    <a:pt x="8369" y="31380"/>
                  </a:lnTo>
                  <a:lnTo>
                    <a:pt x="8630" y="31328"/>
                  </a:lnTo>
                  <a:lnTo>
                    <a:pt x="8883" y="31258"/>
                  </a:lnTo>
                  <a:lnTo>
                    <a:pt x="9145" y="31188"/>
                  </a:lnTo>
                  <a:lnTo>
                    <a:pt x="9389" y="31101"/>
                  </a:lnTo>
                  <a:lnTo>
                    <a:pt x="9641" y="31005"/>
                  </a:lnTo>
                  <a:lnTo>
                    <a:pt x="9885" y="30901"/>
                  </a:lnTo>
                  <a:lnTo>
                    <a:pt x="10121" y="30787"/>
                  </a:lnTo>
                  <a:lnTo>
                    <a:pt x="10356" y="30665"/>
                  </a:lnTo>
                  <a:lnTo>
                    <a:pt x="10583" y="30535"/>
                  </a:lnTo>
                  <a:lnTo>
                    <a:pt x="10809" y="30395"/>
                  </a:lnTo>
                  <a:lnTo>
                    <a:pt x="11027" y="30256"/>
                  </a:lnTo>
                  <a:lnTo>
                    <a:pt x="11245" y="30099"/>
                  </a:lnTo>
                  <a:lnTo>
                    <a:pt x="11454" y="29933"/>
                  </a:lnTo>
                  <a:lnTo>
                    <a:pt x="11655" y="29768"/>
                  </a:lnTo>
                  <a:lnTo>
                    <a:pt x="11847" y="29585"/>
                  </a:lnTo>
                  <a:lnTo>
                    <a:pt x="12038" y="29402"/>
                  </a:lnTo>
                  <a:lnTo>
                    <a:pt x="12222" y="29210"/>
                  </a:lnTo>
                  <a:lnTo>
                    <a:pt x="12396" y="29009"/>
                  </a:lnTo>
                  <a:lnTo>
                    <a:pt x="12561" y="28809"/>
                  </a:lnTo>
                  <a:lnTo>
                    <a:pt x="12718" y="28591"/>
                  </a:lnTo>
                  <a:lnTo>
                    <a:pt x="12875" y="28373"/>
                  </a:lnTo>
                  <a:lnTo>
                    <a:pt x="13015" y="28146"/>
                  </a:lnTo>
                  <a:lnTo>
                    <a:pt x="13154" y="27920"/>
                  </a:lnTo>
                  <a:lnTo>
                    <a:pt x="13285" y="27684"/>
                  </a:lnTo>
                  <a:lnTo>
                    <a:pt x="13398" y="27440"/>
                  </a:lnTo>
                  <a:lnTo>
                    <a:pt x="13512" y="27187"/>
                  </a:lnTo>
                  <a:lnTo>
                    <a:pt x="13607" y="26935"/>
                  </a:lnTo>
                  <a:lnTo>
                    <a:pt x="20101" y="9475"/>
                  </a:lnTo>
                  <a:lnTo>
                    <a:pt x="20215" y="9144"/>
                  </a:lnTo>
                  <a:lnTo>
                    <a:pt x="20311" y="8804"/>
                  </a:lnTo>
                  <a:lnTo>
                    <a:pt x="20389" y="8473"/>
                  </a:lnTo>
                  <a:lnTo>
                    <a:pt x="20450" y="8133"/>
                  </a:lnTo>
                  <a:lnTo>
                    <a:pt x="20502" y="7793"/>
                  </a:lnTo>
                  <a:lnTo>
                    <a:pt x="20529" y="7453"/>
                  </a:lnTo>
                  <a:lnTo>
                    <a:pt x="20546" y="7113"/>
                  </a:lnTo>
                  <a:lnTo>
                    <a:pt x="20537" y="6764"/>
                  </a:lnTo>
                  <a:lnTo>
                    <a:pt x="20520" y="6424"/>
                  </a:lnTo>
                  <a:lnTo>
                    <a:pt x="20476" y="6084"/>
                  </a:lnTo>
                  <a:lnTo>
                    <a:pt x="20424" y="5744"/>
                  </a:lnTo>
                  <a:lnTo>
                    <a:pt x="20354" y="5413"/>
                  </a:lnTo>
                  <a:lnTo>
                    <a:pt x="20267" y="5082"/>
                  </a:lnTo>
                  <a:lnTo>
                    <a:pt x="20162" y="4751"/>
                  </a:lnTo>
                  <a:lnTo>
                    <a:pt x="20040" y="4419"/>
                  </a:lnTo>
                  <a:lnTo>
                    <a:pt x="19901" y="4097"/>
                  </a:lnTo>
                  <a:lnTo>
                    <a:pt x="19744" y="3783"/>
                  </a:lnTo>
                  <a:lnTo>
                    <a:pt x="19578" y="3478"/>
                  </a:lnTo>
                  <a:lnTo>
                    <a:pt x="19395" y="3182"/>
                  </a:lnTo>
                  <a:lnTo>
                    <a:pt x="19204" y="2903"/>
                  </a:lnTo>
                  <a:lnTo>
                    <a:pt x="18994" y="2624"/>
                  </a:lnTo>
                  <a:lnTo>
                    <a:pt x="18776" y="2362"/>
                  </a:lnTo>
                  <a:lnTo>
                    <a:pt x="18541" y="2109"/>
                  </a:lnTo>
                  <a:lnTo>
                    <a:pt x="18297" y="1874"/>
                  </a:lnTo>
                  <a:lnTo>
                    <a:pt x="18044" y="1647"/>
                  </a:lnTo>
                  <a:lnTo>
                    <a:pt x="17774" y="1438"/>
                  </a:lnTo>
                  <a:lnTo>
                    <a:pt x="17495" y="1238"/>
                  </a:lnTo>
                  <a:lnTo>
                    <a:pt x="17207" y="1046"/>
                  </a:lnTo>
                  <a:lnTo>
                    <a:pt x="16911" y="872"/>
                  </a:lnTo>
                  <a:lnTo>
                    <a:pt x="16606" y="715"/>
                  </a:lnTo>
                  <a:lnTo>
                    <a:pt x="16283" y="567"/>
                  </a:lnTo>
                  <a:lnTo>
                    <a:pt x="15961" y="436"/>
                  </a:lnTo>
                  <a:lnTo>
                    <a:pt x="15665" y="340"/>
                  </a:lnTo>
                  <a:lnTo>
                    <a:pt x="15360" y="244"/>
                  </a:lnTo>
                  <a:lnTo>
                    <a:pt x="15063" y="174"/>
                  </a:lnTo>
                  <a:lnTo>
                    <a:pt x="14749" y="105"/>
                  </a:lnTo>
                  <a:lnTo>
                    <a:pt x="14444" y="61"/>
                  </a:lnTo>
                  <a:lnTo>
                    <a:pt x="14139" y="26"/>
                  </a:lnTo>
                  <a:lnTo>
                    <a:pt x="13825" y="9"/>
                  </a:lnTo>
                  <a:lnTo>
                    <a:pt x="135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68;p24">
              <a:extLst>
                <a:ext uri="{FF2B5EF4-FFF2-40B4-BE49-F238E27FC236}">
                  <a16:creationId xmlns:a16="http://schemas.microsoft.com/office/drawing/2014/main" id="{2D0B086B-FB3B-1725-D3F4-DCC585436F99}"/>
                </a:ext>
              </a:extLst>
            </p:cNvPr>
            <p:cNvSpPr/>
            <p:nvPr/>
          </p:nvSpPr>
          <p:spPr>
            <a:xfrm>
              <a:off x="1175800" y="3521925"/>
              <a:ext cx="426500" cy="468750"/>
            </a:xfrm>
            <a:custGeom>
              <a:avLst/>
              <a:gdLst/>
              <a:ahLst/>
              <a:cxnLst/>
              <a:rect l="l" t="t" r="r" b="b"/>
              <a:pathLst>
                <a:path w="17060" h="18750" extrusionOk="0">
                  <a:moveTo>
                    <a:pt x="3880" y="0"/>
                  </a:moveTo>
                  <a:lnTo>
                    <a:pt x="437" y="9275"/>
                  </a:lnTo>
                  <a:lnTo>
                    <a:pt x="323" y="9624"/>
                  </a:lnTo>
                  <a:lnTo>
                    <a:pt x="219" y="9964"/>
                  </a:lnTo>
                  <a:lnTo>
                    <a:pt x="140" y="10303"/>
                  </a:lnTo>
                  <a:lnTo>
                    <a:pt x="79" y="10652"/>
                  </a:lnTo>
                  <a:lnTo>
                    <a:pt x="36" y="11001"/>
                  </a:lnTo>
                  <a:lnTo>
                    <a:pt x="9" y="11341"/>
                  </a:lnTo>
                  <a:lnTo>
                    <a:pt x="1" y="11689"/>
                  </a:lnTo>
                  <a:lnTo>
                    <a:pt x="1" y="12029"/>
                  </a:lnTo>
                  <a:lnTo>
                    <a:pt x="27" y="12369"/>
                  </a:lnTo>
                  <a:lnTo>
                    <a:pt x="70" y="12709"/>
                  </a:lnTo>
                  <a:lnTo>
                    <a:pt x="123" y="13049"/>
                  </a:lnTo>
                  <a:lnTo>
                    <a:pt x="192" y="13380"/>
                  </a:lnTo>
                  <a:lnTo>
                    <a:pt x="280" y="13703"/>
                  </a:lnTo>
                  <a:lnTo>
                    <a:pt x="384" y="14025"/>
                  </a:lnTo>
                  <a:lnTo>
                    <a:pt x="506" y="14339"/>
                  </a:lnTo>
                  <a:lnTo>
                    <a:pt x="637" y="14653"/>
                  </a:lnTo>
                  <a:lnTo>
                    <a:pt x="785" y="14949"/>
                  </a:lnTo>
                  <a:lnTo>
                    <a:pt x="951" y="15246"/>
                  </a:lnTo>
                  <a:lnTo>
                    <a:pt x="1125" y="15533"/>
                  </a:lnTo>
                  <a:lnTo>
                    <a:pt x="1317" y="15821"/>
                  </a:lnTo>
                  <a:lnTo>
                    <a:pt x="1517" y="16091"/>
                  </a:lnTo>
                  <a:lnTo>
                    <a:pt x="1735" y="16353"/>
                  </a:lnTo>
                  <a:lnTo>
                    <a:pt x="1962" y="16597"/>
                  </a:lnTo>
                  <a:lnTo>
                    <a:pt x="2206" y="16841"/>
                  </a:lnTo>
                  <a:lnTo>
                    <a:pt x="2459" y="17068"/>
                  </a:lnTo>
                  <a:lnTo>
                    <a:pt x="2729" y="17286"/>
                  </a:lnTo>
                  <a:lnTo>
                    <a:pt x="3008" y="17495"/>
                  </a:lnTo>
                  <a:lnTo>
                    <a:pt x="3296" y="17687"/>
                  </a:lnTo>
                  <a:lnTo>
                    <a:pt x="3601" y="17861"/>
                  </a:lnTo>
                  <a:lnTo>
                    <a:pt x="3915" y="18026"/>
                  </a:lnTo>
                  <a:lnTo>
                    <a:pt x="4237" y="18175"/>
                  </a:lnTo>
                  <a:lnTo>
                    <a:pt x="4577" y="18314"/>
                  </a:lnTo>
                  <a:lnTo>
                    <a:pt x="4873" y="18419"/>
                  </a:lnTo>
                  <a:lnTo>
                    <a:pt x="5170" y="18506"/>
                  </a:lnTo>
                  <a:lnTo>
                    <a:pt x="5475" y="18584"/>
                  </a:lnTo>
                  <a:lnTo>
                    <a:pt x="5780" y="18645"/>
                  </a:lnTo>
                  <a:lnTo>
                    <a:pt x="6094" y="18689"/>
                  </a:lnTo>
                  <a:lnTo>
                    <a:pt x="6399" y="18724"/>
                  </a:lnTo>
                  <a:lnTo>
                    <a:pt x="6713" y="18750"/>
                  </a:lnTo>
                  <a:lnTo>
                    <a:pt x="7297" y="18750"/>
                  </a:lnTo>
                  <a:lnTo>
                    <a:pt x="7567" y="18733"/>
                  </a:lnTo>
                  <a:lnTo>
                    <a:pt x="7837" y="18706"/>
                  </a:lnTo>
                  <a:lnTo>
                    <a:pt x="8099" y="18672"/>
                  </a:lnTo>
                  <a:lnTo>
                    <a:pt x="8369" y="18619"/>
                  </a:lnTo>
                  <a:lnTo>
                    <a:pt x="8630" y="18567"/>
                  </a:lnTo>
                  <a:lnTo>
                    <a:pt x="8883" y="18497"/>
                  </a:lnTo>
                  <a:lnTo>
                    <a:pt x="9145" y="18427"/>
                  </a:lnTo>
                  <a:lnTo>
                    <a:pt x="9389" y="18340"/>
                  </a:lnTo>
                  <a:lnTo>
                    <a:pt x="9641" y="18244"/>
                  </a:lnTo>
                  <a:lnTo>
                    <a:pt x="9885" y="18140"/>
                  </a:lnTo>
                  <a:lnTo>
                    <a:pt x="10121" y="18026"/>
                  </a:lnTo>
                  <a:lnTo>
                    <a:pt x="10356" y="17904"/>
                  </a:lnTo>
                  <a:lnTo>
                    <a:pt x="10583" y="17774"/>
                  </a:lnTo>
                  <a:lnTo>
                    <a:pt x="10809" y="17634"/>
                  </a:lnTo>
                  <a:lnTo>
                    <a:pt x="11027" y="17495"/>
                  </a:lnTo>
                  <a:lnTo>
                    <a:pt x="11245" y="17338"/>
                  </a:lnTo>
                  <a:lnTo>
                    <a:pt x="11454" y="17172"/>
                  </a:lnTo>
                  <a:lnTo>
                    <a:pt x="11655" y="17007"/>
                  </a:lnTo>
                  <a:lnTo>
                    <a:pt x="11847" y="16824"/>
                  </a:lnTo>
                  <a:lnTo>
                    <a:pt x="12038" y="16641"/>
                  </a:lnTo>
                  <a:lnTo>
                    <a:pt x="12222" y="16449"/>
                  </a:lnTo>
                  <a:lnTo>
                    <a:pt x="12396" y="16248"/>
                  </a:lnTo>
                  <a:lnTo>
                    <a:pt x="12561" y="16048"/>
                  </a:lnTo>
                  <a:lnTo>
                    <a:pt x="12718" y="15830"/>
                  </a:lnTo>
                  <a:lnTo>
                    <a:pt x="12875" y="15612"/>
                  </a:lnTo>
                  <a:lnTo>
                    <a:pt x="13015" y="15385"/>
                  </a:lnTo>
                  <a:lnTo>
                    <a:pt x="13154" y="15159"/>
                  </a:lnTo>
                  <a:lnTo>
                    <a:pt x="13285" y="14915"/>
                  </a:lnTo>
                  <a:lnTo>
                    <a:pt x="13398" y="14679"/>
                  </a:lnTo>
                  <a:lnTo>
                    <a:pt x="13512" y="14426"/>
                  </a:lnTo>
                  <a:lnTo>
                    <a:pt x="13607" y="14174"/>
                  </a:lnTo>
                  <a:lnTo>
                    <a:pt x="17059" y="4899"/>
                  </a:lnTo>
                  <a:lnTo>
                    <a:pt x="3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69;p24">
              <a:extLst>
                <a:ext uri="{FF2B5EF4-FFF2-40B4-BE49-F238E27FC236}">
                  <a16:creationId xmlns:a16="http://schemas.microsoft.com/office/drawing/2014/main" id="{2876FECD-DFC3-F67C-959B-231299C40FB2}"/>
                </a:ext>
              </a:extLst>
            </p:cNvPr>
            <p:cNvSpPr/>
            <p:nvPr/>
          </p:nvSpPr>
          <p:spPr>
            <a:xfrm>
              <a:off x="1251650" y="3326450"/>
              <a:ext cx="202675" cy="472900"/>
            </a:xfrm>
            <a:custGeom>
              <a:avLst/>
              <a:gdLst/>
              <a:ahLst/>
              <a:cxnLst/>
              <a:rect l="l" t="t" r="r" b="b"/>
              <a:pathLst>
                <a:path w="8107" h="18916" extrusionOk="0">
                  <a:moveTo>
                    <a:pt x="7218" y="0"/>
                  </a:moveTo>
                  <a:lnTo>
                    <a:pt x="7130" y="9"/>
                  </a:lnTo>
                  <a:lnTo>
                    <a:pt x="7052" y="27"/>
                  </a:lnTo>
                  <a:lnTo>
                    <a:pt x="6973" y="44"/>
                  </a:lnTo>
                  <a:lnTo>
                    <a:pt x="6895" y="79"/>
                  </a:lnTo>
                  <a:lnTo>
                    <a:pt x="6825" y="114"/>
                  </a:lnTo>
                  <a:lnTo>
                    <a:pt x="6756" y="157"/>
                  </a:lnTo>
                  <a:lnTo>
                    <a:pt x="6686" y="210"/>
                  </a:lnTo>
                  <a:lnTo>
                    <a:pt x="6625" y="271"/>
                  </a:lnTo>
                  <a:lnTo>
                    <a:pt x="6573" y="332"/>
                  </a:lnTo>
                  <a:lnTo>
                    <a:pt x="6529" y="401"/>
                  </a:lnTo>
                  <a:lnTo>
                    <a:pt x="6485" y="480"/>
                  </a:lnTo>
                  <a:lnTo>
                    <a:pt x="6450" y="558"/>
                  </a:lnTo>
                  <a:lnTo>
                    <a:pt x="52" y="17765"/>
                  </a:lnTo>
                  <a:lnTo>
                    <a:pt x="26" y="17844"/>
                  </a:lnTo>
                  <a:lnTo>
                    <a:pt x="9" y="17931"/>
                  </a:lnTo>
                  <a:lnTo>
                    <a:pt x="0" y="18018"/>
                  </a:lnTo>
                  <a:lnTo>
                    <a:pt x="0" y="18096"/>
                  </a:lnTo>
                  <a:lnTo>
                    <a:pt x="9" y="18183"/>
                  </a:lnTo>
                  <a:lnTo>
                    <a:pt x="26" y="18262"/>
                  </a:lnTo>
                  <a:lnTo>
                    <a:pt x="44" y="18340"/>
                  </a:lnTo>
                  <a:lnTo>
                    <a:pt x="79" y="18419"/>
                  </a:lnTo>
                  <a:lnTo>
                    <a:pt x="113" y="18489"/>
                  </a:lnTo>
                  <a:lnTo>
                    <a:pt x="157" y="18558"/>
                  </a:lnTo>
                  <a:lnTo>
                    <a:pt x="209" y="18628"/>
                  </a:lnTo>
                  <a:lnTo>
                    <a:pt x="270" y="18689"/>
                  </a:lnTo>
                  <a:lnTo>
                    <a:pt x="331" y="18741"/>
                  </a:lnTo>
                  <a:lnTo>
                    <a:pt x="401" y="18785"/>
                  </a:lnTo>
                  <a:lnTo>
                    <a:pt x="480" y="18829"/>
                  </a:lnTo>
                  <a:lnTo>
                    <a:pt x="558" y="18863"/>
                  </a:lnTo>
                  <a:lnTo>
                    <a:pt x="636" y="18890"/>
                  </a:lnTo>
                  <a:lnTo>
                    <a:pt x="706" y="18907"/>
                  </a:lnTo>
                  <a:lnTo>
                    <a:pt x="785" y="18916"/>
                  </a:lnTo>
                  <a:lnTo>
                    <a:pt x="854" y="18916"/>
                  </a:lnTo>
                  <a:lnTo>
                    <a:pt x="985" y="18907"/>
                  </a:lnTo>
                  <a:lnTo>
                    <a:pt x="1107" y="18881"/>
                  </a:lnTo>
                  <a:lnTo>
                    <a:pt x="1229" y="18829"/>
                  </a:lnTo>
                  <a:lnTo>
                    <a:pt x="1342" y="18767"/>
                  </a:lnTo>
                  <a:lnTo>
                    <a:pt x="1438" y="18689"/>
                  </a:lnTo>
                  <a:lnTo>
                    <a:pt x="1526" y="18593"/>
                  </a:lnTo>
                  <a:lnTo>
                    <a:pt x="1604" y="18480"/>
                  </a:lnTo>
                  <a:lnTo>
                    <a:pt x="1630" y="18419"/>
                  </a:lnTo>
                  <a:lnTo>
                    <a:pt x="1656" y="18358"/>
                  </a:lnTo>
                  <a:lnTo>
                    <a:pt x="8054" y="1151"/>
                  </a:lnTo>
                  <a:lnTo>
                    <a:pt x="8080" y="1073"/>
                  </a:lnTo>
                  <a:lnTo>
                    <a:pt x="8098" y="985"/>
                  </a:lnTo>
                  <a:lnTo>
                    <a:pt x="8107" y="898"/>
                  </a:lnTo>
                  <a:lnTo>
                    <a:pt x="8107" y="820"/>
                  </a:lnTo>
                  <a:lnTo>
                    <a:pt x="8098" y="733"/>
                  </a:lnTo>
                  <a:lnTo>
                    <a:pt x="8080" y="654"/>
                  </a:lnTo>
                  <a:lnTo>
                    <a:pt x="8063" y="576"/>
                  </a:lnTo>
                  <a:lnTo>
                    <a:pt x="8028" y="497"/>
                  </a:lnTo>
                  <a:lnTo>
                    <a:pt x="7993" y="428"/>
                  </a:lnTo>
                  <a:lnTo>
                    <a:pt x="7950" y="358"/>
                  </a:lnTo>
                  <a:lnTo>
                    <a:pt x="7897" y="288"/>
                  </a:lnTo>
                  <a:lnTo>
                    <a:pt x="7836" y="227"/>
                  </a:lnTo>
                  <a:lnTo>
                    <a:pt x="7775" y="175"/>
                  </a:lnTo>
                  <a:lnTo>
                    <a:pt x="7706" y="131"/>
                  </a:lnTo>
                  <a:lnTo>
                    <a:pt x="7627" y="88"/>
                  </a:lnTo>
                  <a:lnTo>
                    <a:pt x="7549" y="53"/>
                  </a:lnTo>
                  <a:lnTo>
                    <a:pt x="7462" y="27"/>
                  </a:lnTo>
                  <a:lnTo>
                    <a:pt x="7383" y="9"/>
                  </a:lnTo>
                  <a:lnTo>
                    <a:pt x="72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TextBox 18">
            <a:extLst>
              <a:ext uri="{FF2B5EF4-FFF2-40B4-BE49-F238E27FC236}">
                <a16:creationId xmlns:a16="http://schemas.microsoft.com/office/drawing/2014/main" id="{7C05DB5D-77F9-59AB-1C3D-174F9798A160}"/>
              </a:ext>
            </a:extLst>
          </p:cNvPr>
          <p:cNvSpPr txBox="1"/>
          <p:nvPr/>
        </p:nvSpPr>
        <p:spPr>
          <a:xfrm>
            <a:off x="2645961" y="2082443"/>
            <a:ext cx="4572000" cy="1169551"/>
          </a:xfrm>
          <a:prstGeom prst="rect">
            <a:avLst/>
          </a:prstGeom>
          <a:noFill/>
        </p:spPr>
        <p:txBody>
          <a:bodyPr wrap="square">
            <a:spAutoFit/>
          </a:bodyPr>
          <a:lstStyle/>
          <a:p>
            <a:r>
              <a:rPr lang="en-US" dirty="0"/>
              <a:t>Families with loved ones who struggle with opioid addiction should have naloxone nearby; ask their family member to carry it; and let friends know where it is. People should still call 911 immediately in the event of an overdose.</a:t>
            </a:r>
          </a:p>
        </p:txBody>
      </p:sp>
      <p:sp>
        <p:nvSpPr>
          <p:cNvPr id="22" name="TextBox 21">
            <a:extLst>
              <a:ext uri="{FF2B5EF4-FFF2-40B4-BE49-F238E27FC236}">
                <a16:creationId xmlns:a16="http://schemas.microsoft.com/office/drawing/2014/main" id="{485EC447-C355-CFA9-B99D-5899CB2ECEBB}"/>
              </a:ext>
            </a:extLst>
          </p:cNvPr>
          <p:cNvSpPr txBox="1"/>
          <p:nvPr/>
        </p:nvSpPr>
        <p:spPr>
          <a:xfrm>
            <a:off x="2636211" y="3691863"/>
            <a:ext cx="4572000" cy="1169551"/>
          </a:xfrm>
          <a:prstGeom prst="rect">
            <a:avLst/>
          </a:prstGeom>
          <a:noFill/>
        </p:spPr>
        <p:txBody>
          <a:bodyPr wrap="square">
            <a:spAutoFit/>
          </a:bodyPr>
          <a:lstStyle/>
          <a:p>
            <a:r>
              <a:rPr lang="en-US" dirty="0"/>
              <a:t>Naloxone is being used more by police officers, emergency medical technicians, and non-emergency first responders than before. In most states, people who are at risk or who know someone at risk for an opioid overdose can be trained on how to give naloxone. </a:t>
            </a:r>
          </a:p>
        </p:txBody>
      </p:sp>
      <p:grpSp>
        <p:nvGrpSpPr>
          <p:cNvPr id="24" name="Google Shape;1920;p42">
            <a:extLst>
              <a:ext uri="{FF2B5EF4-FFF2-40B4-BE49-F238E27FC236}">
                <a16:creationId xmlns:a16="http://schemas.microsoft.com/office/drawing/2014/main" id="{6CDEF86C-BCF5-5AAD-B69C-B65234C5AF5B}"/>
              </a:ext>
            </a:extLst>
          </p:cNvPr>
          <p:cNvGrpSpPr/>
          <p:nvPr/>
        </p:nvGrpSpPr>
        <p:grpSpPr>
          <a:xfrm>
            <a:off x="1750137" y="3688503"/>
            <a:ext cx="787400" cy="892242"/>
            <a:chOff x="4405900" y="2878375"/>
            <a:chExt cx="363125" cy="411475"/>
          </a:xfrm>
        </p:grpSpPr>
        <p:sp>
          <p:nvSpPr>
            <p:cNvPr id="25" name="Google Shape;1921;p42">
              <a:extLst>
                <a:ext uri="{FF2B5EF4-FFF2-40B4-BE49-F238E27FC236}">
                  <a16:creationId xmlns:a16="http://schemas.microsoft.com/office/drawing/2014/main" id="{3FAF804C-DC46-CA77-D38E-CF7428709E43}"/>
                </a:ext>
              </a:extLst>
            </p:cNvPr>
            <p:cNvSpPr/>
            <p:nvPr/>
          </p:nvSpPr>
          <p:spPr>
            <a:xfrm>
              <a:off x="4558800" y="3078550"/>
              <a:ext cx="56900" cy="108850"/>
            </a:xfrm>
            <a:custGeom>
              <a:avLst/>
              <a:gdLst/>
              <a:ahLst/>
              <a:cxnLst/>
              <a:rect l="l" t="t" r="r" b="b"/>
              <a:pathLst>
                <a:path w="2276" h="4354" extrusionOk="0">
                  <a:moveTo>
                    <a:pt x="1" y="1"/>
                  </a:moveTo>
                  <a:lnTo>
                    <a:pt x="1" y="4354"/>
                  </a:lnTo>
                  <a:lnTo>
                    <a:pt x="2275" y="4354"/>
                  </a:lnTo>
                  <a:lnTo>
                    <a:pt x="2275" y="1"/>
                  </a:lnTo>
                  <a:close/>
                </a:path>
              </a:pathLst>
            </a:custGeom>
            <a:solidFill>
              <a:srgbClr val="BD87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22;p42">
              <a:extLst>
                <a:ext uri="{FF2B5EF4-FFF2-40B4-BE49-F238E27FC236}">
                  <a16:creationId xmlns:a16="http://schemas.microsoft.com/office/drawing/2014/main" id="{1E248361-E92D-B3CF-388D-7060877DE056}"/>
                </a:ext>
              </a:extLst>
            </p:cNvPr>
            <p:cNvSpPr/>
            <p:nvPr/>
          </p:nvSpPr>
          <p:spPr>
            <a:xfrm>
              <a:off x="4504075" y="2971225"/>
              <a:ext cx="167850" cy="135025"/>
            </a:xfrm>
            <a:custGeom>
              <a:avLst/>
              <a:gdLst/>
              <a:ahLst/>
              <a:cxnLst/>
              <a:rect l="l" t="t" r="r" b="b"/>
              <a:pathLst>
                <a:path w="6714" h="5401" extrusionOk="0">
                  <a:moveTo>
                    <a:pt x="3596" y="0"/>
                  </a:moveTo>
                  <a:lnTo>
                    <a:pt x="3144" y="119"/>
                  </a:lnTo>
                  <a:lnTo>
                    <a:pt x="2667" y="256"/>
                  </a:lnTo>
                  <a:lnTo>
                    <a:pt x="2096" y="426"/>
                  </a:lnTo>
                  <a:lnTo>
                    <a:pt x="1798" y="520"/>
                  </a:lnTo>
                  <a:lnTo>
                    <a:pt x="1500" y="622"/>
                  </a:lnTo>
                  <a:lnTo>
                    <a:pt x="1210" y="724"/>
                  </a:lnTo>
                  <a:lnTo>
                    <a:pt x="929" y="835"/>
                  </a:lnTo>
                  <a:lnTo>
                    <a:pt x="682" y="937"/>
                  </a:lnTo>
                  <a:lnTo>
                    <a:pt x="452" y="1048"/>
                  </a:lnTo>
                  <a:lnTo>
                    <a:pt x="265" y="1159"/>
                  </a:lnTo>
                  <a:lnTo>
                    <a:pt x="188" y="1210"/>
                  </a:lnTo>
                  <a:lnTo>
                    <a:pt x="128" y="1261"/>
                  </a:lnTo>
                  <a:lnTo>
                    <a:pt x="86" y="1355"/>
                  </a:lnTo>
                  <a:lnTo>
                    <a:pt x="52" y="1457"/>
                  </a:lnTo>
                  <a:lnTo>
                    <a:pt x="26" y="1576"/>
                  </a:lnTo>
                  <a:lnTo>
                    <a:pt x="9" y="1704"/>
                  </a:lnTo>
                  <a:lnTo>
                    <a:pt x="1" y="1840"/>
                  </a:lnTo>
                  <a:lnTo>
                    <a:pt x="1" y="1985"/>
                  </a:lnTo>
                  <a:lnTo>
                    <a:pt x="9" y="2138"/>
                  </a:lnTo>
                  <a:lnTo>
                    <a:pt x="26" y="2292"/>
                  </a:lnTo>
                  <a:lnTo>
                    <a:pt x="43" y="2462"/>
                  </a:lnTo>
                  <a:lnTo>
                    <a:pt x="69" y="2632"/>
                  </a:lnTo>
                  <a:lnTo>
                    <a:pt x="137" y="2973"/>
                  </a:lnTo>
                  <a:lnTo>
                    <a:pt x="231" y="3331"/>
                  </a:lnTo>
                  <a:lnTo>
                    <a:pt x="341" y="3680"/>
                  </a:lnTo>
                  <a:lnTo>
                    <a:pt x="461" y="4012"/>
                  </a:lnTo>
                  <a:lnTo>
                    <a:pt x="597" y="4336"/>
                  </a:lnTo>
                  <a:lnTo>
                    <a:pt x="665" y="4481"/>
                  </a:lnTo>
                  <a:lnTo>
                    <a:pt x="733" y="4626"/>
                  </a:lnTo>
                  <a:lnTo>
                    <a:pt x="810" y="4762"/>
                  </a:lnTo>
                  <a:lnTo>
                    <a:pt x="887" y="4881"/>
                  </a:lnTo>
                  <a:lnTo>
                    <a:pt x="963" y="5001"/>
                  </a:lnTo>
                  <a:lnTo>
                    <a:pt x="1040" y="5094"/>
                  </a:lnTo>
                  <a:lnTo>
                    <a:pt x="1117" y="5188"/>
                  </a:lnTo>
                  <a:lnTo>
                    <a:pt x="1193" y="5265"/>
                  </a:lnTo>
                  <a:lnTo>
                    <a:pt x="1270" y="5324"/>
                  </a:lnTo>
                  <a:lnTo>
                    <a:pt x="1347" y="5367"/>
                  </a:lnTo>
                  <a:lnTo>
                    <a:pt x="1415" y="5392"/>
                  </a:lnTo>
                  <a:lnTo>
                    <a:pt x="1491" y="5401"/>
                  </a:lnTo>
                  <a:lnTo>
                    <a:pt x="5137" y="5401"/>
                  </a:lnTo>
                  <a:lnTo>
                    <a:pt x="5206" y="5392"/>
                  </a:lnTo>
                  <a:lnTo>
                    <a:pt x="5282" y="5358"/>
                  </a:lnTo>
                  <a:lnTo>
                    <a:pt x="5359" y="5316"/>
                  </a:lnTo>
                  <a:lnTo>
                    <a:pt x="5436" y="5256"/>
                  </a:lnTo>
                  <a:lnTo>
                    <a:pt x="5521" y="5171"/>
                  </a:lnTo>
                  <a:lnTo>
                    <a:pt x="5606" y="5077"/>
                  </a:lnTo>
                  <a:lnTo>
                    <a:pt x="5683" y="4975"/>
                  </a:lnTo>
                  <a:lnTo>
                    <a:pt x="5768" y="4856"/>
                  </a:lnTo>
                  <a:lnTo>
                    <a:pt x="5844" y="4719"/>
                  </a:lnTo>
                  <a:lnTo>
                    <a:pt x="5930" y="4583"/>
                  </a:lnTo>
                  <a:lnTo>
                    <a:pt x="6006" y="4430"/>
                  </a:lnTo>
                  <a:lnTo>
                    <a:pt x="6083" y="4276"/>
                  </a:lnTo>
                  <a:lnTo>
                    <a:pt x="6236" y="3944"/>
                  </a:lnTo>
                  <a:lnTo>
                    <a:pt x="6364" y="3595"/>
                  </a:lnTo>
                  <a:lnTo>
                    <a:pt x="6483" y="3237"/>
                  </a:lnTo>
                  <a:lnTo>
                    <a:pt x="6586" y="2879"/>
                  </a:lnTo>
                  <a:lnTo>
                    <a:pt x="6620" y="2709"/>
                  </a:lnTo>
                  <a:lnTo>
                    <a:pt x="6654" y="2539"/>
                  </a:lnTo>
                  <a:lnTo>
                    <a:pt x="6679" y="2368"/>
                  </a:lnTo>
                  <a:lnTo>
                    <a:pt x="6705" y="2206"/>
                  </a:lnTo>
                  <a:lnTo>
                    <a:pt x="6713" y="2053"/>
                  </a:lnTo>
                  <a:lnTo>
                    <a:pt x="6713" y="1908"/>
                  </a:lnTo>
                  <a:lnTo>
                    <a:pt x="6705" y="1781"/>
                  </a:lnTo>
                  <a:lnTo>
                    <a:pt x="6696" y="1653"/>
                  </a:lnTo>
                  <a:lnTo>
                    <a:pt x="6671" y="1542"/>
                  </a:lnTo>
                  <a:lnTo>
                    <a:pt x="6637" y="1440"/>
                  </a:lnTo>
                  <a:lnTo>
                    <a:pt x="6586" y="1355"/>
                  </a:lnTo>
                  <a:lnTo>
                    <a:pt x="6526" y="1278"/>
                  </a:lnTo>
                  <a:lnTo>
                    <a:pt x="6356" y="1176"/>
                  </a:lnTo>
                  <a:lnTo>
                    <a:pt x="6160" y="1065"/>
                  </a:lnTo>
                  <a:lnTo>
                    <a:pt x="5947" y="954"/>
                  </a:lnTo>
                  <a:lnTo>
                    <a:pt x="5717" y="843"/>
                  </a:lnTo>
                  <a:lnTo>
                    <a:pt x="5231" y="622"/>
                  </a:lnTo>
                  <a:lnTo>
                    <a:pt x="4754" y="426"/>
                  </a:lnTo>
                  <a:lnTo>
                    <a:pt x="4303" y="256"/>
                  </a:lnTo>
                  <a:lnTo>
                    <a:pt x="3936" y="119"/>
                  </a:lnTo>
                  <a:lnTo>
                    <a:pt x="35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23;p42">
              <a:extLst>
                <a:ext uri="{FF2B5EF4-FFF2-40B4-BE49-F238E27FC236}">
                  <a16:creationId xmlns:a16="http://schemas.microsoft.com/office/drawing/2014/main" id="{92FCA7D8-40D4-7CA4-618C-CE60EF34EE1D}"/>
                </a:ext>
              </a:extLst>
            </p:cNvPr>
            <p:cNvSpPr/>
            <p:nvPr/>
          </p:nvSpPr>
          <p:spPr>
            <a:xfrm>
              <a:off x="4492375" y="3005500"/>
              <a:ext cx="29625" cy="44325"/>
            </a:xfrm>
            <a:custGeom>
              <a:avLst/>
              <a:gdLst/>
              <a:ahLst/>
              <a:cxnLst/>
              <a:rect l="l" t="t" r="r" b="b"/>
              <a:pathLst>
                <a:path w="1185" h="1773" extrusionOk="0">
                  <a:moveTo>
                    <a:pt x="622" y="1"/>
                  </a:moveTo>
                  <a:lnTo>
                    <a:pt x="545" y="18"/>
                  </a:lnTo>
                  <a:lnTo>
                    <a:pt x="469" y="52"/>
                  </a:lnTo>
                  <a:lnTo>
                    <a:pt x="401" y="86"/>
                  </a:lnTo>
                  <a:lnTo>
                    <a:pt x="332" y="128"/>
                  </a:lnTo>
                  <a:lnTo>
                    <a:pt x="273" y="180"/>
                  </a:lnTo>
                  <a:lnTo>
                    <a:pt x="213" y="239"/>
                  </a:lnTo>
                  <a:lnTo>
                    <a:pt x="170" y="307"/>
                  </a:lnTo>
                  <a:lnTo>
                    <a:pt x="128" y="375"/>
                  </a:lnTo>
                  <a:lnTo>
                    <a:pt x="85" y="444"/>
                  </a:lnTo>
                  <a:lnTo>
                    <a:pt x="51" y="520"/>
                  </a:lnTo>
                  <a:lnTo>
                    <a:pt x="34" y="605"/>
                  </a:lnTo>
                  <a:lnTo>
                    <a:pt x="17" y="682"/>
                  </a:lnTo>
                  <a:lnTo>
                    <a:pt x="9" y="767"/>
                  </a:lnTo>
                  <a:lnTo>
                    <a:pt x="0" y="861"/>
                  </a:lnTo>
                  <a:lnTo>
                    <a:pt x="9" y="946"/>
                  </a:lnTo>
                  <a:lnTo>
                    <a:pt x="26" y="1040"/>
                  </a:lnTo>
                  <a:lnTo>
                    <a:pt x="43" y="1125"/>
                  </a:lnTo>
                  <a:lnTo>
                    <a:pt x="77" y="1210"/>
                  </a:lnTo>
                  <a:lnTo>
                    <a:pt x="111" y="1295"/>
                  </a:lnTo>
                  <a:lnTo>
                    <a:pt x="153" y="1364"/>
                  </a:lnTo>
                  <a:lnTo>
                    <a:pt x="205" y="1440"/>
                  </a:lnTo>
                  <a:lnTo>
                    <a:pt x="256" y="1500"/>
                  </a:lnTo>
                  <a:lnTo>
                    <a:pt x="315" y="1560"/>
                  </a:lnTo>
                  <a:lnTo>
                    <a:pt x="383" y="1611"/>
                  </a:lnTo>
                  <a:lnTo>
                    <a:pt x="443" y="1653"/>
                  </a:lnTo>
                  <a:lnTo>
                    <a:pt x="520" y="1696"/>
                  </a:lnTo>
                  <a:lnTo>
                    <a:pt x="588" y="1721"/>
                  </a:lnTo>
                  <a:lnTo>
                    <a:pt x="665" y="1747"/>
                  </a:lnTo>
                  <a:lnTo>
                    <a:pt x="741" y="1764"/>
                  </a:lnTo>
                  <a:lnTo>
                    <a:pt x="826" y="1773"/>
                  </a:lnTo>
                  <a:lnTo>
                    <a:pt x="903" y="1764"/>
                  </a:lnTo>
                  <a:lnTo>
                    <a:pt x="988" y="1755"/>
                  </a:lnTo>
                  <a:lnTo>
                    <a:pt x="1022" y="1738"/>
                  </a:lnTo>
                  <a:lnTo>
                    <a:pt x="1056" y="1721"/>
                  </a:lnTo>
                  <a:lnTo>
                    <a:pt x="1091" y="1687"/>
                  </a:lnTo>
                  <a:lnTo>
                    <a:pt x="1116" y="1653"/>
                  </a:lnTo>
                  <a:lnTo>
                    <a:pt x="1133" y="1602"/>
                  </a:lnTo>
                  <a:lnTo>
                    <a:pt x="1150" y="1551"/>
                  </a:lnTo>
                  <a:lnTo>
                    <a:pt x="1176" y="1432"/>
                  </a:lnTo>
                  <a:lnTo>
                    <a:pt x="1184" y="1287"/>
                  </a:lnTo>
                  <a:lnTo>
                    <a:pt x="1176" y="1134"/>
                  </a:lnTo>
                  <a:lnTo>
                    <a:pt x="1159" y="972"/>
                  </a:lnTo>
                  <a:lnTo>
                    <a:pt x="1133" y="810"/>
                  </a:lnTo>
                  <a:lnTo>
                    <a:pt x="1091" y="648"/>
                  </a:lnTo>
                  <a:lnTo>
                    <a:pt x="1039" y="495"/>
                  </a:lnTo>
                  <a:lnTo>
                    <a:pt x="988" y="350"/>
                  </a:lnTo>
                  <a:lnTo>
                    <a:pt x="920" y="222"/>
                  </a:lnTo>
                  <a:lnTo>
                    <a:pt x="852" y="120"/>
                  </a:lnTo>
                  <a:lnTo>
                    <a:pt x="818" y="77"/>
                  </a:lnTo>
                  <a:lnTo>
                    <a:pt x="784" y="43"/>
                  </a:lnTo>
                  <a:lnTo>
                    <a:pt x="741" y="18"/>
                  </a:lnTo>
                  <a:lnTo>
                    <a:pt x="699" y="1"/>
                  </a:lnTo>
                  <a:close/>
                </a:path>
              </a:pathLst>
            </a:custGeom>
            <a:solidFill>
              <a:srgbClr val="FFB7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24;p42">
              <a:extLst>
                <a:ext uri="{FF2B5EF4-FFF2-40B4-BE49-F238E27FC236}">
                  <a16:creationId xmlns:a16="http://schemas.microsoft.com/office/drawing/2014/main" id="{350E11B0-8AAF-04ED-ECD7-135A96F950CA}"/>
                </a:ext>
              </a:extLst>
            </p:cNvPr>
            <p:cNvSpPr/>
            <p:nvPr/>
          </p:nvSpPr>
          <p:spPr>
            <a:xfrm>
              <a:off x="4651250" y="3005500"/>
              <a:ext cx="29400" cy="44325"/>
            </a:xfrm>
            <a:custGeom>
              <a:avLst/>
              <a:gdLst/>
              <a:ahLst/>
              <a:cxnLst/>
              <a:rect l="l" t="t" r="r" b="b"/>
              <a:pathLst>
                <a:path w="1176" h="1773" extrusionOk="0">
                  <a:moveTo>
                    <a:pt x="477" y="1"/>
                  </a:moveTo>
                  <a:lnTo>
                    <a:pt x="434" y="18"/>
                  </a:lnTo>
                  <a:lnTo>
                    <a:pt x="400" y="43"/>
                  </a:lnTo>
                  <a:lnTo>
                    <a:pt x="358" y="77"/>
                  </a:lnTo>
                  <a:lnTo>
                    <a:pt x="324" y="120"/>
                  </a:lnTo>
                  <a:lnTo>
                    <a:pt x="256" y="222"/>
                  </a:lnTo>
                  <a:lnTo>
                    <a:pt x="196" y="350"/>
                  </a:lnTo>
                  <a:lnTo>
                    <a:pt x="136" y="495"/>
                  </a:lnTo>
                  <a:lnTo>
                    <a:pt x="94" y="648"/>
                  </a:lnTo>
                  <a:lnTo>
                    <a:pt x="51" y="810"/>
                  </a:lnTo>
                  <a:lnTo>
                    <a:pt x="26" y="972"/>
                  </a:lnTo>
                  <a:lnTo>
                    <a:pt x="9" y="1134"/>
                  </a:lnTo>
                  <a:lnTo>
                    <a:pt x="0" y="1287"/>
                  </a:lnTo>
                  <a:lnTo>
                    <a:pt x="9" y="1432"/>
                  </a:lnTo>
                  <a:lnTo>
                    <a:pt x="26" y="1551"/>
                  </a:lnTo>
                  <a:lnTo>
                    <a:pt x="43" y="1602"/>
                  </a:lnTo>
                  <a:lnTo>
                    <a:pt x="68" y="1653"/>
                  </a:lnTo>
                  <a:lnTo>
                    <a:pt x="94" y="1687"/>
                  </a:lnTo>
                  <a:lnTo>
                    <a:pt x="119" y="1721"/>
                  </a:lnTo>
                  <a:lnTo>
                    <a:pt x="153" y="1738"/>
                  </a:lnTo>
                  <a:lnTo>
                    <a:pt x="196" y="1755"/>
                  </a:lnTo>
                  <a:lnTo>
                    <a:pt x="273" y="1764"/>
                  </a:lnTo>
                  <a:lnTo>
                    <a:pt x="358" y="1773"/>
                  </a:lnTo>
                  <a:lnTo>
                    <a:pt x="434" y="1764"/>
                  </a:lnTo>
                  <a:lnTo>
                    <a:pt x="511" y="1747"/>
                  </a:lnTo>
                  <a:lnTo>
                    <a:pt x="588" y="1721"/>
                  </a:lnTo>
                  <a:lnTo>
                    <a:pt x="664" y="1696"/>
                  </a:lnTo>
                  <a:lnTo>
                    <a:pt x="733" y="1653"/>
                  </a:lnTo>
                  <a:lnTo>
                    <a:pt x="801" y="1611"/>
                  </a:lnTo>
                  <a:lnTo>
                    <a:pt x="860" y="1560"/>
                  </a:lnTo>
                  <a:lnTo>
                    <a:pt x="920" y="1500"/>
                  </a:lnTo>
                  <a:lnTo>
                    <a:pt x="971" y="1440"/>
                  </a:lnTo>
                  <a:lnTo>
                    <a:pt x="1022" y="1364"/>
                  </a:lnTo>
                  <a:lnTo>
                    <a:pt x="1065" y="1295"/>
                  </a:lnTo>
                  <a:lnTo>
                    <a:pt x="1107" y="1210"/>
                  </a:lnTo>
                  <a:lnTo>
                    <a:pt x="1133" y="1125"/>
                  </a:lnTo>
                  <a:lnTo>
                    <a:pt x="1159" y="1040"/>
                  </a:lnTo>
                  <a:lnTo>
                    <a:pt x="1167" y="946"/>
                  </a:lnTo>
                  <a:lnTo>
                    <a:pt x="1176" y="861"/>
                  </a:lnTo>
                  <a:lnTo>
                    <a:pt x="1176" y="767"/>
                  </a:lnTo>
                  <a:lnTo>
                    <a:pt x="1167" y="682"/>
                  </a:lnTo>
                  <a:lnTo>
                    <a:pt x="1150" y="605"/>
                  </a:lnTo>
                  <a:lnTo>
                    <a:pt x="1124" y="520"/>
                  </a:lnTo>
                  <a:lnTo>
                    <a:pt x="1099" y="444"/>
                  </a:lnTo>
                  <a:lnTo>
                    <a:pt x="1056" y="375"/>
                  </a:lnTo>
                  <a:lnTo>
                    <a:pt x="1014" y="307"/>
                  </a:lnTo>
                  <a:lnTo>
                    <a:pt x="963" y="239"/>
                  </a:lnTo>
                  <a:lnTo>
                    <a:pt x="912" y="180"/>
                  </a:lnTo>
                  <a:lnTo>
                    <a:pt x="852" y="128"/>
                  </a:lnTo>
                  <a:lnTo>
                    <a:pt x="784" y="86"/>
                  </a:lnTo>
                  <a:lnTo>
                    <a:pt x="707" y="52"/>
                  </a:lnTo>
                  <a:lnTo>
                    <a:pt x="639" y="18"/>
                  </a:lnTo>
                  <a:lnTo>
                    <a:pt x="554" y="1"/>
                  </a:lnTo>
                  <a:close/>
                </a:path>
              </a:pathLst>
            </a:custGeom>
            <a:solidFill>
              <a:srgbClr val="FFB7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25;p42">
              <a:extLst>
                <a:ext uri="{FF2B5EF4-FFF2-40B4-BE49-F238E27FC236}">
                  <a16:creationId xmlns:a16="http://schemas.microsoft.com/office/drawing/2014/main" id="{332C091F-EC02-42E1-2EA2-C79FDB3DCA60}"/>
                </a:ext>
              </a:extLst>
            </p:cNvPr>
            <p:cNvSpPr/>
            <p:nvPr/>
          </p:nvSpPr>
          <p:spPr>
            <a:xfrm>
              <a:off x="4513025" y="2925650"/>
              <a:ext cx="149525" cy="203825"/>
            </a:xfrm>
            <a:custGeom>
              <a:avLst/>
              <a:gdLst/>
              <a:ahLst/>
              <a:cxnLst/>
              <a:rect l="l" t="t" r="r" b="b"/>
              <a:pathLst>
                <a:path w="5981" h="8153" extrusionOk="0">
                  <a:moveTo>
                    <a:pt x="3042" y="0"/>
                  </a:moveTo>
                  <a:lnTo>
                    <a:pt x="2820" y="9"/>
                  </a:lnTo>
                  <a:lnTo>
                    <a:pt x="2607" y="26"/>
                  </a:lnTo>
                  <a:lnTo>
                    <a:pt x="2403" y="51"/>
                  </a:lnTo>
                  <a:lnTo>
                    <a:pt x="2215" y="85"/>
                  </a:lnTo>
                  <a:lnTo>
                    <a:pt x="2036" y="136"/>
                  </a:lnTo>
                  <a:lnTo>
                    <a:pt x="1857" y="188"/>
                  </a:lnTo>
                  <a:lnTo>
                    <a:pt x="1696" y="256"/>
                  </a:lnTo>
                  <a:lnTo>
                    <a:pt x="1542" y="324"/>
                  </a:lnTo>
                  <a:lnTo>
                    <a:pt x="1397" y="401"/>
                  </a:lnTo>
                  <a:lnTo>
                    <a:pt x="1261" y="477"/>
                  </a:lnTo>
                  <a:lnTo>
                    <a:pt x="1133" y="562"/>
                  </a:lnTo>
                  <a:lnTo>
                    <a:pt x="1014" y="656"/>
                  </a:lnTo>
                  <a:lnTo>
                    <a:pt x="903" y="741"/>
                  </a:lnTo>
                  <a:lnTo>
                    <a:pt x="801" y="835"/>
                  </a:lnTo>
                  <a:lnTo>
                    <a:pt x="707" y="937"/>
                  </a:lnTo>
                  <a:lnTo>
                    <a:pt x="622" y="1031"/>
                  </a:lnTo>
                  <a:lnTo>
                    <a:pt x="460" y="1227"/>
                  </a:lnTo>
                  <a:lnTo>
                    <a:pt x="333" y="1406"/>
                  </a:lnTo>
                  <a:lnTo>
                    <a:pt x="230" y="1585"/>
                  </a:lnTo>
                  <a:lnTo>
                    <a:pt x="145" y="1738"/>
                  </a:lnTo>
                  <a:lnTo>
                    <a:pt x="86" y="1874"/>
                  </a:lnTo>
                  <a:lnTo>
                    <a:pt x="52" y="1976"/>
                  </a:lnTo>
                  <a:lnTo>
                    <a:pt x="17" y="2062"/>
                  </a:lnTo>
                  <a:lnTo>
                    <a:pt x="9" y="2326"/>
                  </a:lnTo>
                  <a:lnTo>
                    <a:pt x="0" y="2624"/>
                  </a:lnTo>
                  <a:lnTo>
                    <a:pt x="9" y="3016"/>
                  </a:lnTo>
                  <a:lnTo>
                    <a:pt x="35" y="3476"/>
                  </a:lnTo>
                  <a:lnTo>
                    <a:pt x="52" y="3731"/>
                  </a:lnTo>
                  <a:lnTo>
                    <a:pt x="77" y="3987"/>
                  </a:lnTo>
                  <a:lnTo>
                    <a:pt x="103" y="4259"/>
                  </a:lnTo>
                  <a:lnTo>
                    <a:pt x="145" y="4541"/>
                  </a:lnTo>
                  <a:lnTo>
                    <a:pt x="188" y="4822"/>
                  </a:lnTo>
                  <a:lnTo>
                    <a:pt x="247" y="5111"/>
                  </a:lnTo>
                  <a:lnTo>
                    <a:pt x="316" y="5392"/>
                  </a:lnTo>
                  <a:lnTo>
                    <a:pt x="384" y="5674"/>
                  </a:lnTo>
                  <a:lnTo>
                    <a:pt x="477" y="5955"/>
                  </a:lnTo>
                  <a:lnTo>
                    <a:pt x="571" y="6227"/>
                  </a:lnTo>
                  <a:lnTo>
                    <a:pt x="682" y="6491"/>
                  </a:lnTo>
                  <a:lnTo>
                    <a:pt x="810" y="6747"/>
                  </a:lnTo>
                  <a:lnTo>
                    <a:pt x="946" y="6985"/>
                  </a:lnTo>
                  <a:lnTo>
                    <a:pt x="1023" y="7096"/>
                  </a:lnTo>
                  <a:lnTo>
                    <a:pt x="1108" y="7207"/>
                  </a:lnTo>
                  <a:lnTo>
                    <a:pt x="1185" y="7309"/>
                  </a:lnTo>
                  <a:lnTo>
                    <a:pt x="1270" y="7411"/>
                  </a:lnTo>
                  <a:lnTo>
                    <a:pt x="1363" y="7505"/>
                  </a:lnTo>
                  <a:lnTo>
                    <a:pt x="1457" y="7590"/>
                  </a:lnTo>
                  <a:lnTo>
                    <a:pt x="1559" y="7675"/>
                  </a:lnTo>
                  <a:lnTo>
                    <a:pt x="1662" y="7761"/>
                  </a:lnTo>
                  <a:lnTo>
                    <a:pt x="1772" y="7829"/>
                  </a:lnTo>
                  <a:lnTo>
                    <a:pt x="1883" y="7897"/>
                  </a:lnTo>
                  <a:lnTo>
                    <a:pt x="2002" y="7957"/>
                  </a:lnTo>
                  <a:lnTo>
                    <a:pt x="2122" y="8008"/>
                  </a:lnTo>
                  <a:lnTo>
                    <a:pt x="2249" y="8050"/>
                  </a:lnTo>
                  <a:lnTo>
                    <a:pt x="2386" y="8084"/>
                  </a:lnTo>
                  <a:lnTo>
                    <a:pt x="2522" y="8118"/>
                  </a:lnTo>
                  <a:lnTo>
                    <a:pt x="2667" y="8135"/>
                  </a:lnTo>
                  <a:lnTo>
                    <a:pt x="2812" y="8152"/>
                  </a:lnTo>
                  <a:lnTo>
                    <a:pt x="3118" y="8152"/>
                  </a:lnTo>
                  <a:lnTo>
                    <a:pt x="3272" y="8135"/>
                  </a:lnTo>
                  <a:lnTo>
                    <a:pt x="3416" y="8118"/>
                  </a:lnTo>
                  <a:lnTo>
                    <a:pt x="3553" y="8084"/>
                  </a:lnTo>
                  <a:lnTo>
                    <a:pt x="3689" y="8050"/>
                  </a:lnTo>
                  <a:lnTo>
                    <a:pt x="3817" y="8008"/>
                  </a:lnTo>
                  <a:lnTo>
                    <a:pt x="3945" y="7948"/>
                  </a:lnTo>
                  <a:lnTo>
                    <a:pt x="4064" y="7888"/>
                  </a:lnTo>
                  <a:lnTo>
                    <a:pt x="4175" y="7829"/>
                  </a:lnTo>
                  <a:lnTo>
                    <a:pt x="4285" y="7752"/>
                  </a:lnTo>
                  <a:lnTo>
                    <a:pt x="4396" y="7675"/>
                  </a:lnTo>
                  <a:lnTo>
                    <a:pt x="4490" y="7590"/>
                  </a:lnTo>
                  <a:lnTo>
                    <a:pt x="4592" y="7497"/>
                  </a:lnTo>
                  <a:lnTo>
                    <a:pt x="4686" y="7403"/>
                  </a:lnTo>
                  <a:lnTo>
                    <a:pt x="4771" y="7301"/>
                  </a:lnTo>
                  <a:lnTo>
                    <a:pt x="4856" y="7198"/>
                  </a:lnTo>
                  <a:lnTo>
                    <a:pt x="4941" y="7088"/>
                  </a:lnTo>
                  <a:lnTo>
                    <a:pt x="5018" y="6968"/>
                  </a:lnTo>
                  <a:lnTo>
                    <a:pt x="5086" y="6849"/>
                  </a:lnTo>
                  <a:lnTo>
                    <a:pt x="5154" y="6730"/>
                  </a:lnTo>
                  <a:lnTo>
                    <a:pt x="5282" y="6474"/>
                  </a:lnTo>
                  <a:lnTo>
                    <a:pt x="5401" y="6210"/>
                  </a:lnTo>
                  <a:lnTo>
                    <a:pt x="5495" y="5938"/>
                  </a:lnTo>
                  <a:lnTo>
                    <a:pt x="5589" y="5657"/>
                  </a:lnTo>
                  <a:lnTo>
                    <a:pt x="5665" y="5375"/>
                  </a:lnTo>
                  <a:lnTo>
                    <a:pt x="5733" y="5086"/>
                  </a:lnTo>
                  <a:lnTo>
                    <a:pt x="5793" y="4796"/>
                  </a:lnTo>
                  <a:lnTo>
                    <a:pt x="5836" y="4506"/>
                  </a:lnTo>
                  <a:lnTo>
                    <a:pt x="5878" y="4225"/>
                  </a:lnTo>
                  <a:lnTo>
                    <a:pt x="5912" y="3953"/>
                  </a:lnTo>
                  <a:lnTo>
                    <a:pt x="5938" y="3689"/>
                  </a:lnTo>
                  <a:lnTo>
                    <a:pt x="5955" y="3433"/>
                  </a:lnTo>
                  <a:lnTo>
                    <a:pt x="5981" y="2973"/>
                  </a:lnTo>
                  <a:lnTo>
                    <a:pt x="5981" y="2581"/>
                  </a:lnTo>
                  <a:lnTo>
                    <a:pt x="5981" y="2275"/>
                  </a:lnTo>
                  <a:lnTo>
                    <a:pt x="5972" y="2011"/>
                  </a:lnTo>
                  <a:lnTo>
                    <a:pt x="5963" y="1925"/>
                  </a:lnTo>
                  <a:lnTo>
                    <a:pt x="5938" y="1823"/>
                  </a:lnTo>
                  <a:lnTo>
                    <a:pt x="5904" y="1695"/>
                  </a:lnTo>
                  <a:lnTo>
                    <a:pt x="5853" y="1542"/>
                  </a:lnTo>
                  <a:lnTo>
                    <a:pt x="5776" y="1372"/>
                  </a:lnTo>
                  <a:lnTo>
                    <a:pt x="5733" y="1286"/>
                  </a:lnTo>
                  <a:lnTo>
                    <a:pt x="5682" y="1193"/>
                  </a:lnTo>
                  <a:lnTo>
                    <a:pt x="5623" y="1099"/>
                  </a:lnTo>
                  <a:lnTo>
                    <a:pt x="5555" y="1005"/>
                  </a:lnTo>
                  <a:lnTo>
                    <a:pt x="5478" y="912"/>
                  </a:lnTo>
                  <a:lnTo>
                    <a:pt x="5393" y="818"/>
                  </a:lnTo>
                  <a:lnTo>
                    <a:pt x="5299" y="724"/>
                  </a:lnTo>
                  <a:lnTo>
                    <a:pt x="5188" y="639"/>
                  </a:lnTo>
                  <a:lnTo>
                    <a:pt x="5078" y="545"/>
                  </a:lnTo>
                  <a:lnTo>
                    <a:pt x="4958" y="469"/>
                  </a:lnTo>
                  <a:lnTo>
                    <a:pt x="4822" y="383"/>
                  </a:lnTo>
                  <a:lnTo>
                    <a:pt x="4677" y="315"/>
                  </a:lnTo>
                  <a:lnTo>
                    <a:pt x="4515" y="247"/>
                  </a:lnTo>
                  <a:lnTo>
                    <a:pt x="4345" y="188"/>
                  </a:lnTo>
                  <a:lnTo>
                    <a:pt x="4166" y="128"/>
                  </a:lnTo>
                  <a:lnTo>
                    <a:pt x="3970" y="85"/>
                  </a:lnTo>
                  <a:lnTo>
                    <a:pt x="3757" y="51"/>
                  </a:lnTo>
                  <a:lnTo>
                    <a:pt x="3536" y="26"/>
                  </a:lnTo>
                  <a:lnTo>
                    <a:pt x="3297" y="9"/>
                  </a:lnTo>
                  <a:lnTo>
                    <a:pt x="3042" y="0"/>
                  </a:lnTo>
                  <a:close/>
                </a:path>
              </a:pathLst>
            </a:custGeom>
            <a:solidFill>
              <a:srgbClr val="FFB7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26;p42">
              <a:extLst>
                <a:ext uri="{FF2B5EF4-FFF2-40B4-BE49-F238E27FC236}">
                  <a16:creationId xmlns:a16="http://schemas.microsoft.com/office/drawing/2014/main" id="{1D8032A4-075F-7907-6D10-D40839BA9140}"/>
                </a:ext>
              </a:extLst>
            </p:cNvPr>
            <p:cNvSpPr/>
            <p:nvPr/>
          </p:nvSpPr>
          <p:spPr>
            <a:xfrm>
              <a:off x="4501525" y="2901575"/>
              <a:ext cx="172300" cy="120350"/>
            </a:xfrm>
            <a:custGeom>
              <a:avLst/>
              <a:gdLst/>
              <a:ahLst/>
              <a:cxnLst/>
              <a:rect l="l" t="t" r="r" b="b"/>
              <a:pathLst>
                <a:path w="6892" h="4814" extrusionOk="0">
                  <a:moveTo>
                    <a:pt x="3246" y="1"/>
                  </a:moveTo>
                  <a:lnTo>
                    <a:pt x="3059" y="9"/>
                  </a:lnTo>
                  <a:lnTo>
                    <a:pt x="2880" y="26"/>
                  </a:lnTo>
                  <a:lnTo>
                    <a:pt x="2701" y="43"/>
                  </a:lnTo>
                  <a:lnTo>
                    <a:pt x="2539" y="69"/>
                  </a:lnTo>
                  <a:lnTo>
                    <a:pt x="2377" y="94"/>
                  </a:lnTo>
                  <a:lnTo>
                    <a:pt x="2224" y="137"/>
                  </a:lnTo>
                  <a:lnTo>
                    <a:pt x="2070" y="171"/>
                  </a:lnTo>
                  <a:lnTo>
                    <a:pt x="1934" y="213"/>
                  </a:lnTo>
                  <a:lnTo>
                    <a:pt x="1798" y="265"/>
                  </a:lnTo>
                  <a:lnTo>
                    <a:pt x="1670" y="316"/>
                  </a:lnTo>
                  <a:lnTo>
                    <a:pt x="1551" y="375"/>
                  </a:lnTo>
                  <a:lnTo>
                    <a:pt x="1432" y="435"/>
                  </a:lnTo>
                  <a:lnTo>
                    <a:pt x="1321" y="503"/>
                  </a:lnTo>
                  <a:lnTo>
                    <a:pt x="1219" y="571"/>
                  </a:lnTo>
                  <a:lnTo>
                    <a:pt x="1116" y="639"/>
                  </a:lnTo>
                  <a:lnTo>
                    <a:pt x="1023" y="716"/>
                  </a:lnTo>
                  <a:lnTo>
                    <a:pt x="937" y="793"/>
                  </a:lnTo>
                  <a:lnTo>
                    <a:pt x="852" y="869"/>
                  </a:lnTo>
                  <a:lnTo>
                    <a:pt x="776" y="955"/>
                  </a:lnTo>
                  <a:lnTo>
                    <a:pt x="631" y="1125"/>
                  </a:lnTo>
                  <a:lnTo>
                    <a:pt x="503" y="1304"/>
                  </a:lnTo>
                  <a:lnTo>
                    <a:pt x="392" y="1483"/>
                  </a:lnTo>
                  <a:lnTo>
                    <a:pt x="307" y="1670"/>
                  </a:lnTo>
                  <a:lnTo>
                    <a:pt x="222" y="1866"/>
                  </a:lnTo>
                  <a:lnTo>
                    <a:pt x="162" y="2062"/>
                  </a:lnTo>
                  <a:lnTo>
                    <a:pt x="111" y="2258"/>
                  </a:lnTo>
                  <a:lnTo>
                    <a:pt x="69" y="2454"/>
                  </a:lnTo>
                  <a:lnTo>
                    <a:pt x="43" y="2641"/>
                  </a:lnTo>
                  <a:lnTo>
                    <a:pt x="17" y="2829"/>
                  </a:lnTo>
                  <a:lnTo>
                    <a:pt x="9" y="3008"/>
                  </a:lnTo>
                  <a:lnTo>
                    <a:pt x="0" y="3187"/>
                  </a:lnTo>
                  <a:lnTo>
                    <a:pt x="0" y="3348"/>
                  </a:lnTo>
                  <a:lnTo>
                    <a:pt x="9" y="3510"/>
                  </a:lnTo>
                  <a:lnTo>
                    <a:pt x="35" y="3783"/>
                  </a:lnTo>
                  <a:lnTo>
                    <a:pt x="60" y="4004"/>
                  </a:lnTo>
                  <a:lnTo>
                    <a:pt x="86" y="4217"/>
                  </a:lnTo>
                  <a:lnTo>
                    <a:pt x="145" y="4209"/>
                  </a:lnTo>
                  <a:lnTo>
                    <a:pt x="196" y="4217"/>
                  </a:lnTo>
                  <a:lnTo>
                    <a:pt x="256" y="4234"/>
                  </a:lnTo>
                  <a:lnTo>
                    <a:pt x="307" y="4268"/>
                  </a:lnTo>
                  <a:lnTo>
                    <a:pt x="358" y="4302"/>
                  </a:lnTo>
                  <a:lnTo>
                    <a:pt x="409" y="4345"/>
                  </a:lnTo>
                  <a:lnTo>
                    <a:pt x="503" y="4439"/>
                  </a:lnTo>
                  <a:lnTo>
                    <a:pt x="580" y="4532"/>
                  </a:lnTo>
                  <a:lnTo>
                    <a:pt x="639" y="4626"/>
                  </a:lnTo>
                  <a:lnTo>
                    <a:pt x="699" y="4711"/>
                  </a:lnTo>
                  <a:lnTo>
                    <a:pt x="818" y="2641"/>
                  </a:lnTo>
                  <a:lnTo>
                    <a:pt x="818" y="2599"/>
                  </a:lnTo>
                  <a:lnTo>
                    <a:pt x="844" y="2496"/>
                  </a:lnTo>
                  <a:lnTo>
                    <a:pt x="869" y="2428"/>
                  </a:lnTo>
                  <a:lnTo>
                    <a:pt x="903" y="2343"/>
                  </a:lnTo>
                  <a:lnTo>
                    <a:pt x="937" y="2258"/>
                  </a:lnTo>
                  <a:lnTo>
                    <a:pt x="989" y="2173"/>
                  </a:lnTo>
                  <a:lnTo>
                    <a:pt x="1057" y="2088"/>
                  </a:lnTo>
                  <a:lnTo>
                    <a:pt x="1133" y="2002"/>
                  </a:lnTo>
                  <a:lnTo>
                    <a:pt x="1227" y="1926"/>
                  </a:lnTo>
                  <a:lnTo>
                    <a:pt x="1329" y="1849"/>
                  </a:lnTo>
                  <a:lnTo>
                    <a:pt x="1457" y="1789"/>
                  </a:lnTo>
                  <a:lnTo>
                    <a:pt x="1525" y="1764"/>
                  </a:lnTo>
                  <a:lnTo>
                    <a:pt x="1602" y="1747"/>
                  </a:lnTo>
                  <a:lnTo>
                    <a:pt x="1679" y="1730"/>
                  </a:lnTo>
                  <a:lnTo>
                    <a:pt x="1764" y="1713"/>
                  </a:lnTo>
                  <a:lnTo>
                    <a:pt x="1849" y="1704"/>
                  </a:lnTo>
                  <a:lnTo>
                    <a:pt x="1943" y="1704"/>
                  </a:lnTo>
                  <a:lnTo>
                    <a:pt x="1951" y="1832"/>
                  </a:lnTo>
                  <a:lnTo>
                    <a:pt x="1977" y="1951"/>
                  </a:lnTo>
                  <a:lnTo>
                    <a:pt x="2011" y="2062"/>
                  </a:lnTo>
                  <a:lnTo>
                    <a:pt x="2062" y="2164"/>
                  </a:lnTo>
                  <a:lnTo>
                    <a:pt x="2130" y="2258"/>
                  </a:lnTo>
                  <a:lnTo>
                    <a:pt x="2207" y="2352"/>
                  </a:lnTo>
                  <a:lnTo>
                    <a:pt x="2292" y="2428"/>
                  </a:lnTo>
                  <a:lnTo>
                    <a:pt x="2386" y="2496"/>
                  </a:lnTo>
                  <a:lnTo>
                    <a:pt x="2488" y="2565"/>
                  </a:lnTo>
                  <a:lnTo>
                    <a:pt x="2599" y="2616"/>
                  </a:lnTo>
                  <a:lnTo>
                    <a:pt x="2718" y="2658"/>
                  </a:lnTo>
                  <a:lnTo>
                    <a:pt x="2837" y="2701"/>
                  </a:lnTo>
                  <a:lnTo>
                    <a:pt x="2965" y="2726"/>
                  </a:lnTo>
                  <a:lnTo>
                    <a:pt x="3093" y="2752"/>
                  </a:lnTo>
                  <a:lnTo>
                    <a:pt x="3229" y="2769"/>
                  </a:lnTo>
                  <a:lnTo>
                    <a:pt x="3493" y="2769"/>
                  </a:lnTo>
                  <a:lnTo>
                    <a:pt x="3621" y="2752"/>
                  </a:lnTo>
                  <a:lnTo>
                    <a:pt x="3757" y="2735"/>
                  </a:lnTo>
                  <a:lnTo>
                    <a:pt x="3876" y="2709"/>
                  </a:lnTo>
                  <a:lnTo>
                    <a:pt x="4004" y="2667"/>
                  </a:lnTo>
                  <a:lnTo>
                    <a:pt x="4123" y="2624"/>
                  </a:lnTo>
                  <a:lnTo>
                    <a:pt x="4234" y="2565"/>
                  </a:lnTo>
                  <a:lnTo>
                    <a:pt x="4336" y="2505"/>
                  </a:lnTo>
                  <a:lnTo>
                    <a:pt x="4430" y="2437"/>
                  </a:lnTo>
                  <a:lnTo>
                    <a:pt x="4515" y="2352"/>
                  </a:lnTo>
                  <a:lnTo>
                    <a:pt x="4592" y="2266"/>
                  </a:lnTo>
                  <a:lnTo>
                    <a:pt x="4652" y="2164"/>
                  </a:lnTo>
                  <a:lnTo>
                    <a:pt x="4703" y="2062"/>
                  </a:lnTo>
                  <a:lnTo>
                    <a:pt x="4745" y="1943"/>
                  </a:lnTo>
                  <a:lnTo>
                    <a:pt x="4771" y="1824"/>
                  </a:lnTo>
                  <a:lnTo>
                    <a:pt x="4779" y="1687"/>
                  </a:lnTo>
                  <a:lnTo>
                    <a:pt x="4882" y="1687"/>
                  </a:lnTo>
                  <a:lnTo>
                    <a:pt x="4975" y="1696"/>
                  </a:lnTo>
                  <a:lnTo>
                    <a:pt x="5069" y="1713"/>
                  </a:lnTo>
                  <a:lnTo>
                    <a:pt x="5154" y="1730"/>
                  </a:lnTo>
                  <a:lnTo>
                    <a:pt x="5316" y="1772"/>
                  </a:lnTo>
                  <a:lnTo>
                    <a:pt x="5452" y="1824"/>
                  </a:lnTo>
                  <a:lnTo>
                    <a:pt x="5563" y="1892"/>
                  </a:lnTo>
                  <a:lnTo>
                    <a:pt x="5665" y="1968"/>
                  </a:lnTo>
                  <a:lnTo>
                    <a:pt x="5742" y="2045"/>
                  </a:lnTo>
                  <a:lnTo>
                    <a:pt x="5810" y="2130"/>
                  </a:lnTo>
                  <a:lnTo>
                    <a:pt x="5861" y="2215"/>
                  </a:lnTo>
                  <a:lnTo>
                    <a:pt x="5904" y="2292"/>
                  </a:lnTo>
                  <a:lnTo>
                    <a:pt x="5938" y="2369"/>
                  </a:lnTo>
                  <a:lnTo>
                    <a:pt x="5963" y="2437"/>
                  </a:lnTo>
                  <a:lnTo>
                    <a:pt x="5981" y="2531"/>
                  </a:lnTo>
                  <a:lnTo>
                    <a:pt x="5989" y="2573"/>
                  </a:lnTo>
                  <a:lnTo>
                    <a:pt x="6236" y="4814"/>
                  </a:lnTo>
                  <a:lnTo>
                    <a:pt x="6262" y="4711"/>
                  </a:lnTo>
                  <a:lnTo>
                    <a:pt x="6304" y="4618"/>
                  </a:lnTo>
                  <a:lnTo>
                    <a:pt x="6347" y="4541"/>
                  </a:lnTo>
                  <a:lnTo>
                    <a:pt x="6389" y="4473"/>
                  </a:lnTo>
                  <a:lnTo>
                    <a:pt x="6432" y="4422"/>
                  </a:lnTo>
                  <a:lnTo>
                    <a:pt x="6483" y="4379"/>
                  </a:lnTo>
                  <a:lnTo>
                    <a:pt x="6534" y="4345"/>
                  </a:lnTo>
                  <a:lnTo>
                    <a:pt x="6577" y="4319"/>
                  </a:lnTo>
                  <a:lnTo>
                    <a:pt x="6628" y="4302"/>
                  </a:lnTo>
                  <a:lnTo>
                    <a:pt x="6671" y="4285"/>
                  </a:lnTo>
                  <a:lnTo>
                    <a:pt x="6747" y="4277"/>
                  </a:lnTo>
                  <a:lnTo>
                    <a:pt x="6790" y="4268"/>
                  </a:lnTo>
                  <a:lnTo>
                    <a:pt x="6815" y="4277"/>
                  </a:lnTo>
                  <a:lnTo>
                    <a:pt x="6841" y="4089"/>
                  </a:lnTo>
                  <a:lnTo>
                    <a:pt x="6866" y="3877"/>
                  </a:lnTo>
                  <a:lnTo>
                    <a:pt x="6892" y="3604"/>
                  </a:lnTo>
                  <a:lnTo>
                    <a:pt x="6892" y="3451"/>
                  </a:lnTo>
                  <a:lnTo>
                    <a:pt x="6892" y="3280"/>
                  </a:lnTo>
                  <a:lnTo>
                    <a:pt x="6892" y="3101"/>
                  </a:lnTo>
                  <a:lnTo>
                    <a:pt x="6875" y="2922"/>
                  </a:lnTo>
                  <a:lnTo>
                    <a:pt x="6858" y="2726"/>
                  </a:lnTo>
                  <a:lnTo>
                    <a:pt x="6824" y="2531"/>
                  </a:lnTo>
                  <a:lnTo>
                    <a:pt x="6790" y="2335"/>
                  </a:lnTo>
                  <a:lnTo>
                    <a:pt x="6739" y="2139"/>
                  </a:lnTo>
                  <a:lnTo>
                    <a:pt x="6671" y="1934"/>
                  </a:lnTo>
                  <a:lnTo>
                    <a:pt x="6594" y="1738"/>
                  </a:lnTo>
                  <a:lnTo>
                    <a:pt x="6500" y="1542"/>
                  </a:lnTo>
                  <a:lnTo>
                    <a:pt x="6389" y="1346"/>
                  </a:lnTo>
                  <a:lnTo>
                    <a:pt x="6270" y="1168"/>
                  </a:lnTo>
                  <a:lnTo>
                    <a:pt x="6125" y="989"/>
                  </a:lnTo>
                  <a:lnTo>
                    <a:pt x="6049" y="904"/>
                  </a:lnTo>
                  <a:lnTo>
                    <a:pt x="5963" y="818"/>
                  </a:lnTo>
                  <a:lnTo>
                    <a:pt x="5870" y="742"/>
                  </a:lnTo>
                  <a:lnTo>
                    <a:pt x="5776" y="665"/>
                  </a:lnTo>
                  <a:lnTo>
                    <a:pt x="5682" y="588"/>
                  </a:lnTo>
                  <a:lnTo>
                    <a:pt x="5572" y="520"/>
                  </a:lnTo>
                  <a:lnTo>
                    <a:pt x="5461" y="452"/>
                  </a:lnTo>
                  <a:lnTo>
                    <a:pt x="5350" y="392"/>
                  </a:lnTo>
                  <a:lnTo>
                    <a:pt x="5222" y="333"/>
                  </a:lnTo>
                  <a:lnTo>
                    <a:pt x="5095" y="273"/>
                  </a:lnTo>
                  <a:lnTo>
                    <a:pt x="4958" y="222"/>
                  </a:lnTo>
                  <a:lnTo>
                    <a:pt x="4822" y="179"/>
                  </a:lnTo>
                  <a:lnTo>
                    <a:pt x="4669" y="137"/>
                  </a:lnTo>
                  <a:lnTo>
                    <a:pt x="4515" y="103"/>
                  </a:lnTo>
                  <a:lnTo>
                    <a:pt x="4353" y="69"/>
                  </a:lnTo>
                  <a:lnTo>
                    <a:pt x="4192" y="43"/>
                  </a:lnTo>
                  <a:lnTo>
                    <a:pt x="4013" y="26"/>
                  </a:lnTo>
                  <a:lnTo>
                    <a:pt x="3834" y="9"/>
                  </a:lnTo>
                  <a:lnTo>
                    <a:pt x="36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27;p42">
              <a:extLst>
                <a:ext uri="{FF2B5EF4-FFF2-40B4-BE49-F238E27FC236}">
                  <a16:creationId xmlns:a16="http://schemas.microsoft.com/office/drawing/2014/main" id="{0B55A02F-44B3-9645-ECA9-92731275DEB2}"/>
                </a:ext>
              </a:extLst>
            </p:cNvPr>
            <p:cNvSpPr/>
            <p:nvPr/>
          </p:nvSpPr>
          <p:spPr>
            <a:xfrm>
              <a:off x="4405900" y="3140950"/>
              <a:ext cx="363125" cy="148450"/>
            </a:xfrm>
            <a:custGeom>
              <a:avLst/>
              <a:gdLst/>
              <a:ahLst/>
              <a:cxnLst/>
              <a:rect l="l" t="t" r="r" b="b"/>
              <a:pathLst>
                <a:path w="14525" h="5938" extrusionOk="0">
                  <a:moveTo>
                    <a:pt x="5972" y="0"/>
                  </a:moveTo>
                  <a:lnTo>
                    <a:pt x="5930" y="9"/>
                  </a:lnTo>
                  <a:lnTo>
                    <a:pt x="5802" y="18"/>
                  </a:lnTo>
                  <a:lnTo>
                    <a:pt x="5606" y="52"/>
                  </a:lnTo>
                  <a:lnTo>
                    <a:pt x="5359" y="94"/>
                  </a:lnTo>
                  <a:lnTo>
                    <a:pt x="5052" y="154"/>
                  </a:lnTo>
                  <a:lnTo>
                    <a:pt x="4711" y="222"/>
                  </a:lnTo>
                  <a:lnTo>
                    <a:pt x="4345" y="307"/>
                  </a:lnTo>
                  <a:lnTo>
                    <a:pt x="3953" y="401"/>
                  </a:lnTo>
                  <a:lnTo>
                    <a:pt x="3553" y="503"/>
                  </a:lnTo>
                  <a:lnTo>
                    <a:pt x="3152" y="622"/>
                  </a:lnTo>
                  <a:lnTo>
                    <a:pt x="2752" y="742"/>
                  </a:lnTo>
                  <a:lnTo>
                    <a:pt x="2377" y="878"/>
                  </a:lnTo>
                  <a:lnTo>
                    <a:pt x="2028" y="1014"/>
                  </a:lnTo>
                  <a:lnTo>
                    <a:pt x="1866" y="1082"/>
                  </a:lnTo>
                  <a:lnTo>
                    <a:pt x="1713" y="1159"/>
                  </a:lnTo>
                  <a:lnTo>
                    <a:pt x="1577" y="1236"/>
                  </a:lnTo>
                  <a:lnTo>
                    <a:pt x="1449" y="1304"/>
                  </a:lnTo>
                  <a:lnTo>
                    <a:pt x="1329" y="1381"/>
                  </a:lnTo>
                  <a:lnTo>
                    <a:pt x="1236" y="1466"/>
                  </a:lnTo>
                  <a:lnTo>
                    <a:pt x="1159" y="1542"/>
                  </a:lnTo>
                  <a:lnTo>
                    <a:pt x="1091" y="1619"/>
                  </a:lnTo>
                  <a:lnTo>
                    <a:pt x="1048" y="1696"/>
                  </a:lnTo>
                  <a:lnTo>
                    <a:pt x="1040" y="1730"/>
                  </a:lnTo>
                  <a:lnTo>
                    <a:pt x="1031" y="1772"/>
                  </a:lnTo>
                  <a:lnTo>
                    <a:pt x="997" y="1832"/>
                  </a:lnTo>
                  <a:lnTo>
                    <a:pt x="921" y="2002"/>
                  </a:lnTo>
                  <a:lnTo>
                    <a:pt x="793" y="2309"/>
                  </a:lnTo>
                  <a:lnTo>
                    <a:pt x="716" y="2505"/>
                  </a:lnTo>
                  <a:lnTo>
                    <a:pt x="639" y="2735"/>
                  </a:lnTo>
                  <a:lnTo>
                    <a:pt x="554" y="3008"/>
                  </a:lnTo>
                  <a:lnTo>
                    <a:pt x="469" y="3306"/>
                  </a:lnTo>
                  <a:lnTo>
                    <a:pt x="384" y="3646"/>
                  </a:lnTo>
                  <a:lnTo>
                    <a:pt x="299" y="4021"/>
                  </a:lnTo>
                  <a:lnTo>
                    <a:pt x="222" y="4430"/>
                  </a:lnTo>
                  <a:lnTo>
                    <a:pt x="145" y="4882"/>
                  </a:lnTo>
                  <a:lnTo>
                    <a:pt x="69" y="5367"/>
                  </a:lnTo>
                  <a:lnTo>
                    <a:pt x="9" y="5895"/>
                  </a:lnTo>
                  <a:lnTo>
                    <a:pt x="1" y="5904"/>
                  </a:lnTo>
                  <a:lnTo>
                    <a:pt x="1" y="5938"/>
                  </a:lnTo>
                  <a:lnTo>
                    <a:pt x="14525" y="5938"/>
                  </a:lnTo>
                  <a:lnTo>
                    <a:pt x="14516" y="5682"/>
                  </a:lnTo>
                  <a:lnTo>
                    <a:pt x="14508" y="5435"/>
                  </a:lnTo>
                  <a:lnTo>
                    <a:pt x="14491" y="5188"/>
                  </a:lnTo>
                  <a:lnTo>
                    <a:pt x="14474" y="4958"/>
                  </a:lnTo>
                  <a:lnTo>
                    <a:pt x="14423" y="4515"/>
                  </a:lnTo>
                  <a:lnTo>
                    <a:pt x="14354" y="4106"/>
                  </a:lnTo>
                  <a:lnTo>
                    <a:pt x="14278" y="3732"/>
                  </a:lnTo>
                  <a:lnTo>
                    <a:pt x="14193" y="3391"/>
                  </a:lnTo>
                  <a:lnTo>
                    <a:pt x="14099" y="3084"/>
                  </a:lnTo>
                  <a:lnTo>
                    <a:pt x="14014" y="2803"/>
                  </a:lnTo>
                  <a:lnTo>
                    <a:pt x="13920" y="2565"/>
                  </a:lnTo>
                  <a:lnTo>
                    <a:pt x="13826" y="2352"/>
                  </a:lnTo>
                  <a:lnTo>
                    <a:pt x="13750" y="2173"/>
                  </a:lnTo>
                  <a:lnTo>
                    <a:pt x="13673" y="2028"/>
                  </a:lnTo>
                  <a:lnTo>
                    <a:pt x="13562" y="1841"/>
                  </a:lnTo>
                  <a:lnTo>
                    <a:pt x="13520" y="1772"/>
                  </a:lnTo>
                  <a:lnTo>
                    <a:pt x="13511" y="1730"/>
                  </a:lnTo>
                  <a:lnTo>
                    <a:pt x="13494" y="1679"/>
                  </a:lnTo>
                  <a:lnTo>
                    <a:pt x="13477" y="1636"/>
                  </a:lnTo>
                  <a:lnTo>
                    <a:pt x="13451" y="1593"/>
                  </a:lnTo>
                  <a:lnTo>
                    <a:pt x="13375" y="1500"/>
                  </a:lnTo>
                  <a:lnTo>
                    <a:pt x="13281" y="1415"/>
                  </a:lnTo>
                  <a:lnTo>
                    <a:pt x="13162" y="1329"/>
                  </a:lnTo>
                  <a:lnTo>
                    <a:pt x="13034" y="1244"/>
                  </a:lnTo>
                  <a:lnTo>
                    <a:pt x="12881" y="1159"/>
                  </a:lnTo>
                  <a:lnTo>
                    <a:pt x="12710" y="1082"/>
                  </a:lnTo>
                  <a:lnTo>
                    <a:pt x="12531" y="997"/>
                  </a:lnTo>
                  <a:lnTo>
                    <a:pt x="12344" y="920"/>
                  </a:lnTo>
                  <a:lnTo>
                    <a:pt x="12140" y="844"/>
                  </a:lnTo>
                  <a:lnTo>
                    <a:pt x="11927" y="767"/>
                  </a:lnTo>
                  <a:lnTo>
                    <a:pt x="11484" y="631"/>
                  </a:lnTo>
                  <a:lnTo>
                    <a:pt x="11032" y="503"/>
                  </a:lnTo>
                  <a:lnTo>
                    <a:pt x="10572" y="384"/>
                  </a:lnTo>
                  <a:lnTo>
                    <a:pt x="10138" y="282"/>
                  </a:lnTo>
                  <a:lnTo>
                    <a:pt x="9720" y="196"/>
                  </a:lnTo>
                  <a:lnTo>
                    <a:pt x="9354" y="120"/>
                  </a:lnTo>
                  <a:lnTo>
                    <a:pt x="9039" y="60"/>
                  </a:lnTo>
                  <a:lnTo>
                    <a:pt x="8792" y="26"/>
                  </a:lnTo>
                  <a:lnTo>
                    <a:pt x="8630" y="9"/>
                  </a:lnTo>
                  <a:lnTo>
                    <a:pt x="8587" y="0"/>
                  </a:lnTo>
                  <a:lnTo>
                    <a:pt x="8562" y="9"/>
                  </a:lnTo>
                  <a:lnTo>
                    <a:pt x="7275" y="1730"/>
                  </a:lnTo>
                  <a:lnTo>
                    <a:pt x="6023" y="52"/>
                  </a:lnTo>
                  <a:lnTo>
                    <a:pt x="5989" y="9"/>
                  </a:lnTo>
                  <a:lnTo>
                    <a:pt x="59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28;p42">
              <a:extLst>
                <a:ext uri="{FF2B5EF4-FFF2-40B4-BE49-F238E27FC236}">
                  <a16:creationId xmlns:a16="http://schemas.microsoft.com/office/drawing/2014/main" id="{2293E0AA-6AA3-D946-BE6B-15EBFB0F4603}"/>
                </a:ext>
              </a:extLst>
            </p:cNvPr>
            <p:cNvSpPr/>
            <p:nvPr/>
          </p:nvSpPr>
          <p:spPr>
            <a:xfrm>
              <a:off x="4539650" y="3128175"/>
              <a:ext cx="34525" cy="48800"/>
            </a:xfrm>
            <a:custGeom>
              <a:avLst/>
              <a:gdLst/>
              <a:ahLst/>
              <a:cxnLst/>
              <a:rect l="l" t="t" r="r" b="b"/>
              <a:pathLst>
                <a:path w="1381" h="1952" extrusionOk="0">
                  <a:moveTo>
                    <a:pt x="767" y="0"/>
                  </a:moveTo>
                  <a:lnTo>
                    <a:pt x="0" y="597"/>
                  </a:lnTo>
                  <a:lnTo>
                    <a:pt x="256" y="1951"/>
                  </a:lnTo>
                  <a:lnTo>
                    <a:pt x="1380" y="1219"/>
                  </a:lnTo>
                  <a:lnTo>
                    <a:pt x="7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29;p42">
              <a:extLst>
                <a:ext uri="{FF2B5EF4-FFF2-40B4-BE49-F238E27FC236}">
                  <a16:creationId xmlns:a16="http://schemas.microsoft.com/office/drawing/2014/main" id="{E804E133-6F99-BEAD-C9EC-870533EF3573}"/>
                </a:ext>
              </a:extLst>
            </p:cNvPr>
            <p:cNvSpPr/>
            <p:nvPr/>
          </p:nvSpPr>
          <p:spPr>
            <a:xfrm>
              <a:off x="4560950" y="3158625"/>
              <a:ext cx="26850" cy="25575"/>
            </a:xfrm>
            <a:custGeom>
              <a:avLst/>
              <a:gdLst/>
              <a:ahLst/>
              <a:cxnLst/>
              <a:rect l="l" t="t" r="r" b="b"/>
              <a:pathLst>
                <a:path w="1074" h="1023" extrusionOk="0">
                  <a:moveTo>
                    <a:pt x="528" y="1"/>
                  </a:moveTo>
                  <a:lnTo>
                    <a:pt x="0" y="341"/>
                  </a:lnTo>
                  <a:lnTo>
                    <a:pt x="1073" y="1023"/>
                  </a:lnTo>
                  <a:lnTo>
                    <a:pt x="528" y="1"/>
                  </a:lnTo>
                  <a:close/>
                </a:path>
              </a:pathLst>
            </a:custGeom>
            <a:solidFill>
              <a:srgbClr val="161A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30;p42">
              <a:extLst>
                <a:ext uri="{FF2B5EF4-FFF2-40B4-BE49-F238E27FC236}">
                  <a16:creationId xmlns:a16="http://schemas.microsoft.com/office/drawing/2014/main" id="{2242E614-D2F6-3296-7B6F-67C5B3D950DD}"/>
                </a:ext>
              </a:extLst>
            </p:cNvPr>
            <p:cNvSpPr/>
            <p:nvPr/>
          </p:nvSpPr>
          <p:spPr>
            <a:xfrm>
              <a:off x="4601400" y="3128175"/>
              <a:ext cx="33050" cy="48800"/>
            </a:xfrm>
            <a:custGeom>
              <a:avLst/>
              <a:gdLst/>
              <a:ahLst/>
              <a:cxnLst/>
              <a:rect l="l" t="t" r="r" b="b"/>
              <a:pathLst>
                <a:path w="1322" h="1952" extrusionOk="0">
                  <a:moveTo>
                    <a:pt x="571" y="0"/>
                  </a:moveTo>
                  <a:lnTo>
                    <a:pt x="1" y="1219"/>
                  </a:lnTo>
                  <a:lnTo>
                    <a:pt x="1125" y="1951"/>
                  </a:lnTo>
                  <a:lnTo>
                    <a:pt x="1321" y="580"/>
                  </a:lnTo>
                  <a:lnTo>
                    <a:pt x="5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31;p42">
              <a:extLst>
                <a:ext uri="{FF2B5EF4-FFF2-40B4-BE49-F238E27FC236}">
                  <a16:creationId xmlns:a16="http://schemas.microsoft.com/office/drawing/2014/main" id="{8E7C90EE-3151-F87F-5C5A-DAE001341E2D}"/>
                </a:ext>
              </a:extLst>
            </p:cNvPr>
            <p:cNvSpPr/>
            <p:nvPr/>
          </p:nvSpPr>
          <p:spPr>
            <a:xfrm>
              <a:off x="4587775" y="3158625"/>
              <a:ext cx="26850" cy="25575"/>
            </a:xfrm>
            <a:custGeom>
              <a:avLst/>
              <a:gdLst/>
              <a:ahLst/>
              <a:cxnLst/>
              <a:rect l="l" t="t" r="r" b="b"/>
              <a:pathLst>
                <a:path w="1074" h="1023" extrusionOk="0">
                  <a:moveTo>
                    <a:pt x="546" y="1"/>
                  </a:moveTo>
                  <a:lnTo>
                    <a:pt x="0" y="1023"/>
                  </a:lnTo>
                  <a:lnTo>
                    <a:pt x="1074" y="341"/>
                  </a:lnTo>
                  <a:lnTo>
                    <a:pt x="546" y="1"/>
                  </a:lnTo>
                  <a:close/>
                </a:path>
              </a:pathLst>
            </a:custGeom>
            <a:solidFill>
              <a:srgbClr val="161A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32;p42">
              <a:extLst>
                <a:ext uri="{FF2B5EF4-FFF2-40B4-BE49-F238E27FC236}">
                  <a16:creationId xmlns:a16="http://schemas.microsoft.com/office/drawing/2014/main" id="{D8395D23-4C3A-92ED-37BF-F816F3AAD143}"/>
                </a:ext>
              </a:extLst>
            </p:cNvPr>
            <p:cNvSpPr/>
            <p:nvPr/>
          </p:nvSpPr>
          <p:spPr>
            <a:xfrm>
              <a:off x="4638675" y="3143925"/>
              <a:ext cx="105225" cy="43475"/>
            </a:xfrm>
            <a:custGeom>
              <a:avLst/>
              <a:gdLst/>
              <a:ahLst/>
              <a:cxnLst/>
              <a:rect l="l" t="t" r="r" b="b"/>
              <a:pathLst>
                <a:path w="4209" h="1739" extrusionOk="0">
                  <a:moveTo>
                    <a:pt x="43" y="1"/>
                  </a:moveTo>
                  <a:lnTo>
                    <a:pt x="26" y="9"/>
                  </a:lnTo>
                  <a:lnTo>
                    <a:pt x="9" y="18"/>
                  </a:lnTo>
                  <a:lnTo>
                    <a:pt x="0" y="35"/>
                  </a:lnTo>
                  <a:lnTo>
                    <a:pt x="0" y="77"/>
                  </a:lnTo>
                  <a:lnTo>
                    <a:pt x="9" y="120"/>
                  </a:lnTo>
                  <a:lnTo>
                    <a:pt x="52" y="222"/>
                  </a:lnTo>
                  <a:lnTo>
                    <a:pt x="69" y="265"/>
                  </a:lnTo>
                  <a:lnTo>
                    <a:pt x="537" y="393"/>
                  </a:lnTo>
                  <a:lnTo>
                    <a:pt x="1031" y="537"/>
                  </a:lnTo>
                  <a:lnTo>
                    <a:pt x="1636" y="725"/>
                  </a:lnTo>
                  <a:lnTo>
                    <a:pt x="1960" y="836"/>
                  </a:lnTo>
                  <a:lnTo>
                    <a:pt x="2300" y="955"/>
                  </a:lnTo>
                  <a:lnTo>
                    <a:pt x="2633" y="1074"/>
                  </a:lnTo>
                  <a:lnTo>
                    <a:pt x="2956" y="1202"/>
                  </a:lnTo>
                  <a:lnTo>
                    <a:pt x="3272" y="1330"/>
                  </a:lnTo>
                  <a:lnTo>
                    <a:pt x="3570" y="1466"/>
                  </a:lnTo>
                  <a:lnTo>
                    <a:pt x="3842" y="1602"/>
                  </a:lnTo>
                  <a:lnTo>
                    <a:pt x="4081" y="1739"/>
                  </a:lnTo>
                  <a:lnTo>
                    <a:pt x="4209" y="1653"/>
                  </a:lnTo>
                  <a:lnTo>
                    <a:pt x="4200" y="1611"/>
                  </a:lnTo>
                  <a:lnTo>
                    <a:pt x="4183" y="1568"/>
                  </a:lnTo>
                  <a:lnTo>
                    <a:pt x="4149" y="1500"/>
                  </a:lnTo>
                  <a:lnTo>
                    <a:pt x="4089" y="1423"/>
                  </a:lnTo>
                  <a:lnTo>
                    <a:pt x="3996" y="1330"/>
                  </a:lnTo>
                  <a:lnTo>
                    <a:pt x="3868" y="1227"/>
                  </a:lnTo>
                  <a:lnTo>
                    <a:pt x="3698" y="1117"/>
                  </a:lnTo>
                  <a:lnTo>
                    <a:pt x="3485" y="989"/>
                  </a:lnTo>
                  <a:lnTo>
                    <a:pt x="3212" y="861"/>
                  </a:lnTo>
                  <a:lnTo>
                    <a:pt x="2871" y="725"/>
                  </a:lnTo>
                  <a:lnTo>
                    <a:pt x="2471" y="589"/>
                  </a:lnTo>
                  <a:lnTo>
                    <a:pt x="2249" y="512"/>
                  </a:lnTo>
                  <a:lnTo>
                    <a:pt x="2002" y="444"/>
                  </a:lnTo>
                  <a:lnTo>
                    <a:pt x="1730" y="367"/>
                  </a:lnTo>
                  <a:lnTo>
                    <a:pt x="1449" y="299"/>
                  </a:lnTo>
                  <a:lnTo>
                    <a:pt x="1133" y="222"/>
                  </a:lnTo>
                  <a:lnTo>
                    <a:pt x="801" y="154"/>
                  </a:lnTo>
                  <a:lnTo>
                    <a:pt x="452" y="77"/>
                  </a:lnTo>
                  <a:lnTo>
                    <a:pt x="69" y="9"/>
                  </a:lnTo>
                  <a:lnTo>
                    <a:pt x="43" y="1"/>
                  </a:lnTo>
                  <a:close/>
                </a:path>
              </a:pathLst>
            </a:custGeom>
            <a:solidFill>
              <a:srgbClr val="161A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33;p42">
              <a:extLst>
                <a:ext uri="{FF2B5EF4-FFF2-40B4-BE49-F238E27FC236}">
                  <a16:creationId xmlns:a16="http://schemas.microsoft.com/office/drawing/2014/main" id="{6E719A0B-0707-41A8-FBFD-4EB4DDEC250C}"/>
                </a:ext>
              </a:extLst>
            </p:cNvPr>
            <p:cNvSpPr/>
            <p:nvPr/>
          </p:nvSpPr>
          <p:spPr>
            <a:xfrm>
              <a:off x="4430825" y="3143925"/>
              <a:ext cx="105225" cy="43475"/>
            </a:xfrm>
            <a:custGeom>
              <a:avLst/>
              <a:gdLst/>
              <a:ahLst/>
              <a:cxnLst/>
              <a:rect l="l" t="t" r="r" b="b"/>
              <a:pathLst>
                <a:path w="4209" h="1739" extrusionOk="0">
                  <a:moveTo>
                    <a:pt x="4166" y="1"/>
                  </a:moveTo>
                  <a:lnTo>
                    <a:pt x="4140" y="9"/>
                  </a:lnTo>
                  <a:lnTo>
                    <a:pt x="3757" y="77"/>
                  </a:lnTo>
                  <a:lnTo>
                    <a:pt x="3408" y="154"/>
                  </a:lnTo>
                  <a:lnTo>
                    <a:pt x="3075" y="222"/>
                  </a:lnTo>
                  <a:lnTo>
                    <a:pt x="2769" y="299"/>
                  </a:lnTo>
                  <a:lnTo>
                    <a:pt x="2479" y="367"/>
                  </a:lnTo>
                  <a:lnTo>
                    <a:pt x="2215" y="444"/>
                  </a:lnTo>
                  <a:lnTo>
                    <a:pt x="1968" y="512"/>
                  </a:lnTo>
                  <a:lnTo>
                    <a:pt x="1738" y="589"/>
                  </a:lnTo>
                  <a:lnTo>
                    <a:pt x="1338" y="725"/>
                  </a:lnTo>
                  <a:lnTo>
                    <a:pt x="1005" y="861"/>
                  </a:lnTo>
                  <a:lnTo>
                    <a:pt x="724" y="989"/>
                  </a:lnTo>
                  <a:lnTo>
                    <a:pt x="511" y="1117"/>
                  </a:lnTo>
                  <a:lnTo>
                    <a:pt x="341" y="1227"/>
                  </a:lnTo>
                  <a:lnTo>
                    <a:pt x="213" y="1330"/>
                  </a:lnTo>
                  <a:lnTo>
                    <a:pt x="128" y="1423"/>
                  </a:lnTo>
                  <a:lnTo>
                    <a:pt x="60" y="1500"/>
                  </a:lnTo>
                  <a:lnTo>
                    <a:pt x="26" y="1568"/>
                  </a:lnTo>
                  <a:lnTo>
                    <a:pt x="9" y="1611"/>
                  </a:lnTo>
                  <a:lnTo>
                    <a:pt x="0" y="1653"/>
                  </a:lnTo>
                  <a:lnTo>
                    <a:pt x="137" y="1739"/>
                  </a:lnTo>
                  <a:lnTo>
                    <a:pt x="367" y="1602"/>
                  </a:lnTo>
                  <a:lnTo>
                    <a:pt x="639" y="1466"/>
                  </a:lnTo>
                  <a:lnTo>
                    <a:pt x="937" y="1330"/>
                  </a:lnTo>
                  <a:lnTo>
                    <a:pt x="1252" y="1202"/>
                  </a:lnTo>
                  <a:lnTo>
                    <a:pt x="1576" y="1074"/>
                  </a:lnTo>
                  <a:lnTo>
                    <a:pt x="1917" y="955"/>
                  </a:lnTo>
                  <a:lnTo>
                    <a:pt x="2249" y="836"/>
                  </a:lnTo>
                  <a:lnTo>
                    <a:pt x="2573" y="725"/>
                  </a:lnTo>
                  <a:lnTo>
                    <a:pt x="3178" y="537"/>
                  </a:lnTo>
                  <a:lnTo>
                    <a:pt x="3680" y="393"/>
                  </a:lnTo>
                  <a:lnTo>
                    <a:pt x="4140" y="265"/>
                  </a:lnTo>
                  <a:lnTo>
                    <a:pt x="4157" y="222"/>
                  </a:lnTo>
                  <a:lnTo>
                    <a:pt x="4200" y="120"/>
                  </a:lnTo>
                  <a:lnTo>
                    <a:pt x="4208" y="77"/>
                  </a:lnTo>
                  <a:lnTo>
                    <a:pt x="4208" y="35"/>
                  </a:lnTo>
                  <a:lnTo>
                    <a:pt x="4200" y="18"/>
                  </a:lnTo>
                  <a:lnTo>
                    <a:pt x="4183" y="9"/>
                  </a:lnTo>
                  <a:lnTo>
                    <a:pt x="4166" y="1"/>
                  </a:lnTo>
                  <a:close/>
                </a:path>
              </a:pathLst>
            </a:custGeom>
            <a:solidFill>
              <a:srgbClr val="161A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34;p42">
              <a:extLst>
                <a:ext uri="{FF2B5EF4-FFF2-40B4-BE49-F238E27FC236}">
                  <a16:creationId xmlns:a16="http://schemas.microsoft.com/office/drawing/2014/main" id="{CBCA5B1F-C107-574E-E702-B1142B271067}"/>
                </a:ext>
              </a:extLst>
            </p:cNvPr>
            <p:cNvSpPr/>
            <p:nvPr/>
          </p:nvSpPr>
          <p:spPr>
            <a:xfrm>
              <a:off x="4646125" y="3262975"/>
              <a:ext cx="69250" cy="12600"/>
            </a:xfrm>
            <a:custGeom>
              <a:avLst/>
              <a:gdLst/>
              <a:ahLst/>
              <a:cxnLst/>
              <a:rect l="l" t="t" r="r" b="b"/>
              <a:pathLst>
                <a:path w="2770" h="504" extrusionOk="0">
                  <a:moveTo>
                    <a:pt x="1" y="1"/>
                  </a:moveTo>
                  <a:lnTo>
                    <a:pt x="1" y="503"/>
                  </a:lnTo>
                  <a:lnTo>
                    <a:pt x="2769" y="503"/>
                  </a:lnTo>
                  <a:lnTo>
                    <a:pt x="2769" y="1"/>
                  </a:lnTo>
                  <a:close/>
                </a:path>
              </a:pathLst>
            </a:custGeom>
            <a:solidFill>
              <a:srgbClr val="161A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35;p42">
              <a:extLst>
                <a:ext uri="{FF2B5EF4-FFF2-40B4-BE49-F238E27FC236}">
                  <a16:creationId xmlns:a16="http://schemas.microsoft.com/office/drawing/2014/main" id="{D77B96E9-A21B-6A4B-9798-340FA7B86690}"/>
                </a:ext>
              </a:extLst>
            </p:cNvPr>
            <p:cNvSpPr/>
            <p:nvPr/>
          </p:nvSpPr>
          <p:spPr>
            <a:xfrm>
              <a:off x="4662525" y="3176950"/>
              <a:ext cx="44325" cy="51775"/>
            </a:xfrm>
            <a:custGeom>
              <a:avLst/>
              <a:gdLst/>
              <a:ahLst/>
              <a:cxnLst/>
              <a:rect l="l" t="t" r="r" b="b"/>
              <a:pathLst>
                <a:path w="1773" h="2071" extrusionOk="0">
                  <a:moveTo>
                    <a:pt x="469" y="0"/>
                  </a:moveTo>
                  <a:lnTo>
                    <a:pt x="375" y="9"/>
                  </a:lnTo>
                  <a:lnTo>
                    <a:pt x="282" y="34"/>
                  </a:lnTo>
                  <a:lnTo>
                    <a:pt x="205" y="77"/>
                  </a:lnTo>
                  <a:lnTo>
                    <a:pt x="137" y="136"/>
                  </a:lnTo>
                  <a:lnTo>
                    <a:pt x="86" y="205"/>
                  </a:lnTo>
                  <a:lnTo>
                    <a:pt x="43" y="281"/>
                  </a:lnTo>
                  <a:lnTo>
                    <a:pt x="9" y="366"/>
                  </a:lnTo>
                  <a:lnTo>
                    <a:pt x="1" y="460"/>
                  </a:lnTo>
                  <a:lnTo>
                    <a:pt x="1" y="1610"/>
                  </a:lnTo>
                  <a:lnTo>
                    <a:pt x="9" y="1704"/>
                  </a:lnTo>
                  <a:lnTo>
                    <a:pt x="43" y="1789"/>
                  </a:lnTo>
                  <a:lnTo>
                    <a:pt x="86" y="1866"/>
                  </a:lnTo>
                  <a:lnTo>
                    <a:pt x="137" y="1934"/>
                  </a:lnTo>
                  <a:lnTo>
                    <a:pt x="205" y="1993"/>
                  </a:lnTo>
                  <a:lnTo>
                    <a:pt x="282" y="2036"/>
                  </a:lnTo>
                  <a:lnTo>
                    <a:pt x="375" y="2062"/>
                  </a:lnTo>
                  <a:lnTo>
                    <a:pt x="469" y="2070"/>
                  </a:lnTo>
                  <a:lnTo>
                    <a:pt x="1312" y="2070"/>
                  </a:lnTo>
                  <a:lnTo>
                    <a:pt x="1398" y="2062"/>
                  </a:lnTo>
                  <a:lnTo>
                    <a:pt x="1491" y="2036"/>
                  </a:lnTo>
                  <a:lnTo>
                    <a:pt x="1568" y="1993"/>
                  </a:lnTo>
                  <a:lnTo>
                    <a:pt x="1636" y="1934"/>
                  </a:lnTo>
                  <a:lnTo>
                    <a:pt x="1696" y="1866"/>
                  </a:lnTo>
                  <a:lnTo>
                    <a:pt x="1738" y="1789"/>
                  </a:lnTo>
                  <a:lnTo>
                    <a:pt x="1764" y="1704"/>
                  </a:lnTo>
                  <a:lnTo>
                    <a:pt x="1772" y="1610"/>
                  </a:lnTo>
                  <a:lnTo>
                    <a:pt x="1772" y="460"/>
                  </a:lnTo>
                  <a:lnTo>
                    <a:pt x="1764" y="366"/>
                  </a:lnTo>
                  <a:lnTo>
                    <a:pt x="1738" y="281"/>
                  </a:lnTo>
                  <a:lnTo>
                    <a:pt x="1696" y="205"/>
                  </a:lnTo>
                  <a:lnTo>
                    <a:pt x="1636" y="136"/>
                  </a:lnTo>
                  <a:lnTo>
                    <a:pt x="1568" y="77"/>
                  </a:lnTo>
                  <a:lnTo>
                    <a:pt x="1491" y="34"/>
                  </a:lnTo>
                  <a:lnTo>
                    <a:pt x="1398" y="9"/>
                  </a:lnTo>
                  <a:lnTo>
                    <a:pt x="1312" y="0"/>
                  </a:lnTo>
                  <a:close/>
                </a:path>
              </a:pathLst>
            </a:custGeom>
            <a:solidFill>
              <a:srgbClr val="0F0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36;p42">
              <a:extLst>
                <a:ext uri="{FF2B5EF4-FFF2-40B4-BE49-F238E27FC236}">
                  <a16:creationId xmlns:a16="http://schemas.microsoft.com/office/drawing/2014/main" id="{2F562461-0E01-7BF9-35FA-2346EC691885}"/>
                </a:ext>
              </a:extLst>
            </p:cNvPr>
            <p:cNvSpPr/>
            <p:nvPr/>
          </p:nvSpPr>
          <p:spPr>
            <a:xfrm>
              <a:off x="4674250" y="3171400"/>
              <a:ext cx="18550" cy="5575"/>
            </a:xfrm>
            <a:custGeom>
              <a:avLst/>
              <a:gdLst/>
              <a:ahLst/>
              <a:cxnLst/>
              <a:rect l="l" t="t" r="r" b="b"/>
              <a:pathLst>
                <a:path w="742" h="223" extrusionOk="0">
                  <a:moveTo>
                    <a:pt x="0" y="1"/>
                  </a:moveTo>
                  <a:lnTo>
                    <a:pt x="0" y="222"/>
                  </a:lnTo>
                  <a:lnTo>
                    <a:pt x="741" y="222"/>
                  </a:lnTo>
                  <a:lnTo>
                    <a:pt x="741" y="1"/>
                  </a:ln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937;p42">
              <a:extLst>
                <a:ext uri="{FF2B5EF4-FFF2-40B4-BE49-F238E27FC236}">
                  <a16:creationId xmlns:a16="http://schemas.microsoft.com/office/drawing/2014/main" id="{A03D8416-33E0-5954-45C0-453EB17C17F2}"/>
                </a:ext>
              </a:extLst>
            </p:cNvPr>
            <p:cNvSpPr/>
            <p:nvPr/>
          </p:nvSpPr>
          <p:spPr>
            <a:xfrm>
              <a:off x="4673800" y="3217200"/>
              <a:ext cx="21550" cy="11525"/>
            </a:xfrm>
            <a:custGeom>
              <a:avLst/>
              <a:gdLst/>
              <a:ahLst/>
              <a:cxnLst/>
              <a:rect l="l" t="t" r="r" b="b"/>
              <a:pathLst>
                <a:path w="862" h="461" extrusionOk="0">
                  <a:moveTo>
                    <a:pt x="214" y="0"/>
                  </a:moveTo>
                  <a:lnTo>
                    <a:pt x="163" y="9"/>
                  </a:lnTo>
                  <a:lnTo>
                    <a:pt x="120" y="34"/>
                  </a:lnTo>
                  <a:lnTo>
                    <a:pt x="78" y="51"/>
                  </a:lnTo>
                  <a:lnTo>
                    <a:pt x="52" y="85"/>
                  </a:lnTo>
                  <a:lnTo>
                    <a:pt x="27" y="119"/>
                  </a:lnTo>
                  <a:lnTo>
                    <a:pt x="10" y="153"/>
                  </a:lnTo>
                  <a:lnTo>
                    <a:pt x="1" y="188"/>
                  </a:lnTo>
                  <a:lnTo>
                    <a:pt x="1" y="460"/>
                  </a:lnTo>
                  <a:lnTo>
                    <a:pt x="861" y="460"/>
                  </a:lnTo>
                  <a:lnTo>
                    <a:pt x="861" y="188"/>
                  </a:lnTo>
                  <a:lnTo>
                    <a:pt x="853" y="153"/>
                  </a:lnTo>
                  <a:lnTo>
                    <a:pt x="836" y="119"/>
                  </a:lnTo>
                  <a:lnTo>
                    <a:pt x="810" y="85"/>
                  </a:lnTo>
                  <a:lnTo>
                    <a:pt x="776" y="51"/>
                  </a:lnTo>
                  <a:lnTo>
                    <a:pt x="742" y="34"/>
                  </a:lnTo>
                  <a:lnTo>
                    <a:pt x="700" y="9"/>
                  </a:lnTo>
                  <a:lnTo>
                    <a:pt x="648"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938;p42">
              <a:extLst>
                <a:ext uri="{FF2B5EF4-FFF2-40B4-BE49-F238E27FC236}">
                  <a16:creationId xmlns:a16="http://schemas.microsoft.com/office/drawing/2014/main" id="{55EFF5FB-AE75-CF9C-1543-06FAC43235AA}"/>
                </a:ext>
              </a:extLst>
            </p:cNvPr>
            <p:cNvSpPr/>
            <p:nvPr/>
          </p:nvSpPr>
          <p:spPr>
            <a:xfrm>
              <a:off x="4677425" y="3157350"/>
              <a:ext cx="6000" cy="14075"/>
            </a:xfrm>
            <a:custGeom>
              <a:avLst/>
              <a:gdLst/>
              <a:ahLst/>
              <a:cxnLst/>
              <a:rect l="l" t="t" r="r" b="b"/>
              <a:pathLst>
                <a:path w="240" h="563" extrusionOk="0">
                  <a:moveTo>
                    <a:pt x="1" y="0"/>
                  </a:moveTo>
                  <a:lnTo>
                    <a:pt x="1" y="563"/>
                  </a:lnTo>
                  <a:lnTo>
                    <a:pt x="239" y="563"/>
                  </a:lnTo>
                  <a:lnTo>
                    <a:pt x="239" y="0"/>
                  </a:lnTo>
                  <a:close/>
                </a:path>
              </a:pathLst>
            </a:custGeom>
            <a:solidFill>
              <a:srgbClr val="0F0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939;p42">
              <a:extLst>
                <a:ext uri="{FF2B5EF4-FFF2-40B4-BE49-F238E27FC236}">
                  <a16:creationId xmlns:a16="http://schemas.microsoft.com/office/drawing/2014/main" id="{93E8F8E9-0513-FA93-D223-1F0CB35F8BEF}"/>
                </a:ext>
              </a:extLst>
            </p:cNvPr>
            <p:cNvSpPr/>
            <p:nvPr/>
          </p:nvSpPr>
          <p:spPr>
            <a:xfrm>
              <a:off x="4655500" y="3140525"/>
              <a:ext cx="26650" cy="19625"/>
            </a:xfrm>
            <a:custGeom>
              <a:avLst/>
              <a:gdLst/>
              <a:ahLst/>
              <a:cxnLst/>
              <a:rect l="l" t="t" r="r" b="b"/>
              <a:pathLst>
                <a:path w="1066" h="785" extrusionOk="0">
                  <a:moveTo>
                    <a:pt x="494" y="0"/>
                  </a:moveTo>
                  <a:lnTo>
                    <a:pt x="409" y="9"/>
                  </a:lnTo>
                  <a:lnTo>
                    <a:pt x="324" y="26"/>
                  </a:lnTo>
                  <a:lnTo>
                    <a:pt x="230" y="60"/>
                  </a:lnTo>
                  <a:lnTo>
                    <a:pt x="128" y="111"/>
                  </a:lnTo>
                  <a:lnTo>
                    <a:pt x="26" y="171"/>
                  </a:lnTo>
                  <a:lnTo>
                    <a:pt x="9" y="188"/>
                  </a:lnTo>
                  <a:lnTo>
                    <a:pt x="0" y="205"/>
                  </a:lnTo>
                  <a:lnTo>
                    <a:pt x="0" y="230"/>
                  </a:lnTo>
                  <a:lnTo>
                    <a:pt x="9" y="256"/>
                  </a:lnTo>
                  <a:lnTo>
                    <a:pt x="26" y="273"/>
                  </a:lnTo>
                  <a:lnTo>
                    <a:pt x="52" y="282"/>
                  </a:lnTo>
                  <a:lnTo>
                    <a:pt x="69" y="282"/>
                  </a:lnTo>
                  <a:lnTo>
                    <a:pt x="94" y="273"/>
                  </a:lnTo>
                  <a:lnTo>
                    <a:pt x="179" y="222"/>
                  </a:lnTo>
                  <a:lnTo>
                    <a:pt x="264" y="188"/>
                  </a:lnTo>
                  <a:lnTo>
                    <a:pt x="341" y="154"/>
                  </a:lnTo>
                  <a:lnTo>
                    <a:pt x="418" y="137"/>
                  </a:lnTo>
                  <a:lnTo>
                    <a:pt x="486" y="128"/>
                  </a:lnTo>
                  <a:lnTo>
                    <a:pt x="546" y="128"/>
                  </a:lnTo>
                  <a:lnTo>
                    <a:pt x="614" y="137"/>
                  </a:lnTo>
                  <a:lnTo>
                    <a:pt x="665" y="162"/>
                  </a:lnTo>
                  <a:lnTo>
                    <a:pt x="707" y="188"/>
                  </a:lnTo>
                  <a:lnTo>
                    <a:pt x="750" y="222"/>
                  </a:lnTo>
                  <a:lnTo>
                    <a:pt x="784" y="256"/>
                  </a:lnTo>
                  <a:lnTo>
                    <a:pt x="810" y="299"/>
                  </a:lnTo>
                  <a:lnTo>
                    <a:pt x="861" y="392"/>
                  </a:lnTo>
                  <a:lnTo>
                    <a:pt x="895" y="486"/>
                  </a:lnTo>
                  <a:lnTo>
                    <a:pt x="912" y="580"/>
                  </a:lnTo>
                  <a:lnTo>
                    <a:pt x="929" y="656"/>
                  </a:lnTo>
                  <a:lnTo>
                    <a:pt x="937" y="725"/>
                  </a:lnTo>
                  <a:lnTo>
                    <a:pt x="946" y="750"/>
                  </a:lnTo>
                  <a:lnTo>
                    <a:pt x="954" y="767"/>
                  </a:lnTo>
                  <a:lnTo>
                    <a:pt x="980" y="776"/>
                  </a:lnTo>
                  <a:lnTo>
                    <a:pt x="997" y="784"/>
                  </a:lnTo>
                  <a:lnTo>
                    <a:pt x="1006" y="784"/>
                  </a:lnTo>
                  <a:lnTo>
                    <a:pt x="1031" y="776"/>
                  </a:lnTo>
                  <a:lnTo>
                    <a:pt x="1048" y="767"/>
                  </a:lnTo>
                  <a:lnTo>
                    <a:pt x="1057" y="742"/>
                  </a:lnTo>
                  <a:lnTo>
                    <a:pt x="1065" y="716"/>
                  </a:lnTo>
                  <a:lnTo>
                    <a:pt x="1048" y="631"/>
                  </a:lnTo>
                  <a:lnTo>
                    <a:pt x="1031" y="537"/>
                  </a:lnTo>
                  <a:lnTo>
                    <a:pt x="1006" y="435"/>
                  </a:lnTo>
                  <a:lnTo>
                    <a:pt x="963" y="324"/>
                  </a:lnTo>
                  <a:lnTo>
                    <a:pt x="937" y="273"/>
                  </a:lnTo>
                  <a:lnTo>
                    <a:pt x="903" y="222"/>
                  </a:lnTo>
                  <a:lnTo>
                    <a:pt x="869" y="171"/>
                  </a:lnTo>
                  <a:lnTo>
                    <a:pt x="827" y="120"/>
                  </a:lnTo>
                  <a:lnTo>
                    <a:pt x="776" y="86"/>
                  </a:lnTo>
                  <a:lnTo>
                    <a:pt x="724" y="52"/>
                  </a:lnTo>
                  <a:lnTo>
                    <a:pt x="648" y="17"/>
                  </a:lnTo>
                  <a:lnTo>
                    <a:pt x="580" y="0"/>
                  </a:lnTo>
                  <a:close/>
                </a:path>
              </a:pathLst>
            </a:custGeom>
            <a:solidFill>
              <a:srgbClr val="0F0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940;p42">
              <a:extLst>
                <a:ext uri="{FF2B5EF4-FFF2-40B4-BE49-F238E27FC236}">
                  <a16:creationId xmlns:a16="http://schemas.microsoft.com/office/drawing/2014/main" id="{73136247-630E-4EF0-99D1-1C6DD2F7E54A}"/>
                </a:ext>
              </a:extLst>
            </p:cNvPr>
            <p:cNvSpPr/>
            <p:nvPr/>
          </p:nvSpPr>
          <p:spPr>
            <a:xfrm>
              <a:off x="4474475" y="2878375"/>
              <a:ext cx="226625" cy="71350"/>
            </a:xfrm>
            <a:custGeom>
              <a:avLst/>
              <a:gdLst/>
              <a:ahLst/>
              <a:cxnLst/>
              <a:rect l="l" t="t" r="r" b="b"/>
              <a:pathLst>
                <a:path w="9065" h="2854" extrusionOk="0">
                  <a:moveTo>
                    <a:pt x="4532" y="0"/>
                  </a:moveTo>
                  <a:lnTo>
                    <a:pt x="4447" y="9"/>
                  </a:lnTo>
                  <a:lnTo>
                    <a:pt x="401" y="733"/>
                  </a:lnTo>
                  <a:lnTo>
                    <a:pt x="333" y="750"/>
                  </a:lnTo>
                  <a:lnTo>
                    <a:pt x="273" y="775"/>
                  </a:lnTo>
                  <a:lnTo>
                    <a:pt x="222" y="801"/>
                  </a:lnTo>
                  <a:lnTo>
                    <a:pt x="171" y="843"/>
                  </a:lnTo>
                  <a:lnTo>
                    <a:pt x="120" y="886"/>
                  </a:lnTo>
                  <a:lnTo>
                    <a:pt x="86" y="937"/>
                  </a:lnTo>
                  <a:lnTo>
                    <a:pt x="52" y="988"/>
                  </a:lnTo>
                  <a:lnTo>
                    <a:pt x="26" y="1048"/>
                  </a:lnTo>
                  <a:lnTo>
                    <a:pt x="9" y="1107"/>
                  </a:lnTo>
                  <a:lnTo>
                    <a:pt x="1" y="1167"/>
                  </a:lnTo>
                  <a:lnTo>
                    <a:pt x="1" y="1227"/>
                  </a:lnTo>
                  <a:lnTo>
                    <a:pt x="9" y="1286"/>
                  </a:lnTo>
                  <a:lnTo>
                    <a:pt x="18" y="1354"/>
                  </a:lnTo>
                  <a:lnTo>
                    <a:pt x="43" y="1414"/>
                  </a:lnTo>
                  <a:lnTo>
                    <a:pt x="77" y="1474"/>
                  </a:lnTo>
                  <a:lnTo>
                    <a:pt x="120" y="1525"/>
                  </a:lnTo>
                  <a:lnTo>
                    <a:pt x="1099" y="2675"/>
                  </a:lnTo>
                  <a:lnTo>
                    <a:pt x="1134" y="2717"/>
                  </a:lnTo>
                  <a:lnTo>
                    <a:pt x="1176" y="2752"/>
                  </a:lnTo>
                  <a:lnTo>
                    <a:pt x="1219" y="2777"/>
                  </a:lnTo>
                  <a:lnTo>
                    <a:pt x="1261" y="2803"/>
                  </a:lnTo>
                  <a:lnTo>
                    <a:pt x="1312" y="2828"/>
                  </a:lnTo>
                  <a:lnTo>
                    <a:pt x="1364" y="2837"/>
                  </a:lnTo>
                  <a:lnTo>
                    <a:pt x="1415" y="2845"/>
                  </a:lnTo>
                  <a:lnTo>
                    <a:pt x="1466" y="2854"/>
                  </a:lnTo>
                  <a:lnTo>
                    <a:pt x="7591" y="2854"/>
                  </a:lnTo>
                  <a:lnTo>
                    <a:pt x="7642" y="2845"/>
                  </a:lnTo>
                  <a:lnTo>
                    <a:pt x="7701" y="2837"/>
                  </a:lnTo>
                  <a:lnTo>
                    <a:pt x="7753" y="2828"/>
                  </a:lnTo>
                  <a:lnTo>
                    <a:pt x="7795" y="2803"/>
                  </a:lnTo>
                  <a:lnTo>
                    <a:pt x="7846" y="2777"/>
                  </a:lnTo>
                  <a:lnTo>
                    <a:pt x="7889" y="2752"/>
                  </a:lnTo>
                  <a:lnTo>
                    <a:pt x="7923" y="2717"/>
                  </a:lnTo>
                  <a:lnTo>
                    <a:pt x="7965" y="2675"/>
                  </a:lnTo>
                  <a:lnTo>
                    <a:pt x="8945" y="1525"/>
                  </a:lnTo>
                  <a:lnTo>
                    <a:pt x="8988" y="1474"/>
                  </a:lnTo>
                  <a:lnTo>
                    <a:pt x="9022" y="1414"/>
                  </a:lnTo>
                  <a:lnTo>
                    <a:pt x="9039" y="1354"/>
                  </a:lnTo>
                  <a:lnTo>
                    <a:pt x="9056" y="1286"/>
                  </a:lnTo>
                  <a:lnTo>
                    <a:pt x="9064" y="1227"/>
                  </a:lnTo>
                  <a:lnTo>
                    <a:pt x="9056" y="1167"/>
                  </a:lnTo>
                  <a:lnTo>
                    <a:pt x="9047" y="1107"/>
                  </a:lnTo>
                  <a:lnTo>
                    <a:pt x="9030" y="1048"/>
                  </a:lnTo>
                  <a:lnTo>
                    <a:pt x="9005" y="988"/>
                  </a:lnTo>
                  <a:lnTo>
                    <a:pt x="8979" y="937"/>
                  </a:lnTo>
                  <a:lnTo>
                    <a:pt x="8937" y="886"/>
                  </a:lnTo>
                  <a:lnTo>
                    <a:pt x="8894" y="843"/>
                  </a:lnTo>
                  <a:lnTo>
                    <a:pt x="8843" y="801"/>
                  </a:lnTo>
                  <a:lnTo>
                    <a:pt x="8792" y="775"/>
                  </a:lnTo>
                  <a:lnTo>
                    <a:pt x="8724" y="750"/>
                  </a:lnTo>
                  <a:lnTo>
                    <a:pt x="8664" y="733"/>
                  </a:lnTo>
                  <a:lnTo>
                    <a:pt x="4618" y="9"/>
                  </a:lnTo>
                  <a:lnTo>
                    <a:pt x="45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941;p42">
              <a:extLst>
                <a:ext uri="{FF2B5EF4-FFF2-40B4-BE49-F238E27FC236}">
                  <a16:creationId xmlns:a16="http://schemas.microsoft.com/office/drawing/2014/main" id="{08C2D140-E78E-D22B-716A-687CAF9E6B48}"/>
                </a:ext>
              </a:extLst>
            </p:cNvPr>
            <p:cNvSpPr/>
            <p:nvPr/>
          </p:nvSpPr>
          <p:spPr>
            <a:xfrm>
              <a:off x="4501525" y="2933300"/>
              <a:ext cx="172750" cy="37950"/>
            </a:xfrm>
            <a:custGeom>
              <a:avLst/>
              <a:gdLst/>
              <a:ahLst/>
              <a:cxnLst/>
              <a:rect l="l" t="t" r="r" b="b"/>
              <a:pathLst>
                <a:path w="6910" h="1518" extrusionOk="0">
                  <a:moveTo>
                    <a:pt x="0" y="1"/>
                  </a:moveTo>
                  <a:lnTo>
                    <a:pt x="0" y="1517"/>
                  </a:lnTo>
                  <a:lnTo>
                    <a:pt x="6909" y="1517"/>
                  </a:lnTo>
                  <a:lnTo>
                    <a:pt x="69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942;p42">
              <a:extLst>
                <a:ext uri="{FF2B5EF4-FFF2-40B4-BE49-F238E27FC236}">
                  <a16:creationId xmlns:a16="http://schemas.microsoft.com/office/drawing/2014/main" id="{395046B0-CB67-F368-8BAE-FB940B903252}"/>
                </a:ext>
              </a:extLst>
            </p:cNvPr>
            <p:cNvSpPr/>
            <p:nvPr/>
          </p:nvSpPr>
          <p:spPr>
            <a:xfrm>
              <a:off x="4501525" y="2971225"/>
              <a:ext cx="172750" cy="34300"/>
            </a:xfrm>
            <a:custGeom>
              <a:avLst/>
              <a:gdLst/>
              <a:ahLst/>
              <a:cxnLst/>
              <a:rect l="l" t="t" r="r" b="b"/>
              <a:pathLst>
                <a:path w="6910" h="1372" extrusionOk="0">
                  <a:moveTo>
                    <a:pt x="0" y="0"/>
                  </a:moveTo>
                  <a:lnTo>
                    <a:pt x="0" y="9"/>
                  </a:lnTo>
                  <a:lnTo>
                    <a:pt x="9" y="77"/>
                  </a:lnTo>
                  <a:lnTo>
                    <a:pt x="17" y="136"/>
                  </a:lnTo>
                  <a:lnTo>
                    <a:pt x="35" y="196"/>
                  </a:lnTo>
                  <a:lnTo>
                    <a:pt x="60" y="264"/>
                  </a:lnTo>
                  <a:lnTo>
                    <a:pt x="86" y="324"/>
                  </a:lnTo>
                  <a:lnTo>
                    <a:pt x="128" y="383"/>
                  </a:lnTo>
                  <a:lnTo>
                    <a:pt x="171" y="443"/>
                  </a:lnTo>
                  <a:lnTo>
                    <a:pt x="222" y="503"/>
                  </a:lnTo>
                  <a:lnTo>
                    <a:pt x="282" y="562"/>
                  </a:lnTo>
                  <a:lnTo>
                    <a:pt x="350" y="622"/>
                  </a:lnTo>
                  <a:lnTo>
                    <a:pt x="495" y="733"/>
                  </a:lnTo>
                  <a:lnTo>
                    <a:pt x="673" y="843"/>
                  </a:lnTo>
                  <a:lnTo>
                    <a:pt x="878" y="946"/>
                  </a:lnTo>
                  <a:lnTo>
                    <a:pt x="1108" y="1031"/>
                  </a:lnTo>
                  <a:lnTo>
                    <a:pt x="1363" y="1116"/>
                  </a:lnTo>
                  <a:lnTo>
                    <a:pt x="1645" y="1193"/>
                  </a:lnTo>
                  <a:lnTo>
                    <a:pt x="1951" y="1252"/>
                  </a:lnTo>
                  <a:lnTo>
                    <a:pt x="2283" y="1303"/>
                  </a:lnTo>
                  <a:lnTo>
                    <a:pt x="2641" y="1338"/>
                  </a:lnTo>
                  <a:lnTo>
                    <a:pt x="3025" y="1363"/>
                  </a:lnTo>
                  <a:lnTo>
                    <a:pt x="3433" y="1372"/>
                  </a:lnTo>
                  <a:lnTo>
                    <a:pt x="3842" y="1363"/>
                  </a:lnTo>
                  <a:lnTo>
                    <a:pt x="4226" y="1338"/>
                  </a:lnTo>
                  <a:lnTo>
                    <a:pt x="4583" y="1303"/>
                  </a:lnTo>
                  <a:lnTo>
                    <a:pt x="4924" y="1252"/>
                  </a:lnTo>
                  <a:lnTo>
                    <a:pt x="5231" y="1193"/>
                  </a:lnTo>
                  <a:lnTo>
                    <a:pt x="5520" y="1116"/>
                  </a:lnTo>
                  <a:lnTo>
                    <a:pt x="5776" y="1031"/>
                  </a:lnTo>
                  <a:lnTo>
                    <a:pt x="6015" y="946"/>
                  </a:lnTo>
                  <a:lnTo>
                    <a:pt x="6219" y="843"/>
                  </a:lnTo>
                  <a:lnTo>
                    <a:pt x="6398" y="733"/>
                  </a:lnTo>
                  <a:lnTo>
                    <a:pt x="6551" y="622"/>
                  </a:lnTo>
                  <a:lnTo>
                    <a:pt x="6619" y="562"/>
                  </a:lnTo>
                  <a:lnTo>
                    <a:pt x="6679" y="503"/>
                  </a:lnTo>
                  <a:lnTo>
                    <a:pt x="6730" y="443"/>
                  </a:lnTo>
                  <a:lnTo>
                    <a:pt x="6781" y="383"/>
                  </a:lnTo>
                  <a:lnTo>
                    <a:pt x="6815" y="324"/>
                  </a:lnTo>
                  <a:lnTo>
                    <a:pt x="6849" y="264"/>
                  </a:lnTo>
                  <a:lnTo>
                    <a:pt x="6875" y="196"/>
                  </a:lnTo>
                  <a:lnTo>
                    <a:pt x="6892" y="136"/>
                  </a:lnTo>
                  <a:lnTo>
                    <a:pt x="6901" y="77"/>
                  </a:lnTo>
                  <a:lnTo>
                    <a:pt x="6909" y="9"/>
                  </a:lnTo>
                  <a:lnTo>
                    <a:pt x="69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943;p42">
              <a:extLst>
                <a:ext uri="{FF2B5EF4-FFF2-40B4-BE49-F238E27FC236}">
                  <a16:creationId xmlns:a16="http://schemas.microsoft.com/office/drawing/2014/main" id="{6ED46231-A7D8-96AB-04CB-3192910C73DD}"/>
                </a:ext>
              </a:extLst>
            </p:cNvPr>
            <p:cNvSpPr/>
            <p:nvPr/>
          </p:nvSpPr>
          <p:spPr>
            <a:xfrm>
              <a:off x="4576050" y="2938000"/>
              <a:ext cx="23900" cy="27500"/>
            </a:xfrm>
            <a:custGeom>
              <a:avLst/>
              <a:gdLst/>
              <a:ahLst/>
              <a:cxnLst/>
              <a:rect l="l" t="t" r="r" b="b"/>
              <a:pathLst>
                <a:path w="956" h="1100" extrusionOk="0">
                  <a:moveTo>
                    <a:pt x="478" y="0"/>
                  </a:moveTo>
                  <a:lnTo>
                    <a:pt x="427" y="9"/>
                  </a:lnTo>
                  <a:lnTo>
                    <a:pt x="384" y="17"/>
                  </a:lnTo>
                  <a:lnTo>
                    <a:pt x="333" y="26"/>
                  </a:lnTo>
                  <a:lnTo>
                    <a:pt x="291" y="51"/>
                  </a:lnTo>
                  <a:lnTo>
                    <a:pt x="214" y="94"/>
                  </a:lnTo>
                  <a:lnTo>
                    <a:pt x="137" y="162"/>
                  </a:lnTo>
                  <a:lnTo>
                    <a:pt x="86" y="247"/>
                  </a:lnTo>
                  <a:lnTo>
                    <a:pt x="35" y="341"/>
                  </a:lnTo>
                  <a:lnTo>
                    <a:pt x="9" y="443"/>
                  </a:lnTo>
                  <a:lnTo>
                    <a:pt x="1" y="554"/>
                  </a:lnTo>
                  <a:lnTo>
                    <a:pt x="9" y="665"/>
                  </a:lnTo>
                  <a:lnTo>
                    <a:pt x="35" y="767"/>
                  </a:lnTo>
                  <a:lnTo>
                    <a:pt x="86" y="861"/>
                  </a:lnTo>
                  <a:lnTo>
                    <a:pt x="137" y="937"/>
                  </a:lnTo>
                  <a:lnTo>
                    <a:pt x="214" y="1005"/>
                  </a:lnTo>
                  <a:lnTo>
                    <a:pt x="291" y="1057"/>
                  </a:lnTo>
                  <a:lnTo>
                    <a:pt x="333" y="1074"/>
                  </a:lnTo>
                  <a:lnTo>
                    <a:pt x="384" y="1091"/>
                  </a:lnTo>
                  <a:lnTo>
                    <a:pt x="427" y="1099"/>
                  </a:lnTo>
                  <a:lnTo>
                    <a:pt x="529" y="1099"/>
                  </a:lnTo>
                  <a:lnTo>
                    <a:pt x="580" y="1091"/>
                  </a:lnTo>
                  <a:lnTo>
                    <a:pt x="623" y="1074"/>
                  </a:lnTo>
                  <a:lnTo>
                    <a:pt x="665" y="1057"/>
                  </a:lnTo>
                  <a:lnTo>
                    <a:pt x="751" y="1005"/>
                  </a:lnTo>
                  <a:lnTo>
                    <a:pt x="819" y="937"/>
                  </a:lnTo>
                  <a:lnTo>
                    <a:pt x="878" y="861"/>
                  </a:lnTo>
                  <a:lnTo>
                    <a:pt x="921" y="767"/>
                  </a:lnTo>
                  <a:lnTo>
                    <a:pt x="947" y="665"/>
                  </a:lnTo>
                  <a:lnTo>
                    <a:pt x="955" y="554"/>
                  </a:lnTo>
                  <a:lnTo>
                    <a:pt x="947" y="443"/>
                  </a:lnTo>
                  <a:lnTo>
                    <a:pt x="921" y="341"/>
                  </a:lnTo>
                  <a:lnTo>
                    <a:pt x="878" y="247"/>
                  </a:lnTo>
                  <a:lnTo>
                    <a:pt x="819" y="162"/>
                  </a:lnTo>
                  <a:lnTo>
                    <a:pt x="751" y="94"/>
                  </a:lnTo>
                  <a:lnTo>
                    <a:pt x="665" y="51"/>
                  </a:lnTo>
                  <a:lnTo>
                    <a:pt x="623" y="26"/>
                  </a:lnTo>
                  <a:lnTo>
                    <a:pt x="580" y="17"/>
                  </a:lnTo>
                  <a:lnTo>
                    <a:pt x="529" y="9"/>
                  </a:lnTo>
                  <a:lnTo>
                    <a:pt x="4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944;p42">
              <a:extLst>
                <a:ext uri="{FF2B5EF4-FFF2-40B4-BE49-F238E27FC236}">
                  <a16:creationId xmlns:a16="http://schemas.microsoft.com/office/drawing/2014/main" id="{02B09B2C-3D76-CB48-0B69-254A182DE887}"/>
                </a:ext>
              </a:extLst>
            </p:cNvPr>
            <p:cNvSpPr/>
            <p:nvPr/>
          </p:nvSpPr>
          <p:spPr>
            <a:xfrm>
              <a:off x="4577350" y="3184175"/>
              <a:ext cx="20875" cy="105675"/>
            </a:xfrm>
            <a:custGeom>
              <a:avLst/>
              <a:gdLst/>
              <a:ahLst/>
              <a:cxnLst/>
              <a:rect l="l" t="t" r="r" b="b"/>
              <a:pathLst>
                <a:path w="835" h="4227" extrusionOk="0">
                  <a:moveTo>
                    <a:pt x="0" y="1"/>
                  </a:moveTo>
                  <a:lnTo>
                    <a:pt x="0" y="4226"/>
                  </a:lnTo>
                  <a:lnTo>
                    <a:pt x="835" y="4226"/>
                  </a:lnTo>
                  <a:lnTo>
                    <a:pt x="835" y="1"/>
                  </a:lnTo>
                  <a:close/>
                </a:path>
              </a:pathLst>
            </a:custGeom>
            <a:solidFill>
              <a:srgbClr val="161A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45;p42">
              <a:extLst>
                <a:ext uri="{FF2B5EF4-FFF2-40B4-BE49-F238E27FC236}">
                  <a16:creationId xmlns:a16="http://schemas.microsoft.com/office/drawing/2014/main" id="{131E4580-42DD-9F20-0B91-B8D4B37E542D}"/>
                </a:ext>
              </a:extLst>
            </p:cNvPr>
            <p:cNvSpPr/>
            <p:nvPr/>
          </p:nvSpPr>
          <p:spPr>
            <a:xfrm>
              <a:off x="4473200" y="3219525"/>
              <a:ext cx="56875" cy="65425"/>
            </a:xfrm>
            <a:custGeom>
              <a:avLst/>
              <a:gdLst/>
              <a:ahLst/>
              <a:cxnLst/>
              <a:rect l="l" t="t" r="r" b="b"/>
              <a:pathLst>
                <a:path w="2275" h="2617" extrusionOk="0">
                  <a:moveTo>
                    <a:pt x="469" y="1"/>
                  </a:moveTo>
                  <a:lnTo>
                    <a:pt x="435" y="9"/>
                  </a:lnTo>
                  <a:lnTo>
                    <a:pt x="384" y="52"/>
                  </a:lnTo>
                  <a:lnTo>
                    <a:pt x="247" y="163"/>
                  </a:lnTo>
                  <a:lnTo>
                    <a:pt x="128" y="290"/>
                  </a:lnTo>
                  <a:lnTo>
                    <a:pt x="86" y="342"/>
                  </a:lnTo>
                  <a:lnTo>
                    <a:pt x="77" y="359"/>
                  </a:lnTo>
                  <a:lnTo>
                    <a:pt x="77" y="367"/>
                  </a:lnTo>
                  <a:lnTo>
                    <a:pt x="86" y="393"/>
                  </a:lnTo>
                  <a:lnTo>
                    <a:pt x="111" y="418"/>
                  </a:lnTo>
                  <a:lnTo>
                    <a:pt x="162" y="469"/>
                  </a:lnTo>
                  <a:lnTo>
                    <a:pt x="196" y="512"/>
                  </a:lnTo>
                  <a:lnTo>
                    <a:pt x="222" y="555"/>
                  </a:lnTo>
                  <a:lnTo>
                    <a:pt x="239" y="606"/>
                  </a:lnTo>
                  <a:lnTo>
                    <a:pt x="256" y="674"/>
                  </a:lnTo>
                  <a:lnTo>
                    <a:pt x="247" y="708"/>
                  </a:lnTo>
                  <a:lnTo>
                    <a:pt x="239" y="751"/>
                  </a:lnTo>
                  <a:lnTo>
                    <a:pt x="196" y="861"/>
                  </a:lnTo>
                  <a:lnTo>
                    <a:pt x="145" y="1006"/>
                  </a:lnTo>
                  <a:lnTo>
                    <a:pt x="86" y="1168"/>
                  </a:lnTo>
                  <a:lnTo>
                    <a:pt x="35" y="1355"/>
                  </a:lnTo>
                  <a:lnTo>
                    <a:pt x="17" y="1449"/>
                  </a:lnTo>
                  <a:lnTo>
                    <a:pt x="0" y="1551"/>
                  </a:lnTo>
                  <a:lnTo>
                    <a:pt x="0" y="1645"/>
                  </a:lnTo>
                  <a:lnTo>
                    <a:pt x="0" y="1747"/>
                  </a:lnTo>
                  <a:lnTo>
                    <a:pt x="9" y="1841"/>
                  </a:lnTo>
                  <a:lnTo>
                    <a:pt x="35" y="1935"/>
                  </a:lnTo>
                  <a:lnTo>
                    <a:pt x="69" y="2020"/>
                  </a:lnTo>
                  <a:lnTo>
                    <a:pt x="120" y="2096"/>
                  </a:lnTo>
                  <a:lnTo>
                    <a:pt x="171" y="2156"/>
                  </a:lnTo>
                  <a:lnTo>
                    <a:pt x="230" y="2216"/>
                  </a:lnTo>
                  <a:lnTo>
                    <a:pt x="290" y="2267"/>
                  </a:lnTo>
                  <a:lnTo>
                    <a:pt x="358" y="2301"/>
                  </a:lnTo>
                  <a:lnTo>
                    <a:pt x="426" y="2335"/>
                  </a:lnTo>
                  <a:lnTo>
                    <a:pt x="495" y="2361"/>
                  </a:lnTo>
                  <a:lnTo>
                    <a:pt x="631" y="2403"/>
                  </a:lnTo>
                  <a:lnTo>
                    <a:pt x="750" y="2429"/>
                  </a:lnTo>
                  <a:lnTo>
                    <a:pt x="844" y="2446"/>
                  </a:lnTo>
                  <a:lnTo>
                    <a:pt x="895" y="2454"/>
                  </a:lnTo>
                  <a:lnTo>
                    <a:pt x="920" y="2471"/>
                  </a:lnTo>
                  <a:lnTo>
                    <a:pt x="955" y="2488"/>
                  </a:lnTo>
                  <a:lnTo>
                    <a:pt x="1014" y="2548"/>
                  </a:lnTo>
                  <a:lnTo>
                    <a:pt x="1082" y="2599"/>
                  </a:lnTo>
                  <a:lnTo>
                    <a:pt x="1108" y="2608"/>
                  </a:lnTo>
                  <a:lnTo>
                    <a:pt x="1133" y="2616"/>
                  </a:lnTo>
                  <a:lnTo>
                    <a:pt x="1168" y="2608"/>
                  </a:lnTo>
                  <a:lnTo>
                    <a:pt x="1193" y="2599"/>
                  </a:lnTo>
                  <a:lnTo>
                    <a:pt x="1253" y="2548"/>
                  </a:lnTo>
                  <a:lnTo>
                    <a:pt x="1321" y="2488"/>
                  </a:lnTo>
                  <a:lnTo>
                    <a:pt x="1346" y="2471"/>
                  </a:lnTo>
                  <a:lnTo>
                    <a:pt x="1380" y="2454"/>
                  </a:lnTo>
                  <a:lnTo>
                    <a:pt x="1432" y="2446"/>
                  </a:lnTo>
                  <a:lnTo>
                    <a:pt x="1525" y="2429"/>
                  </a:lnTo>
                  <a:lnTo>
                    <a:pt x="1645" y="2403"/>
                  </a:lnTo>
                  <a:lnTo>
                    <a:pt x="1772" y="2361"/>
                  </a:lnTo>
                  <a:lnTo>
                    <a:pt x="1849" y="2335"/>
                  </a:lnTo>
                  <a:lnTo>
                    <a:pt x="1917" y="2301"/>
                  </a:lnTo>
                  <a:lnTo>
                    <a:pt x="1985" y="2267"/>
                  </a:lnTo>
                  <a:lnTo>
                    <a:pt x="2045" y="2216"/>
                  </a:lnTo>
                  <a:lnTo>
                    <a:pt x="2105" y="2156"/>
                  </a:lnTo>
                  <a:lnTo>
                    <a:pt x="2156" y="2096"/>
                  </a:lnTo>
                  <a:lnTo>
                    <a:pt x="2198" y="2020"/>
                  </a:lnTo>
                  <a:lnTo>
                    <a:pt x="2241" y="1935"/>
                  </a:lnTo>
                  <a:lnTo>
                    <a:pt x="2258" y="1841"/>
                  </a:lnTo>
                  <a:lnTo>
                    <a:pt x="2275" y="1747"/>
                  </a:lnTo>
                  <a:lnTo>
                    <a:pt x="2275" y="1645"/>
                  </a:lnTo>
                  <a:lnTo>
                    <a:pt x="2266" y="1551"/>
                  </a:lnTo>
                  <a:lnTo>
                    <a:pt x="2258" y="1449"/>
                  </a:lnTo>
                  <a:lnTo>
                    <a:pt x="2241" y="1355"/>
                  </a:lnTo>
                  <a:lnTo>
                    <a:pt x="2190" y="1168"/>
                  </a:lnTo>
                  <a:lnTo>
                    <a:pt x="2130" y="1006"/>
                  </a:lnTo>
                  <a:lnTo>
                    <a:pt x="2070" y="861"/>
                  </a:lnTo>
                  <a:lnTo>
                    <a:pt x="2036" y="751"/>
                  </a:lnTo>
                  <a:lnTo>
                    <a:pt x="2028" y="708"/>
                  </a:lnTo>
                  <a:lnTo>
                    <a:pt x="2019" y="674"/>
                  </a:lnTo>
                  <a:lnTo>
                    <a:pt x="2028" y="606"/>
                  </a:lnTo>
                  <a:lnTo>
                    <a:pt x="2053" y="555"/>
                  </a:lnTo>
                  <a:lnTo>
                    <a:pt x="2079" y="512"/>
                  </a:lnTo>
                  <a:lnTo>
                    <a:pt x="2105" y="469"/>
                  </a:lnTo>
                  <a:lnTo>
                    <a:pt x="2164" y="418"/>
                  </a:lnTo>
                  <a:lnTo>
                    <a:pt x="2190" y="393"/>
                  </a:lnTo>
                  <a:lnTo>
                    <a:pt x="2198" y="367"/>
                  </a:lnTo>
                  <a:lnTo>
                    <a:pt x="2198" y="359"/>
                  </a:lnTo>
                  <a:lnTo>
                    <a:pt x="2190" y="342"/>
                  </a:lnTo>
                  <a:lnTo>
                    <a:pt x="2147" y="290"/>
                  </a:lnTo>
                  <a:lnTo>
                    <a:pt x="2019" y="163"/>
                  </a:lnTo>
                  <a:lnTo>
                    <a:pt x="1883" y="52"/>
                  </a:lnTo>
                  <a:lnTo>
                    <a:pt x="1832" y="9"/>
                  </a:lnTo>
                  <a:lnTo>
                    <a:pt x="1806" y="1"/>
                  </a:lnTo>
                  <a:lnTo>
                    <a:pt x="1781" y="1"/>
                  </a:lnTo>
                  <a:lnTo>
                    <a:pt x="1747" y="9"/>
                  </a:lnTo>
                  <a:lnTo>
                    <a:pt x="1662" y="52"/>
                  </a:lnTo>
                  <a:lnTo>
                    <a:pt x="1559" y="95"/>
                  </a:lnTo>
                  <a:lnTo>
                    <a:pt x="1517" y="112"/>
                  </a:lnTo>
                  <a:lnTo>
                    <a:pt x="1483" y="120"/>
                  </a:lnTo>
                  <a:lnTo>
                    <a:pt x="1440" y="112"/>
                  </a:lnTo>
                  <a:lnTo>
                    <a:pt x="1398" y="95"/>
                  </a:lnTo>
                  <a:lnTo>
                    <a:pt x="1304" y="60"/>
                  </a:lnTo>
                  <a:lnTo>
                    <a:pt x="1210" y="18"/>
                  </a:lnTo>
                  <a:lnTo>
                    <a:pt x="1168" y="1"/>
                  </a:lnTo>
                  <a:lnTo>
                    <a:pt x="1108" y="1"/>
                  </a:lnTo>
                  <a:lnTo>
                    <a:pt x="1065" y="18"/>
                  </a:lnTo>
                  <a:lnTo>
                    <a:pt x="972" y="60"/>
                  </a:lnTo>
                  <a:lnTo>
                    <a:pt x="878" y="95"/>
                  </a:lnTo>
                  <a:lnTo>
                    <a:pt x="835" y="112"/>
                  </a:lnTo>
                  <a:lnTo>
                    <a:pt x="793" y="120"/>
                  </a:lnTo>
                  <a:lnTo>
                    <a:pt x="759" y="112"/>
                  </a:lnTo>
                  <a:lnTo>
                    <a:pt x="707" y="95"/>
                  </a:lnTo>
                  <a:lnTo>
                    <a:pt x="614" y="52"/>
                  </a:lnTo>
                  <a:lnTo>
                    <a:pt x="520" y="9"/>
                  </a:lnTo>
                  <a:lnTo>
                    <a:pt x="4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946;p42">
              <a:extLst>
                <a:ext uri="{FF2B5EF4-FFF2-40B4-BE49-F238E27FC236}">
                  <a16:creationId xmlns:a16="http://schemas.microsoft.com/office/drawing/2014/main" id="{5DD83069-E76A-891D-0FB0-B00B31A53F0C}"/>
                </a:ext>
              </a:extLst>
            </p:cNvPr>
            <p:cNvSpPr/>
            <p:nvPr/>
          </p:nvSpPr>
          <p:spPr>
            <a:xfrm>
              <a:off x="4476825" y="3222300"/>
              <a:ext cx="49650" cy="59650"/>
            </a:xfrm>
            <a:custGeom>
              <a:avLst/>
              <a:gdLst/>
              <a:ahLst/>
              <a:cxnLst/>
              <a:rect l="l" t="t" r="r" b="b"/>
              <a:pathLst>
                <a:path w="1986" h="2386" extrusionOk="0">
                  <a:moveTo>
                    <a:pt x="1593" y="86"/>
                  </a:moveTo>
                  <a:lnTo>
                    <a:pt x="1704" y="197"/>
                  </a:lnTo>
                  <a:lnTo>
                    <a:pt x="1755" y="256"/>
                  </a:lnTo>
                  <a:lnTo>
                    <a:pt x="1798" y="316"/>
                  </a:lnTo>
                  <a:lnTo>
                    <a:pt x="1789" y="324"/>
                  </a:lnTo>
                  <a:lnTo>
                    <a:pt x="1747" y="367"/>
                  </a:lnTo>
                  <a:lnTo>
                    <a:pt x="1713" y="418"/>
                  </a:lnTo>
                  <a:lnTo>
                    <a:pt x="1678" y="495"/>
                  </a:lnTo>
                  <a:lnTo>
                    <a:pt x="1670" y="537"/>
                  </a:lnTo>
                  <a:lnTo>
                    <a:pt x="1661" y="588"/>
                  </a:lnTo>
                  <a:lnTo>
                    <a:pt x="1670" y="622"/>
                  </a:lnTo>
                  <a:lnTo>
                    <a:pt x="1678" y="674"/>
                  </a:lnTo>
                  <a:lnTo>
                    <a:pt x="1730" y="827"/>
                  </a:lnTo>
                  <a:lnTo>
                    <a:pt x="1806" y="1014"/>
                  </a:lnTo>
                  <a:lnTo>
                    <a:pt x="1840" y="1125"/>
                  </a:lnTo>
                  <a:lnTo>
                    <a:pt x="1866" y="1244"/>
                  </a:lnTo>
                  <a:lnTo>
                    <a:pt x="1891" y="1364"/>
                  </a:lnTo>
                  <a:lnTo>
                    <a:pt x="1900" y="1483"/>
                  </a:lnTo>
                  <a:lnTo>
                    <a:pt x="1900" y="1602"/>
                  </a:lnTo>
                  <a:lnTo>
                    <a:pt x="1891" y="1653"/>
                  </a:lnTo>
                  <a:lnTo>
                    <a:pt x="1883" y="1713"/>
                  </a:lnTo>
                  <a:lnTo>
                    <a:pt x="1857" y="1772"/>
                  </a:lnTo>
                  <a:lnTo>
                    <a:pt x="1832" y="1824"/>
                  </a:lnTo>
                  <a:lnTo>
                    <a:pt x="1798" y="1875"/>
                  </a:lnTo>
                  <a:lnTo>
                    <a:pt x="1764" y="1917"/>
                  </a:lnTo>
                  <a:lnTo>
                    <a:pt x="1730" y="1960"/>
                  </a:lnTo>
                  <a:lnTo>
                    <a:pt x="1687" y="1985"/>
                  </a:lnTo>
                  <a:lnTo>
                    <a:pt x="1602" y="2045"/>
                  </a:lnTo>
                  <a:lnTo>
                    <a:pt x="1508" y="2079"/>
                  </a:lnTo>
                  <a:lnTo>
                    <a:pt x="1414" y="2105"/>
                  </a:lnTo>
                  <a:lnTo>
                    <a:pt x="1261" y="2139"/>
                  </a:lnTo>
                  <a:lnTo>
                    <a:pt x="1210" y="2147"/>
                  </a:lnTo>
                  <a:lnTo>
                    <a:pt x="1176" y="2156"/>
                  </a:lnTo>
                  <a:lnTo>
                    <a:pt x="1142" y="2173"/>
                  </a:lnTo>
                  <a:lnTo>
                    <a:pt x="1116" y="2198"/>
                  </a:lnTo>
                  <a:lnTo>
                    <a:pt x="1057" y="2250"/>
                  </a:lnTo>
                  <a:lnTo>
                    <a:pt x="1023" y="2284"/>
                  </a:lnTo>
                  <a:lnTo>
                    <a:pt x="988" y="2309"/>
                  </a:lnTo>
                  <a:lnTo>
                    <a:pt x="963" y="2284"/>
                  </a:lnTo>
                  <a:lnTo>
                    <a:pt x="929" y="2250"/>
                  </a:lnTo>
                  <a:lnTo>
                    <a:pt x="869" y="2198"/>
                  </a:lnTo>
                  <a:lnTo>
                    <a:pt x="835" y="2173"/>
                  </a:lnTo>
                  <a:lnTo>
                    <a:pt x="810" y="2156"/>
                  </a:lnTo>
                  <a:lnTo>
                    <a:pt x="775" y="2147"/>
                  </a:lnTo>
                  <a:lnTo>
                    <a:pt x="716" y="2139"/>
                  </a:lnTo>
                  <a:lnTo>
                    <a:pt x="562" y="2105"/>
                  </a:lnTo>
                  <a:lnTo>
                    <a:pt x="477" y="2079"/>
                  </a:lnTo>
                  <a:lnTo>
                    <a:pt x="384" y="2045"/>
                  </a:lnTo>
                  <a:lnTo>
                    <a:pt x="298" y="1985"/>
                  </a:lnTo>
                  <a:lnTo>
                    <a:pt x="256" y="1960"/>
                  </a:lnTo>
                  <a:lnTo>
                    <a:pt x="213" y="1917"/>
                  </a:lnTo>
                  <a:lnTo>
                    <a:pt x="179" y="1875"/>
                  </a:lnTo>
                  <a:lnTo>
                    <a:pt x="154" y="1824"/>
                  </a:lnTo>
                  <a:lnTo>
                    <a:pt x="128" y="1772"/>
                  </a:lnTo>
                  <a:lnTo>
                    <a:pt x="102" y="1713"/>
                  </a:lnTo>
                  <a:lnTo>
                    <a:pt x="94" y="1653"/>
                  </a:lnTo>
                  <a:lnTo>
                    <a:pt x="85" y="1602"/>
                  </a:lnTo>
                  <a:lnTo>
                    <a:pt x="77" y="1483"/>
                  </a:lnTo>
                  <a:lnTo>
                    <a:pt x="94" y="1364"/>
                  </a:lnTo>
                  <a:lnTo>
                    <a:pt x="111" y="1244"/>
                  </a:lnTo>
                  <a:lnTo>
                    <a:pt x="145" y="1125"/>
                  </a:lnTo>
                  <a:lnTo>
                    <a:pt x="179" y="1014"/>
                  </a:lnTo>
                  <a:lnTo>
                    <a:pt x="247" y="827"/>
                  </a:lnTo>
                  <a:lnTo>
                    <a:pt x="307" y="674"/>
                  </a:lnTo>
                  <a:lnTo>
                    <a:pt x="315" y="622"/>
                  </a:lnTo>
                  <a:lnTo>
                    <a:pt x="324" y="588"/>
                  </a:lnTo>
                  <a:lnTo>
                    <a:pt x="315" y="537"/>
                  </a:lnTo>
                  <a:lnTo>
                    <a:pt x="307" y="495"/>
                  </a:lnTo>
                  <a:lnTo>
                    <a:pt x="273" y="418"/>
                  </a:lnTo>
                  <a:lnTo>
                    <a:pt x="230" y="367"/>
                  </a:lnTo>
                  <a:lnTo>
                    <a:pt x="196" y="324"/>
                  </a:lnTo>
                  <a:lnTo>
                    <a:pt x="188" y="316"/>
                  </a:lnTo>
                  <a:lnTo>
                    <a:pt x="230" y="256"/>
                  </a:lnTo>
                  <a:lnTo>
                    <a:pt x="281" y="197"/>
                  </a:lnTo>
                  <a:lnTo>
                    <a:pt x="392" y="86"/>
                  </a:lnTo>
                  <a:lnTo>
                    <a:pt x="469" y="120"/>
                  </a:lnTo>
                  <a:lnTo>
                    <a:pt x="605" y="179"/>
                  </a:lnTo>
                  <a:lnTo>
                    <a:pt x="656" y="197"/>
                  </a:lnTo>
                  <a:lnTo>
                    <a:pt x="707" y="205"/>
                  </a:lnTo>
                  <a:lnTo>
                    <a:pt x="750" y="197"/>
                  </a:lnTo>
                  <a:lnTo>
                    <a:pt x="801" y="188"/>
                  </a:lnTo>
                  <a:lnTo>
                    <a:pt x="895" y="137"/>
                  </a:lnTo>
                  <a:lnTo>
                    <a:pt x="946" y="120"/>
                  </a:lnTo>
                  <a:lnTo>
                    <a:pt x="988" y="103"/>
                  </a:lnTo>
                  <a:lnTo>
                    <a:pt x="1031" y="120"/>
                  </a:lnTo>
                  <a:lnTo>
                    <a:pt x="1091" y="137"/>
                  </a:lnTo>
                  <a:lnTo>
                    <a:pt x="1184" y="188"/>
                  </a:lnTo>
                  <a:lnTo>
                    <a:pt x="1235" y="197"/>
                  </a:lnTo>
                  <a:lnTo>
                    <a:pt x="1278" y="205"/>
                  </a:lnTo>
                  <a:lnTo>
                    <a:pt x="1321" y="197"/>
                  </a:lnTo>
                  <a:lnTo>
                    <a:pt x="1380" y="179"/>
                  </a:lnTo>
                  <a:lnTo>
                    <a:pt x="1517" y="120"/>
                  </a:lnTo>
                  <a:lnTo>
                    <a:pt x="1593" y="86"/>
                  </a:lnTo>
                  <a:close/>
                  <a:moveTo>
                    <a:pt x="375" y="1"/>
                  </a:moveTo>
                  <a:lnTo>
                    <a:pt x="358" y="18"/>
                  </a:lnTo>
                  <a:lnTo>
                    <a:pt x="315" y="52"/>
                  </a:lnTo>
                  <a:lnTo>
                    <a:pt x="222" y="145"/>
                  </a:lnTo>
                  <a:lnTo>
                    <a:pt x="137" y="256"/>
                  </a:lnTo>
                  <a:lnTo>
                    <a:pt x="111" y="299"/>
                  </a:lnTo>
                  <a:lnTo>
                    <a:pt x="102" y="324"/>
                  </a:lnTo>
                  <a:lnTo>
                    <a:pt x="111" y="341"/>
                  </a:lnTo>
                  <a:lnTo>
                    <a:pt x="128" y="358"/>
                  </a:lnTo>
                  <a:lnTo>
                    <a:pt x="171" y="418"/>
                  </a:lnTo>
                  <a:lnTo>
                    <a:pt x="196" y="444"/>
                  </a:lnTo>
                  <a:lnTo>
                    <a:pt x="222" y="486"/>
                  </a:lnTo>
                  <a:lnTo>
                    <a:pt x="239" y="537"/>
                  </a:lnTo>
                  <a:lnTo>
                    <a:pt x="239" y="588"/>
                  </a:lnTo>
                  <a:lnTo>
                    <a:pt x="239" y="614"/>
                  </a:lnTo>
                  <a:lnTo>
                    <a:pt x="230" y="657"/>
                  </a:lnTo>
                  <a:lnTo>
                    <a:pt x="196" y="759"/>
                  </a:lnTo>
                  <a:lnTo>
                    <a:pt x="145" y="887"/>
                  </a:lnTo>
                  <a:lnTo>
                    <a:pt x="85" y="1040"/>
                  </a:lnTo>
                  <a:lnTo>
                    <a:pt x="43" y="1202"/>
                  </a:lnTo>
                  <a:lnTo>
                    <a:pt x="26" y="1295"/>
                  </a:lnTo>
                  <a:lnTo>
                    <a:pt x="9" y="1381"/>
                  </a:lnTo>
                  <a:lnTo>
                    <a:pt x="0" y="1474"/>
                  </a:lnTo>
                  <a:lnTo>
                    <a:pt x="0" y="1560"/>
                  </a:lnTo>
                  <a:lnTo>
                    <a:pt x="9" y="1645"/>
                  </a:lnTo>
                  <a:lnTo>
                    <a:pt x="26" y="1730"/>
                  </a:lnTo>
                  <a:lnTo>
                    <a:pt x="60" y="1815"/>
                  </a:lnTo>
                  <a:lnTo>
                    <a:pt x="94" y="1883"/>
                  </a:lnTo>
                  <a:lnTo>
                    <a:pt x="145" y="1951"/>
                  </a:lnTo>
                  <a:lnTo>
                    <a:pt x="188" y="2002"/>
                  </a:lnTo>
                  <a:lnTo>
                    <a:pt x="247" y="2045"/>
                  </a:lnTo>
                  <a:lnTo>
                    <a:pt x="307" y="2088"/>
                  </a:lnTo>
                  <a:lnTo>
                    <a:pt x="367" y="2122"/>
                  </a:lnTo>
                  <a:lnTo>
                    <a:pt x="426" y="2147"/>
                  </a:lnTo>
                  <a:lnTo>
                    <a:pt x="545" y="2181"/>
                  </a:lnTo>
                  <a:lnTo>
                    <a:pt x="648" y="2207"/>
                  </a:lnTo>
                  <a:lnTo>
                    <a:pt x="733" y="2215"/>
                  </a:lnTo>
                  <a:lnTo>
                    <a:pt x="775" y="2232"/>
                  </a:lnTo>
                  <a:lnTo>
                    <a:pt x="801" y="2250"/>
                  </a:lnTo>
                  <a:lnTo>
                    <a:pt x="827" y="2267"/>
                  </a:lnTo>
                  <a:lnTo>
                    <a:pt x="886" y="2318"/>
                  </a:lnTo>
                  <a:lnTo>
                    <a:pt x="937" y="2369"/>
                  </a:lnTo>
                  <a:lnTo>
                    <a:pt x="963" y="2386"/>
                  </a:lnTo>
                  <a:lnTo>
                    <a:pt x="1014" y="2386"/>
                  </a:lnTo>
                  <a:lnTo>
                    <a:pt x="1040" y="2369"/>
                  </a:lnTo>
                  <a:lnTo>
                    <a:pt x="1099" y="2318"/>
                  </a:lnTo>
                  <a:lnTo>
                    <a:pt x="1150" y="2267"/>
                  </a:lnTo>
                  <a:lnTo>
                    <a:pt x="1176" y="2250"/>
                  </a:lnTo>
                  <a:lnTo>
                    <a:pt x="1210" y="2232"/>
                  </a:lnTo>
                  <a:lnTo>
                    <a:pt x="1253" y="2215"/>
                  </a:lnTo>
                  <a:lnTo>
                    <a:pt x="1338" y="2207"/>
                  </a:lnTo>
                  <a:lnTo>
                    <a:pt x="1440" y="2181"/>
                  </a:lnTo>
                  <a:lnTo>
                    <a:pt x="1559" y="2147"/>
                  </a:lnTo>
                  <a:lnTo>
                    <a:pt x="1619" y="2122"/>
                  </a:lnTo>
                  <a:lnTo>
                    <a:pt x="1678" y="2088"/>
                  </a:lnTo>
                  <a:lnTo>
                    <a:pt x="1738" y="2045"/>
                  </a:lnTo>
                  <a:lnTo>
                    <a:pt x="1789" y="2002"/>
                  </a:lnTo>
                  <a:lnTo>
                    <a:pt x="1840" y="1951"/>
                  </a:lnTo>
                  <a:lnTo>
                    <a:pt x="1883" y="1883"/>
                  </a:lnTo>
                  <a:lnTo>
                    <a:pt x="1925" y="1815"/>
                  </a:lnTo>
                  <a:lnTo>
                    <a:pt x="1951" y="1730"/>
                  </a:lnTo>
                  <a:lnTo>
                    <a:pt x="1977" y="1645"/>
                  </a:lnTo>
                  <a:lnTo>
                    <a:pt x="1985" y="1560"/>
                  </a:lnTo>
                  <a:lnTo>
                    <a:pt x="1985" y="1474"/>
                  </a:lnTo>
                  <a:lnTo>
                    <a:pt x="1977" y="1381"/>
                  </a:lnTo>
                  <a:lnTo>
                    <a:pt x="1960" y="1295"/>
                  </a:lnTo>
                  <a:lnTo>
                    <a:pt x="1943" y="1202"/>
                  </a:lnTo>
                  <a:lnTo>
                    <a:pt x="1891" y="1040"/>
                  </a:lnTo>
                  <a:lnTo>
                    <a:pt x="1840" y="887"/>
                  </a:lnTo>
                  <a:lnTo>
                    <a:pt x="1789" y="759"/>
                  </a:lnTo>
                  <a:lnTo>
                    <a:pt x="1755" y="657"/>
                  </a:lnTo>
                  <a:lnTo>
                    <a:pt x="1747" y="614"/>
                  </a:lnTo>
                  <a:lnTo>
                    <a:pt x="1738" y="588"/>
                  </a:lnTo>
                  <a:lnTo>
                    <a:pt x="1747" y="537"/>
                  </a:lnTo>
                  <a:lnTo>
                    <a:pt x="1764" y="486"/>
                  </a:lnTo>
                  <a:lnTo>
                    <a:pt x="1789" y="444"/>
                  </a:lnTo>
                  <a:lnTo>
                    <a:pt x="1806" y="418"/>
                  </a:lnTo>
                  <a:lnTo>
                    <a:pt x="1857" y="358"/>
                  </a:lnTo>
                  <a:lnTo>
                    <a:pt x="1874" y="341"/>
                  </a:lnTo>
                  <a:lnTo>
                    <a:pt x="1883" y="324"/>
                  </a:lnTo>
                  <a:lnTo>
                    <a:pt x="1874" y="299"/>
                  </a:lnTo>
                  <a:lnTo>
                    <a:pt x="1849" y="256"/>
                  </a:lnTo>
                  <a:lnTo>
                    <a:pt x="1764" y="145"/>
                  </a:lnTo>
                  <a:lnTo>
                    <a:pt x="1670" y="52"/>
                  </a:lnTo>
                  <a:lnTo>
                    <a:pt x="1627" y="18"/>
                  </a:lnTo>
                  <a:lnTo>
                    <a:pt x="1610" y="1"/>
                  </a:lnTo>
                  <a:lnTo>
                    <a:pt x="1602" y="1"/>
                  </a:lnTo>
                  <a:lnTo>
                    <a:pt x="1551" y="26"/>
                  </a:lnTo>
                  <a:lnTo>
                    <a:pt x="1457" y="69"/>
                  </a:lnTo>
                  <a:lnTo>
                    <a:pt x="1355" y="103"/>
                  </a:lnTo>
                  <a:lnTo>
                    <a:pt x="1312" y="120"/>
                  </a:lnTo>
                  <a:lnTo>
                    <a:pt x="1278" y="128"/>
                  </a:lnTo>
                  <a:lnTo>
                    <a:pt x="1244" y="120"/>
                  </a:lnTo>
                  <a:lnTo>
                    <a:pt x="1210" y="111"/>
                  </a:lnTo>
                  <a:lnTo>
                    <a:pt x="1133" y="77"/>
                  </a:lnTo>
                  <a:lnTo>
                    <a:pt x="1048" y="43"/>
                  </a:lnTo>
                  <a:lnTo>
                    <a:pt x="1023" y="26"/>
                  </a:lnTo>
                  <a:lnTo>
                    <a:pt x="963" y="26"/>
                  </a:lnTo>
                  <a:lnTo>
                    <a:pt x="929" y="43"/>
                  </a:lnTo>
                  <a:lnTo>
                    <a:pt x="852" y="77"/>
                  </a:lnTo>
                  <a:lnTo>
                    <a:pt x="775" y="111"/>
                  </a:lnTo>
                  <a:lnTo>
                    <a:pt x="741" y="120"/>
                  </a:lnTo>
                  <a:lnTo>
                    <a:pt x="707" y="128"/>
                  </a:lnTo>
                  <a:lnTo>
                    <a:pt x="673" y="120"/>
                  </a:lnTo>
                  <a:lnTo>
                    <a:pt x="631" y="103"/>
                  </a:lnTo>
                  <a:lnTo>
                    <a:pt x="528" y="69"/>
                  </a:lnTo>
                  <a:lnTo>
                    <a:pt x="443" y="26"/>
                  </a:lnTo>
                  <a:lnTo>
                    <a:pt x="3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47;p42">
              <a:extLst>
                <a:ext uri="{FF2B5EF4-FFF2-40B4-BE49-F238E27FC236}">
                  <a16:creationId xmlns:a16="http://schemas.microsoft.com/office/drawing/2014/main" id="{1DD0736D-C155-FAA8-C85C-3FBB3FD9AAF6}"/>
                </a:ext>
              </a:extLst>
            </p:cNvPr>
            <p:cNvSpPr/>
            <p:nvPr/>
          </p:nvSpPr>
          <p:spPr>
            <a:xfrm>
              <a:off x="4488100" y="3261275"/>
              <a:ext cx="26875" cy="9400"/>
            </a:xfrm>
            <a:custGeom>
              <a:avLst/>
              <a:gdLst/>
              <a:ahLst/>
              <a:cxnLst/>
              <a:rect l="l" t="t" r="r" b="b"/>
              <a:pathLst>
                <a:path w="1075" h="376" extrusionOk="0">
                  <a:moveTo>
                    <a:pt x="1" y="1"/>
                  </a:moveTo>
                  <a:lnTo>
                    <a:pt x="1" y="375"/>
                  </a:lnTo>
                  <a:lnTo>
                    <a:pt x="1074" y="375"/>
                  </a:lnTo>
                  <a:lnTo>
                    <a:pt x="1074" y="1"/>
                  </a:lnTo>
                  <a:close/>
                </a:path>
              </a:pathLst>
            </a:custGeom>
            <a:solidFill>
              <a:srgbClr val="BF7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948;p42">
              <a:extLst>
                <a:ext uri="{FF2B5EF4-FFF2-40B4-BE49-F238E27FC236}">
                  <a16:creationId xmlns:a16="http://schemas.microsoft.com/office/drawing/2014/main" id="{89237625-9270-13FC-B328-1846699273C1}"/>
                </a:ext>
              </a:extLst>
            </p:cNvPr>
            <p:cNvSpPr/>
            <p:nvPr/>
          </p:nvSpPr>
          <p:spPr>
            <a:xfrm>
              <a:off x="4492150" y="3262975"/>
              <a:ext cx="4075" cy="6000"/>
            </a:xfrm>
            <a:custGeom>
              <a:avLst/>
              <a:gdLst/>
              <a:ahLst/>
              <a:cxnLst/>
              <a:rect l="l" t="t" r="r" b="b"/>
              <a:pathLst>
                <a:path w="163" h="240" extrusionOk="0">
                  <a:moveTo>
                    <a:pt x="77" y="1"/>
                  </a:moveTo>
                  <a:lnTo>
                    <a:pt x="35" y="9"/>
                  </a:lnTo>
                  <a:lnTo>
                    <a:pt x="9" y="18"/>
                  </a:lnTo>
                  <a:lnTo>
                    <a:pt x="18" y="60"/>
                  </a:lnTo>
                  <a:lnTo>
                    <a:pt x="35" y="52"/>
                  </a:lnTo>
                  <a:lnTo>
                    <a:pt x="69" y="43"/>
                  </a:lnTo>
                  <a:lnTo>
                    <a:pt x="94" y="52"/>
                  </a:lnTo>
                  <a:lnTo>
                    <a:pt x="103" y="69"/>
                  </a:lnTo>
                  <a:lnTo>
                    <a:pt x="94" y="86"/>
                  </a:lnTo>
                  <a:lnTo>
                    <a:pt x="86" y="94"/>
                  </a:lnTo>
                  <a:lnTo>
                    <a:pt x="35" y="94"/>
                  </a:lnTo>
                  <a:lnTo>
                    <a:pt x="35" y="137"/>
                  </a:lnTo>
                  <a:lnTo>
                    <a:pt x="60" y="137"/>
                  </a:lnTo>
                  <a:lnTo>
                    <a:pt x="94" y="145"/>
                  </a:lnTo>
                  <a:lnTo>
                    <a:pt x="103" y="154"/>
                  </a:lnTo>
                  <a:lnTo>
                    <a:pt x="103" y="171"/>
                  </a:lnTo>
                  <a:lnTo>
                    <a:pt x="103" y="180"/>
                  </a:lnTo>
                  <a:lnTo>
                    <a:pt x="94" y="188"/>
                  </a:lnTo>
                  <a:lnTo>
                    <a:pt x="86" y="197"/>
                  </a:lnTo>
                  <a:lnTo>
                    <a:pt x="35" y="197"/>
                  </a:lnTo>
                  <a:lnTo>
                    <a:pt x="9" y="188"/>
                  </a:lnTo>
                  <a:lnTo>
                    <a:pt x="1" y="222"/>
                  </a:lnTo>
                  <a:lnTo>
                    <a:pt x="26" y="239"/>
                  </a:lnTo>
                  <a:lnTo>
                    <a:pt x="111" y="239"/>
                  </a:lnTo>
                  <a:lnTo>
                    <a:pt x="137" y="222"/>
                  </a:lnTo>
                  <a:lnTo>
                    <a:pt x="154" y="197"/>
                  </a:lnTo>
                  <a:lnTo>
                    <a:pt x="162" y="171"/>
                  </a:lnTo>
                  <a:lnTo>
                    <a:pt x="154" y="154"/>
                  </a:lnTo>
                  <a:lnTo>
                    <a:pt x="145" y="137"/>
                  </a:lnTo>
                  <a:lnTo>
                    <a:pt x="128" y="120"/>
                  </a:lnTo>
                  <a:lnTo>
                    <a:pt x="111" y="111"/>
                  </a:lnTo>
                  <a:lnTo>
                    <a:pt x="128" y="103"/>
                  </a:lnTo>
                  <a:lnTo>
                    <a:pt x="145" y="94"/>
                  </a:lnTo>
                  <a:lnTo>
                    <a:pt x="154" y="77"/>
                  </a:lnTo>
                  <a:lnTo>
                    <a:pt x="154" y="60"/>
                  </a:lnTo>
                  <a:lnTo>
                    <a:pt x="145" y="43"/>
                  </a:lnTo>
                  <a:lnTo>
                    <a:pt x="137" y="18"/>
                  </a:lnTo>
                  <a:lnTo>
                    <a:pt x="111" y="9"/>
                  </a:lnTo>
                  <a:lnTo>
                    <a:pt x="77" y="1"/>
                  </a:lnTo>
                  <a:close/>
                </a:path>
              </a:pathLst>
            </a:custGeom>
            <a:solidFill>
              <a:srgbClr val="FF9F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949;p42">
              <a:extLst>
                <a:ext uri="{FF2B5EF4-FFF2-40B4-BE49-F238E27FC236}">
                  <a16:creationId xmlns:a16="http://schemas.microsoft.com/office/drawing/2014/main" id="{F7D980E7-3BD1-B4F3-DB8C-ECA35BB13F5C}"/>
                </a:ext>
              </a:extLst>
            </p:cNvPr>
            <p:cNvSpPr/>
            <p:nvPr/>
          </p:nvSpPr>
          <p:spPr>
            <a:xfrm>
              <a:off x="4497050" y="3262975"/>
              <a:ext cx="4075" cy="6000"/>
            </a:xfrm>
            <a:custGeom>
              <a:avLst/>
              <a:gdLst/>
              <a:ahLst/>
              <a:cxnLst/>
              <a:rect l="l" t="t" r="r" b="b"/>
              <a:pathLst>
                <a:path w="163" h="240" extrusionOk="0">
                  <a:moveTo>
                    <a:pt x="77" y="1"/>
                  </a:moveTo>
                  <a:lnTo>
                    <a:pt x="35" y="9"/>
                  </a:lnTo>
                  <a:lnTo>
                    <a:pt x="1" y="26"/>
                  </a:lnTo>
                  <a:lnTo>
                    <a:pt x="18" y="69"/>
                  </a:lnTo>
                  <a:lnTo>
                    <a:pt x="43" y="52"/>
                  </a:lnTo>
                  <a:lnTo>
                    <a:pt x="69" y="43"/>
                  </a:lnTo>
                  <a:lnTo>
                    <a:pt x="86" y="52"/>
                  </a:lnTo>
                  <a:lnTo>
                    <a:pt x="94" y="60"/>
                  </a:lnTo>
                  <a:lnTo>
                    <a:pt x="103" y="69"/>
                  </a:lnTo>
                  <a:lnTo>
                    <a:pt x="103" y="77"/>
                  </a:lnTo>
                  <a:lnTo>
                    <a:pt x="103" y="103"/>
                  </a:lnTo>
                  <a:lnTo>
                    <a:pt x="86" y="120"/>
                  </a:lnTo>
                  <a:lnTo>
                    <a:pt x="26" y="180"/>
                  </a:lnTo>
                  <a:lnTo>
                    <a:pt x="1" y="205"/>
                  </a:lnTo>
                  <a:lnTo>
                    <a:pt x="1" y="239"/>
                  </a:lnTo>
                  <a:lnTo>
                    <a:pt x="162" y="239"/>
                  </a:lnTo>
                  <a:lnTo>
                    <a:pt x="162" y="197"/>
                  </a:lnTo>
                  <a:lnTo>
                    <a:pt x="77" y="197"/>
                  </a:lnTo>
                  <a:lnTo>
                    <a:pt x="77" y="188"/>
                  </a:lnTo>
                  <a:lnTo>
                    <a:pt x="94" y="171"/>
                  </a:lnTo>
                  <a:lnTo>
                    <a:pt x="137" y="128"/>
                  </a:lnTo>
                  <a:lnTo>
                    <a:pt x="154" y="103"/>
                  </a:lnTo>
                  <a:lnTo>
                    <a:pt x="162" y="77"/>
                  </a:lnTo>
                  <a:lnTo>
                    <a:pt x="154" y="43"/>
                  </a:lnTo>
                  <a:lnTo>
                    <a:pt x="137" y="26"/>
                  </a:lnTo>
                  <a:lnTo>
                    <a:pt x="111" y="9"/>
                  </a:lnTo>
                  <a:lnTo>
                    <a:pt x="77" y="1"/>
                  </a:lnTo>
                  <a:close/>
                </a:path>
              </a:pathLst>
            </a:custGeom>
            <a:solidFill>
              <a:srgbClr val="FF9F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950;p42">
              <a:extLst>
                <a:ext uri="{FF2B5EF4-FFF2-40B4-BE49-F238E27FC236}">
                  <a16:creationId xmlns:a16="http://schemas.microsoft.com/office/drawing/2014/main" id="{A743CACD-4C78-8DDA-0D67-72C5866F7462}"/>
                </a:ext>
              </a:extLst>
            </p:cNvPr>
            <p:cNvSpPr/>
            <p:nvPr/>
          </p:nvSpPr>
          <p:spPr>
            <a:xfrm>
              <a:off x="4501725" y="3262975"/>
              <a:ext cx="4500" cy="6000"/>
            </a:xfrm>
            <a:custGeom>
              <a:avLst/>
              <a:gdLst/>
              <a:ahLst/>
              <a:cxnLst/>
              <a:rect l="l" t="t" r="r" b="b"/>
              <a:pathLst>
                <a:path w="180" h="240" extrusionOk="0">
                  <a:moveTo>
                    <a:pt x="103" y="43"/>
                  </a:moveTo>
                  <a:lnTo>
                    <a:pt x="112" y="60"/>
                  </a:lnTo>
                  <a:lnTo>
                    <a:pt x="120" y="94"/>
                  </a:lnTo>
                  <a:lnTo>
                    <a:pt x="120" y="103"/>
                  </a:lnTo>
                  <a:lnTo>
                    <a:pt x="112" y="111"/>
                  </a:lnTo>
                  <a:lnTo>
                    <a:pt x="86" y="120"/>
                  </a:lnTo>
                  <a:lnTo>
                    <a:pt x="78" y="120"/>
                  </a:lnTo>
                  <a:lnTo>
                    <a:pt x="69" y="111"/>
                  </a:lnTo>
                  <a:lnTo>
                    <a:pt x="61" y="86"/>
                  </a:lnTo>
                  <a:lnTo>
                    <a:pt x="61" y="69"/>
                  </a:lnTo>
                  <a:lnTo>
                    <a:pt x="69" y="52"/>
                  </a:lnTo>
                  <a:lnTo>
                    <a:pt x="78" y="43"/>
                  </a:lnTo>
                  <a:close/>
                  <a:moveTo>
                    <a:pt x="86" y="1"/>
                  </a:moveTo>
                  <a:lnTo>
                    <a:pt x="52" y="9"/>
                  </a:lnTo>
                  <a:lnTo>
                    <a:pt x="27" y="26"/>
                  </a:lnTo>
                  <a:lnTo>
                    <a:pt x="9" y="52"/>
                  </a:lnTo>
                  <a:lnTo>
                    <a:pt x="1" y="86"/>
                  </a:lnTo>
                  <a:lnTo>
                    <a:pt x="9" y="120"/>
                  </a:lnTo>
                  <a:lnTo>
                    <a:pt x="27" y="137"/>
                  </a:lnTo>
                  <a:lnTo>
                    <a:pt x="52" y="154"/>
                  </a:lnTo>
                  <a:lnTo>
                    <a:pt x="78" y="163"/>
                  </a:lnTo>
                  <a:lnTo>
                    <a:pt x="103" y="154"/>
                  </a:lnTo>
                  <a:lnTo>
                    <a:pt x="120" y="145"/>
                  </a:lnTo>
                  <a:lnTo>
                    <a:pt x="112" y="163"/>
                  </a:lnTo>
                  <a:lnTo>
                    <a:pt x="95" y="188"/>
                  </a:lnTo>
                  <a:lnTo>
                    <a:pt x="69" y="197"/>
                  </a:lnTo>
                  <a:lnTo>
                    <a:pt x="27" y="197"/>
                  </a:lnTo>
                  <a:lnTo>
                    <a:pt x="27" y="239"/>
                  </a:lnTo>
                  <a:lnTo>
                    <a:pt x="52" y="239"/>
                  </a:lnTo>
                  <a:lnTo>
                    <a:pt x="95" y="231"/>
                  </a:lnTo>
                  <a:lnTo>
                    <a:pt x="137" y="205"/>
                  </a:lnTo>
                  <a:lnTo>
                    <a:pt x="154" y="188"/>
                  </a:lnTo>
                  <a:lnTo>
                    <a:pt x="163" y="163"/>
                  </a:lnTo>
                  <a:lnTo>
                    <a:pt x="171" y="137"/>
                  </a:lnTo>
                  <a:lnTo>
                    <a:pt x="180" y="103"/>
                  </a:lnTo>
                  <a:lnTo>
                    <a:pt x="171" y="69"/>
                  </a:lnTo>
                  <a:lnTo>
                    <a:pt x="154" y="35"/>
                  </a:lnTo>
                  <a:lnTo>
                    <a:pt x="129" y="9"/>
                  </a:lnTo>
                  <a:lnTo>
                    <a:pt x="86" y="1"/>
                  </a:lnTo>
                  <a:close/>
                </a:path>
              </a:pathLst>
            </a:custGeom>
            <a:solidFill>
              <a:srgbClr val="FF9F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951;p42">
              <a:extLst>
                <a:ext uri="{FF2B5EF4-FFF2-40B4-BE49-F238E27FC236}">
                  <a16:creationId xmlns:a16="http://schemas.microsoft.com/office/drawing/2014/main" id="{2A008592-0D6D-F48C-5D62-6566931B4146}"/>
                </a:ext>
              </a:extLst>
            </p:cNvPr>
            <p:cNvSpPr/>
            <p:nvPr/>
          </p:nvSpPr>
          <p:spPr>
            <a:xfrm>
              <a:off x="4506625" y="3262975"/>
              <a:ext cx="4500" cy="6000"/>
            </a:xfrm>
            <a:custGeom>
              <a:avLst/>
              <a:gdLst/>
              <a:ahLst/>
              <a:cxnLst/>
              <a:rect l="l" t="t" r="r" b="b"/>
              <a:pathLst>
                <a:path w="180" h="240" extrusionOk="0">
                  <a:moveTo>
                    <a:pt x="86" y="120"/>
                  </a:moveTo>
                  <a:lnTo>
                    <a:pt x="103" y="128"/>
                  </a:lnTo>
                  <a:lnTo>
                    <a:pt x="112" y="137"/>
                  </a:lnTo>
                  <a:lnTo>
                    <a:pt x="120" y="163"/>
                  </a:lnTo>
                  <a:lnTo>
                    <a:pt x="112" y="188"/>
                  </a:lnTo>
                  <a:lnTo>
                    <a:pt x="103" y="197"/>
                  </a:lnTo>
                  <a:lnTo>
                    <a:pt x="95" y="205"/>
                  </a:lnTo>
                  <a:lnTo>
                    <a:pt x="78" y="197"/>
                  </a:lnTo>
                  <a:lnTo>
                    <a:pt x="69" y="188"/>
                  </a:lnTo>
                  <a:lnTo>
                    <a:pt x="52" y="154"/>
                  </a:lnTo>
                  <a:lnTo>
                    <a:pt x="61" y="145"/>
                  </a:lnTo>
                  <a:lnTo>
                    <a:pt x="69" y="128"/>
                  </a:lnTo>
                  <a:lnTo>
                    <a:pt x="86" y="120"/>
                  </a:lnTo>
                  <a:close/>
                  <a:moveTo>
                    <a:pt x="154" y="1"/>
                  </a:moveTo>
                  <a:lnTo>
                    <a:pt x="129" y="9"/>
                  </a:lnTo>
                  <a:lnTo>
                    <a:pt x="86" y="18"/>
                  </a:lnTo>
                  <a:lnTo>
                    <a:pt x="43" y="35"/>
                  </a:lnTo>
                  <a:lnTo>
                    <a:pt x="26" y="60"/>
                  </a:lnTo>
                  <a:lnTo>
                    <a:pt x="18" y="86"/>
                  </a:lnTo>
                  <a:lnTo>
                    <a:pt x="9" y="111"/>
                  </a:lnTo>
                  <a:lnTo>
                    <a:pt x="1" y="137"/>
                  </a:lnTo>
                  <a:lnTo>
                    <a:pt x="9" y="180"/>
                  </a:lnTo>
                  <a:lnTo>
                    <a:pt x="26" y="214"/>
                  </a:lnTo>
                  <a:lnTo>
                    <a:pt x="52" y="231"/>
                  </a:lnTo>
                  <a:lnTo>
                    <a:pt x="95" y="239"/>
                  </a:lnTo>
                  <a:lnTo>
                    <a:pt x="129" y="231"/>
                  </a:lnTo>
                  <a:lnTo>
                    <a:pt x="154" y="214"/>
                  </a:lnTo>
                  <a:lnTo>
                    <a:pt x="171" y="188"/>
                  </a:lnTo>
                  <a:lnTo>
                    <a:pt x="180" y="163"/>
                  </a:lnTo>
                  <a:lnTo>
                    <a:pt x="171" y="128"/>
                  </a:lnTo>
                  <a:lnTo>
                    <a:pt x="154" y="103"/>
                  </a:lnTo>
                  <a:lnTo>
                    <a:pt x="137" y="86"/>
                  </a:lnTo>
                  <a:lnTo>
                    <a:pt x="78" y="86"/>
                  </a:lnTo>
                  <a:lnTo>
                    <a:pt x="61" y="103"/>
                  </a:lnTo>
                  <a:lnTo>
                    <a:pt x="69" y="86"/>
                  </a:lnTo>
                  <a:lnTo>
                    <a:pt x="78" y="69"/>
                  </a:lnTo>
                  <a:lnTo>
                    <a:pt x="103" y="52"/>
                  </a:lnTo>
                  <a:lnTo>
                    <a:pt x="129" y="43"/>
                  </a:lnTo>
                  <a:lnTo>
                    <a:pt x="154" y="43"/>
                  </a:lnTo>
                  <a:lnTo>
                    <a:pt x="154" y="1"/>
                  </a:lnTo>
                  <a:close/>
                </a:path>
              </a:pathLst>
            </a:custGeom>
            <a:solidFill>
              <a:srgbClr val="FF9F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52;p42">
              <a:extLst>
                <a:ext uri="{FF2B5EF4-FFF2-40B4-BE49-F238E27FC236}">
                  <a16:creationId xmlns:a16="http://schemas.microsoft.com/office/drawing/2014/main" id="{DEF611B6-8148-062A-E1B5-6129B703EEB8}"/>
                </a:ext>
              </a:extLst>
            </p:cNvPr>
            <p:cNvSpPr/>
            <p:nvPr/>
          </p:nvSpPr>
          <p:spPr>
            <a:xfrm>
              <a:off x="4488525" y="3233175"/>
              <a:ext cx="4300" cy="5775"/>
            </a:xfrm>
            <a:custGeom>
              <a:avLst/>
              <a:gdLst/>
              <a:ahLst/>
              <a:cxnLst/>
              <a:rect l="l" t="t" r="r" b="b"/>
              <a:pathLst>
                <a:path w="172" h="231" extrusionOk="0">
                  <a:moveTo>
                    <a:pt x="94" y="43"/>
                  </a:moveTo>
                  <a:lnTo>
                    <a:pt x="103" y="51"/>
                  </a:lnTo>
                  <a:lnTo>
                    <a:pt x="112" y="60"/>
                  </a:lnTo>
                  <a:lnTo>
                    <a:pt x="120" y="77"/>
                  </a:lnTo>
                  <a:lnTo>
                    <a:pt x="112" y="85"/>
                  </a:lnTo>
                  <a:lnTo>
                    <a:pt x="103" y="102"/>
                  </a:lnTo>
                  <a:lnTo>
                    <a:pt x="94" y="111"/>
                  </a:lnTo>
                  <a:lnTo>
                    <a:pt x="52" y="111"/>
                  </a:lnTo>
                  <a:lnTo>
                    <a:pt x="52" y="43"/>
                  </a:lnTo>
                  <a:close/>
                  <a:moveTo>
                    <a:pt x="77" y="0"/>
                  </a:moveTo>
                  <a:lnTo>
                    <a:pt x="1" y="9"/>
                  </a:lnTo>
                  <a:lnTo>
                    <a:pt x="1" y="230"/>
                  </a:lnTo>
                  <a:lnTo>
                    <a:pt x="52" y="230"/>
                  </a:lnTo>
                  <a:lnTo>
                    <a:pt x="52" y="145"/>
                  </a:lnTo>
                  <a:lnTo>
                    <a:pt x="77" y="153"/>
                  </a:lnTo>
                  <a:lnTo>
                    <a:pt x="112" y="145"/>
                  </a:lnTo>
                  <a:lnTo>
                    <a:pt x="146" y="128"/>
                  </a:lnTo>
                  <a:lnTo>
                    <a:pt x="163" y="102"/>
                  </a:lnTo>
                  <a:lnTo>
                    <a:pt x="171" y="68"/>
                  </a:lnTo>
                  <a:lnTo>
                    <a:pt x="163" y="43"/>
                  </a:lnTo>
                  <a:lnTo>
                    <a:pt x="146" y="17"/>
                  </a:lnTo>
                  <a:lnTo>
                    <a:pt x="112" y="9"/>
                  </a:lnTo>
                  <a:lnTo>
                    <a:pt x="77" y="0"/>
                  </a:lnTo>
                  <a:close/>
                </a:path>
              </a:pathLst>
            </a:custGeom>
            <a:solidFill>
              <a:srgbClr val="BF7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53;p42">
              <a:extLst>
                <a:ext uri="{FF2B5EF4-FFF2-40B4-BE49-F238E27FC236}">
                  <a16:creationId xmlns:a16="http://schemas.microsoft.com/office/drawing/2014/main" id="{440B5EE1-D7C9-9546-2F11-C384EC8CA6B9}"/>
                </a:ext>
              </a:extLst>
            </p:cNvPr>
            <p:cNvSpPr/>
            <p:nvPr/>
          </p:nvSpPr>
          <p:spPr>
            <a:xfrm>
              <a:off x="4493225" y="3233175"/>
              <a:ext cx="5550" cy="5775"/>
            </a:xfrm>
            <a:custGeom>
              <a:avLst/>
              <a:gdLst/>
              <a:ahLst/>
              <a:cxnLst/>
              <a:rect l="l" t="t" r="r" b="b"/>
              <a:pathLst>
                <a:path w="222" h="231" extrusionOk="0">
                  <a:moveTo>
                    <a:pt x="136" y="43"/>
                  </a:moveTo>
                  <a:lnTo>
                    <a:pt x="154" y="60"/>
                  </a:lnTo>
                  <a:lnTo>
                    <a:pt x="162" y="85"/>
                  </a:lnTo>
                  <a:lnTo>
                    <a:pt x="171" y="119"/>
                  </a:lnTo>
                  <a:lnTo>
                    <a:pt x="162" y="145"/>
                  </a:lnTo>
                  <a:lnTo>
                    <a:pt x="154" y="170"/>
                  </a:lnTo>
                  <a:lnTo>
                    <a:pt x="136" y="187"/>
                  </a:lnTo>
                  <a:lnTo>
                    <a:pt x="111" y="196"/>
                  </a:lnTo>
                  <a:lnTo>
                    <a:pt x="85" y="187"/>
                  </a:lnTo>
                  <a:lnTo>
                    <a:pt x="68" y="170"/>
                  </a:lnTo>
                  <a:lnTo>
                    <a:pt x="60" y="145"/>
                  </a:lnTo>
                  <a:lnTo>
                    <a:pt x="60" y="119"/>
                  </a:lnTo>
                  <a:lnTo>
                    <a:pt x="60" y="85"/>
                  </a:lnTo>
                  <a:lnTo>
                    <a:pt x="68" y="60"/>
                  </a:lnTo>
                  <a:lnTo>
                    <a:pt x="85" y="43"/>
                  </a:lnTo>
                  <a:close/>
                  <a:moveTo>
                    <a:pt x="111" y="0"/>
                  </a:moveTo>
                  <a:lnTo>
                    <a:pt x="68" y="9"/>
                  </a:lnTo>
                  <a:lnTo>
                    <a:pt x="34" y="34"/>
                  </a:lnTo>
                  <a:lnTo>
                    <a:pt x="9" y="68"/>
                  </a:lnTo>
                  <a:lnTo>
                    <a:pt x="0" y="119"/>
                  </a:lnTo>
                  <a:lnTo>
                    <a:pt x="9" y="162"/>
                  </a:lnTo>
                  <a:lnTo>
                    <a:pt x="34" y="196"/>
                  </a:lnTo>
                  <a:lnTo>
                    <a:pt x="60" y="222"/>
                  </a:lnTo>
                  <a:lnTo>
                    <a:pt x="111" y="230"/>
                  </a:lnTo>
                  <a:lnTo>
                    <a:pt x="154" y="222"/>
                  </a:lnTo>
                  <a:lnTo>
                    <a:pt x="188" y="205"/>
                  </a:lnTo>
                  <a:lnTo>
                    <a:pt x="213" y="162"/>
                  </a:lnTo>
                  <a:lnTo>
                    <a:pt x="222" y="111"/>
                  </a:lnTo>
                  <a:lnTo>
                    <a:pt x="213" y="68"/>
                  </a:lnTo>
                  <a:lnTo>
                    <a:pt x="196" y="34"/>
                  </a:lnTo>
                  <a:lnTo>
                    <a:pt x="162" y="9"/>
                  </a:lnTo>
                  <a:lnTo>
                    <a:pt x="111" y="0"/>
                  </a:lnTo>
                  <a:close/>
                </a:path>
              </a:pathLst>
            </a:custGeom>
            <a:solidFill>
              <a:srgbClr val="BF7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54;p42">
              <a:extLst>
                <a:ext uri="{FF2B5EF4-FFF2-40B4-BE49-F238E27FC236}">
                  <a16:creationId xmlns:a16="http://schemas.microsoft.com/office/drawing/2014/main" id="{F7C19927-2F28-7986-D3A9-EE9EE58E68C2}"/>
                </a:ext>
              </a:extLst>
            </p:cNvPr>
            <p:cNvSpPr/>
            <p:nvPr/>
          </p:nvSpPr>
          <p:spPr>
            <a:xfrm>
              <a:off x="4499600" y="3233175"/>
              <a:ext cx="3450" cy="5775"/>
            </a:xfrm>
            <a:custGeom>
              <a:avLst/>
              <a:gdLst/>
              <a:ahLst/>
              <a:cxnLst/>
              <a:rect l="l" t="t" r="r" b="b"/>
              <a:pathLst>
                <a:path w="138" h="231" extrusionOk="0">
                  <a:moveTo>
                    <a:pt x="1" y="0"/>
                  </a:moveTo>
                  <a:lnTo>
                    <a:pt x="1" y="230"/>
                  </a:lnTo>
                  <a:lnTo>
                    <a:pt x="137" y="230"/>
                  </a:lnTo>
                  <a:lnTo>
                    <a:pt x="137" y="187"/>
                  </a:lnTo>
                  <a:lnTo>
                    <a:pt x="52" y="187"/>
                  </a:lnTo>
                  <a:lnTo>
                    <a:pt x="52" y="0"/>
                  </a:lnTo>
                  <a:close/>
                </a:path>
              </a:pathLst>
            </a:custGeom>
            <a:solidFill>
              <a:srgbClr val="BF7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55;p42">
              <a:extLst>
                <a:ext uri="{FF2B5EF4-FFF2-40B4-BE49-F238E27FC236}">
                  <a16:creationId xmlns:a16="http://schemas.microsoft.com/office/drawing/2014/main" id="{5DDDAEB9-8315-EF2F-7BD7-F9B99B367D4A}"/>
                </a:ext>
              </a:extLst>
            </p:cNvPr>
            <p:cNvSpPr/>
            <p:nvPr/>
          </p:nvSpPr>
          <p:spPr>
            <a:xfrm>
              <a:off x="4503875" y="3233175"/>
              <a:ext cx="1300" cy="5775"/>
            </a:xfrm>
            <a:custGeom>
              <a:avLst/>
              <a:gdLst/>
              <a:ahLst/>
              <a:cxnLst/>
              <a:rect l="l" t="t" r="r" b="b"/>
              <a:pathLst>
                <a:path w="52" h="231" extrusionOk="0">
                  <a:moveTo>
                    <a:pt x="0" y="0"/>
                  </a:moveTo>
                  <a:lnTo>
                    <a:pt x="0" y="230"/>
                  </a:lnTo>
                  <a:lnTo>
                    <a:pt x="51" y="230"/>
                  </a:lnTo>
                  <a:lnTo>
                    <a:pt x="51" y="0"/>
                  </a:lnTo>
                  <a:close/>
                </a:path>
              </a:pathLst>
            </a:custGeom>
            <a:solidFill>
              <a:srgbClr val="BF7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956;p42">
              <a:extLst>
                <a:ext uri="{FF2B5EF4-FFF2-40B4-BE49-F238E27FC236}">
                  <a16:creationId xmlns:a16="http://schemas.microsoft.com/office/drawing/2014/main" id="{AA98DE8B-603D-8CED-DD51-E866A7A163CA}"/>
                </a:ext>
              </a:extLst>
            </p:cNvPr>
            <p:cNvSpPr/>
            <p:nvPr/>
          </p:nvSpPr>
          <p:spPr>
            <a:xfrm>
              <a:off x="4506000" y="3233175"/>
              <a:ext cx="4500" cy="5775"/>
            </a:xfrm>
            <a:custGeom>
              <a:avLst/>
              <a:gdLst/>
              <a:ahLst/>
              <a:cxnLst/>
              <a:rect l="l" t="t" r="r" b="b"/>
              <a:pathLst>
                <a:path w="180" h="231" extrusionOk="0">
                  <a:moveTo>
                    <a:pt x="128" y="0"/>
                  </a:moveTo>
                  <a:lnTo>
                    <a:pt x="77" y="9"/>
                  </a:lnTo>
                  <a:lnTo>
                    <a:pt x="34" y="34"/>
                  </a:lnTo>
                  <a:lnTo>
                    <a:pt x="17" y="51"/>
                  </a:lnTo>
                  <a:lnTo>
                    <a:pt x="9" y="68"/>
                  </a:lnTo>
                  <a:lnTo>
                    <a:pt x="0" y="94"/>
                  </a:lnTo>
                  <a:lnTo>
                    <a:pt x="0" y="119"/>
                  </a:lnTo>
                  <a:lnTo>
                    <a:pt x="9" y="162"/>
                  </a:lnTo>
                  <a:lnTo>
                    <a:pt x="34" y="205"/>
                  </a:lnTo>
                  <a:lnTo>
                    <a:pt x="68" y="222"/>
                  </a:lnTo>
                  <a:lnTo>
                    <a:pt x="120" y="230"/>
                  </a:lnTo>
                  <a:lnTo>
                    <a:pt x="154" y="230"/>
                  </a:lnTo>
                  <a:lnTo>
                    <a:pt x="179" y="222"/>
                  </a:lnTo>
                  <a:lnTo>
                    <a:pt x="171" y="187"/>
                  </a:lnTo>
                  <a:lnTo>
                    <a:pt x="94" y="187"/>
                  </a:lnTo>
                  <a:lnTo>
                    <a:pt x="77" y="170"/>
                  </a:lnTo>
                  <a:lnTo>
                    <a:pt x="60" y="145"/>
                  </a:lnTo>
                  <a:lnTo>
                    <a:pt x="51" y="119"/>
                  </a:lnTo>
                  <a:lnTo>
                    <a:pt x="60" y="85"/>
                  </a:lnTo>
                  <a:lnTo>
                    <a:pt x="77" y="60"/>
                  </a:lnTo>
                  <a:lnTo>
                    <a:pt x="94" y="43"/>
                  </a:lnTo>
                  <a:lnTo>
                    <a:pt x="128" y="43"/>
                  </a:lnTo>
                  <a:lnTo>
                    <a:pt x="171" y="51"/>
                  </a:lnTo>
                  <a:lnTo>
                    <a:pt x="179" y="9"/>
                  </a:lnTo>
                  <a:lnTo>
                    <a:pt x="162" y="0"/>
                  </a:lnTo>
                  <a:close/>
                </a:path>
              </a:pathLst>
            </a:custGeom>
            <a:solidFill>
              <a:srgbClr val="BF7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57;p42">
              <a:extLst>
                <a:ext uri="{FF2B5EF4-FFF2-40B4-BE49-F238E27FC236}">
                  <a16:creationId xmlns:a16="http://schemas.microsoft.com/office/drawing/2014/main" id="{7278EEA2-EA27-9F8B-B8DA-64FB944EBBF5}"/>
                </a:ext>
              </a:extLst>
            </p:cNvPr>
            <p:cNvSpPr/>
            <p:nvPr/>
          </p:nvSpPr>
          <p:spPr>
            <a:xfrm>
              <a:off x="4511325" y="3233175"/>
              <a:ext cx="3650" cy="5775"/>
            </a:xfrm>
            <a:custGeom>
              <a:avLst/>
              <a:gdLst/>
              <a:ahLst/>
              <a:cxnLst/>
              <a:rect l="l" t="t" r="r" b="b"/>
              <a:pathLst>
                <a:path w="146" h="231" extrusionOk="0">
                  <a:moveTo>
                    <a:pt x="0" y="0"/>
                  </a:moveTo>
                  <a:lnTo>
                    <a:pt x="0" y="230"/>
                  </a:lnTo>
                  <a:lnTo>
                    <a:pt x="145" y="230"/>
                  </a:lnTo>
                  <a:lnTo>
                    <a:pt x="145" y="187"/>
                  </a:lnTo>
                  <a:lnTo>
                    <a:pt x="51" y="187"/>
                  </a:lnTo>
                  <a:lnTo>
                    <a:pt x="51" y="136"/>
                  </a:lnTo>
                  <a:lnTo>
                    <a:pt x="137" y="136"/>
                  </a:lnTo>
                  <a:lnTo>
                    <a:pt x="137" y="94"/>
                  </a:lnTo>
                  <a:lnTo>
                    <a:pt x="51" y="94"/>
                  </a:lnTo>
                  <a:lnTo>
                    <a:pt x="51" y="43"/>
                  </a:lnTo>
                  <a:lnTo>
                    <a:pt x="137" y="43"/>
                  </a:lnTo>
                  <a:lnTo>
                    <a:pt x="137" y="0"/>
                  </a:lnTo>
                  <a:close/>
                </a:path>
              </a:pathLst>
            </a:custGeom>
            <a:solidFill>
              <a:srgbClr val="BF7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58;p42">
              <a:extLst>
                <a:ext uri="{FF2B5EF4-FFF2-40B4-BE49-F238E27FC236}">
                  <a16:creationId xmlns:a16="http://schemas.microsoft.com/office/drawing/2014/main" id="{5ADB4EEA-6981-388F-4AB2-BF7002489E3F}"/>
                </a:ext>
              </a:extLst>
            </p:cNvPr>
            <p:cNvSpPr/>
            <p:nvPr/>
          </p:nvSpPr>
          <p:spPr>
            <a:xfrm>
              <a:off x="4494700" y="3243175"/>
              <a:ext cx="13675" cy="12800"/>
            </a:xfrm>
            <a:custGeom>
              <a:avLst/>
              <a:gdLst/>
              <a:ahLst/>
              <a:cxnLst/>
              <a:rect l="l" t="t" r="r" b="b"/>
              <a:pathLst>
                <a:path w="547" h="512" extrusionOk="0">
                  <a:moveTo>
                    <a:pt x="273" y="0"/>
                  </a:moveTo>
                  <a:lnTo>
                    <a:pt x="188" y="171"/>
                  </a:lnTo>
                  <a:lnTo>
                    <a:pt x="1" y="196"/>
                  </a:lnTo>
                  <a:lnTo>
                    <a:pt x="137" y="324"/>
                  </a:lnTo>
                  <a:lnTo>
                    <a:pt x="103" y="512"/>
                  </a:lnTo>
                  <a:lnTo>
                    <a:pt x="273" y="426"/>
                  </a:lnTo>
                  <a:lnTo>
                    <a:pt x="444" y="512"/>
                  </a:lnTo>
                  <a:lnTo>
                    <a:pt x="410" y="324"/>
                  </a:lnTo>
                  <a:lnTo>
                    <a:pt x="546" y="196"/>
                  </a:lnTo>
                  <a:lnTo>
                    <a:pt x="359" y="171"/>
                  </a:lnTo>
                  <a:lnTo>
                    <a:pt x="273" y="0"/>
                  </a:lnTo>
                  <a:close/>
                </a:path>
              </a:pathLst>
            </a:custGeom>
            <a:solidFill>
              <a:srgbClr val="BF7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59;p42">
              <a:extLst>
                <a:ext uri="{FF2B5EF4-FFF2-40B4-BE49-F238E27FC236}">
                  <a16:creationId xmlns:a16="http://schemas.microsoft.com/office/drawing/2014/main" id="{32A27A06-C8B9-90EF-1B93-0212642E1624}"/>
                </a:ext>
              </a:extLst>
            </p:cNvPr>
            <p:cNvSpPr/>
            <p:nvPr/>
          </p:nvSpPr>
          <p:spPr>
            <a:xfrm>
              <a:off x="4493850" y="3242525"/>
              <a:ext cx="15575" cy="15575"/>
            </a:xfrm>
            <a:custGeom>
              <a:avLst/>
              <a:gdLst/>
              <a:ahLst/>
              <a:cxnLst/>
              <a:rect l="l" t="t" r="r" b="b"/>
              <a:pathLst>
                <a:path w="623" h="623" extrusionOk="0">
                  <a:moveTo>
                    <a:pt x="316" y="43"/>
                  </a:moveTo>
                  <a:lnTo>
                    <a:pt x="367" y="52"/>
                  </a:lnTo>
                  <a:lnTo>
                    <a:pt x="418" y="69"/>
                  </a:lnTo>
                  <a:lnTo>
                    <a:pt x="461" y="86"/>
                  </a:lnTo>
                  <a:lnTo>
                    <a:pt x="503" y="120"/>
                  </a:lnTo>
                  <a:lnTo>
                    <a:pt x="537" y="163"/>
                  </a:lnTo>
                  <a:lnTo>
                    <a:pt x="563" y="214"/>
                  </a:lnTo>
                  <a:lnTo>
                    <a:pt x="580" y="265"/>
                  </a:lnTo>
                  <a:lnTo>
                    <a:pt x="580" y="316"/>
                  </a:lnTo>
                  <a:lnTo>
                    <a:pt x="580" y="367"/>
                  </a:lnTo>
                  <a:lnTo>
                    <a:pt x="563" y="418"/>
                  </a:lnTo>
                  <a:lnTo>
                    <a:pt x="537" y="469"/>
                  </a:lnTo>
                  <a:lnTo>
                    <a:pt x="503" y="503"/>
                  </a:lnTo>
                  <a:lnTo>
                    <a:pt x="461" y="538"/>
                  </a:lnTo>
                  <a:lnTo>
                    <a:pt x="418" y="563"/>
                  </a:lnTo>
                  <a:lnTo>
                    <a:pt x="367" y="580"/>
                  </a:lnTo>
                  <a:lnTo>
                    <a:pt x="316" y="589"/>
                  </a:lnTo>
                  <a:lnTo>
                    <a:pt x="256" y="580"/>
                  </a:lnTo>
                  <a:lnTo>
                    <a:pt x="205" y="563"/>
                  </a:lnTo>
                  <a:lnTo>
                    <a:pt x="163" y="538"/>
                  </a:lnTo>
                  <a:lnTo>
                    <a:pt x="120" y="503"/>
                  </a:lnTo>
                  <a:lnTo>
                    <a:pt x="86" y="469"/>
                  </a:lnTo>
                  <a:lnTo>
                    <a:pt x="60" y="418"/>
                  </a:lnTo>
                  <a:lnTo>
                    <a:pt x="43" y="367"/>
                  </a:lnTo>
                  <a:lnTo>
                    <a:pt x="43" y="316"/>
                  </a:lnTo>
                  <a:lnTo>
                    <a:pt x="43" y="265"/>
                  </a:lnTo>
                  <a:lnTo>
                    <a:pt x="60" y="214"/>
                  </a:lnTo>
                  <a:lnTo>
                    <a:pt x="86" y="163"/>
                  </a:lnTo>
                  <a:lnTo>
                    <a:pt x="120" y="120"/>
                  </a:lnTo>
                  <a:lnTo>
                    <a:pt x="163" y="86"/>
                  </a:lnTo>
                  <a:lnTo>
                    <a:pt x="205" y="69"/>
                  </a:lnTo>
                  <a:lnTo>
                    <a:pt x="256" y="52"/>
                  </a:lnTo>
                  <a:lnTo>
                    <a:pt x="316" y="43"/>
                  </a:lnTo>
                  <a:close/>
                  <a:moveTo>
                    <a:pt x="316" y="1"/>
                  </a:moveTo>
                  <a:lnTo>
                    <a:pt x="248" y="9"/>
                  </a:lnTo>
                  <a:lnTo>
                    <a:pt x="188" y="26"/>
                  </a:lnTo>
                  <a:lnTo>
                    <a:pt x="137" y="61"/>
                  </a:lnTo>
                  <a:lnTo>
                    <a:pt x="94" y="95"/>
                  </a:lnTo>
                  <a:lnTo>
                    <a:pt x="52" y="146"/>
                  </a:lnTo>
                  <a:lnTo>
                    <a:pt x="26" y="197"/>
                  </a:lnTo>
                  <a:lnTo>
                    <a:pt x="9" y="256"/>
                  </a:lnTo>
                  <a:lnTo>
                    <a:pt x="1" y="316"/>
                  </a:lnTo>
                  <a:lnTo>
                    <a:pt x="9" y="376"/>
                  </a:lnTo>
                  <a:lnTo>
                    <a:pt x="26" y="435"/>
                  </a:lnTo>
                  <a:lnTo>
                    <a:pt x="52" y="486"/>
                  </a:lnTo>
                  <a:lnTo>
                    <a:pt x="94" y="538"/>
                  </a:lnTo>
                  <a:lnTo>
                    <a:pt x="137" y="572"/>
                  </a:lnTo>
                  <a:lnTo>
                    <a:pt x="188" y="606"/>
                  </a:lnTo>
                  <a:lnTo>
                    <a:pt x="248" y="623"/>
                  </a:lnTo>
                  <a:lnTo>
                    <a:pt x="376" y="623"/>
                  </a:lnTo>
                  <a:lnTo>
                    <a:pt x="435" y="606"/>
                  </a:lnTo>
                  <a:lnTo>
                    <a:pt x="486" y="572"/>
                  </a:lnTo>
                  <a:lnTo>
                    <a:pt x="529" y="538"/>
                  </a:lnTo>
                  <a:lnTo>
                    <a:pt x="572" y="486"/>
                  </a:lnTo>
                  <a:lnTo>
                    <a:pt x="597" y="435"/>
                  </a:lnTo>
                  <a:lnTo>
                    <a:pt x="614" y="376"/>
                  </a:lnTo>
                  <a:lnTo>
                    <a:pt x="623" y="316"/>
                  </a:lnTo>
                  <a:lnTo>
                    <a:pt x="614" y="256"/>
                  </a:lnTo>
                  <a:lnTo>
                    <a:pt x="597" y="197"/>
                  </a:lnTo>
                  <a:lnTo>
                    <a:pt x="572" y="146"/>
                  </a:lnTo>
                  <a:lnTo>
                    <a:pt x="529" y="95"/>
                  </a:lnTo>
                  <a:lnTo>
                    <a:pt x="486" y="61"/>
                  </a:lnTo>
                  <a:lnTo>
                    <a:pt x="435" y="26"/>
                  </a:lnTo>
                  <a:lnTo>
                    <a:pt x="376" y="9"/>
                  </a:lnTo>
                  <a:lnTo>
                    <a:pt x="316" y="1"/>
                  </a:lnTo>
                  <a:close/>
                </a:path>
              </a:pathLst>
            </a:custGeom>
            <a:solidFill>
              <a:srgbClr val="BF7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6391526"/>
      </p:ext>
    </p:extLst>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980D6-BBEF-9AB0-AE72-E57DFE5BD283}"/>
              </a:ext>
            </a:extLst>
          </p:cNvPr>
          <p:cNvSpPr>
            <a:spLocks noGrp="1"/>
          </p:cNvSpPr>
          <p:nvPr>
            <p:ph type="title"/>
          </p:nvPr>
        </p:nvSpPr>
        <p:spPr/>
        <p:txBody>
          <a:bodyPr>
            <a:normAutofit fontScale="90000"/>
          </a:bodyPr>
          <a:lstStyle/>
          <a:p>
            <a:r>
              <a:rPr lang="en-US" altLang="zh-CN" dirty="0"/>
              <a:t>APP:</a:t>
            </a:r>
            <a:r>
              <a:rPr lang="zh-CN" altLang="en-US" dirty="0"/>
              <a:t> </a:t>
            </a:r>
            <a:r>
              <a:rPr lang="en-US" altLang="zh-CN" dirty="0"/>
              <a:t>Naloxone</a:t>
            </a:r>
            <a:r>
              <a:rPr lang="zh-CN" altLang="en-US" dirty="0"/>
              <a:t> </a:t>
            </a:r>
            <a:r>
              <a:rPr lang="en-US" altLang="zh-CN" dirty="0"/>
              <a:t>Distribution</a:t>
            </a:r>
            <a:r>
              <a:rPr lang="zh-CN" altLang="en-US" dirty="0"/>
              <a:t> </a:t>
            </a:r>
            <a:r>
              <a:rPr lang="en-US" altLang="zh-CN" dirty="0"/>
              <a:t>Project</a:t>
            </a:r>
            <a:r>
              <a:rPr lang="zh-CN" altLang="en-US" dirty="0"/>
              <a:t> </a:t>
            </a:r>
            <a:r>
              <a:rPr lang="en-US" altLang="zh-CN" dirty="0"/>
              <a:t>(NDP)</a:t>
            </a:r>
            <a:r>
              <a:rPr lang="zh-CN" altLang="en-US" dirty="0"/>
              <a:t> </a:t>
            </a:r>
            <a:r>
              <a:rPr lang="en-US" altLang="zh-CN" dirty="0"/>
              <a:t>Helper</a:t>
            </a:r>
            <a:r>
              <a:rPr lang="zh-CN" altLang="en-US" dirty="0"/>
              <a:t> </a:t>
            </a:r>
            <a:endParaRPr lang="en-US" dirty="0"/>
          </a:p>
        </p:txBody>
      </p:sp>
      <p:sp>
        <p:nvSpPr>
          <p:cNvPr id="32" name="TextBox 31">
            <a:extLst>
              <a:ext uri="{FF2B5EF4-FFF2-40B4-BE49-F238E27FC236}">
                <a16:creationId xmlns:a16="http://schemas.microsoft.com/office/drawing/2014/main" id="{320AF683-F8F0-F900-151B-25298BABF8FB}"/>
              </a:ext>
            </a:extLst>
          </p:cNvPr>
          <p:cNvSpPr txBox="1"/>
          <p:nvPr/>
        </p:nvSpPr>
        <p:spPr>
          <a:xfrm>
            <a:off x="2461800" y="1878101"/>
            <a:ext cx="5775879" cy="2031325"/>
          </a:xfrm>
          <a:prstGeom prst="rect">
            <a:avLst/>
          </a:prstGeom>
          <a:noFill/>
        </p:spPr>
        <p:txBody>
          <a:bodyPr wrap="square">
            <a:spAutoFit/>
          </a:bodyPr>
          <a:lstStyle/>
          <a:p>
            <a:r>
              <a:rPr lang="en-US" altLang="zh-CN" b="1" dirty="0"/>
              <a:t>P</a:t>
            </a:r>
            <a:r>
              <a:rPr lang="en-US" b="1" dirty="0"/>
              <a:t>ublic </a:t>
            </a:r>
            <a:r>
              <a:rPr lang="en-US" altLang="zh-CN" b="1" dirty="0"/>
              <a:t>H</a:t>
            </a:r>
            <a:r>
              <a:rPr lang="en-US" b="1" dirty="0"/>
              <a:t>ealth </a:t>
            </a:r>
            <a:r>
              <a:rPr lang="en-US" altLang="zh-CN" b="1" dirty="0"/>
              <a:t>O</a:t>
            </a:r>
            <a:r>
              <a:rPr lang="en-US" b="1" dirty="0"/>
              <a:t>fficials </a:t>
            </a:r>
          </a:p>
          <a:p>
            <a:pPr marL="285750" indent="-285750">
              <a:buFont typeface="Arial" panose="020B0604020202020204" pitchFamily="34" charset="0"/>
              <a:buChar char="•"/>
            </a:pPr>
            <a:r>
              <a:rPr lang="en-US" dirty="0"/>
              <a:t>notice the possibility of a shortage of naloxone as a prevention resource for each provider (based on the prediction). </a:t>
            </a:r>
          </a:p>
          <a:p>
            <a:pPr marL="285750" indent="-285750">
              <a:buFont typeface="Arial" panose="020B0604020202020204" pitchFamily="34" charset="0"/>
              <a:buChar char="•"/>
            </a:pPr>
            <a:r>
              <a:rPr lang="en-US" altLang="zh-CN" dirty="0"/>
              <a:t>They</a:t>
            </a:r>
            <a:r>
              <a:rPr lang="zh-CN" altLang="en-US" dirty="0"/>
              <a:t> </a:t>
            </a:r>
            <a:r>
              <a:rPr lang="en-US" altLang="zh-CN" dirty="0"/>
              <a:t>could</a:t>
            </a:r>
            <a:r>
              <a:rPr lang="zh-CN" altLang="en-US" dirty="0"/>
              <a:t> </a:t>
            </a:r>
            <a:r>
              <a:rPr lang="en-US" altLang="zh-CN" dirty="0"/>
              <a:t>edit</a:t>
            </a:r>
            <a:r>
              <a:rPr lang="zh-CN" altLang="en-US" dirty="0"/>
              <a:t> </a:t>
            </a:r>
            <a:r>
              <a:rPr lang="en-US" altLang="zh-CN" dirty="0"/>
              <a:t>the</a:t>
            </a:r>
            <a:r>
              <a:rPr lang="zh-CN" altLang="en-US" dirty="0"/>
              <a:t> </a:t>
            </a:r>
            <a:r>
              <a:rPr lang="en-US" altLang="zh-CN" dirty="0"/>
              <a:t>page</a:t>
            </a:r>
            <a:r>
              <a:rPr lang="zh-CN" altLang="en-US" dirty="0"/>
              <a:t> </a:t>
            </a:r>
            <a:r>
              <a:rPr lang="en-US" altLang="zh-CN" dirty="0"/>
              <a:t>for</a:t>
            </a:r>
            <a:r>
              <a:rPr lang="zh-CN" altLang="en-US" dirty="0"/>
              <a:t> </a:t>
            </a:r>
            <a:r>
              <a:rPr lang="en-US" altLang="zh-CN" dirty="0"/>
              <a:t>each</a:t>
            </a:r>
            <a:r>
              <a:rPr lang="zh-CN" altLang="en-US" dirty="0"/>
              <a:t> </a:t>
            </a:r>
            <a:r>
              <a:rPr lang="en-US" altLang="zh-CN" dirty="0"/>
              <a:t>provider</a:t>
            </a:r>
            <a:r>
              <a:rPr lang="zh-CN" altLang="en-US" dirty="0"/>
              <a:t> </a:t>
            </a:r>
            <a:r>
              <a:rPr lang="en-US" altLang="zh-CN" dirty="0"/>
              <a:t>for</a:t>
            </a:r>
            <a:r>
              <a:rPr lang="zh-CN" altLang="en-US" dirty="0"/>
              <a:t> </a:t>
            </a:r>
            <a:r>
              <a:rPr lang="en-US" altLang="zh-CN" dirty="0"/>
              <a:t>offering</a:t>
            </a:r>
            <a:r>
              <a:rPr lang="zh-CN" altLang="en-US" dirty="0"/>
              <a:t> </a:t>
            </a:r>
            <a:r>
              <a:rPr lang="en-US" altLang="zh-CN" dirty="0"/>
              <a:t>more</a:t>
            </a:r>
            <a:r>
              <a:rPr lang="zh-CN" altLang="en-US" dirty="0"/>
              <a:t> </a:t>
            </a:r>
            <a:r>
              <a:rPr lang="en-US" altLang="zh-CN" dirty="0"/>
              <a:t>details.</a:t>
            </a:r>
            <a:endParaRPr lang="en-US" dirty="0"/>
          </a:p>
          <a:p>
            <a:r>
              <a:rPr lang="en-US" altLang="zh-CN" b="1" dirty="0"/>
              <a:t>R</a:t>
            </a:r>
            <a:r>
              <a:rPr lang="en-US" b="1" dirty="0"/>
              <a:t>esidents</a:t>
            </a:r>
            <a:r>
              <a:rPr lang="en-US" dirty="0"/>
              <a:t> </a:t>
            </a:r>
          </a:p>
          <a:p>
            <a:pPr marL="285750" indent="-285750">
              <a:buFont typeface="Arial" panose="020B0604020202020204" pitchFamily="34" charset="0"/>
              <a:buChar char="•"/>
            </a:pPr>
            <a:r>
              <a:rPr lang="en-US" dirty="0"/>
              <a:t>check the provider near them by navigating the map to their area. </a:t>
            </a:r>
          </a:p>
          <a:p>
            <a:pPr marL="285750" indent="-285750">
              <a:buFont typeface="Arial" panose="020B0604020202020204" pitchFamily="34" charset="0"/>
              <a:buChar char="•"/>
            </a:pPr>
            <a:r>
              <a:rPr lang="en-US" dirty="0"/>
              <a:t>They could then contact the provider directly by phone to arrange a free naloxone pick-up.</a:t>
            </a:r>
          </a:p>
          <a:p>
            <a:pPr marL="285750" indent="-285750">
              <a:buFont typeface="Arial" panose="020B0604020202020204" pitchFamily="34" charset="0"/>
              <a:buChar char="•"/>
            </a:pPr>
            <a:r>
              <a:rPr lang="en-US" altLang="zh-CN" dirty="0"/>
              <a:t>They</a:t>
            </a:r>
            <a:r>
              <a:rPr lang="zh-CN" altLang="en-US" dirty="0"/>
              <a:t> </a:t>
            </a:r>
            <a:r>
              <a:rPr lang="en-US" altLang="zh-CN" dirty="0"/>
              <a:t>could</a:t>
            </a:r>
            <a:r>
              <a:rPr lang="zh-CN" altLang="en-US" dirty="0"/>
              <a:t> </a:t>
            </a:r>
            <a:r>
              <a:rPr lang="en-US" altLang="zh-CN" dirty="0"/>
              <a:t>request</a:t>
            </a:r>
            <a:r>
              <a:rPr lang="zh-CN" altLang="en-US" dirty="0"/>
              <a:t> </a:t>
            </a:r>
            <a:r>
              <a:rPr lang="en-US" altLang="zh-CN" dirty="0"/>
              <a:t>more</a:t>
            </a:r>
            <a:r>
              <a:rPr lang="zh-CN" altLang="en-US" dirty="0"/>
              <a:t> </a:t>
            </a:r>
            <a:r>
              <a:rPr lang="en-US" altLang="zh-CN" dirty="0"/>
              <a:t>Naloxone</a:t>
            </a:r>
            <a:r>
              <a:rPr lang="zh-CN" altLang="en-US" dirty="0"/>
              <a:t> </a:t>
            </a:r>
            <a:r>
              <a:rPr lang="en-US" altLang="zh-CN" dirty="0"/>
              <a:t>on</a:t>
            </a:r>
            <a:r>
              <a:rPr lang="zh-CN" altLang="en-US" dirty="0"/>
              <a:t> </a:t>
            </a:r>
            <a:r>
              <a:rPr lang="en-US" altLang="zh-CN" dirty="0"/>
              <a:t>the</a:t>
            </a:r>
            <a:r>
              <a:rPr lang="zh-CN" altLang="en-US" dirty="0"/>
              <a:t> </a:t>
            </a:r>
            <a:r>
              <a:rPr lang="en-US" altLang="zh-CN" dirty="0"/>
              <a:t>app.</a:t>
            </a:r>
            <a:endParaRPr lang="en-US" dirty="0"/>
          </a:p>
        </p:txBody>
      </p:sp>
      <p:sp>
        <p:nvSpPr>
          <p:cNvPr id="33" name="Google Shape;1466;p36">
            <a:extLst>
              <a:ext uri="{FF2B5EF4-FFF2-40B4-BE49-F238E27FC236}">
                <a16:creationId xmlns:a16="http://schemas.microsoft.com/office/drawing/2014/main" id="{DCB70A01-D9B8-DC01-B38D-3C58FCF2A301}"/>
              </a:ext>
            </a:extLst>
          </p:cNvPr>
          <p:cNvSpPr/>
          <p:nvPr/>
        </p:nvSpPr>
        <p:spPr>
          <a:xfrm>
            <a:off x="303170" y="1955546"/>
            <a:ext cx="1953880" cy="195388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1467;p36">
            <a:extLst>
              <a:ext uri="{FF2B5EF4-FFF2-40B4-BE49-F238E27FC236}">
                <a16:creationId xmlns:a16="http://schemas.microsoft.com/office/drawing/2014/main" id="{4B0C249A-C305-295E-E4F3-20330FD0235F}"/>
              </a:ext>
            </a:extLst>
          </p:cNvPr>
          <p:cNvGrpSpPr/>
          <p:nvPr/>
        </p:nvGrpSpPr>
        <p:grpSpPr>
          <a:xfrm>
            <a:off x="906851" y="2420610"/>
            <a:ext cx="709681" cy="1023752"/>
            <a:chOff x="2802775" y="4674275"/>
            <a:chExt cx="556375" cy="802600"/>
          </a:xfrm>
        </p:grpSpPr>
        <p:sp>
          <p:nvSpPr>
            <p:cNvPr id="35" name="Google Shape;1468;p36">
              <a:extLst>
                <a:ext uri="{FF2B5EF4-FFF2-40B4-BE49-F238E27FC236}">
                  <a16:creationId xmlns:a16="http://schemas.microsoft.com/office/drawing/2014/main" id="{E0C5BD59-5765-46AB-ECC1-00B46ED47F33}"/>
                </a:ext>
              </a:extLst>
            </p:cNvPr>
            <p:cNvSpPr/>
            <p:nvPr/>
          </p:nvSpPr>
          <p:spPr>
            <a:xfrm>
              <a:off x="2840475" y="4828350"/>
              <a:ext cx="480975" cy="648525"/>
            </a:xfrm>
            <a:custGeom>
              <a:avLst/>
              <a:gdLst/>
              <a:ahLst/>
              <a:cxnLst/>
              <a:rect l="l" t="t" r="r" b="b"/>
              <a:pathLst>
                <a:path w="19239" h="25941" extrusionOk="0">
                  <a:moveTo>
                    <a:pt x="515" y="0"/>
                  </a:moveTo>
                  <a:lnTo>
                    <a:pt x="454" y="9"/>
                  </a:lnTo>
                  <a:lnTo>
                    <a:pt x="401" y="17"/>
                  </a:lnTo>
                  <a:lnTo>
                    <a:pt x="349" y="44"/>
                  </a:lnTo>
                  <a:lnTo>
                    <a:pt x="297" y="61"/>
                  </a:lnTo>
                  <a:lnTo>
                    <a:pt x="253" y="96"/>
                  </a:lnTo>
                  <a:lnTo>
                    <a:pt x="166" y="166"/>
                  </a:lnTo>
                  <a:lnTo>
                    <a:pt x="105" y="244"/>
                  </a:lnTo>
                  <a:lnTo>
                    <a:pt x="70" y="296"/>
                  </a:lnTo>
                  <a:lnTo>
                    <a:pt x="53" y="340"/>
                  </a:lnTo>
                  <a:lnTo>
                    <a:pt x="27" y="392"/>
                  </a:lnTo>
                  <a:lnTo>
                    <a:pt x="18" y="453"/>
                  </a:lnTo>
                  <a:lnTo>
                    <a:pt x="9" y="506"/>
                  </a:lnTo>
                  <a:lnTo>
                    <a:pt x="0" y="567"/>
                  </a:lnTo>
                  <a:lnTo>
                    <a:pt x="0" y="22524"/>
                  </a:lnTo>
                  <a:lnTo>
                    <a:pt x="9" y="22629"/>
                  </a:lnTo>
                  <a:lnTo>
                    <a:pt x="18" y="22725"/>
                  </a:lnTo>
                  <a:lnTo>
                    <a:pt x="35" y="22829"/>
                  </a:lnTo>
                  <a:lnTo>
                    <a:pt x="61" y="22925"/>
                  </a:lnTo>
                  <a:lnTo>
                    <a:pt x="88" y="23030"/>
                  </a:lnTo>
                  <a:lnTo>
                    <a:pt x="131" y="23126"/>
                  </a:lnTo>
                  <a:lnTo>
                    <a:pt x="175" y="23221"/>
                  </a:lnTo>
                  <a:lnTo>
                    <a:pt x="218" y="23309"/>
                  </a:lnTo>
                  <a:lnTo>
                    <a:pt x="279" y="23404"/>
                  </a:lnTo>
                  <a:lnTo>
                    <a:pt x="340" y="23492"/>
                  </a:lnTo>
                  <a:lnTo>
                    <a:pt x="410" y="23579"/>
                  </a:lnTo>
                  <a:lnTo>
                    <a:pt x="480" y="23666"/>
                  </a:lnTo>
                  <a:lnTo>
                    <a:pt x="646" y="23840"/>
                  </a:lnTo>
                  <a:lnTo>
                    <a:pt x="837" y="23997"/>
                  </a:lnTo>
                  <a:lnTo>
                    <a:pt x="1046" y="24154"/>
                  </a:lnTo>
                  <a:lnTo>
                    <a:pt x="1273" y="24311"/>
                  </a:lnTo>
                  <a:lnTo>
                    <a:pt x="1517" y="24450"/>
                  </a:lnTo>
                  <a:lnTo>
                    <a:pt x="1787" y="24590"/>
                  </a:lnTo>
                  <a:lnTo>
                    <a:pt x="2075" y="24721"/>
                  </a:lnTo>
                  <a:lnTo>
                    <a:pt x="2371" y="24843"/>
                  </a:lnTo>
                  <a:lnTo>
                    <a:pt x="2685" y="24956"/>
                  </a:lnTo>
                  <a:lnTo>
                    <a:pt x="3025" y="25069"/>
                  </a:lnTo>
                  <a:lnTo>
                    <a:pt x="3365" y="25174"/>
                  </a:lnTo>
                  <a:lnTo>
                    <a:pt x="3722" y="25270"/>
                  </a:lnTo>
                  <a:lnTo>
                    <a:pt x="4097" y="25366"/>
                  </a:lnTo>
                  <a:lnTo>
                    <a:pt x="4481" y="25444"/>
                  </a:lnTo>
                  <a:lnTo>
                    <a:pt x="4873" y="25523"/>
                  </a:lnTo>
                  <a:lnTo>
                    <a:pt x="5274" y="25601"/>
                  </a:lnTo>
                  <a:lnTo>
                    <a:pt x="5684" y="25662"/>
                  </a:lnTo>
                  <a:lnTo>
                    <a:pt x="6102" y="25723"/>
                  </a:lnTo>
                  <a:lnTo>
                    <a:pt x="6529" y="25767"/>
                  </a:lnTo>
                  <a:lnTo>
                    <a:pt x="6956" y="25819"/>
                  </a:lnTo>
                  <a:lnTo>
                    <a:pt x="7392" y="25854"/>
                  </a:lnTo>
                  <a:lnTo>
                    <a:pt x="7837" y="25880"/>
                  </a:lnTo>
                  <a:lnTo>
                    <a:pt x="8281" y="25906"/>
                  </a:lnTo>
                  <a:lnTo>
                    <a:pt x="8726" y="25924"/>
                  </a:lnTo>
                  <a:lnTo>
                    <a:pt x="9170" y="25932"/>
                  </a:lnTo>
                  <a:lnTo>
                    <a:pt x="9624" y="25941"/>
                  </a:lnTo>
                  <a:lnTo>
                    <a:pt x="10068" y="25932"/>
                  </a:lnTo>
                  <a:lnTo>
                    <a:pt x="10522" y="25924"/>
                  </a:lnTo>
                  <a:lnTo>
                    <a:pt x="10966" y="25906"/>
                  </a:lnTo>
                  <a:lnTo>
                    <a:pt x="11411" y="25880"/>
                  </a:lnTo>
                  <a:lnTo>
                    <a:pt x="11846" y="25854"/>
                  </a:lnTo>
                  <a:lnTo>
                    <a:pt x="12282" y="25819"/>
                  </a:lnTo>
                  <a:lnTo>
                    <a:pt x="12718" y="25767"/>
                  </a:lnTo>
                  <a:lnTo>
                    <a:pt x="13145" y="25723"/>
                  </a:lnTo>
                  <a:lnTo>
                    <a:pt x="13564" y="25662"/>
                  </a:lnTo>
                  <a:lnTo>
                    <a:pt x="13973" y="25601"/>
                  </a:lnTo>
                  <a:lnTo>
                    <a:pt x="14374" y="25523"/>
                  </a:lnTo>
                  <a:lnTo>
                    <a:pt x="14767" y="25444"/>
                  </a:lnTo>
                  <a:lnTo>
                    <a:pt x="15150" y="25366"/>
                  </a:lnTo>
                  <a:lnTo>
                    <a:pt x="15516" y="25270"/>
                  </a:lnTo>
                  <a:lnTo>
                    <a:pt x="15882" y="25174"/>
                  </a:lnTo>
                  <a:lnTo>
                    <a:pt x="16222" y="25069"/>
                  </a:lnTo>
                  <a:lnTo>
                    <a:pt x="16553" y="24956"/>
                  </a:lnTo>
                  <a:lnTo>
                    <a:pt x="16876" y="24843"/>
                  </a:lnTo>
                  <a:lnTo>
                    <a:pt x="17172" y="24721"/>
                  </a:lnTo>
                  <a:lnTo>
                    <a:pt x="17460" y="24590"/>
                  </a:lnTo>
                  <a:lnTo>
                    <a:pt x="17721" y="24450"/>
                  </a:lnTo>
                  <a:lnTo>
                    <a:pt x="17974" y="24311"/>
                  </a:lnTo>
                  <a:lnTo>
                    <a:pt x="18201" y="24154"/>
                  </a:lnTo>
                  <a:lnTo>
                    <a:pt x="18410" y="23997"/>
                  </a:lnTo>
                  <a:lnTo>
                    <a:pt x="18602" y="23840"/>
                  </a:lnTo>
                  <a:lnTo>
                    <a:pt x="18759" y="23666"/>
                  </a:lnTo>
                  <a:lnTo>
                    <a:pt x="18837" y="23579"/>
                  </a:lnTo>
                  <a:lnTo>
                    <a:pt x="18907" y="23492"/>
                  </a:lnTo>
                  <a:lnTo>
                    <a:pt x="18968" y="23404"/>
                  </a:lnTo>
                  <a:lnTo>
                    <a:pt x="19020" y="23309"/>
                  </a:lnTo>
                  <a:lnTo>
                    <a:pt x="19073" y="23221"/>
                  </a:lnTo>
                  <a:lnTo>
                    <a:pt x="19116" y="23126"/>
                  </a:lnTo>
                  <a:lnTo>
                    <a:pt x="19151" y="23030"/>
                  </a:lnTo>
                  <a:lnTo>
                    <a:pt x="19186" y="22925"/>
                  </a:lnTo>
                  <a:lnTo>
                    <a:pt x="19212" y="22829"/>
                  </a:lnTo>
                  <a:lnTo>
                    <a:pt x="19229" y="22725"/>
                  </a:lnTo>
                  <a:lnTo>
                    <a:pt x="19238" y="22629"/>
                  </a:lnTo>
                  <a:lnTo>
                    <a:pt x="19238" y="22524"/>
                  </a:lnTo>
                  <a:lnTo>
                    <a:pt x="19238" y="567"/>
                  </a:lnTo>
                  <a:lnTo>
                    <a:pt x="19238" y="506"/>
                  </a:lnTo>
                  <a:lnTo>
                    <a:pt x="19229" y="453"/>
                  </a:lnTo>
                  <a:lnTo>
                    <a:pt x="19212" y="392"/>
                  </a:lnTo>
                  <a:lnTo>
                    <a:pt x="19195" y="340"/>
                  </a:lnTo>
                  <a:lnTo>
                    <a:pt x="19168" y="296"/>
                  </a:lnTo>
                  <a:lnTo>
                    <a:pt x="19142" y="244"/>
                  </a:lnTo>
                  <a:lnTo>
                    <a:pt x="19073" y="166"/>
                  </a:lnTo>
                  <a:lnTo>
                    <a:pt x="18994" y="96"/>
                  </a:lnTo>
                  <a:lnTo>
                    <a:pt x="18942" y="61"/>
                  </a:lnTo>
                  <a:lnTo>
                    <a:pt x="18898" y="44"/>
                  </a:lnTo>
                  <a:lnTo>
                    <a:pt x="18846" y="17"/>
                  </a:lnTo>
                  <a:lnTo>
                    <a:pt x="18785" y="9"/>
                  </a:lnTo>
                  <a:lnTo>
                    <a:pt x="187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69;p36">
              <a:extLst>
                <a:ext uri="{FF2B5EF4-FFF2-40B4-BE49-F238E27FC236}">
                  <a16:creationId xmlns:a16="http://schemas.microsoft.com/office/drawing/2014/main" id="{AB1E30E3-A6EC-6669-0F3C-188FFA83C43B}"/>
                </a:ext>
              </a:extLst>
            </p:cNvPr>
            <p:cNvSpPr/>
            <p:nvPr/>
          </p:nvSpPr>
          <p:spPr>
            <a:xfrm>
              <a:off x="2802775" y="4757525"/>
              <a:ext cx="556375" cy="345200"/>
            </a:xfrm>
            <a:custGeom>
              <a:avLst/>
              <a:gdLst/>
              <a:ahLst/>
              <a:cxnLst/>
              <a:rect l="l" t="t" r="r" b="b"/>
              <a:pathLst>
                <a:path w="22255" h="13808" extrusionOk="0">
                  <a:moveTo>
                    <a:pt x="515" y="0"/>
                  </a:moveTo>
                  <a:lnTo>
                    <a:pt x="454" y="9"/>
                  </a:lnTo>
                  <a:lnTo>
                    <a:pt x="401" y="26"/>
                  </a:lnTo>
                  <a:lnTo>
                    <a:pt x="349" y="44"/>
                  </a:lnTo>
                  <a:lnTo>
                    <a:pt x="297" y="61"/>
                  </a:lnTo>
                  <a:lnTo>
                    <a:pt x="253" y="96"/>
                  </a:lnTo>
                  <a:lnTo>
                    <a:pt x="166" y="166"/>
                  </a:lnTo>
                  <a:lnTo>
                    <a:pt x="96" y="244"/>
                  </a:lnTo>
                  <a:lnTo>
                    <a:pt x="70" y="296"/>
                  </a:lnTo>
                  <a:lnTo>
                    <a:pt x="44" y="340"/>
                  </a:lnTo>
                  <a:lnTo>
                    <a:pt x="27" y="392"/>
                  </a:lnTo>
                  <a:lnTo>
                    <a:pt x="18" y="453"/>
                  </a:lnTo>
                  <a:lnTo>
                    <a:pt x="9" y="506"/>
                  </a:lnTo>
                  <a:lnTo>
                    <a:pt x="0" y="567"/>
                  </a:lnTo>
                  <a:lnTo>
                    <a:pt x="0" y="9920"/>
                  </a:lnTo>
                  <a:lnTo>
                    <a:pt x="9" y="10033"/>
                  </a:lnTo>
                  <a:lnTo>
                    <a:pt x="18" y="10155"/>
                  </a:lnTo>
                  <a:lnTo>
                    <a:pt x="44" y="10268"/>
                  </a:lnTo>
                  <a:lnTo>
                    <a:pt x="70" y="10382"/>
                  </a:lnTo>
                  <a:lnTo>
                    <a:pt x="105" y="10495"/>
                  </a:lnTo>
                  <a:lnTo>
                    <a:pt x="149" y="10600"/>
                  </a:lnTo>
                  <a:lnTo>
                    <a:pt x="201" y="10713"/>
                  </a:lnTo>
                  <a:lnTo>
                    <a:pt x="253" y="10818"/>
                  </a:lnTo>
                  <a:lnTo>
                    <a:pt x="323" y="10922"/>
                  </a:lnTo>
                  <a:lnTo>
                    <a:pt x="393" y="11027"/>
                  </a:lnTo>
                  <a:lnTo>
                    <a:pt x="471" y="11123"/>
                  </a:lnTo>
                  <a:lnTo>
                    <a:pt x="558" y="11227"/>
                  </a:lnTo>
                  <a:lnTo>
                    <a:pt x="646" y="11323"/>
                  </a:lnTo>
                  <a:lnTo>
                    <a:pt x="750" y="11419"/>
                  </a:lnTo>
                  <a:lnTo>
                    <a:pt x="855" y="11515"/>
                  </a:lnTo>
                  <a:lnTo>
                    <a:pt x="968" y="11602"/>
                  </a:lnTo>
                  <a:lnTo>
                    <a:pt x="1203" y="11785"/>
                  </a:lnTo>
                  <a:lnTo>
                    <a:pt x="1474" y="11951"/>
                  </a:lnTo>
                  <a:lnTo>
                    <a:pt x="1761" y="12116"/>
                  </a:lnTo>
                  <a:lnTo>
                    <a:pt x="2066" y="12273"/>
                  </a:lnTo>
                  <a:lnTo>
                    <a:pt x="2398" y="12421"/>
                  </a:lnTo>
                  <a:lnTo>
                    <a:pt x="2746" y="12561"/>
                  </a:lnTo>
                  <a:lnTo>
                    <a:pt x="3112" y="12692"/>
                  </a:lnTo>
                  <a:lnTo>
                    <a:pt x="3496" y="12822"/>
                  </a:lnTo>
                  <a:lnTo>
                    <a:pt x="3897" y="12936"/>
                  </a:lnTo>
                  <a:lnTo>
                    <a:pt x="4307" y="13049"/>
                  </a:lnTo>
                  <a:lnTo>
                    <a:pt x="4734" y="13154"/>
                  </a:lnTo>
                  <a:lnTo>
                    <a:pt x="5178" y="13250"/>
                  </a:lnTo>
                  <a:lnTo>
                    <a:pt x="5631" y="13337"/>
                  </a:lnTo>
                  <a:lnTo>
                    <a:pt x="6102" y="13424"/>
                  </a:lnTo>
                  <a:lnTo>
                    <a:pt x="6573" y="13494"/>
                  </a:lnTo>
                  <a:lnTo>
                    <a:pt x="7061" y="13563"/>
                  </a:lnTo>
                  <a:lnTo>
                    <a:pt x="7549" y="13616"/>
                  </a:lnTo>
                  <a:lnTo>
                    <a:pt x="8046" y="13668"/>
                  </a:lnTo>
                  <a:lnTo>
                    <a:pt x="8552" y="13712"/>
                  </a:lnTo>
                  <a:lnTo>
                    <a:pt x="9066" y="13746"/>
                  </a:lnTo>
                  <a:lnTo>
                    <a:pt x="9580" y="13773"/>
                  </a:lnTo>
                  <a:lnTo>
                    <a:pt x="10094" y="13790"/>
                  </a:lnTo>
                  <a:lnTo>
                    <a:pt x="10609" y="13807"/>
                  </a:lnTo>
                  <a:lnTo>
                    <a:pt x="11646" y="13807"/>
                  </a:lnTo>
                  <a:lnTo>
                    <a:pt x="12169" y="13790"/>
                  </a:lnTo>
                  <a:lnTo>
                    <a:pt x="12683" y="13773"/>
                  </a:lnTo>
                  <a:lnTo>
                    <a:pt x="13198" y="13746"/>
                  </a:lnTo>
                  <a:lnTo>
                    <a:pt x="13703" y="13712"/>
                  </a:lnTo>
                  <a:lnTo>
                    <a:pt x="14209" y="13668"/>
                  </a:lnTo>
                  <a:lnTo>
                    <a:pt x="14706" y="13616"/>
                  </a:lnTo>
                  <a:lnTo>
                    <a:pt x="15202" y="13563"/>
                  </a:lnTo>
                  <a:lnTo>
                    <a:pt x="15682" y="13494"/>
                  </a:lnTo>
                  <a:lnTo>
                    <a:pt x="16161" y="13424"/>
                  </a:lnTo>
                  <a:lnTo>
                    <a:pt x="16623" y="13337"/>
                  </a:lnTo>
                  <a:lnTo>
                    <a:pt x="17085" y="13250"/>
                  </a:lnTo>
                  <a:lnTo>
                    <a:pt x="17521" y="13154"/>
                  </a:lnTo>
                  <a:lnTo>
                    <a:pt x="17957" y="13049"/>
                  </a:lnTo>
                  <a:lnTo>
                    <a:pt x="18367" y="12936"/>
                  </a:lnTo>
                  <a:lnTo>
                    <a:pt x="18768" y="12822"/>
                  </a:lnTo>
                  <a:lnTo>
                    <a:pt x="19151" y="12692"/>
                  </a:lnTo>
                  <a:lnTo>
                    <a:pt x="19517" y="12561"/>
                  </a:lnTo>
                  <a:lnTo>
                    <a:pt x="19866" y="12421"/>
                  </a:lnTo>
                  <a:lnTo>
                    <a:pt x="20197" y="12273"/>
                  </a:lnTo>
                  <a:lnTo>
                    <a:pt x="20502" y="12116"/>
                  </a:lnTo>
                  <a:lnTo>
                    <a:pt x="20790" y="11951"/>
                  </a:lnTo>
                  <a:lnTo>
                    <a:pt x="21051" y="11785"/>
                  </a:lnTo>
                  <a:lnTo>
                    <a:pt x="21295" y="11602"/>
                  </a:lnTo>
                  <a:lnTo>
                    <a:pt x="21409" y="11515"/>
                  </a:lnTo>
                  <a:lnTo>
                    <a:pt x="21513" y="11419"/>
                  </a:lnTo>
                  <a:lnTo>
                    <a:pt x="21609" y="11323"/>
                  </a:lnTo>
                  <a:lnTo>
                    <a:pt x="21705" y="11227"/>
                  </a:lnTo>
                  <a:lnTo>
                    <a:pt x="21792" y="11123"/>
                  </a:lnTo>
                  <a:lnTo>
                    <a:pt x="21871" y="11027"/>
                  </a:lnTo>
                  <a:lnTo>
                    <a:pt x="21940" y="10922"/>
                  </a:lnTo>
                  <a:lnTo>
                    <a:pt x="22010" y="10818"/>
                  </a:lnTo>
                  <a:lnTo>
                    <a:pt x="22062" y="10713"/>
                  </a:lnTo>
                  <a:lnTo>
                    <a:pt x="22115" y="10600"/>
                  </a:lnTo>
                  <a:lnTo>
                    <a:pt x="22158" y="10495"/>
                  </a:lnTo>
                  <a:lnTo>
                    <a:pt x="22193" y="10382"/>
                  </a:lnTo>
                  <a:lnTo>
                    <a:pt x="22219" y="10268"/>
                  </a:lnTo>
                  <a:lnTo>
                    <a:pt x="22245" y="10155"/>
                  </a:lnTo>
                  <a:lnTo>
                    <a:pt x="22254" y="10033"/>
                  </a:lnTo>
                  <a:lnTo>
                    <a:pt x="22254" y="9920"/>
                  </a:lnTo>
                  <a:lnTo>
                    <a:pt x="22254" y="567"/>
                  </a:lnTo>
                  <a:lnTo>
                    <a:pt x="22254" y="506"/>
                  </a:lnTo>
                  <a:lnTo>
                    <a:pt x="22245" y="453"/>
                  </a:lnTo>
                  <a:lnTo>
                    <a:pt x="22228" y="392"/>
                  </a:lnTo>
                  <a:lnTo>
                    <a:pt x="22211" y="340"/>
                  </a:lnTo>
                  <a:lnTo>
                    <a:pt x="22193" y="296"/>
                  </a:lnTo>
                  <a:lnTo>
                    <a:pt x="22158" y="244"/>
                  </a:lnTo>
                  <a:lnTo>
                    <a:pt x="22089" y="166"/>
                  </a:lnTo>
                  <a:lnTo>
                    <a:pt x="22010" y="96"/>
                  </a:lnTo>
                  <a:lnTo>
                    <a:pt x="21958" y="61"/>
                  </a:lnTo>
                  <a:lnTo>
                    <a:pt x="21914" y="44"/>
                  </a:lnTo>
                  <a:lnTo>
                    <a:pt x="21862" y="26"/>
                  </a:lnTo>
                  <a:lnTo>
                    <a:pt x="21801" y="9"/>
                  </a:lnTo>
                  <a:lnTo>
                    <a:pt x="217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70;p36">
              <a:extLst>
                <a:ext uri="{FF2B5EF4-FFF2-40B4-BE49-F238E27FC236}">
                  <a16:creationId xmlns:a16="http://schemas.microsoft.com/office/drawing/2014/main" id="{4A8C1FAB-0CE8-6AC2-004B-C8F39BD8A5A0}"/>
                </a:ext>
              </a:extLst>
            </p:cNvPr>
            <p:cNvSpPr/>
            <p:nvPr/>
          </p:nvSpPr>
          <p:spPr>
            <a:xfrm>
              <a:off x="2802775" y="4674275"/>
              <a:ext cx="556375" cy="194625"/>
            </a:xfrm>
            <a:custGeom>
              <a:avLst/>
              <a:gdLst/>
              <a:ahLst/>
              <a:cxnLst/>
              <a:rect l="l" t="t" r="r" b="b"/>
              <a:pathLst>
                <a:path w="22255" h="7785" extrusionOk="0">
                  <a:moveTo>
                    <a:pt x="11132" y="0"/>
                  </a:moveTo>
                  <a:lnTo>
                    <a:pt x="10609" y="9"/>
                  </a:lnTo>
                  <a:lnTo>
                    <a:pt x="10094" y="18"/>
                  </a:lnTo>
                  <a:lnTo>
                    <a:pt x="9580" y="35"/>
                  </a:lnTo>
                  <a:lnTo>
                    <a:pt x="9066" y="61"/>
                  </a:lnTo>
                  <a:lnTo>
                    <a:pt x="8552" y="96"/>
                  </a:lnTo>
                  <a:lnTo>
                    <a:pt x="8046" y="140"/>
                  </a:lnTo>
                  <a:lnTo>
                    <a:pt x="7549" y="192"/>
                  </a:lnTo>
                  <a:lnTo>
                    <a:pt x="7061" y="253"/>
                  </a:lnTo>
                  <a:lnTo>
                    <a:pt x="6573" y="314"/>
                  </a:lnTo>
                  <a:lnTo>
                    <a:pt x="6102" y="393"/>
                  </a:lnTo>
                  <a:lnTo>
                    <a:pt x="5631" y="471"/>
                  </a:lnTo>
                  <a:lnTo>
                    <a:pt x="5178" y="558"/>
                  </a:lnTo>
                  <a:lnTo>
                    <a:pt x="4734" y="654"/>
                  </a:lnTo>
                  <a:lnTo>
                    <a:pt x="4307" y="759"/>
                  </a:lnTo>
                  <a:lnTo>
                    <a:pt x="3897" y="872"/>
                  </a:lnTo>
                  <a:lnTo>
                    <a:pt x="3496" y="994"/>
                  </a:lnTo>
                  <a:lnTo>
                    <a:pt x="3112" y="1116"/>
                  </a:lnTo>
                  <a:lnTo>
                    <a:pt x="2746" y="1247"/>
                  </a:lnTo>
                  <a:lnTo>
                    <a:pt x="2398" y="1395"/>
                  </a:lnTo>
                  <a:lnTo>
                    <a:pt x="2066" y="1543"/>
                  </a:lnTo>
                  <a:lnTo>
                    <a:pt x="1761" y="1700"/>
                  </a:lnTo>
                  <a:lnTo>
                    <a:pt x="1474" y="1857"/>
                  </a:lnTo>
                  <a:lnTo>
                    <a:pt x="1203" y="2031"/>
                  </a:lnTo>
                  <a:lnTo>
                    <a:pt x="968" y="2206"/>
                  </a:lnTo>
                  <a:lnTo>
                    <a:pt x="855" y="2302"/>
                  </a:lnTo>
                  <a:lnTo>
                    <a:pt x="750" y="2397"/>
                  </a:lnTo>
                  <a:lnTo>
                    <a:pt x="646" y="2485"/>
                  </a:lnTo>
                  <a:lnTo>
                    <a:pt x="558" y="2589"/>
                  </a:lnTo>
                  <a:lnTo>
                    <a:pt x="471" y="2685"/>
                  </a:lnTo>
                  <a:lnTo>
                    <a:pt x="393" y="2790"/>
                  </a:lnTo>
                  <a:lnTo>
                    <a:pt x="323" y="2886"/>
                  </a:lnTo>
                  <a:lnTo>
                    <a:pt x="253" y="2990"/>
                  </a:lnTo>
                  <a:lnTo>
                    <a:pt x="201" y="3103"/>
                  </a:lnTo>
                  <a:lnTo>
                    <a:pt x="149" y="3208"/>
                  </a:lnTo>
                  <a:lnTo>
                    <a:pt x="105" y="3321"/>
                  </a:lnTo>
                  <a:lnTo>
                    <a:pt x="70" y="3426"/>
                  </a:lnTo>
                  <a:lnTo>
                    <a:pt x="44" y="3539"/>
                  </a:lnTo>
                  <a:lnTo>
                    <a:pt x="18" y="3661"/>
                  </a:lnTo>
                  <a:lnTo>
                    <a:pt x="9" y="3775"/>
                  </a:lnTo>
                  <a:lnTo>
                    <a:pt x="0" y="3897"/>
                  </a:lnTo>
                  <a:lnTo>
                    <a:pt x="9" y="4010"/>
                  </a:lnTo>
                  <a:lnTo>
                    <a:pt x="18" y="4132"/>
                  </a:lnTo>
                  <a:lnTo>
                    <a:pt x="44" y="4245"/>
                  </a:lnTo>
                  <a:lnTo>
                    <a:pt x="70" y="4359"/>
                  </a:lnTo>
                  <a:lnTo>
                    <a:pt x="105" y="4472"/>
                  </a:lnTo>
                  <a:lnTo>
                    <a:pt x="149" y="4577"/>
                  </a:lnTo>
                  <a:lnTo>
                    <a:pt x="201" y="4690"/>
                  </a:lnTo>
                  <a:lnTo>
                    <a:pt x="253" y="4795"/>
                  </a:lnTo>
                  <a:lnTo>
                    <a:pt x="323" y="4899"/>
                  </a:lnTo>
                  <a:lnTo>
                    <a:pt x="393" y="5004"/>
                  </a:lnTo>
                  <a:lnTo>
                    <a:pt x="471" y="5100"/>
                  </a:lnTo>
                  <a:lnTo>
                    <a:pt x="558" y="5204"/>
                  </a:lnTo>
                  <a:lnTo>
                    <a:pt x="646" y="5300"/>
                  </a:lnTo>
                  <a:lnTo>
                    <a:pt x="750" y="5396"/>
                  </a:lnTo>
                  <a:lnTo>
                    <a:pt x="855" y="5492"/>
                  </a:lnTo>
                  <a:lnTo>
                    <a:pt x="968" y="5579"/>
                  </a:lnTo>
                  <a:lnTo>
                    <a:pt x="1203" y="5762"/>
                  </a:lnTo>
                  <a:lnTo>
                    <a:pt x="1474" y="5928"/>
                  </a:lnTo>
                  <a:lnTo>
                    <a:pt x="1761" y="6093"/>
                  </a:lnTo>
                  <a:lnTo>
                    <a:pt x="2066" y="6250"/>
                  </a:lnTo>
                  <a:lnTo>
                    <a:pt x="2398" y="6398"/>
                  </a:lnTo>
                  <a:lnTo>
                    <a:pt x="2746" y="6538"/>
                  </a:lnTo>
                  <a:lnTo>
                    <a:pt x="3112" y="6669"/>
                  </a:lnTo>
                  <a:lnTo>
                    <a:pt x="3496" y="6799"/>
                  </a:lnTo>
                  <a:lnTo>
                    <a:pt x="3897" y="6921"/>
                  </a:lnTo>
                  <a:lnTo>
                    <a:pt x="4307" y="7026"/>
                  </a:lnTo>
                  <a:lnTo>
                    <a:pt x="4734" y="7131"/>
                  </a:lnTo>
                  <a:lnTo>
                    <a:pt x="5178" y="7226"/>
                  </a:lnTo>
                  <a:lnTo>
                    <a:pt x="5631" y="7314"/>
                  </a:lnTo>
                  <a:lnTo>
                    <a:pt x="6102" y="7401"/>
                  </a:lnTo>
                  <a:lnTo>
                    <a:pt x="6573" y="7471"/>
                  </a:lnTo>
                  <a:lnTo>
                    <a:pt x="7061" y="7540"/>
                  </a:lnTo>
                  <a:lnTo>
                    <a:pt x="7549" y="7593"/>
                  </a:lnTo>
                  <a:lnTo>
                    <a:pt x="8046" y="7645"/>
                  </a:lnTo>
                  <a:lnTo>
                    <a:pt x="8552" y="7688"/>
                  </a:lnTo>
                  <a:lnTo>
                    <a:pt x="9066" y="7723"/>
                  </a:lnTo>
                  <a:lnTo>
                    <a:pt x="9580" y="7749"/>
                  </a:lnTo>
                  <a:lnTo>
                    <a:pt x="10094" y="7767"/>
                  </a:lnTo>
                  <a:lnTo>
                    <a:pt x="10609" y="7784"/>
                  </a:lnTo>
                  <a:lnTo>
                    <a:pt x="11646" y="7784"/>
                  </a:lnTo>
                  <a:lnTo>
                    <a:pt x="12169" y="7767"/>
                  </a:lnTo>
                  <a:lnTo>
                    <a:pt x="12683" y="7749"/>
                  </a:lnTo>
                  <a:lnTo>
                    <a:pt x="13198" y="7723"/>
                  </a:lnTo>
                  <a:lnTo>
                    <a:pt x="13703" y="7688"/>
                  </a:lnTo>
                  <a:lnTo>
                    <a:pt x="14209" y="7645"/>
                  </a:lnTo>
                  <a:lnTo>
                    <a:pt x="14706" y="7593"/>
                  </a:lnTo>
                  <a:lnTo>
                    <a:pt x="15202" y="7540"/>
                  </a:lnTo>
                  <a:lnTo>
                    <a:pt x="15682" y="7471"/>
                  </a:lnTo>
                  <a:lnTo>
                    <a:pt x="16161" y="7401"/>
                  </a:lnTo>
                  <a:lnTo>
                    <a:pt x="16623" y="7314"/>
                  </a:lnTo>
                  <a:lnTo>
                    <a:pt x="17085" y="7226"/>
                  </a:lnTo>
                  <a:lnTo>
                    <a:pt x="17521" y="7131"/>
                  </a:lnTo>
                  <a:lnTo>
                    <a:pt x="17957" y="7026"/>
                  </a:lnTo>
                  <a:lnTo>
                    <a:pt x="18367" y="6921"/>
                  </a:lnTo>
                  <a:lnTo>
                    <a:pt x="18768" y="6799"/>
                  </a:lnTo>
                  <a:lnTo>
                    <a:pt x="19151" y="6669"/>
                  </a:lnTo>
                  <a:lnTo>
                    <a:pt x="19517" y="6538"/>
                  </a:lnTo>
                  <a:lnTo>
                    <a:pt x="19866" y="6398"/>
                  </a:lnTo>
                  <a:lnTo>
                    <a:pt x="20197" y="6250"/>
                  </a:lnTo>
                  <a:lnTo>
                    <a:pt x="20502" y="6093"/>
                  </a:lnTo>
                  <a:lnTo>
                    <a:pt x="20790" y="5928"/>
                  </a:lnTo>
                  <a:lnTo>
                    <a:pt x="21051" y="5762"/>
                  </a:lnTo>
                  <a:lnTo>
                    <a:pt x="21295" y="5579"/>
                  </a:lnTo>
                  <a:lnTo>
                    <a:pt x="21409" y="5492"/>
                  </a:lnTo>
                  <a:lnTo>
                    <a:pt x="21513" y="5396"/>
                  </a:lnTo>
                  <a:lnTo>
                    <a:pt x="21609" y="5300"/>
                  </a:lnTo>
                  <a:lnTo>
                    <a:pt x="21705" y="5204"/>
                  </a:lnTo>
                  <a:lnTo>
                    <a:pt x="21792" y="5100"/>
                  </a:lnTo>
                  <a:lnTo>
                    <a:pt x="21871" y="5004"/>
                  </a:lnTo>
                  <a:lnTo>
                    <a:pt x="21940" y="4899"/>
                  </a:lnTo>
                  <a:lnTo>
                    <a:pt x="22010" y="4795"/>
                  </a:lnTo>
                  <a:lnTo>
                    <a:pt x="22062" y="4690"/>
                  </a:lnTo>
                  <a:lnTo>
                    <a:pt x="22115" y="4577"/>
                  </a:lnTo>
                  <a:lnTo>
                    <a:pt x="22158" y="4472"/>
                  </a:lnTo>
                  <a:lnTo>
                    <a:pt x="22193" y="4359"/>
                  </a:lnTo>
                  <a:lnTo>
                    <a:pt x="22219" y="4245"/>
                  </a:lnTo>
                  <a:lnTo>
                    <a:pt x="22245" y="4132"/>
                  </a:lnTo>
                  <a:lnTo>
                    <a:pt x="22254" y="4010"/>
                  </a:lnTo>
                  <a:lnTo>
                    <a:pt x="22254" y="3897"/>
                  </a:lnTo>
                  <a:lnTo>
                    <a:pt x="22254" y="3775"/>
                  </a:lnTo>
                  <a:lnTo>
                    <a:pt x="22245" y="3661"/>
                  </a:lnTo>
                  <a:lnTo>
                    <a:pt x="22219" y="3539"/>
                  </a:lnTo>
                  <a:lnTo>
                    <a:pt x="22193" y="3426"/>
                  </a:lnTo>
                  <a:lnTo>
                    <a:pt x="22158" y="3321"/>
                  </a:lnTo>
                  <a:lnTo>
                    <a:pt x="22115" y="3208"/>
                  </a:lnTo>
                  <a:lnTo>
                    <a:pt x="22062" y="3103"/>
                  </a:lnTo>
                  <a:lnTo>
                    <a:pt x="22010" y="2990"/>
                  </a:lnTo>
                  <a:lnTo>
                    <a:pt x="21940" y="2886"/>
                  </a:lnTo>
                  <a:lnTo>
                    <a:pt x="21871" y="2790"/>
                  </a:lnTo>
                  <a:lnTo>
                    <a:pt x="21792" y="2685"/>
                  </a:lnTo>
                  <a:lnTo>
                    <a:pt x="21705" y="2589"/>
                  </a:lnTo>
                  <a:lnTo>
                    <a:pt x="21609" y="2485"/>
                  </a:lnTo>
                  <a:lnTo>
                    <a:pt x="21513" y="2397"/>
                  </a:lnTo>
                  <a:lnTo>
                    <a:pt x="21409" y="2302"/>
                  </a:lnTo>
                  <a:lnTo>
                    <a:pt x="21295" y="2206"/>
                  </a:lnTo>
                  <a:lnTo>
                    <a:pt x="21051" y="2031"/>
                  </a:lnTo>
                  <a:lnTo>
                    <a:pt x="20790" y="1857"/>
                  </a:lnTo>
                  <a:lnTo>
                    <a:pt x="20502" y="1700"/>
                  </a:lnTo>
                  <a:lnTo>
                    <a:pt x="20197" y="1543"/>
                  </a:lnTo>
                  <a:lnTo>
                    <a:pt x="19866" y="1395"/>
                  </a:lnTo>
                  <a:lnTo>
                    <a:pt x="19517" y="1247"/>
                  </a:lnTo>
                  <a:lnTo>
                    <a:pt x="19151" y="1116"/>
                  </a:lnTo>
                  <a:lnTo>
                    <a:pt x="18768" y="994"/>
                  </a:lnTo>
                  <a:lnTo>
                    <a:pt x="18367" y="872"/>
                  </a:lnTo>
                  <a:lnTo>
                    <a:pt x="17957" y="759"/>
                  </a:lnTo>
                  <a:lnTo>
                    <a:pt x="17521" y="654"/>
                  </a:lnTo>
                  <a:lnTo>
                    <a:pt x="17085" y="558"/>
                  </a:lnTo>
                  <a:lnTo>
                    <a:pt x="16623" y="471"/>
                  </a:lnTo>
                  <a:lnTo>
                    <a:pt x="16161" y="393"/>
                  </a:lnTo>
                  <a:lnTo>
                    <a:pt x="15682" y="314"/>
                  </a:lnTo>
                  <a:lnTo>
                    <a:pt x="15202" y="253"/>
                  </a:lnTo>
                  <a:lnTo>
                    <a:pt x="14706" y="192"/>
                  </a:lnTo>
                  <a:lnTo>
                    <a:pt x="14209" y="140"/>
                  </a:lnTo>
                  <a:lnTo>
                    <a:pt x="13703" y="96"/>
                  </a:lnTo>
                  <a:lnTo>
                    <a:pt x="13198" y="61"/>
                  </a:lnTo>
                  <a:lnTo>
                    <a:pt x="12683" y="35"/>
                  </a:lnTo>
                  <a:lnTo>
                    <a:pt x="12169" y="18"/>
                  </a:lnTo>
                  <a:lnTo>
                    <a:pt x="11646" y="9"/>
                  </a:lnTo>
                  <a:lnTo>
                    <a:pt x="111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71;p36">
              <a:extLst>
                <a:ext uri="{FF2B5EF4-FFF2-40B4-BE49-F238E27FC236}">
                  <a16:creationId xmlns:a16="http://schemas.microsoft.com/office/drawing/2014/main" id="{8C41E854-B66E-769A-2D87-64E31726CC46}"/>
                </a:ext>
              </a:extLst>
            </p:cNvPr>
            <p:cNvSpPr/>
            <p:nvPr/>
          </p:nvSpPr>
          <p:spPr>
            <a:xfrm>
              <a:off x="2843750" y="4861450"/>
              <a:ext cx="21375" cy="165425"/>
            </a:xfrm>
            <a:custGeom>
              <a:avLst/>
              <a:gdLst/>
              <a:ahLst/>
              <a:cxnLst/>
              <a:rect l="l" t="t" r="r" b="b"/>
              <a:pathLst>
                <a:path w="855" h="6617" extrusionOk="0">
                  <a:moveTo>
                    <a:pt x="427" y="1"/>
                  </a:moveTo>
                  <a:lnTo>
                    <a:pt x="340" y="10"/>
                  </a:lnTo>
                  <a:lnTo>
                    <a:pt x="262" y="36"/>
                  </a:lnTo>
                  <a:lnTo>
                    <a:pt x="192" y="71"/>
                  </a:lnTo>
                  <a:lnTo>
                    <a:pt x="122" y="123"/>
                  </a:lnTo>
                  <a:lnTo>
                    <a:pt x="70" y="193"/>
                  </a:lnTo>
                  <a:lnTo>
                    <a:pt x="35" y="262"/>
                  </a:lnTo>
                  <a:lnTo>
                    <a:pt x="9" y="341"/>
                  </a:lnTo>
                  <a:lnTo>
                    <a:pt x="0" y="428"/>
                  </a:lnTo>
                  <a:lnTo>
                    <a:pt x="0" y="6190"/>
                  </a:lnTo>
                  <a:lnTo>
                    <a:pt x="9" y="6277"/>
                  </a:lnTo>
                  <a:lnTo>
                    <a:pt x="35" y="6355"/>
                  </a:lnTo>
                  <a:lnTo>
                    <a:pt x="70" y="6425"/>
                  </a:lnTo>
                  <a:lnTo>
                    <a:pt x="122" y="6495"/>
                  </a:lnTo>
                  <a:lnTo>
                    <a:pt x="192" y="6547"/>
                  </a:lnTo>
                  <a:lnTo>
                    <a:pt x="262" y="6582"/>
                  </a:lnTo>
                  <a:lnTo>
                    <a:pt x="340" y="6608"/>
                  </a:lnTo>
                  <a:lnTo>
                    <a:pt x="427" y="6617"/>
                  </a:lnTo>
                  <a:lnTo>
                    <a:pt x="515" y="6608"/>
                  </a:lnTo>
                  <a:lnTo>
                    <a:pt x="593" y="6582"/>
                  </a:lnTo>
                  <a:lnTo>
                    <a:pt x="663" y="6547"/>
                  </a:lnTo>
                  <a:lnTo>
                    <a:pt x="724" y="6495"/>
                  </a:lnTo>
                  <a:lnTo>
                    <a:pt x="776" y="6425"/>
                  </a:lnTo>
                  <a:lnTo>
                    <a:pt x="820" y="6355"/>
                  </a:lnTo>
                  <a:lnTo>
                    <a:pt x="846" y="6277"/>
                  </a:lnTo>
                  <a:lnTo>
                    <a:pt x="854" y="6190"/>
                  </a:lnTo>
                  <a:lnTo>
                    <a:pt x="854" y="428"/>
                  </a:lnTo>
                  <a:lnTo>
                    <a:pt x="846" y="341"/>
                  </a:lnTo>
                  <a:lnTo>
                    <a:pt x="820" y="262"/>
                  </a:lnTo>
                  <a:lnTo>
                    <a:pt x="776" y="193"/>
                  </a:lnTo>
                  <a:lnTo>
                    <a:pt x="724" y="123"/>
                  </a:lnTo>
                  <a:lnTo>
                    <a:pt x="663" y="71"/>
                  </a:lnTo>
                  <a:lnTo>
                    <a:pt x="593" y="36"/>
                  </a:lnTo>
                  <a:lnTo>
                    <a:pt x="515" y="10"/>
                  </a:lnTo>
                  <a:lnTo>
                    <a:pt x="427" y="1"/>
                  </a:lnTo>
                  <a:close/>
                </a:path>
              </a:pathLst>
            </a:cu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72;p36">
              <a:extLst>
                <a:ext uri="{FF2B5EF4-FFF2-40B4-BE49-F238E27FC236}">
                  <a16:creationId xmlns:a16="http://schemas.microsoft.com/office/drawing/2014/main" id="{792DD5B0-988A-B1C5-8280-47DDBD2EECEF}"/>
                </a:ext>
              </a:extLst>
            </p:cNvPr>
            <p:cNvSpPr/>
            <p:nvPr/>
          </p:nvSpPr>
          <p:spPr>
            <a:xfrm>
              <a:off x="2877750" y="4872575"/>
              <a:ext cx="21375" cy="165425"/>
            </a:xfrm>
            <a:custGeom>
              <a:avLst/>
              <a:gdLst/>
              <a:ahLst/>
              <a:cxnLst/>
              <a:rect l="l" t="t" r="r" b="b"/>
              <a:pathLst>
                <a:path w="855" h="6617" extrusionOk="0">
                  <a:moveTo>
                    <a:pt x="427" y="1"/>
                  </a:moveTo>
                  <a:lnTo>
                    <a:pt x="340" y="9"/>
                  </a:lnTo>
                  <a:lnTo>
                    <a:pt x="262" y="35"/>
                  </a:lnTo>
                  <a:lnTo>
                    <a:pt x="192" y="79"/>
                  </a:lnTo>
                  <a:lnTo>
                    <a:pt x="131" y="131"/>
                  </a:lnTo>
                  <a:lnTo>
                    <a:pt x="78" y="192"/>
                  </a:lnTo>
                  <a:lnTo>
                    <a:pt x="35" y="262"/>
                  </a:lnTo>
                  <a:lnTo>
                    <a:pt x="9" y="340"/>
                  </a:lnTo>
                  <a:lnTo>
                    <a:pt x="0" y="428"/>
                  </a:lnTo>
                  <a:lnTo>
                    <a:pt x="0" y="6189"/>
                  </a:lnTo>
                  <a:lnTo>
                    <a:pt x="9" y="6277"/>
                  </a:lnTo>
                  <a:lnTo>
                    <a:pt x="35" y="6355"/>
                  </a:lnTo>
                  <a:lnTo>
                    <a:pt x="78" y="6433"/>
                  </a:lnTo>
                  <a:lnTo>
                    <a:pt x="131" y="6494"/>
                  </a:lnTo>
                  <a:lnTo>
                    <a:pt x="192" y="6547"/>
                  </a:lnTo>
                  <a:lnTo>
                    <a:pt x="262" y="6582"/>
                  </a:lnTo>
                  <a:lnTo>
                    <a:pt x="340" y="6608"/>
                  </a:lnTo>
                  <a:lnTo>
                    <a:pt x="427" y="6617"/>
                  </a:lnTo>
                  <a:lnTo>
                    <a:pt x="514" y="6608"/>
                  </a:lnTo>
                  <a:lnTo>
                    <a:pt x="593" y="6582"/>
                  </a:lnTo>
                  <a:lnTo>
                    <a:pt x="662" y="6547"/>
                  </a:lnTo>
                  <a:lnTo>
                    <a:pt x="732" y="6494"/>
                  </a:lnTo>
                  <a:lnTo>
                    <a:pt x="785" y="6433"/>
                  </a:lnTo>
                  <a:lnTo>
                    <a:pt x="819" y="6355"/>
                  </a:lnTo>
                  <a:lnTo>
                    <a:pt x="846" y="6277"/>
                  </a:lnTo>
                  <a:lnTo>
                    <a:pt x="854" y="6189"/>
                  </a:lnTo>
                  <a:lnTo>
                    <a:pt x="854" y="428"/>
                  </a:lnTo>
                  <a:lnTo>
                    <a:pt x="846" y="340"/>
                  </a:lnTo>
                  <a:lnTo>
                    <a:pt x="819" y="262"/>
                  </a:lnTo>
                  <a:lnTo>
                    <a:pt x="785" y="192"/>
                  </a:lnTo>
                  <a:lnTo>
                    <a:pt x="732" y="131"/>
                  </a:lnTo>
                  <a:lnTo>
                    <a:pt x="662" y="79"/>
                  </a:lnTo>
                  <a:lnTo>
                    <a:pt x="593" y="35"/>
                  </a:lnTo>
                  <a:lnTo>
                    <a:pt x="514" y="9"/>
                  </a:lnTo>
                  <a:lnTo>
                    <a:pt x="427" y="1"/>
                  </a:lnTo>
                  <a:close/>
                </a:path>
              </a:pathLst>
            </a:cu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73;p36">
              <a:extLst>
                <a:ext uri="{FF2B5EF4-FFF2-40B4-BE49-F238E27FC236}">
                  <a16:creationId xmlns:a16="http://schemas.microsoft.com/office/drawing/2014/main" id="{430B6A21-6DBB-0553-B9C4-D6DAACF08F06}"/>
                </a:ext>
              </a:extLst>
            </p:cNvPr>
            <p:cNvSpPr/>
            <p:nvPr/>
          </p:nvSpPr>
          <p:spPr>
            <a:xfrm>
              <a:off x="2912175" y="4881950"/>
              <a:ext cx="21375" cy="165425"/>
            </a:xfrm>
            <a:custGeom>
              <a:avLst/>
              <a:gdLst/>
              <a:ahLst/>
              <a:cxnLst/>
              <a:rect l="l" t="t" r="r" b="b"/>
              <a:pathLst>
                <a:path w="855" h="6617" extrusionOk="0">
                  <a:moveTo>
                    <a:pt x="427" y="0"/>
                  </a:moveTo>
                  <a:lnTo>
                    <a:pt x="340" y="9"/>
                  </a:lnTo>
                  <a:lnTo>
                    <a:pt x="262" y="35"/>
                  </a:lnTo>
                  <a:lnTo>
                    <a:pt x="192" y="79"/>
                  </a:lnTo>
                  <a:lnTo>
                    <a:pt x="131" y="122"/>
                  </a:lnTo>
                  <a:lnTo>
                    <a:pt x="79" y="192"/>
                  </a:lnTo>
                  <a:lnTo>
                    <a:pt x="35" y="262"/>
                  </a:lnTo>
                  <a:lnTo>
                    <a:pt x="9" y="340"/>
                  </a:lnTo>
                  <a:lnTo>
                    <a:pt x="0" y="427"/>
                  </a:lnTo>
                  <a:lnTo>
                    <a:pt x="0" y="6189"/>
                  </a:lnTo>
                  <a:lnTo>
                    <a:pt x="9" y="6276"/>
                  </a:lnTo>
                  <a:lnTo>
                    <a:pt x="35" y="6355"/>
                  </a:lnTo>
                  <a:lnTo>
                    <a:pt x="79" y="6425"/>
                  </a:lnTo>
                  <a:lnTo>
                    <a:pt x="131" y="6494"/>
                  </a:lnTo>
                  <a:lnTo>
                    <a:pt x="192" y="6547"/>
                  </a:lnTo>
                  <a:lnTo>
                    <a:pt x="262" y="6581"/>
                  </a:lnTo>
                  <a:lnTo>
                    <a:pt x="340" y="6608"/>
                  </a:lnTo>
                  <a:lnTo>
                    <a:pt x="427" y="6616"/>
                  </a:lnTo>
                  <a:lnTo>
                    <a:pt x="515" y="6608"/>
                  </a:lnTo>
                  <a:lnTo>
                    <a:pt x="593" y="6581"/>
                  </a:lnTo>
                  <a:lnTo>
                    <a:pt x="671" y="6547"/>
                  </a:lnTo>
                  <a:lnTo>
                    <a:pt x="732" y="6494"/>
                  </a:lnTo>
                  <a:lnTo>
                    <a:pt x="785" y="6425"/>
                  </a:lnTo>
                  <a:lnTo>
                    <a:pt x="820" y="6355"/>
                  </a:lnTo>
                  <a:lnTo>
                    <a:pt x="846" y="6276"/>
                  </a:lnTo>
                  <a:lnTo>
                    <a:pt x="854" y="6189"/>
                  </a:lnTo>
                  <a:lnTo>
                    <a:pt x="854" y="427"/>
                  </a:lnTo>
                  <a:lnTo>
                    <a:pt x="846" y="340"/>
                  </a:lnTo>
                  <a:lnTo>
                    <a:pt x="820" y="262"/>
                  </a:lnTo>
                  <a:lnTo>
                    <a:pt x="785" y="192"/>
                  </a:lnTo>
                  <a:lnTo>
                    <a:pt x="732" y="122"/>
                  </a:lnTo>
                  <a:lnTo>
                    <a:pt x="671" y="79"/>
                  </a:lnTo>
                  <a:lnTo>
                    <a:pt x="593" y="35"/>
                  </a:lnTo>
                  <a:lnTo>
                    <a:pt x="515" y="9"/>
                  </a:lnTo>
                  <a:lnTo>
                    <a:pt x="427" y="0"/>
                  </a:lnTo>
                  <a:close/>
                </a:path>
              </a:pathLst>
            </a:cu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74;p36">
              <a:extLst>
                <a:ext uri="{FF2B5EF4-FFF2-40B4-BE49-F238E27FC236}">
                  <a16:creationId xmlns:a16="http://schemas.microsoft.com/office/drawing/2014/main" id="{87D1001E-9700-0638-AB5A-38D2FA4C7025}"/>
                </a:ext>
              </a:extLst>
            </p:cNvPr>
            <p:cNvSpPr/>
            <p:nvPr/>
          </p:nvSpPr>
          <p:spPr>
            <a:xfrm>
              <a:off x="2947025" y="4889350"/>
              <a:ext cx="21400" cy="165425"/>
            </a:xfrm>
            <a:custGeom>
              <a:avLst/>
              <a:gdLst/>
              <a:ahLst/>
              <a:cxnLst/>
              <a:rect l="l" t="t" r="r" b="b"/>
              <a:pathLst>
                <a:path w="856" h="6617" extrusionOk="0">
                  <a:moveTo>
                    <a:pt x="428" y="1"/>
                  </a:moveTo>
                  <a:lnTo>
                    <a:pt x="341" y="9"/>
                  </a:lnTo>
                  <a:lnTo>
                    <a:pt x="262" y="36"/>
                  </a:lnTo>
                  <a:lnTo>
                    <a:pt x="193" y="79"/>
                  </a:lnTo>
                  <a:lnTo>
                    <a:pt x="123" y="131"/>
                  </a:lnTo>
                  <a:lnTo>
                    <a:pt x="71" y="192"/>
                  </a:lnTo>
                  <a:lnTo>
                    <a:pt x="36" y="262"/>
                  </a:lnTo>
                  <a:lnTo>
                    <a:pt x="10" y="341"/>
                  </a:lnTo>
                  <a:lnTo>
                    <a:pt x="1" y="428"/>
                  </a:lnTo>
                  <a:lnTo>
                    <a:pt x="1" y="6190"/>
                  </a:lnTo>
                  <a:lnTo>
                    <a:pt x="10" y="6277"/>
                  </a:lnTo>
                  <a:lnTo>
                    <a:pt x="36" y="6355"/>
                  </a:lnTo>
                  <a:lnTo>
                    <a:pt x="71" y="6434"/>
                  </a:lnTo>
                  <a:lnTo>
                    <a:pt x="123" y="6495"/>
                  </a:lnTo>
                  <a:lnTo>
                    <a:pt x="193" y="6547"/>
                  </a:lnTo>
                  <a:lnTo>
                    <a:pt x="262" y="6582"/>
                  </a:lnTo>
                  <a:lnTo>
                    <a:pt x="341" y="6608"/>
                  </a:lnTo>
                  <a:lnTo>
                    <a:pt x="428" y="6617"/>
                  </a:lnTo>
                  <a:lnTo>
                    <a:pt x="515" y="6608"/>
                  </a:lnTo>
                  <a:lnTo>
                    <a:pt x="594" y="6582"/>
                  </a:lnTo>
                  <a:lnTo>
                    <a:pt x="663" y="6547"/>
                  </a:lnTo>
                  <a:lnTo>
                    <a:pt x="724" y="6495"/>
                  </a:lnTo>
                  <a:lnTo>
                    <a:pt x="777" y="6434"/>
                  </a:lnTo>
                  <a:lnTo>
                    <a:pt x="820" y="6355"/>
                  </a:lnTo>
                  <a:lnTo>
                    <a:pt x="846" y="6277"/>
                  </a:lnTo>
                  <a:lnTo>
                    <a:pt x="855" y="6190"/>
                  </a:lnTo>
                  <a:lnTo>
                    <a:pt x="855" y="428"/>
                  </a:lnTo>
                  <a:lnTo>
                    <a:pt x="846" y="341"/>
                  </a:lnTo>
                  <a:lnTo>
                    <a:pt x="820" y="262"/>
                  </a:lnTo>
                  <a:lnTo>
                    <a:pt x="777" y="192"/>
                  </a:lnTo>
                  <a:lnTo>
                    <a:pt x="724" y="131"/>
                  </a:lnTo>
                  <a:lnTo>
                    <a:pt x="663" y="79"/>
                  </a:lnTo>
                  <a:lnTo>
                    <a:pt x="594" y="36"/>
                  </a:lnTo>
                  <a:lnTo>
                    <a:pt x="515" y="9"/>
                  </a:lnTo>
                  <a:lnTo>
                    <a:pt x="428" y="1"/>
                  </a:lnTo>
                  <a:close/>
                </a:path>
              </a:pathLst>
            </a:cu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75;p36">
              <a:extLst>
                <a:ext uri="{FF2B5EF4-FFF2-40B4-BE49-F238E27FC236}">
                  <a16:creationId xmlns:a16="http://schemas.microsoft.com/office/drawing/2014/main" id="{33796F31-83BD-5FF3-13D6-A688F60237AF}"/>
                </a:ext>
              </a:extLst>
            </p:cNvPr>
            <p:cNvSpPr/>
            <p:nvPr/>
          </p:nvSpPr>
          <p:spPr>
            <a:xfrm>
              <a:off x="2982125" y="4895025"/>
              <a:ext cx="21375" cy="165425"/>
            </a:xfrm>
            <a:custGeom>
              <a:avLst/>
              <a:gdLst/>
              <a:ahLst/>
              <a:cxnLst/>
              <a:rect l="l" t="t" r="r" b="b"/>
              <a:pathLst>
                <a:path w="855" h="6617" extrusionOk="0">
                  <a:moveTo>
                    <a:pt x="427" y="0"/>
                  </a:moveTo>
                  <a:lnTo>
                    <a:pt x="340" y="9"/>
                  </a:lnTo>
                  <a:lnTo>
                    <a:pt x="262" y="35"/>
                  </a:lnTo>
                  <a:lnTo>
                    <a:pt x="183" y="70"/>
                  </a:lnTo>
                  <a:lnTo>
                    <a:pt x="122" y="122"/>
                  </a:lnTo>
                  <a:lnTo>
                    <a:pt x="70" y="192"/>
                  </a:lnTo>
                  <a:lnTo>
                    <a:pt x="35" y="262"/>
                  </a:lnTo>
                  <a:lnTo>
                    <a:pt x="9" y="340"/>
                  </a:lnTo>
                  <a:lnTo>
                    <a:pt x="0" y="427"/>
                  </a:lnTo>
                  <a:lnTo>
                    <a:pt x="0" y="6189"/>
                  </a:lnTo>
                  <a:lnTo>
                    <a:pt x="9" y="6276"/>
                  </a:lnTo>
                  <a:lnTo>
                    <a:pt x="35" y="6355"/>
                  </a:lnTo>
                  <a:lnTo>
                    <a:pt x="70" y="6425"/>
                  </a:lnTo>
                  <a:lnTo>
                    <a:pt x="122" y="6494"/>
                  </a:lnTo>
                  <a:lnTo>
                    <a:pt x="183" y="6538"/>
                  </a:lnTo>
                  <a:lnTo>
                    <a:pt x="262" y="6581"/>
                  </a:lnTo>
                  <a:lnTo>
                    <a:pt x="340" y="6608"/>
                  </a:lnTo>
                  <a:lnTo>
                    <a:pt x="427" y="6616"/>
                  </a:lnTo>
                  <a:lnTo>
                    <a:pt x="515" y="6608"/>
                  </a:lnTo>
                  <a:lnTo>
                    <a:pt x="593" y="6581"/>
                  </a:lnTo>
                  <a:lnTo>
                    <a:pt x="663" y="6538"/>
                  </a:lnTo>
                  <a:lnTo>
                    <a:pt x="724" y="6494"/>
                  </a:lnTo>
                  <a:lnTo>
                    <a:pt x="776" y="6425"/>
                  </a:lnTo>
                  <a:lnTo>
                    <a:pt x="820" y="6355"/>
                  </a:lnTo>
                  <a:lnTo>
                    <a:pt x="846" y="6276"/>
                  </a:lnTo>
                  <a:lnTo>
                    <a:pt x="855" y="6189"/>
                  </a:lnTo>
                  <a:lnTo>
                    <a:pt x="855" y="427"/>
                  </a:lnTo>
                  <a:lnTo>
                    <a:pt x="846" y="340"/>
                  </a:lnTo>
                  <a:lnTo>
                    <a:pt x="820" y="262"/>
                  </a:lnTo>
                  <a:lnTo>
                    <a:pt x="776" y="192"/>
                  </a:lnTo>
                  <a:lnTo>
                    <a:pt x="724" y="122"/>
                  </a:lnTo>
                  <a:lnTo>
                    <a:pt x="663" y="70"/>
                  </a:lnTo>
                  <a:lnTo>
                    <a:pt x="593" y="35"/>
                  </a:lnTo>
                  <a:lnTo>
                    <a:pt x="515" y="9"/>
                  </a:lnTo>
                  <a:lnTo>
                    <a:pt x="427" y="0"/>
                  </a:lnTo>
                  <a:close/>
                </a:path>
              </a:pathLst>
            </a:cu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76;p36">
              <a:extLst>
                <a:ext uri="{FF2B5EF4-FFF2-40B4-BE49-F238E27FC236}">
                  <a16:creationId xmlns:a16="http://schemas.microsoft.com/office/drawing/2014/main" id="{178081E7-806B-123D-E278-52DC79C47176}"/>
                </a:ext>
              </a:extLst>
            </p:cNvPr>
            <p:cNvSpPr/>
            <p:nvPr/>
          </p:nvSpPr>
          <p:spPr>
            <a:xfrm>
              <a:off x="3017425" y="4898725"/>
              <a:ext cx="21150" cy="165425"/>
            </a:xfrm>
            <a:custGeom>
              <a:avLst/>
              <a:gdLst/>
              <a:ahLst/>
              <a:cxnLst/>
              <a:rect l="l" t="t" r="r" b="b"/>
              <a:pathLst>
                <a:path w="846" h="6617" extrusionOk="0">
                  <a:moveTo>
                    <a:pt x="419" y="1"/>
                  </a:moveTo>
                  <a:lnTo>
                    <a:pt x="340" y="9"/>
                  </a:lnTo>
                  <a:lnTo>
                    <a:pt x="253" y="35"/>
                  </a:lnTo>
                  <a:lnTo>
                    <a:pt x="183" y="70"/>
                  </a:lnTo>
                  <a:lnTo>
                    <a:pt x="122" y="123"/>
                  </a:lnTo>
                  <a:lnTo>
                    <a:pt x="70" y="192"/>
                  </a:lnTo>
                  <a:lnTo>
                    <a:pt x="27" y="262"/>
                  </a:lnTo>
                  <a:lnTo>
                    <a:pt x="9" y="340"/>
                  </a:lnTo>
                  <a:lnTo>
                    <a:pt x="0" y="428"/>
                  </a:lnTo>
                  <a:lnTo>
                    <a:pt x="0" y="6189"/>
                  </a:lnTo>
                  <a:lnTo>
                    <a:pt x="9" y="6277"/>
                  </a:lnTo>
                  <a:lnTo>
                    <a:pt x="27" y="6355"/>
                  </a:lnTo>
                  <a:lnTo>
                    <a:pt x="70" y="6425"/>
                  </a:lnTo>
                  <a:lnTo>
                    <a:pt x="122" y="6495"/>
                  </a:lnTo>
                  <a:lnTo>
                    <a:pt x="183" y="6547"/>
                  </a:lnTo>
                  <a:lnTo>
                    <a:pt x="253" y="6582"/>
                  </a:lnTo>
                  <a:lnTo>
                    <a:pt x="340" y="6608"/>
                  </a:lnTo>
                  <a:lnTo>
                    <a:pt x="419" y="6617"/>
                  </a:lnTo>
                  <a:lnTo>
                    <a:pt x="506" y="6608"/>
                  </a:lnTo>
                  <a:lnTo>
                    <a:pt x="584" y="6582"/>
                  </a:lnTo>
                  <a:lnTo>
                    <a:pt x="663" y="6547"/>
                  </a:lnTo>
                  <a:lnTo>
                    <a:pt x="724" y="6495"/>
                  </a:lnTo>
                  <a:lnTo>
                    <a:pt x="776" y="6425"/>
                  </a:lnTo>
                  <a:lnTo>
                    <a:pt x="811" y="6355"/>
                  </a:lnTo>
                  <a:lnTo>
                    <a:pt x="837" y="6277"/>
                  </a:lnTo>
                  <a:lnTo>
                    <a:pt x="846" y="6189"/>
                  </a:lnTo>
                  <a:lnTo>
                    <a:pt x="846" y="428"/>
                  </a:lnTo>
                  <a:lnTo>
                    <a:pt x="837" y="340"/>
                  </a:lnTo>
                  <a:lnTo>
                    <a:pt x="811" y="262"/>
                  </a:lnTo>
                  <a:lnTo>
                    <a:pt x="776" y="192"/>
                  </a:lnTo>
                  <a:lnTo>
                    <a:pt x="724" y="123"/>
                  </a:lnTo>
                  <a:lnTo>
                    <a:pt x="663" y="70"/>
                  </a:lnTo>
                  <a:lnTo>
                    <a:pt x="584" y="35"/>
                  </a:lnTo>
                  <a:lnTo>
                    <a:pt x="506" y="9"/>
                  </a:lnTo>
                  <a:lnTo>
                    <a:pt x="419" y="1"/>
                  </a:lnTo>
                  <a:close/>
                </a:path>
              </a:pathLst>
            </a:cu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77;p36">
              <a:extLst>
                <a:ext uri="{FF2B5EF4-FFF2-40B4-BE49-F238E27FC236}">
                  <a16:creationId xmlns:a16="http://schemas.microsoft.com/office/drawing/2014/main" id="{94E43722-11AF-6599-8C83-5A68FD91DE54}"/>
                </a:ext>
              </a:extLst>
            </p:cNvPr>
            <p:cNvSpPr/>
            <p:nvPr/>
          </p:nvSpPr>
          <p:spPr>
            <a:xfrm>
              <a:off x="3052725" y="4900675"/>
              <a:ext cx="21175" cy="165225"/>
            </a:xfrm>
            <a:custGeom>
              <a:avLst/>
              <a:gdLst/>
              <a:ahLst/>
              <a:cxnLst/>
              <a:rect l="l" t="t" r="r" b="b"/>
              <a:pathLst>
                <a:path w="847" h="6609" extrusionOk="0">
                  <a:moveTo>
                    <a:pt x="428" y="1"/>
                  </a:moveTo>
                  <a:lnTo>
                    <a:pt x="340" y="10"/>
                  </a:lnTo>
                  <a:lnTo>
                    <a:pt x="262" y="36"/>
                  </a:lnTo>
                  <a:lnTo>
                    <a:pt x="184" y="71"/>
                  </a:lnTo>
                  <a:lnTo>
                    <a:pt x="123" y="123"/>
                  </a:lnTo>
                  <a:lnTo>
                    <a:pt x="70" y="184"/>
                  </a:lnTo>
                  <a:lnTo>
                    <a:pt x="35" y="254"/>
                  </a:lnTo>
                  <a:lnTo>
                    <a:pt x="9" y="341"/>
                  </a:lnTo>
                  <a:lnTo>
                    <a:pt x="1" y="428"/>
                  </a:lnTo>
                  <a:lnTo>
                    <a:pt x="1" y="6190"/>
                  </a:lnTo>
                  <a:lnTo>
                    <a:pt x="9" y="6277"/>
                  </a:lnTo>
                  <a:lnTo>
                    <a:pt x="35" y="6355"/>
                  </a:lnTo>
                  <a:lnTo>
                    <a:pt x="70" y="6425"/>
                  </a:lnTo>
                  <a:lnTo>
                    <a:pt x="123" y="6486"/>
                  </a:lnTo>
                  <a:lnTo>
                    <a:pt x="184" y="6539"/>
                  </a:lnTo>
                  <a:lnTo>
                    <a:pt x="262" y="6582"/>
                  </a:lnTo>
                  <a:lnTo>
                    <a:pt x="340" y="6600"/>
                  </a:lnTo>
                  <a:lnTo>
                    <a:pt x="428" y="6608"/>
                  </a:lnTo>
                  <a:lnTo>
                    <a:pt x="506" y="6600"/>
                  </a:lnTo>
                  <a:lnTo>
                    <a:pt x="593" y="6582"/>
                  </a:lnTo>
                  <a:lnTo>
                    <a:pt x="663" y="6539"/>
                  </a:lnTo>
                  <a:lnTo>
                    <a:pt x="724" y="6486"/>
                  </a:lnTo>
                  <a:lnTo>
                    <a:pt x="776" y="6425"/>
                  </a:lnTo>
                  <a:lnTo>
                    <a:pt x="820" y="6355"/>
                  </a:lnTo>
                  <a:lnTo>
                    <a:pt x="846" y="6277"/>
                  </a:lnTo>
                  <a:lnTo>
                    <a:pt x="846" y="6190"/>
                  </a:lnTo>
                  <a:lnTo>
                    <a:pt x="846" y="428"/>
                  </a:lnTo>
                  <a:lnTo>
                    <a:pt x="846" y="341"/>
                  </a:lnTo>
                  <a:lnTo>
                    <a:pt x="820" y="254"/>
                  </a:lnTo>
                  <a:lnTo>
                    <a:pt x="776" y="184"/>
                  </a:lnTo>
                  <a:lnTo>
                    <a:pt x="724" y="123"/>
                  </a:lnTo>
                  <a:lnTo>
                    <a:pt x="663" y="71"/>
                  </a:lnTo>
                  <a:lnTo>
                    <a:pt x="593" y="36"/>
                  </a:lnTo>
                  <a:lnTo>
                    <a:pt x="506" y="10"/>
                  </a:lnTo>
                  <a:lnTo>
                    <a:pt x="428" y="1"/>
                  </a:lnTo>
                  <a:close/>
                </a:path>
              </a:pathLst>
            </a:cu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78;p36">
              <a:extLst>
                <a:ext uri="{FF2B5EF4-FFF2-40B4-BE49-F238E27FC236}">
                  <a16:creationId xmlns:a16="http://schemas.microsoft.com/office/drawing/2014/main" id="{089E1DD0-A28D-5F0A-8466-B5D815C2F584}"/>
                </a:ext>
              </a:extLst>
            </p:cNvPr>
            <p:cNvSpPr/>
            <p:nvPr/>
          </p:nvSpPr>
          <p:spPr>
            <a:xfrm>
              <a:off x="3088025" y="4900675"/>
              <a:ext cx="21375" cy="165225"/>
            </a:xfrm>
            <a:custGeom>
              <a:avLst/>
              <a:gdLst/>
              <a:ahLst/>
              <a:cxnLst/>
              <a:rect l="l" t="t" r="r" b="b"/>
              <a:pathLst>
                <a:path w="855" h="6609" extrusionOk="0">
                  <a:moveTo>
                    <a:pt x="428" y="1"/>
                  </a:moveTo>
                  <a:lnTo>
                    <a:pt x="341" y="10"/>
                  </a:lnTo>
                  <a:lnTo>
                    <a:pt x="262" y="36"/>
                  </a:lnTo>
                  <a:lnTo>
                    <a:pt x="192" y="71"/>
                  </a:lnTo>
                  <a:lnTo>
                    <a:pt x="131" y="123"/>
                  </a:lnTo>
                  <a:lnTo>
                    <a:pt x="79" y="184"/>
                  </a:lnTo>
                  <a:lnTo>
                    <a:pt x="35" y="254"/>
                  </a:lnTo>
                  <a:lnTo>
                    <a:pt x="9" y="341"/>
                  </a:lnTo>
                  <a:lnTo>
                    <a:pt x="1" y="428"/>
                  </a:lnTo>
                  <a:lnTo>
                    <a:pt x="1" y="6190"/>
                  </a:lnTo>
                  <a:lnTo>
                    <a:pt x="9" y="6277"/>
                  </a:lnTo>
                  <a:lnTo>
                    <a:pt x="35" y="6355"/>
                  </a:lnTo>
                  <a:lnTo>
                    <a:pt x="79" y="6425"/>
                  </a:lnTo>
                  <a:lnTo>
                    <a:pt x="131" y="6486"/>
                  </a:lnTo>
                  <a:lnTo>
                    <a:pt x="192" y="6539"/>
                  </a:lnTo>
                  <a:lnTo>
                    <a:pt x="262" y="6582"/>
                  </a:lnTo>
                  <a:lnTo>
                    <a:pt x="341" y="6600"/>
                  </a:lnTo>
                  <a:lnTo>
                    <a:pt x="428" y="6608"/>
                  </a:lnTo>
                  <a:lnTo>
                    <a:pt x="515" y="6600"/>
                  </a:lnTo>
                  <a:lnTo>
                    <a:pt x="593" y="6582"/>
                  </a:lnTo>
                  <a:lnTo>
                    <a:pt x="663" y="6539"/>
                  </a:lnTo>
                  <a:lnTo>
                    <a:pt x="733" y="6486"/>
                  </a:lnTo>
                  <a:lnTo>
                    <a:pt x="785" y="6425"/>
                  </a:lnTo>
                  <a:lnTo>
                    <a:pt x="820" y="6355"/>
                  </a:lnTo>
                  <a:lnTo>
                    <a:pt x="846" y="6277"/>
                  </a:lnTo>
                  <a:lnTo>
                    <a:pt x="855" y="6190"/>
                  </a:lnTo>
                  <a:lnTo>
                    <a:pt x="855" y="428"/>
                  </a:lnTo>
                  <a:lnTo>
                    <a:pt x="846" y="341"/>
                  </a:lnTo>
                  <a:lnTo>
                    <a:pt x="820" y="254"/>
                  </a:lnTo>
                  <a:lnTo>
                    <a:pt x="785" y="184"/>
                  </a:lnTo>
                  <a:lnTo>
                    <a:pt x="733" y="123"/>
                  </a:lnTo>
                  <a:lnTo>
                    <a:pt x="663" y="71"/>
                  </a:lnTo>
                  <a:lnTo>
                    <a:pt x="593" y="36"/>
                  </a:lnTo>
                  <a:lnTo>
                    <a:pt x="515" y="10"/>
                  </a:lnTo>
                  <a:lnTo>
                    <a:pt x="428" y="1"/>
                  </a:lnTo>
                  <a:close/>
                </a:path>
              </a:pathLst>
            </a:cu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79;p36">
              <a:extLst>
                <a:ext uri="{FF2B5EF4-FFF2-40B4-BE49-F238E27FC236}">
                  <a16:creationId xmlns:a16="http://schemas.microsoft.com/office/drawing/2014/main" id="{BE849E77-EA52-EA17-C6E0-9C68582470D5}"/>
                </a:ext>
              </a:extLst>
            </p:cNvPr>
            <p:cNvSpPr/>
            <p:nvPr/>
          </p:nvSpPr>
          <p:spPr>
            <a:xfrm>
              <a:off x="3123325" y="4898725"/>
              <a:ext cx="21375" cy="165425"/>
            </a:xfrm>
            <a:custGeom>
              <a:avLst/>
              <a:gdLst/>
              <a:ahLst/>
              <a:cxnLst/>
              <a:rect l="l" t="t" r="r" b="b"/>
              <a:pathLst>
                <a:path w="855" h="6617" extrusionOk="0">
                  <a:moveTo>
                    <a:pt x="428" y="1"/>
                  </a:moveTo>
                  <a:lnTo>
                    <a:pt x="341" y="9"/>
                  </a:lnTo>
                  <a:lnTo>
                    <a:pt x="262" y="35"/>
                  </a:lnTo>
                  <a:lnTo>
                    <a:pt x="192" y="70"/>
                  </a:lnTo>
                  <a:lnTo>
                    <a:pt x="131" y="123"/>
                  </a:lnTo>
                  <a:lnTo>
                    <a:pt x="79" y="192"/>
                  </a:lnTo>
                  <a:lnTo>
                    <a:pt x="36" y="262"/>
                  </a:lnTo>
                  <a:lnTo>
                    <a:pt x="9" y="340"/>
                  </a:lnTo>
                  <a:lnTo>
                    <a:pt x="1" y="428"/>
                  </a:lnTo>
                  <a:lnTo>
                    <a:pt x="1" y="6189"/>
                  </a:lnTo>
                  <a:lnTo>
                    <a:pt x="9" y="6277"/>
                  </a:lnTo>
                  <a:lnTo>
                    <a:pt x="36" y="6355"/>
                  </a:lnTo>
                  <a:lnTo>
                    <a:pt x="79" y="6425"/>
                  </a:lnTo>
                  <a:lnTo>
                    <a:pt x="131" y="6495"/>
                  </a:lnTo>
                  <a:lnTo>
                    <a:pt x="192" y="6547"/>
                  </a:lnTo>
                  <a:lnTo>
                    <a:pt x="262" y="6582"/>
                  </a:lnTo>
                  <a:lnTo>
                    <a:pt x="341" y="6608"/>
                  </a:lnTo>
                  <a:lnTo>
                    <a:pt x="428" y="6617"/>
                  </a:lnTo>
                  <a:lnTo>
                    <a:pt x="515" y="6608"/>
                  </a:lnTo>
                  <a:lnTo>
                    <a:pt x="593" y="6582"/>
                  </a:lnTo>
                  <a:lnTo>
                    <a:pt x="672" y="6547"/>
                  </a:lnTo>
                  <a:lnTo>
                    <a:pt x="733" y="6495"/>
                  </a:lnTo>
                  <a:lnTo>
                    <a:pt x="785" y="6425"/>
                  </a:lnTo>
                  <a:lnTo>
                    <a:pt x="820" y="6355"/>
                  </a:lnTo>
                  <a:lnTo>
                    <a:pt x="846" y="6277"/>
                  </a:lnTo>
                  <a:lnTo>
                    <a:pt x="855" y="6189"/>
                  </a:lnTo>
                  <a:lnTo>
                    <a:pt x="855" y="428"/>
                  </a:lnTo>
                  <a:lnTo>
                    <a:pt x="846" y="340"/>
                  </a:lnTo>
                  <a:lnTo>
                    <a:pt x="820" y="262"/>
                  </a:lnTo>
                  <a:lnTo>
                    <a:pt x="785" y="192"/>
                  </a:lnTo>
                  <a:lnTo>
                    <a:pt x="733" y="123"/>
                  </a:lnTo>
                  <a:lnTo>
                    <a:pt x="672" y="70"/>
                  </a:lnTo>
                  <a:lnTo>
                    <a:pt x="593" y="35"/>
                  </a:lnTo>
                  <a:lnTo>
                    <a:pt x="515" y="9"/>
                  </a:lnTo>
                  <a:lnTo>
                    <a:pt x="428" y="1"/>
                  </a:lnTo>
                  <a:close/>
                </a:path>
              </a:pathLst>
            </a:cu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80;p36">
              <a:extLst>
                <a:ext uri="{FF2B5EF4-FFF2-40B4-BE49-F238E27FC236}">
                  <a16:creationId xmlns:a16="http://schemas.microsoft.com/office/drawing/2014/main" id="{6CCCE749-7226-3E58-7858-58AE10BAC0CE}"/>
                </a:ext>
              </a:extLst>
            </p:cNvPr>
            <p:cNvSpPr/>
            <p:nvPr/>
          </p:nvSpPr>
          <p:spPr>
            <a:xfrm>
              <a:off x="3158625" y="4895025"/>
              <a:ext cx="21400" cy="165425"/>
            </a:xfrm>
            <a:custGeom>
              <a:avLst/>
              <a:gdLst/>
              <a:ahLst/>
              <a:cxnLst/>
              <a:rect l="l" t="t" r="r" b="b"/>
              <a:pathLst>
                <a:path w="856" h="6617" extrusionOk="0">
                  <a:moveTo>
                    <a:pt x="428" y="0"/>
                  </a:moveTo>
                  <a:lnTo>
                    <a:pt x="341" y="9"/>
                  </a:lnTo>
                  <a:lnTo>
                    <a:pt x="262" y="35"/>
                  </a:lnTo>
                  <a:lnTo>
                    <a:pt x="193" y="70"/>
                  </a:lnTo>
                  <a:lnTo>
                    <a:pt x="123" y="122"/>
                  </a:lnTo>
                  <a:lnTo>
                    <a:pt x="71" y="192"/>
                  </a:lnTo>
                  <a:lnTo>
                    <a:pt x="36" y="262"/>
                  </a:lnTo>
                  <a:lnTo>
                    <a:pt x="10" y="340"/>
                  </a:lnTo>
                  <a:lnTo>
                    <a:pt x="1" y="427"/>
                  </a:lnTo>
                  <a:lnTo>
                    <a:pt x="1" y="6189"/>
                  </a:lnTo>
                  <a:lnTo>
                    <a:pt x="10" y="6276"/>
                  </a:lnTo>
                  <a:lnTo>
                    <a:pt x="36" y="6355"/>
                  </a:lnTo>
                  <a:lnTo>
                    <a:pt x="71" y="6425"/>
                  </a:lnTo>
                  <a:lnTo>
                    <a:pt x="123" y="6494"/>
                  </a:lnTo>
                  <a:lnTo>
                    <a:pt x="193" y="6538"/>
                  </a:lnTo>
                  <a:lnTo>
                    <a:pt x="262" y="6581"/>
                  </a:lnTo>
                  <a:lnTo>
                    <a:pt x="341" y="6608"/>
                  </a:lnTo>
                  <a:lnTo>
                    <a:pt x="428" y="6616"/>
                  </a:lnTo>
                  <a:lnTo>
                    <a:pt x="515" y="6608"/>
                  </a:lnTo>
                  <a:lnTo>
                    <a:pt x="594" y="6581"/>
                  </a:lnTo>
                  <a:lnTo>
                    <a:pt x="663" y="6538"/>
                  </a:lnTo>
                  <a:lnTo>
                    <a:pt x="724" y="6494"/>
                  </a:lnTo>
                  <a:lnTo>
                    <a:pt x="777" y="6425"/>
                  </a:lnTo>
                  <a:lnTo>
                    <a:pt x="820" y="6355"/>
                  </a:lnTo>
                  <a:lnTo>
                    <a:pt x="846" y="6276"/>
                  </a:lnTo>
                  <a:lnTo>
                    <a:pt x="855" y="6189"/>
                  </a:lnTo>
                  <a:lnTo>
                    <a:pt x="855" y="427"/>
                  </a:lnTo>
                  <a:lnTo>
                    <a:pt x="846" y="340"/>
                  </a:lnTo>
                  <a:lnTo>
                    <a:pt x="820" y="262"/>
                  </a:lnTo>
                  <a:lnTo>
                    <a:pt x="777" y="192"/>
                  </a:lnTo>
                  <a:lnTo>
                    <a:pt x="724" y="122"/>
                  </a:lnTo>
                  <a:lnTo>
                    <a:pt x="663" y="70"/>
                  </a:lnTo>
                  <a:lnTo>
                    <a:pt x="594" y="35"/>
                  </a:lnTo>
                  <a:lnTo>
                    <a:pt x="515" y="9"/>
                  </a:lnTo>
                  <a:lnTo>
                    <a:pt x="428" y="0"/>
                  </a:lnTo>
                  <a:close/>
                </a:path>
              </a:pathLst>
            </a:cu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81;p36">
              <a:extLst>
                <a:ext uri="{FF2B5EF4-FFF2-40B4-BE49-F238E27FC236}">
                  <a16:creationId xmlns:a16="http://schemas.microsoft.com/office/drawing/2014/main" id="{05746940-2C9D-816F-F7F2-D544138F25F3}"/>
                </a:ext>
              </a:extLst>
            </p:cNvPr>
            <p:cNvSpPr/>
            <p:nvPr/>
          </p:nvSpPr>
          <p:spPr>
            <a:xfrm>
              <a:off x="3193725" y="4889350"/>
              <a:ext cx="21375" cy="165425"/>
            </a:xfrm>
            <a:custGeom>
              <a:avLst/>
              <a:gdLst/>
              <a:ahLst/>
              <a:cxnLst/>
              <a:rect l="l" t="t" r="r" b="b"/>
              <a:pathLst>
                <a:path w="855" h="6617" extrusionOk="0">
                  <a:moveTo>
                    <a:pt x="427" y="1"/>
                  </a:moveTo>
                  <a:lnTo>
                    <a:pt x="340" y="9"/>
                  </a:lnTo>
                  <a:lnTo>
                    <a:pt x="262" y="36"/>
                  </a:lnTo>
                  <a:lnTo>
                    <a:pt x="192" y="79"/>
                  </a:lnTo>
                  <a:lnTo>
                    <a:pt x="122" y="131"/>
                  </a:lnTo>
                  <a:lnTo>
                    <a:pt x="70" y="192"/>
                  </a:lnTo>
                  <a:lnTo>
                    <a:pt x="35" y="262"/>
                  </a:lnTo>
                  <a:lnTo>
                    <a:pt x="9" y="341"/>
                  </a:lnTo>
                  <a:lnTo>
                    <a:pt x="0" y="428"/>
                  </a:lnTo>
                  <a:lnTo>
                    <a:pt x="0" y="6190"/>
                  </a:lnTo>
                  <a:lnTo>
                    <a:pt x="9" y="6277"/>
                  </a:lnTo>
                  <a:lnTo>
                    <a:pt x="35" y="6355"/>
                  </a:lnTo>
                  <a:lnTo>
                    <a:pt x="70" y="6434"/>
                  </a:lnTo>
                  <a:lnTo>
                    <a:pt x="122" y="6495"/>
                  </a:lnTo>
                  <a:lnTo>
                    <a:pt x="192" y="6547"/>
                  </a:lnTo>
                  <a:lnTo>
                    <a:pt x="262" y="6582"/>
                  </a:lnTo>
                  <a:lnTo>
                    <a:pt x="340" y="6608"/>
                  </a:lnTo>
                  <a:lnTo>
                    <a:pt x="427" y="6617"/>
                  </a:lnTo>
                  <a:lnTo>
                    <a:pt x="515" y="6608"/>
                  </a:lnTo>
                  <a:lnTo>
                    <a:pt x="593" y="6582"/>
                  </a:lnTo>
                  <a:lnTo>
                    <a:pt x="663" y="6547"/>
                  </a:lnTo>
                  <a:lnTo>
                    <a:pt x="724" y="6495"/>
                  </a:lnTo>
                  <a:lnTo>
                    <a:pt x="776" y="6434"/>
                  </a:lnTo>
                  <a:lnTo>
                    <a:pt x="820" y="6355"/>
                  </a:lnTo>
                  <a:lnTo>
                    <a:pt x="846" y="6277"/>
                  </a:lnTo>
                  <a:lnTo>
                    <a:pt x="854" y="6190"/>
                  </a:lnTo>
                  <a:lnTo>
                    <a:pt x="854" y="428"/>
                  </a:lnTo>
                  <a:lnTo>
                    <a:pt x="846" y="341"/>
                  </a:lnTo>
                  <a:lnTo>
                    <a:pt x="820" y="262"/>
                  </a:lnTo>
                  <a:lnTo>
                    <a:pt x="776" y="192"/>
                  </a:lnTo>
                  <a:lnTo>
                    <a:pt x="724" y="131"/>
                  </a:lnTo>
                  <a:lnTo>
                    <a:pt x="663" y="79"/>
                  </a:lnTo>
                  <a:lnTo>
                    <a:pt x="593" y="36"/>
                  </a:lnTo>
                  <a:lnTo>
                    <a:pt x="515" y="9"/>
                  </a:lnTo>
                  <a:lnTo>
                    <a:pt x="427" y="1"/>
                  </a:lnTo>
                  <a:close/>
                </a:path>
              </a:pathLst>
            </a:cu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82;p36">
              <a:extLst>
                <a:ext uri="{FF2B5EF4-FFF2-40B4-BE49-F238E27FC236}">
                  <a16:creationId xmlns:a16="http://schemas.microsoft.com/office/drawing/2014/main" id="{DD991996-DDAF-65BA-8829-22CC0AEEF06E}"/>
                </a:ext>
              </a:extLst>
            </p:cNvPr>
            <p:cNvSpPr/>
            <p:nvPr/>
          </p:nvSpPr>
          <p:spPr>
            <a:xfrm>
              <a:off x="3228575" y="4881950"/>
              <a:ext cx="21175" cy="165425"/>
            </a:xfrm>
            <a:custGeom>
              <a:avLst/>
              <a:gdLst/>
              <a:ahLst/>
              <a:cxnLst/>
              <a:rect l="l" t="t" r="r" b="b"/>
              <a:pathLst>
                <a:path w="847" h="6617" extrusionOk="0">
                  <a:moveTo>
                    <a:pt x="419" y="0"/>
                  </a:moveTo>
                  <a:lnTo>
                    <a:pt x="341" y="9"/>
                  </a:lnTo>
                  <a:lnTo>
                    <a:pt x="254" y="35"/>
                  </a:lnTo>
                  <a:lnTo>
                    <a:pt x="184" y="79"/>
                  </a:lnTo>
                  <a:lnTo>
                    <a:pt x="123" y="122"/>
                  </a:lnTo>
                  <a:lnTo>
                    <a:pt x="71" y="192"/>
                  </a:lnTo>
                  <a:lnTo>
                    <a:pt x="36" y="262"/>
                  </a:lnTo>
                  <a:lnTo>
                    <a:pt x="10" y="340"/>
                  </a:lnTo>
                  <a:lnTo>
                    <a:pt x="1" y="427"/>
                  </a:lnTo>
                  <a:lnTo>
                    <a:pt x="1" y="6189"/>
                  </a:lnTo>
                  <a:lnTo>
                    <a:pt x="10" y="6276"/>
                  </a:lnTo>
                  <a:lnTo>
                    <a:pt x="36" y="6355"/>
                  </a:lnTo>
                  <a:lnTo>
                    <a:pt x="71" y="6425"/>
                  </a:lnTo>
                  <a:lnTo>
                    <a:pt x="123" y="6494"/>
                  </a:lnTo>
                  <a:lnTo>
                    <a:pt x="184" y="6547"/>
                  </a:lnTo>
                  <a:lnTo>
                    <a:pt x="254" y="6581"/>
                  </a:lnTo>
                  <a:lnTo>
                    <a:pt x="341" y="6608"/>
                  </a:lnTo>
                  <a:lnTo>
                    <a:pt x="419" y="6616"/>
                  </a:lnTo>
                  <a:lnTo>
                    <a:pt x="506" y="6608"/>
                  </a:lnTo>
                  <a:lnTo>
                    <a:pt x="594" y="6581"/>
                  </a:lnTo>
                  <a:lnTo>
                    <a:pt x="663" y="6547"/>
                  </a:lnTo>
                  <a:lnTo>
                    <a:pt x="724" y="6494"/>
                  </a:lnTo>
                  <a:lnTo>
                    <a:pt x="777" y="6425"/>
                  </a:lnTo>
                  <a:lnTo>
                    <a:pt x="812" y="6355"/>
                  </a:lnTo>
                  <a:lnTo>
                    <a:pt x="838" y="6276"/>
                  </a:lnTo>
                  <a:lnTo>
                    <a:pt x="846" y="6189"/>
                  </a:lnTo>
                  <a:lnTo>
                    <a:pt x="846" y="427"/>
                  </a:lnTo>
                  <a:lnTo>
                    <a:pt x="838" y="340"/>
                  </a:lnTo>
                  <a:lnTo>
                    <a:pt x="812" y="262"/>
                  </a:lnTo>
                  <a:lnTo>
                    <a:pt x="777" y="192"/>
                  </a:lnTo>
                  <a:lnTo>
                    <a:pt x="724" y="122"/>
                  </a:lnTo>
                  <a:lnTo>
                    <a:pt x="663" y="79"/>
                  </a:lnTo>
                  <a:lnTo>
                    <a:pt x="594" y="35"/>
                  </a:lnTo>
                  <a:lnTo>
                    <a:pt x="506" y="9"/>
                  </a:lnTo>
                  <a:lnTo>
                    <a:pt x="419" y="0"/>
                  </a:lnTo>
                  <a:close/>
                </a:path>
              </a:pathLst>
            </a:cu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83;p36">
              <a:extLst>
                <a:ext uri="{FF2B5EF4-FFF2-40B4-BE49-F238E27FC236}">
                  <a16:creationId xmlns:a16="http://schemas.microsoft.com/office/drawing/2014/main" id="{16DC8819-9561-A236-2065-F2713A61EE9B}"/>
                </a:ext>
              </a:extLst>
            </p:cNvPr>
            <p:cNvSpPr/>
            <p:nvPr/>
          </p:nvSpPr>
          <p:spPr>
            <a:xfrm>
              <a:off x="3263025" y="4872575"/>
              <a:ext cx="21150" cy="165425"/>
            </a:xfrm>
            <a:custGeom>
              <a:avLst/>
              <a:gdLst/>
              <a:ahLst/>
              <a:cxnLst/>
              <a:rect l="l" t="t" r="r" b="b"/>
              <a:pathLst>
                <a:path w="846" h="6617" extrusionOk="0">
                  <a:moveTo>
                    <a:pt x="427" y="1"/>
                  </a:moveTo>
                  <a:lnTo>
                    <a:pt x="340" y="9"/>
                  </a:lnTo>
                  <a:lnTo>
                    <a:pt x="262" y="35"/>
                  </a:lnTo>
                  <a:lnTo>
                    <a:pt x="183" y="79"/>
                  </a:lnTo>
                  <a:lnTo>
                    <a:pt x="122" y="131"/>
                  </a:lnTo>
                  <a:lnTo>
                    <a:pt x="70" y="192"/>
                  </a:lnTo>
                  <a:lnTo>
                    <a:pt x="35" y="262"/>
                  </a:lnTo>
                  <a:lnTo>
                    <a:pt x="9" y="340"/>
                  </a:lnTo>
                  <a:lnTo>
                    <a:pt x="0" y="428"/>
                  </a:lnTo>
                  <a:lnTo>
                    <a:pt x="0" y="6189"/>
                  </a:lnTo>
                  <a:lnTo>
                    <a:pt x="9" y="6277"/>
                  </a:lnTo>
                  <a:lnTo>
                    <a:pt x="35" y="6355"/>
                  </a:lnTo>
                  <a:lnTo>
                    <a:pt x="70" y="6433"/>
                  </a:lnTo>
                  <a:lnTo>
                    <a:pt x="122" y="6494"/>
                  </a:lnTo>
                  <a:lnTo>
                    <a:pt x="183" y="6547"/>
                  </a:lnTo>
                  <a:lnTo>
                    <a:pt x="262" y="6582"/>
                  </a:lnTo>
                  <a:lnTo>
                    <a:pt x="340" y="6608"/>
                  </a:lnTo>
                  <a:lnTo>
                    <a:pt x="427" y="6617"/>
                  </a:lnTo>
                  <a:lnTo>
                    <a:pt x="506" y="6608"/>
                  </a:lnTo>
                  <a:lnTo>
                    <a:pt x="593" y="6582"/>
                  </a:lnTo>
                  <a:lnTo>
                    <a:pt x="663" y="6547"/>
                  </a:lnTo>
                  <a:lnTo>
                    <a:pt x="724" y="6494"/>
                  </a:lnTo>
                  <a:lnTo>
                    <a:pt x="776" y="6433"/>
                  </a:lnTo>
                  <a:lnTo>
                    <a:pt x="819" y="6355"/>
                  </a:lnTo>
                  <a:lnTo>
                    <a:pt x="837" y="6277"/>
                  </a:lnTo>
                  <a:lnTo>
                    <a:pt x="846" y="6189"/>
                  </a:lnTo>
                  <a:lnTo>
                    <a:pt x="846" y="428"/>
                  </a:lnTo>
                  <a:lnTo>
                    <a:pt x="837" y="340"/>
                  </a:lnTo>
                  <a:lnTo>
                    <a:pt x="819" y="262"/>
                  </a:lnTo>
                  <a:lnTo>
                    <a:pt x="776" y="192"/>
                  </a:lnTo>
                  <a:lnTo>
                    <a:pt x="724" y="131"/>
                  </a:lnTo>
                  <a:lnTo>
                    <a:pt x="663" y="79"/>
                  </a:lnTo>
                  <a:lnTo>
                    <a:pt x="593" y="35"/>
                  </a:lnTo>
                  <a:lnTo>
                    <a:pt x="506" y="9"/>
                  </a:lnTo>
                  <a:lnTo>
                    <a:pt x="427" y="1"/>
                  </a:lnTo>
                  <a:close/>
                </a:path>
              </a:pathLst>
            </a:cu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484;p36">
              <a:extLst>
                <a:ext uri="{FF2B5EF4-FFF2-40B4-BE49-F238E27FC236}">
                  <a16:creationId xmlns:a16="http://schemas.microsoft.com/office/drawing/2014/main" id="{9AB26AFB-5A5F-2646-93B9-35F6CF014F3A}"/>
                </a:ext>
              </a:extLst>
            </p:cNvPr>
            <p:cNvSpPr/>
            <p:nvPr/>
          </p:nvSpPr>
          <p:spPr>
            <a:xfrm>
              <a:off x="3297000" y="4861450"/>
              <a:ext cx="21400" cy="165425"/>
            </a:xfrm>
            <a:custGeom>
              <a:avLst/>
              <a:gdLst/>
              <a:ahLst/>
              <a:cxnLst/>
              <a:rect l="l" t="t" r="r" b="b"/>
              <a:pathLst>
                <a:path w="856" h="6617" extrusionOk="0">
                  <a:moveTo>
                    <a:pt x="428" y="1"/>
                  </a:moveTo>
                  <a:lnTo>
                    <a:pt x="341" y="10"/>
                  </a:lnTo>
                  <a:lnTo>
                    <a:pt x="262" y="36"/>
                  </a:lnTo>
                  <a:lnTo>
                    <a:pt x="193" y="71"/>
                  </a:lnTo>
                  <a:lnTo>
                    <a:pt x="123" y="123"/>
                  </a:lnTo>
                  <a:lnTo>
                    <a:pt x="71" y="193"/>
                  </a:lnTo>
                  <a:lnTo>
                    <a:pt x="36" y="262"/>
                  </a:lnTo>
                  <a:lnTo>
                    <a:pt x="10" y="341"/>
                  </a:lnTo>
                  <a:lnTo>
                    <a:pt x="1" y="428"/>
                  </a:lnTo>
                  <a:lnTo>
                    <a:pt x="1" y="6190"/>
                  </a:lnTo>
                  <a:lnTo>
                    <a:pt x="10" y="6277"/>
                  </a:lnTo>
                  <a:lnTo>
                    <a:pt x="36" y="6355"/>
                  </a:lnTo>
                  <a:lnTo>
                    <a:pt x="71" y="6425"/>
                  </a:lnTo>
                  <a:lnTo>
                    <a:pt x="123" y="6495"/>
                  </a:lnTo>
                  <a:lnTo>
                    <a:pt x="193" y="6547"/>
                  </a:lnTo>
                  <a:lnTo>
                    <a:pt x="262" y="6582"/>
                  </a:lnTo>
                  <a:lnTo>
                    <a:pt x="341" y="6608"/>
                  </a:lnTo>
                  <a:lnTo>
                    <a:pt x="428" y="6617"/>
                  </a:lnTo>
                  <a:lnTo>
                    <a:pt x="515" y="6608"/>
                  </a:lnTo>
                  <a:lnTo>
                    <a:pt x="594" y="6582"/>
                  </a:lnTo>
                  <a:lnTo>
                    <a:pt x="663" y="6547"/>
                  </a:lnTo>
                  <a:lnTo>
                    <a:pt x="724" y="6495"/>
                  </a:lnTo>
                  <a:lnTo>
                    <a:pt x="777" y="6425"/>
                  </a:lnTo>
                  <a:lnTo>
                    <a:pt x="820" y="6355"/>
                  </a:lnTo>
                  <a:lnTo>
                    <a:pt x="846" y="6277"/>
                  </a:lnTo>
                  <a:lnTo>
                    <a:pt x="855" y="6190"/>
                  </a:lnTo>
                  <a:lnTo>
                    <a:pt x="855" y="428"/>
                  </a:lnTo>
                  <a:lnTo>
                    <a:pt x="846" y="341"/>
                  </a:lnTo>
                  <a:lnTo>
                    <a:pt x="820" y="262"/>
                  </a:lnTo>
                  <a:lnTo>
                    <a:pt x="777" y="193"/>
                  </a:lnTo>
                  <a:lnTo>
                    <a:pt x="724" y="123"/>
                  </a:lnTo>
                  <a:lnTo>
                    <a:pt x="663" y="71"/>
                  </a:lnTo>
                  <a:lnTo>
                    <a:pt x="594" y="36"/>
                  </a:lnTo>
                  <a:lnTo>
                    <a:pt x="515" y="10"/>
                  </a:lnTo>
                  <a:lnTo>
                    <a:pt x="428" y="1"/>
                  </a:lnTo>
                  <a:close/>
                </a:path>
              </a:pathLst>
            </a:cu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85;p36">
              <a:extLst>
                <a:ext uri="{FF2B5EF4-FFF2-40B4-BE49-F238E27FC236}">
                  <a16:creationId xmlns:a16="http://schemas.microsoft.com/office/drawing/2014/main" id="{E50A0E67-801A-480C-73A2-21AFEB449A18}"/>
                </a:ext>
              </a:extLst>
            </p:cNvPr>
            <p:cNvSpPr/>
            <p:nvPr/>
          </p:nvSpPr>
          <p:spPr>
            <a:xfrm>
              <a:off x="3066900" y="5117525"/>
              <a:ext cx="254975" cy="271550"/>
            </a:xfrm>
            <a:custGeom>
              <a:avLst/>
              <a:gdLst/>
              <a:ahLst/>
              <a:cxnLst/>
              <a:rect l="l" t="t" r="r" b="b"/>
              <a:pathLst>
                <a:path w="10199" h="10862" extrusionOk="0">
                  <a:moveTo>
                    <a:pt x="9571" y="0"/>
                  </a:moveTo>
                  <a:lnTo>
                    <a:pt x="9501" y="18"/>
                  </a:lnTo>
                  <a:lnTo>
                    <a:pt x="9440" y="35"/>
                  </a:lnTo>
                  <a:lnTo>
                    <a:pt x="8900" y="218"/>
                  </a:lnTo>
                  <a:lnTo>
                    <a:pt x="8359" y="401"/>
                  </a:lnTo>
                  <a:lnTo>
                    <a:pt x="7819" y="558"/>
                  </a:lnTo>
                  <a:lnTo>
                    <a:pt x="7270" y="715"/>
                  </a:lnTo>
                  <a:lnTo>
                    <a:pt x="6729" y="854"/>
                  </a:lnTo>
                  <a:lnTo>
                    <a:pt x="6172" y="976"/>
                  </a:lnTo>
                  <a:lnTo>
                    <a:pt x="5622" y="1090"/>
                  </a:lnTo>
                  <a:lnTo>
                    <a:pt x="5065" y="1194"/>
                  </a:lnTo>
                  <a:lnTo>
                    <a:pt x="4507" y="1290"/>
                  </a:lnTo>
                  <a:lnTo>
                    <a:pt x="3949" y="1369"/>
                  </a:lnTo>
                  <a:lnTo>
                    <a:pt x="3391" y="1430"/>
                  </a:lnTo>
                  <a:lnTo>
                    <a:pt x="2833" y="1491"/>
                  </a:lnTo>
                  <a:lnTo>
                    <a:pt x="2266" y="1534"/>
                  </a:lnTo>
                  <a:lnTo>
                    <a:pt x="1700" y="1560"/>
                  </a:lnTo>
                  <a:lnTo>
                    <a:pt x="1133" y="1578"/>
                  </a:lnTo>
                  <a:lnTo>
                    <a:pt x="567" y="1587"/>
                  </a:lnTo>
                  <a:lnTo>
                    <a:pt x="506" y="1587"/>
                  </a:lnTo>
                  <a:lnTo>
                    <a:pt x="453" y="1595"/>
                  </a:lnTo>
                  <a:lnTo>
                    <a:pt x="392" y="1613"/>
                  </a:lnTo>
                  <a:lnTo>
                    <a:pt x="349" y="1630"/>
                  </a:lnTo>
                  <a:lnTo>
                    <a:pt x="296" y="1656"/>
                  </a:lnTo>
                  <a:lnTo>
                    <a:pt x="244" y="1682"/>
                  </a:lnTo>
                  <a:lnTo>
                    <a:pt x="166" y="1752"/>
                  </a:lnTo>
                  <a:lnTo>
                    <a:pt x="96" y="1839"/>
                  </a:lnTo>
                  <a:lnTo>
                    <a:pt x="70" y="1883"/>
                  </a:lnTo>
                  <a:lnTo>
                    <a:pt x="44" y="1935"/>
                  </a:lnTo>
                  <a:lnTo>
                    <a:pt x="26" y="1988"/>
                  </a:lnTo>
                  <a:lnTo>
                    <a:pt x="9" y="2040"/>
                  </a:lnTo>
                  <a:lnTo>
                    <a:pt x="0" y="2092"/>
                  </a:lnTo>
                  <a:lnTo>
                    <a:pt x="0" y="2153"/>
                  </a:lnTo>
                  <a:lnTo>
                    <a:pt x="0" y="10295"/>
                  </a:lnTo>
                  <a:lnTo>
                    <a:pt x="0" y="10356"/>
                  </a:lnTo>
                  <a:lnTo>
                    <a:pt x="9" y="10408"/>
                  </a:lnTo>
                  <a:lnTo>
                    <a:pt x="26" y="10469"/>
                  </a:lnTo>
                  <a:lnTo>
                    <a:pt x="44" y="10521"/>
                  </a:lnTo>
                  <a:lnTo>
                    <a:pt x="70" y="10565"/>
                  </a:lnTo>
                  <a:lnTo>
                    <a:pt x="96" y="10617"/>
                  </a:lnTo>
                  <a:lnTo>
                    <a:pt x="166" y="10696"/>
                  </a:lnTo>
                  <a:lnTo>
                    <a:pt x="244" y="10765"/>
                  </a:lnTo>
                  <a:lnTo>
                    <a:pt x="296" y="10791"/>
                  </a:lnTo>
                  <a:lnTo>
                    <a:pt x="349" y="10818"/>
                  </a:lnTo>
                  <a:lnTo>
                    <a:pt x="392" y="10835"/>
                  </a:lnTo>
                  <a:lnTo>
                    <a:pt x="453" y="10852"/>
                  </a:lnTo>
                  <a:lnTo>
                    <a:pt x="506" y="10861"/>
                  </a:lnTo>
                  <a:lnTo>
                    <a:pt x="1159" y="10861"/>
                  </a:lnTo>
                  <a:lnTo>
                    <a:pt x="1752" y="10835"/>
                  </a:lnTo>
                  <a:lnTo>
                    <a:pt x="2336" y="10809"/>
                  </a:lnTo>
                  <a:lnTo>
                    <a:pt x="2929" y="10765"/>
                  </a:lnTo>
                  <a:lnTo>
                    <a:pt x="3513" y="10704"/>
                  </a:lnTo>
                  <a:lnTo>
                    <a:pt x="4097" y="10635"/>
                  </a:lnTo>
                  <a:lnTo>
                    <a:pt x="4681" y="10556"/>
                  </a:lnTo>
                  <a:lnTo>
                    <a:pt x="5265" y="10460"/>
                  </a:lnTo>
                  <a:lnTo>
                    <a:pt x="5840" y="10356"/>
                  </a:lnTo>
                  <a:lnTo>
                    <a:pt x="6424" y="10234"/>
                  </a:lnTo>
                  <a:lnTo>
                    <a:pt x="6991" y="10103"/>
                  </a:lnTo>
                  <a:lnTo>
                    <a:pt x="7566" y="9955"/>
                  </a:lnTo>
                  <a:lnTo>
                    <a:pt x="8133" y="9798"/>
                  </a:lnTo>
                  <a:lnTo>
                    <a:pt x="8699" y="9623"/>
                  </a:lnTo>
                  <a:lnTo>
                    <a:pt x="9266" y="9440"/>
                  </a:lnTo>
                  <a:lnTo>
                    <a:pt x="9824" y="9249"/>
                  </a:lnTo>
                  <a:lnTo>
                    <a:pt x="9902" y="9214"/>
                  </a:lnTo>
                  <a:lnTo>
                    <a:pt x="9981" y="9161"/>
                  </a:lnTo>
                  <a:lnTo>
                    <a:pt x="10042" y="9109"/>
                  </a:lnTo>
                  <a:lnTo>
                    <a:pt x="10094" y="9039"/>
                  </a:lnTo>
                  <a:lnTo>
                    <a:pt x="10138" y="8970"/>
                  </a:lnTo>
                  <a:lnTo>
                    <a:pt x="10172" y="8891"/>
                  </a:lnTo>
                  <a:lnTo>
                    <a:pt x="10190" y="8804"/>
                  </a:lnTo>
                  <a:lnTo>
                    <a:pt x="10199" y="8717"/>
                  </a:lnTo>
                  <a:lnTo>
                    <a:pt x="10199" y="567"/>
                  </a:lnTo>
                  <a:lnTo>
                    <a:pt x="10199" y="497"/>
                  </a:lnTo>
                  <a:lnTo>
                    <a:pt x="10181" y="436"/>
                  </a:lnTo>
                  <a:lnTo>
                    <a:pt x="10164" y="366"/>
                  </a:lnTo>
                  <a:lnTo>
                    <a:pt x="10138" y="305"/>
                  </a:lnTo>
                  <a:lnTo>
                    <a:pt x="10103" y="253"/>
                  </a:lnTo>
                  <a:lnTo>
                    <a:pt x="10059" y="201"/>
                  </a:lnTo>
                  <a:lnTo>
                    <a:pt x="10016" y="148"/>
                  </a:lnTo>
                  <a:lnTo>
                    <a:pt x="9955" y="105"/>
                  </a:lnTo>
                  <a:lnTo>
                    <a:pt x="9902" y="70"/>
                  </a:lnTo>
                  <a:lnTo>
                    <a:pt x="9833" y="44"/>
                  </a:lnTo>
                  <a:lnTo>
                    <a:pt x="9772" y="18"/>
                  </a:lnTo>
                  <a:lnTo>
                    <a:pt x="9702" y="9"/>
                  </a:lnTo>
                  <a:lnTo>
                    <a:pt x="96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86;p36">
              <a:extLst>
                <a:ext uri="{FF2B5EF4-FFF2-40B4-BE49-F238E27FC236}">
                  <a16:creationId xmlns:a16="http://schemas.microsoft.com/office/drawing/2014/main" id="{10ED792C-02D6-AB2C-F29B-F3236197DF1A}"/>
                </a:ext>
              </a:extLst>
            </p:cNvPr>
            <p:cNvSpPr/>
            <p:nvPr/>
          </p:nvSpPr>
          <p:spPr>
            <a:xfrm>
              <a:off x="2892775" y="5108150"/>
              <a:ext cx="28350" cy="288550"/>
            </a:xfrm>
            <a:custGeom>
              <a:avLst/>
              <a:gdLst/>
              <a:ahLst/>
              <a:cxnLst/>
              <a:rect l="l" t="t" r="r" b="b"/>
              <a:pathLst>
                <a:path w="1134" h="11542" extrusionOk="0">
                  <a:moveTo>
                    <a:pt x="506" y="0"/>
                  </a:moveTo>
                  <a:lnTo>
                    <a:pt x="454" y="9"/>
                  </a:lnTo>
                  <a:lnTo>
                    <a:pt x="401" y="26"/>
                  </a:lnTo>
                  <a:lnTo>
                    <a:pt x="349" y="44"/>
                  </a:lnTo>
                  <a:lnTo>
                    <a:pt x="297" y="70"/>
                  </a:lnTo>
                  <a:lnTo>
                    <a:pt x="253" y="96"/>
                  </a:lnTo>
                  <a:lnTo>
                    <a:pt x="166" y="166"/>
                  </a:lnTo>
                  <a:lnTo>
                    <a:pt x="96" y="253"/>
                  </a:lnTo>
                  <a:lnTo>
                    <a:pt x="70" y="297"/>
                  </a:lnTo>
                  <a:lnTo>
                    <a:pt x="44" y="349"/>
                  </a:lnTo>
                  <a:lnTo>
                    <a:pt x="27" y="401"/>
                  </a:lnTo>
                  <a:lnTo>
                    <a:pt x="9" y="454"/>
                  </a:lnTo>
                  <a:lnTo>
                    <a:pt x="0" y="515"/>
                  </a:lnTo>
                  <a:lnTo>
                    <a:pt x="0" y="567"/>
                  </a:lnTo>
                  <a:lnTo>
                    <a:pt x="0" y="10975"/>
                  </a:lnTo>
                  <a:lnTo>
                    <a:pt x="0" y="11036"/>
                  </a:lnTo>
                  <a:lnTo>
                    <a:pt x="9" y="11088"/>
                  </a:lnTo>
                  <a:lnTo>
                    <a:pt x="27" y="11149"/>
                  </a:lnTo>
                  <a:lnTo>
                    <a:pt x="44" y="11201"/>
                  </a:lnTo>
                  <a:lnTo>
                    <a:pt x="70" y="11245"/>
                  </a:lnTo>
                  <a:lnTo>
                    <a:pt x="96" y="11297"/>
                  </a:lnTo>
                  <a:lnTo>
                    <a:pt x="166" y="11376"/>
                  </a:lnTo>
                  <a:lnTo>
                    <a:pt x="253" y="11445"/>
                  </a:lnTo>
                  <a:lnTo>
                    <a:pt x="297" y="11480"/>
                  </a:lnTo>
                  <a:lnTo>
                    <a:pt x="349" y="11498"/>
                  </a:lnTo>
                  <a:lnTo>
                    <a:pt x="401" y="11515"/>
                  </a:lnTo>
                  <a:lnTo>
                    <a:pt x="454" y="11533"/>
                  </a:lnTo>
                  <a:lnTo>
                    <a:pt x="506" y="11541"/>
                  </a:lnTo>
                  <a:lnTo>
                    <a:pt x="628" y="11541"/>
                  </a:lnTo>
                  <a:lnTo>
                    <a:pt x="680" y="11533"/>
                  </a:lnTo>
                  <a:lnTo>
                    <a:pt x="733" y="11515"/>
                  </a:lnTo>
                  <a:lnTo>
                    <a:pt x="785" y="11498"/>
                  </a:lnTo>
                  <a:lnTo>
                    <a:pt x="837" y="11480"/>
                  </a:lnTo>
                  <a:lnTo>
                    <a:pt x="881" y="11445"/>
                  </a:lnTo>
                  <a:lnTo>
                    <a:pt x="968" y="11376"/>
                  </a:lnTo>
                  <a:lnTo>
                    <a:pt x="1038" y="11297"/>
                  </a:lnTo>
                  <a:lnTo>
                    <a:pt x="1064" y="11245"/>
                  </a:lnTo>
                  <a:lnTo>
                    <a:pt x="1090" y="11201"/>
                  </a:lnTo>
                  <a:lnTo>
                    <a:pt x="1107" y="11149"/>
                  </a:lnTo>
                  <a:lnTo>
                    <a:pt x="1125" y="11088"/>
                  </a:lnTo>
                  <a:lnTo>
                    <a:pt x="1134" y="11036"/>
                  </a:lnTo>
                  <a:lnTo>
                    <a:pt x="1134" y="10975"/>
                  </a:lnTo>
                  <a:lnTo>
                    <a:pt x="1134" y="567"/>
                  </a:lnTo>
                  <a:lnTo>
                    <a:pt x="1134" y="515"/>
                  </a:lnTo>
                  <a:lnTo>
                    <a:pt x="1125" y="454"/>
                  </a:lnTo>
                  <a:lnTo>
                    <a:pt x="1107" y="401"/>
                  </a:lnTo>
                  <a:lnTo>
                    <a:pt x="1090" y="349"/>
                  </a:lnTo>
                  <a:lnTo>
                    <a:pt x="1064" y="297"/>
                  </a:lnTo>
                  <a:lnTo>
                    <a:pt x="1038" y="253"/>
                  </a:lnTo>
                  <a:lnTo>
                    <a:pt x="968" y="166"/>
                  </a:lnTo>
                  <a:lnTo>
                    <a:pt x="881" y="96"/>
                  </a:lnTo>
                  <a:lnTo>
                    <a:pt x="837" y="70"/>
                  </a:lnTo>
                  <a:lnTo>
                    <a:pt x="785" y="44"/>
                  </a:lnTo>
                  <a:lnTo>
                    <a:pt x="733" y="26"/>
                  </a:lnTo>
                  <a:lnTo>
                    <a:pt x="680" y="9"/>
                  </a:lnTo>
                  <a:lnTo>
                    <a:pt x="6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41041220"/>
      </p:ext>
    </p:extLst>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63A19-1F9D-AAF0-CD1E-ACB916D167A2}"/>
              </a:ext>
            </a:extLst>
          </p:cNvPr>
          <p:cNvSpPr>
            <a:spLocks noGrp="1"/>
          </p:cNvSpPr>
          <p:nvPr>
            <p:ph type="title"/>
          </p:nvPr>
        </p:nvSpPr>
        <p:spPr/>
        <p:txBody>
          <a:bodyPr>
            <a:normAutofit fontScale="90000"/>
          </a:bodyPr>
          <a:lstStyle/>
          <a:p>
            <a:r>
              <a:rPr lang="en-US" altLang="zh-CN" dirty="0"/>
              <a:t>User:</a:t>
            </a:r>
            <a:r>
              <a:rPr lang="zh-CN" altLang="en-US" dirty="0"/>
              <a:t> </a:t>
            </a:r>
            <a:r>
              <a:rPr lang="en-US" altLang="zh-CN" dirty="0"/>
              <a:t>Public</a:t>
            </a:r>
            <a:r>
              <a:rPr lang="zh-CN" altLang="en-US" dirty="0"/>
              <a:t> </a:t>
            </a:r>
            <a:r>
              <a:rPr lang="en-US" altLang="zh-CN" dirty="0"/>
              <a:t>Health</a:t>
            </a:r>
            <a:r>
              <a:rPr lang="zh-CN" altLang="en-US" dirty="0"/>
              <a:t> </a:t>
            </a:r>
            <a:r>
              <a:rPr lang="en-US" altLang="zh-CN" dirty="0"/>
              <a:t>Officials</a:t>
            </a:r>
            <a:endParaRPr lang="en-US" dirty="0"/>
          </a:p>
        </p:txBody>
      </p:sp>
      <p:pic>
        <p:nvPicPr>
          <p:cNvPr id="3" name="Picture 2">
            <a:extLst>
              <a:ext uri="{FF2B5EF4-FFF2-40B4-BE49-F238E27FC236}">
                <a16:creationId xmlns:a16="http://schemas.microsoft.com/office/drawing/2014/main" id="{53B6CFE8-E70C-C141-5290-FAC80C42D8C5}"/>
              </a:ext>
            </a:extLst>
          </p:cNvPr>
          <p:cNvPicPr>
            <a:picLocks noChangeAspect="1"/>
          </p:cNvPicPr>
          <p:nvPr/>
        </p:nvPicPr>
        <p:blipFill rotWithShape="1">
          <a:blip r:embed="rId2"/>
          <a:srcRect l="3779" t="815" r="3473" b="956"/>
          <a:stretch/>
        </p:blipFill>
        <p:spPr>
          <a:xfrm>
            <a:off x="1192977" y="1317522"/>
            <a:ext cx="1665614" cy="3383280"/>
          </a:xfrm>
          <a:prstGeom prst="rect">
            <a:avLst/>
          </a:prstGeom>
        </p:spPr>
      </p:pic>
      <p:pic>
        <p:nvPicPr>
          <p:cNvPr id="4" name="Picture 3">
            <a:extLst>
              <a:ext uri="{FF2B5EF4-FFF2-40B4-BE49-F238E27FC236}">
                <a16:creationId xmlns:a16="http://schemas.microsoft.com/office/drawing/2014/main" id="{EA061840-6178-BBC4-3E78-F99C1BF8B0E5}"/>
              </a:ext>
            </a:extLst>
          </p:cNvPr>
          <p:cNvPicPr>
            <a:picLocks noChangeAspect="1"/>
          </p:cNvPicPr>
          <p:nvPr/>
        </p:nvPicPr>
        <p:blipFill rotWithShape="1">
          <a:blip r:embed="rId3"/>
          <a:srcRect t="676" b="1108"/>
          <a:stretch/>
        </p:blipFill>
        <p:spPr>
          <a:xfrm>
            <a:off x="3667091" y="1317522"/>
            <a:ext cx="1809817" cy="3383280"/>
          </a:xfrm>
          <a:prstGeom prst="rect">
            <a:avLst/>
          </a:prstGeom>
        </p:spPr>
      </p:pic>
      <p:pic>
        <p:nvPicPr>
          <p:cNvPr id="5" name="Picture 4">
            <a:extLst>
              <a:ext uri="{FF2B5EF4-FFF2-40B4-BE49-F238E27FC236}">
                <a16:creationId xmlns:a16="http://schemas.microsoft.com/office/drawing/2014/main" id="{E83F1E84-33F9-8B70-413E-A720AD9555AF}"/>
              </a:ext>
            </a:extLst>
          </p:cNvPr>
          <p:cNvPicPr>
            <a:picLocks noChangeAspect="1"/>
          </p:cNvPicPr>
          <p:nvPr/>
        </p:nvPicPr>
        <p:blipFill>
          <a:blip r:embed="rId4"/>
          <a:stretch>
            <a:fillRect/>
          </a:stretch>
        </p:blipFill>
        <p:spPr>
          <a:xfrm>
            <a:off x="6285408" y="1317522"/>
            <a:ext cx="1664682" cy="3383280"/>
          </a:xfrm>
          <a:prstGeom prst="rect">
            <a:avLst/>
          </a:prstGeom>
        </p:spPr>
      </p:pic>
      <p:sp>
        <p:nvSpPr>
          <p:cNvPr id="25" name="Google Shape;132;p16">
            <a:extLst>
              <a:ext uri="{FF2B5EF4-FFF2-40B4-BE49-F238E27FC236}">
                <a16:creationId xmlns:a16="http://schemas.microsoft.com/office/drawing/2014/main" id="{9B973BCF-E5F3-AA26-10E2-77C062FAA541}"/>
              </a:ext>
            </a:extLst>
          </p:cNvPr>
          <p:cNvSpPr/>
          <p:nvPr/>
        </p:nvSpPr>
        <p:spPr>
          <a:xfrm>
            <a:off x="99177" y="93325"/>
            <a:ext cx="1379100" cy="1379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141;p16">
            <a:extLst>
              <a:ext uri="{FF2B5EF4-FFF2-40B4-BE49-F238E27FC236}">
                <a16:creationId xmlns:a16="http://schemas.microsoft.com/office/drawing/2014/main" id="{392C3E99-657C-A0F1-A231-2699F8510F2D}"/>
              </a:ext>
            </a:extLst>
          </p:cNvPr>
          <p:cNvGrpSpPr/>
          <p:nvPr/>
        </p:nvGrpSpPr>
        <p:grpSpPr>
          <a:xfrm>
            <a:off x="428277" y="381688"/>
            <a:ext cx="720900" cy="802375"/>
            <a:chOff x="2720625" y="238125"/>
            <a:chExt cx="720900" cy="802375"/>
          </a:xfrm>
        </p:grpSpPr>
        <p:sp>
          <p:nvSpPr>
            <p:cNvPr id="27" name="Google Shape;142;p16">
              <a:extLst>
                <a:ext uri="{FF2B5EF4-FFF2-40B4-BE49-F238E27FC236}">
                  <a16:creationId xmlns:a16="http://schemas.microsoft.com/office/drawing/2014/main" id="{C6587971-EC58-0240-A44D-5A57C957A9BE}"/>
                </a:ext>
              </a:extLst>
            </p:cNvPr>
            <p:cNvSpPr/>
            <p:nvPr/>
          </p:nvSpPr>
          <p:spPr>
            <a:xfrm>
              <a:off x="2720625" y="252500"/>
              <a:ext cx="193100" cy="788000"/>
            </a:xfrm>
            <a:custGeom>
              <a:avLst/>
              <a:gdLst/>
              <a:ahLst/>
              <a:cxnLst/>
              <a:rect l="l" t="t" r="r" b="b"/>
              <a:pathLst>
                <a:path w="7724" h="31520" extrusionOk="0">
                  <a:moveTo>
                    <a:pt x="3862" y="0"/>
                  </a:moveTo>
                  <a:lnTo>
                    <a:pt x="3661" y="9"/>
                  </a:lnTo>
                  <a:lnTo>
                    <a:pt x="3470" y="44"/>
                  </a:lnTo>
                  <a:lnTo>
                    <a:pt x="3269" y="87"/>
                  </a:lnTo>
                  <a:lnTo>
                    <a:pt x="3086" y="148"/>
                  </a:lnTo>
                  <a:lnTo>
                    <a:pt x="2894" y="227"/>
                  </a:lnTo>
                  <a:lnTo>
                    <a:pt x="2711" y="314"/>
                  </a:lnTo>
                  <a:lnTo>
                    <a:pt x="2528" y="427"/>
                  </a:lnTo>
                  <a:lnTo>
                    <a:pt x="2354" y="549"/>
                  </a:lnTo>
                  <a:lnTo>
                    <a:pt x="2188" y="689"/>
                  </a:lnTo>
                  <a:lnTo>
                    <a:pt x="2023" y="837"/>
                  </a:lnTo>
                  <a:lnTo>
                    <a:pt x="1857" y="1003"/>
                  </a:lnTo>
                  <a:lnTo>
                    <a:pt x="1700" y="1168"/>
                  </a:lnTo>
                  <a:lnTo>
                    <a:pt x="1552" y="1360"/>
                  </a:lnTo>
                  <a:lnTo>
                    <a:pt x="1404" y="1552"/>
                  </a:lnTo>
                  <a:lnTo>
                    <a:pt x="1264" y="1761"/>
                  </a:lnTo>
                  <a:lnTo>
                    <a:pt x="1125" y="1970"/>
                  </a:lnTo>
                  <a:lnTo>
                    <a:pt x="1003" y="2197"/>
                  </a:lnTo>
                  <a:lnTo>
                    <a:pt x="881" y="2424"/>
                  </a:lnTo>
                  <a:lnTo>
                    <a:pt x="767" y="2668"/>
                  </a:lnTo>
                  <a:lnTo>
                    <a:pt x="654" y="2912"/>
                  </a:lnTo>
                  <a:lnTo>
                    <a:pt x="558" y="3164"/>
                  </a:lnTo>
                  <a:lnTo>
                    <a:pt x="462" y="3417"/>
                  </a:lnTo>
                  <a:lnTo>
                    <a:pt x="375" y="3679"/>
                  </a:lnTo>
                  <a:lnTo>
                    <a:pt x="297" y="3949"/>
                  </a:lnTo>
                  <a:lnTo>
                    <a:pt x="227" y="4210"/>
                  </a:lnTo>
                  <a:lnTo>
                    <a:pt x="175" y="4481"/>
                  </a:lnTo>
                  <a:lnTo>
                    <a:pt x="122" y="4760"/>
                  </a:lnTo>
                  <a:lnTo>
                    <a:pt x="79" y="5030"/>
                  </a:lnTo>
                  <a:lnTo>
                    <a:pt x="44" y="5309"/>
                  </a:lnTo>
                  <a:lnTo>
                    <a:pt x="18" y="5588"/>
                  </a:lnTo>
                  <a:lnTo>
                    <a:pt x="0" y="5858"/>
                  </a:lnTo>
                  <a:lnTo>
                    <a:pt x="0" y="6137"/>
                  </a:lnTo>
                  <a:lnTo>
                    <a:pt x="0" y="6372"/>
                  </a:lnTo>
                  <a:lnTo>
                    <a:pt x="9" y="6608"/>
                  </a:lnTo>
                  <a:lnTo>
                    <a:pt x="26" y="6834"/>
                  </a:lnTo>
                  <a:lnTo>
                    <a:pt x="53" y="7061"/>
                  </a:lnTo>
                  <a:lnTo>
                    <a:pt x="87" y="7287"/>
                  </a:lnTo>
                  <a:lnTo>
                    <a:pt x="131" y="7505"/>
                  </a:lnTo>
                  <a:lnTo>
                    <a:pt x="175" y="7723"/>
                  </a:lnTo>
                  <a:lnTo>
                    <a:pt x="227" y="7933"/>
                  </a:lnTo>
                  <a:lnTo>
                    <a:pt x="288" y="8142"/>
                  </a:lnTo>
                  <a:lnTo>
                    <a:pt x="349" y="8351"/>
                  </a:lnTo>
                  <a:lnTo>
                    <a:pt x="419" y="8551"/>
                  </a:lnTo>
                  <a:lnTo>
                    <a:pt x="497" y="8743"/>
                  </a:lnTo>
                  <a:lnTo>
                    <a:pt x="584" y="8935"/>
                  </a:lnTo>
                  <a:lnTo>
                    <a:pt x="671" y="9118"/>
                  </a:lnTo>
                  <a:lnTo>
                    <a:pt x="759" y="9301"/>
                  </a:lnTo>
                  <a:lnTo>
                    <a:pt x="863" y="9467"/>
                  </a:lnTo>
                  <a:lnTo>
                    <a:pt x="968" y="9641"/>
                  </a:lnTo>
                  <a:lnTo>
                    <a:pt x="1072" y="9798"/>
                  </a:lnTo>
                  <a:lnTo>
                    <a:pt x="1186" y="9955"/>
                  </a:lnTo>
                  <a:lnTo>
                    <a:pt x="1308" y="10103"/>
                  </a:lnTo>
                  <a:lnTo>
                    <a:pt x="1430" y="10242"/>
                  </a:lnTo>
                  <a:lnTo>
                    <a:pt x="1552" y="10382"/>
                  </a:lnTo>
                  <a:lnTo>
                    <a:pt x="1683" y="10513"/>
                  </a:lnTo>
                  <a:lnTo>
                    <a:pt x="1822" y="10626"/>
                  </a:lnTo>
                  <a:lnTo>
                    <a:pt x="1962" y="10739"/>
                  </a:lnTo>
                  <a:lnTo>
                    <a:pt x="2101" y="10844"/>
                  </a:lnTo>
                  <a:lnTo>
                    <a:pt x="2249" y="10949"/>
                  </a:lnTo>
                  <a:lnTo>
                    <a:pt x="2397" y="11036"/>
                  </a:lnTo>
                  <a:lnTo>
                    <a:pt x="2546" y="11114"/>
                  </a:lnTo>
                  <a:lnTo>
                    <a:pt x="2702" y="11184"/>
                  </a:lnTo>
                  <a:lnTo>
                    <a:pt x="2859" y="11245"/>
                  </a:lnTo>
                  <a:lnTo>
                    <a:pt x="3025" y="11306"/>
                  </a:lnTo>
                  <a:lnTo>
                    <a:pt x="3034" y="12727"/>
                  </a:lnTo>
                  <a:lnTo>
                    <a:pt x="3025" y="13938"/>
                  </a:lnTo>
                  <a:lnTo>
                    <a:pt x="3016" y="15141"/>
                  </a:lnTo>
                  <a:lnTo>
                    <a:pt x="2990" y="16353"/>
                  </a:lnTo>
                  <a:lnTo>
                    <a:pt x="2955" y="17556"/>
                  </a:lnTo>
                  <a:lnTo>
                    <a:pt x="2912" y="18767"/>
                  </a:lnTo>
                  <a:lnTo>
                    <a:pt x="2859" y="19970"/>
                  </a:lnTo>
                  <a:lnTo>
                    <a:pt x="2807" y="21182"/>
                  </a:lnTo>
                  <a:lnTo>
                    <a:pt x="2746" y="22385"/>
                  </a:lnTo>
                  <a:lnTo>
                    <a:pt x="2676" y="23562"/>
                  </a:lnTo>
                  <a:lnTo>
                    <a:pt x="2607" y="24730"/>
                  </a:lnTo>
                  <a:lnTo>
                    <a:pt x="2519" y="25898"/>
                  </a:lnTo>
                  <a:lnTo>
                    <a:pt x="2432" y="27074"/>
                  </a:lnTo>
                  <a:lnTo>
                    <a:pt x="2336" y="28138"/>
                  </a:lnTo>
                  <a:lnTo>
                    <a:pt x="2232" y="29201"/>
                  </a:lnTo>
                  <a:lnTo>
                    <a:pt x="2179" y="29611"/>
                  </a:lnTo>
                  <a:lnTo>
                    <a:pt x="2171" y="29820"/>
                  </a:lnTo>
                  <a:lnTo>
                    <a:pt x="2171" y="29925"/>
                  </a:lnTo>
                  <a:lnTo>
                    <a:pt x="2179" y="30021"/>
                  </a:lnTo>
                  <a:lnTo>
                    <a:pt x="2197" y="30125"/>
                  </a:lnTo>
                  <a:lnTo>
                    <a:pt x="2214" y="30230"/>
                  </a:lnTo>
                  <a:lnTo>
                    <a:pt x="2240" y="30334"/>
                  </a:lnTo>
                  <a:lnTo>
                    <a:pt x="2275" y="30439"/>
                  </a:lnTo>
                  <a:lnTo>
                    <a:pt x="2319" y="30535"/>
                  </a:lnTo>
                  <a:lnTo>
                    <a:pt x="2363" y="30631"/>
                  </a:lnTo>
                  <a:lnTo>
                    <a:pt x="2415" y="30727"/>
                  </a:lnTo>
                  <a:lnTo>
                    <a:pt x="2476" y="30814"/>
                  </a:lnTo>
                  <a:lnTo>
                    <a:pt x="2546" y="30901"/>
                  </a:lnTo>
                  <a:lnTo>
                    <a:pt x="2615" y="30980"/>
                  </a:lnTo>
                  <a:lnTo>
                    <a:pt x="2694" y="31058"/>
                  </a:lnTo>
                  <a:lnTo>
                    <a:pt x="2772" y="31128"/>
                  </a:lnTo>
                  <a:lnTo>
                    <a:pt x="2851" y="31197"/>
                  </a:lnTo>
                  <a:lnTo>
                    <a:pt x="2938" y="31258"/>
                  </a:lnTo>
                  <a:lnTo>
                    <a:pt x="3025" y="31311"/>
                  </a:lnTo>
                  <a:lnTo>
                    <a:pt x="3121" y="31354"/>
                  </a:lnTo>
                  <a:lnTo>
                    <a:pt x="3217" y="31398"/>
                  </a:lnTo>
                  <a:lnTo>
                    <a:pt x="3313" y="31433"/>
                  </a:lnTo>
                  <a:lnTo>
                    <a:pt x="3409" y="31459"/>
                  </a:lnTo>
                  <a:lnTo>
                    <a:pt x="3504" y="31485"/>
                  </a:lnTo>
                  <a:lnTo>
                    <a:pt x="3609" y="31503"/>
                  </a:lnTo>
                  <a:lnTo>
                    <a:pt x="3705" y="31511"/>
                  </a:lnTo>
                  <a:lnTo>
                    <a:pt x="3809" y="31520"/>
                  </a:lnTo>
                  <a:lnTo>
                    <a:pt x="3914" y="31520"/>
                  </a:lnTo>
                  <a:lnTo>
                    <a:pt x="4010" y="31511"/>
                  </a:lnTo>
                  <a:lnTo>
                    <a:pt x="4115" y="31503"/>
                  </a:lnTo>
                  <a:lnTo>
                    <a:pt x="4210" y="31485"/>
                  </a:lnTo>
                  <a:lnTo>
                    <a:pt x="4315" y="31459"/>
                  </a:lnTo>
                  <a:lnTo>
                    <a:pt x="4411" y="31433"/>
                  </a:lnTo>
                  <a:lnTo>
                    <a:pt x="4507" y="31398"/>
                  </a:lnTo>
                  <a:lnTo>
                    <a:pt x="4603" y="31354"/>
                  </a:lnTo>
                  <a:lnTo>
                    <a:pt x="4690" y="31311"/>
                  </a:lnTo>
                  <a:lnTo>
                    <a:pt x="4777" y="31258"/>
                  </a:lnTo>
                  <a:lnTo>
                    <a:pt x="4864" y="31197"/>
                  </a:lnTo>
                  <a:lnTo>
                    <a:pt x="4951" y="31136"/>
                  </a:lnTo>
                  <a:lnTo>
                    <a:pt x="5030" y="31067"/>
                  </a:lnTo>
                  <a:lnTo>
                    <a:pt x="5100" y="30988"/>
                  </a:lnTo>
                  <a:lnTo>
                    <a:pt x="5169" y="30910"/>
                  </a:lnTo>
                  <a:lnTo>
                    <a:pt x="5239" y="30823"/>
                  </a:lnTo>
                  <a:lnTo>
                    <a:pt x="5300" y="30727"/>
                  </a:lnTo>
                  <a:lnTo>
                    <a:pt x="5352" y="30640"/>
                  </a:lnTo>
                  <a:lnTo>
                    <a:pt x="5396" y="30544"/>
                  </a:lnTo>
                  <a:lnTo>
                    <a:pt x="5440" y="30448"/>
                  </a:lnTo>
                  <a:lnTo>
                    <a:pt x="5474" y="30352"/>
                  </a:lnTo>
                  <a:lnTo>
                    <a:pt x="5501" y="30247"/>
                  </a:lnTo>
                  <a:lnTo>
                    <a:pt x="5527" y="30143"/>
                  </a:lnTo>
                  <a:lnTo>
                    <a:pt x="5535" y="30047"/>
                  </a:lnTo>
                  <a:lnTo>
                    <a:pt x="5544" y="29942"/>
                  </a:lnTo>
                  <a:lnTo>
                    <a:pt x="5553" y="29759"/>
                  </a:lnTo>
                  <a:lnTo>
                    <a:pt x="5535" y="29567"/>
                  </a:lnTo>
                  <a:lnTo>
                    <a:pt x="5492" y="29201"/>
                  </a:lnTo>
                  <a:lnTo>
                    <a:pt x="5387" y="28138"/>
                  </a:lnTo>
                  <a:lnTo>
                    <a:pt x="5291" y="27074"/>
                  </a:lnTo>
                  <a:lnTo>
                    <a:pt x="5195" y="25880"/>
                  </a:lnTo>
                  <a:lnTo>
                    <a:pt x="5108" y="24677"/>
                  </a:lnTo>
                  <a:lnTo>
                    <a:pt x="5030" y="23483"/>
                  </a:lnTo>
                  <a:lnTo>
                    <a:pt x="4960" y="22289"/>
                  </a:lnTo>
                  <a:lnTo>
                    <a:pt x="4899" y="21086"/>
                  </a:lnTo>
                  <a:lnTo>
                    <a:pt x="4847" y="19892"/>
                  </a:lnTo>
                  <a:lnTo>
                    <a:pt x="4803" y="18689"/>
                  </a:lnTo>
                  <a:lnTo>
                    <a:pt x="4760" y="17495"/>
                  </a:lnTo>
                  <a:lnTo>
                    <a:pt x="4733" y="16301"/>
                  </a:lnTo>
                  <a:lnTo>
                    <a:pt x="4707" y="15106"/>
                  </a:lnTo>
                  <a:lnTo>
                    <a:pt x="4690" y="13921"/>
                  </a:lnTo>
                  <a:lnTo>
                    <a:pt x="4690" y="12727"/>
                  </a:lnTo>
                  <a:lnTo>
                    <a:pt x="4699" y="11306"/>
                  </a:lnTo>
                  <a:lnTo>
                    <a:pt x="4864" y="11254"/>
                  </a:lnTo>
                  <a:lnTo>
                    <a:pt x="5021" y="11184"/>
                  </a:lnTo>
                  <a:lnTo>
                    <a:pt x="5178" y="11114"/>
                  </a:lnTo>
                  <a:lnTo>
                    <a:pt x="5326" y="11036"/>
                  </a:lnTo>
                  <a:lnTo>
                    <a:pt x="5474" y="10949"/>
                  </a:lnTo>
                  <a:lnTo>
                    <a:pt x="5623" y="10844"/>
                  </a:lnTo>
                  <a:lnTo>
                    <a:pt x="5762" y="10739"/>
                  </a:lnTo>
                  <a:lnTo>
                    <a:pt x="5901" y="10626"/>
                  </a:lnTo>
                  <a:lnTo>
                    <a:pt x="6041" y="10513"/>
                  </a:lnTo>
                  <a:lnTo>
                    <a:pt x="6172" y="10382"/>
                  </a:lnTo>
                  <a:lnTo>
                    <a:pt x="6294" y="10242"/>
                  </a:lnTo>
                  <a:lnTo>
                    <a:pt x="6416" y="10103"/>
                  </a:lnTo>
                  <a:lnTo>
                    <a:pt x="6538" y="9955"/>
                  </a:lnTo>
                  <a:lnTo>
                    <a:pt x="6651" y="9798"/>
                  </a:lnTo>
                  <a:lnTo>
                    <a:pt x="6756" y="9641"/>
                  </a:lnTo>
                  <a:lnTo>
                    <a:pt x="6860" y="9467"/>
                  </a:lnTo>
                  <a:lnTo>
                    <a:pt x="6965" y="9301"/>
                  </a:lnTo>
                  <a:lnTo>
                    <a:pt x="7052" y="9118"/>
                  </a:lnTo>
                  <a:lnTo>
                    <a:pt x="7139" y="8935"/>
                  </a:lnTo>
                  <a:lnTo>
                    <a:pt x="7226" y="8743"/>
                  </a:lnTo>
                  <a:lnTo>
                    <a:pt x="7305" y="8551"/>
                  </a:lnTo>
                  <a:lnTo>
                    <a:pt x="7375" y="8351"/>
                  </a:lnTo>
                  <a:lnTo>
                    <a:pt x="7436" y="8142"/>
                  </a:lnTo>
                  <a:lnTo>
                    <a:pt x="7497" y="7933"/>
                  </a:lnTo>
                  <a:lnTo>
                    <a:pt x="7549" y="7723"/>
                  </a:lnTo>
                  <a:lnTo>
                    <a:pt x="7593" y="7505"/>
                  </a:lnTo>
                  <a:lnTo>
                    <a:pt x="7636" y="7287"/>
                  </a:lnTo>
                  <a:lnTo>
                    <a:pt x="7671" y="7061"/>
                  </a:lnTo>
                  <a:lnTo>
                    <a:pt x="7688" y="6834"/>
                  </a:lnTo>
                  <a:lnTo>
                    <a:pt x="7715" y="6608"/>
                  </a:lnTo>
                  <a:lnTo>
                    <a:pt x="7723" y="6372"/>
                  </a:lnTo>
                  <a:lnTo>
                    <a:pt x="7723" y="6137"/>
                  </a:lnTo>
                  <a:lnTo>
                    <a:pt x="7723" y="5858"/>
                  </a:lnTo>
                  <a:lnTo>
                    <a:pt x="7706" y="5588"/>
                  </a:lnTo>
                  <a:lnTo>
                    <a:pt x="7680" y="5309"/>
                  </a:lnTo>
                  <a:lnTo>
                    <a:pt x="7645" y="5030"/>
                  </a:lnTo>
                  <a:lnTo>
                    <a:pt x="7601" y="4760"/>
                  </a:lnTo>
                  <a:lnTo>
                    <a:pt x="7549" y="4481"/>
                  </a:lnTo>
                  <a:lnTo>
                    <a:pt x="7488" y="4210"/>
                  </a:lnTo>
                  <a:lnTo>
                    <a:pt x="7418" y="3949"/>
                  </a:lnTo>
                  <a:lnTo>
                    <a:pt x="7348" y="3679"/>
                  </a:lnTo>
                  <a:lnTo>
                    <a:pt x="7261" y="3417"/>
                  </a:lnTo>
                  <a:lnTo>
                    <a:pt x="7165" y="3164"/>
                  </a:lnTo>
                  <a:lnTo>
                    <a:pt x="7070" y="2912"/>
                  </a:lnTo>
                  <a:lnTo>
                    <a:pt x="6956" y="2668"/>
                  </a:lnTo>
                  <a:lnTo>
                    <a:pt x="6843" y="2424"/>
                  </a:lnTo>
                  <a:lnTo>
                    <a:pt x="6721" y="2197"/>
                  </a:lnTo>
                  <a:lnTo>
                    <a:pt x="6590" y="1970"/>
                  </a:lnTo>
                  <a:lnTo>
                    <a:pt x="6459" y="1761"/>
                  </a:lnTo>
                  <a:lnTo>
                    <a:pt x="6320" y="1552"/>
                  </a:lnTo>
                  <a:lnTo>
                    <a:pt x="6172" y="1360"/>
                  </a:lnTo>
                  <a:lnTo>
                    <a:pt x="6024" y="1168"/>
                  </a:lnTo>
                  <a:lnTo>
                    <a:pt x="5867" y="1003"/>
                  </a:lnTo>
                  <a:lnTo>
                    <a:pt x="5701" y="837"/>
                  </a:lnTo>
                  <a:lnTo>
                    <a:pt x="5535" y="689"/>
                  </a:lnTo>
                  <a:lnTo>
                    <a:pt x="5370" y="549"/>
                  </a:lnTo>
                  <a:lnTo>
                    <a:pt x="5187" y="427"/>
                  </a:lnTo>
                  <a:lnTo>
                    <a:pt x="5012" y="314"/>
                  </a:lnTo>
                  <a:lnTo>
                    <a:pt x="4829" y="227"/>
                  </a:lnTo>
                  <a:lnTo>
                    <a:pt x="4638" y="148"/>
                  </a:lnTo>
                  <a:lnTo>
                    <a:pt x="4446" y="87"/>
                  </a:lnTo>
                  <a:lnTo>
                    <a:pt x="4254" y="44"/>
                  </a:lnTo>
                  <a:lnTo>
                    <a:pt x="4062" y="9"/>
                  </a:lnTo>
                  <a:lnTo>
                    <a:pt x="3862" y="0"/>
                  </a:lnTo>
                  <a:close/>
                </a:path>
              </a:pathLst>
            </a:custGeom>
            <a:solidFill>
              <a:srgbClr val="7E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3;p16">
              <a:extLst>
                <a:ext uri="{FF2B5EF4-FFF2-40B4-BE49-F238E27FC236}">
                  <a16:creationId xmlns:a16="http://schemas.microsoft.com/office/drawing/2014/main" id="{E1C5FB21-803C-BFB4-FBF5-109290ABA72E}"/>
                </a:ext>
              </a:extLst>
            </p:cNvPr>
            <p:cNvSpPr/>
            <p:nvPr/>
          </p:nvSpPr>
          <p:spPr>
            <a:xfrm>
              <a:off x="2975375" y="449700"/>
              <a:ext cx="172600" cy="367875"/>
            </a:xfrm>
            <a:custGeom>
              <a:avLst/>
              <a:gdLst/>
              <a:ahLst/>
              <a:cxnLst/>
              <a:rect l="l" t="t" r="r" b="b"/>
              <a:pathLst>
                <a:path w="6904" h="14715" extrusionOk="0">
                  <a:moveTo>
                    <a:pt x="462" y="1"/>
                  </a:moveTo>
                  <a:lnTo>
                    <a:pt x="366" y="10"/>
                  </a:lnTo>
                  <a:lnTo>
                    <a:pt x="279" y="36"/>
                  </a:lnTo>
                  <a:lnTo>
                    <a:pt x="201" y="79"/>
                  </a:lnTo>
                  <a:lnTo>
                    <a:pt x="131" y="140"/>
                  </a:lnTo>
                  <a:lnTo>
                    <a:pt x="79" y="219"/>
                  </a:lnTo>
                  <a:lnTo>
                    <a:pt x="35" y="297"/>
                  </a:lnTo>
                  <a:lnTo>
                    <a:pt x="9" y="393"/>
                  </a:lnTo>
                  <a:lnTo>
                    <a:pt x="0" y="498"/>
                  </a:lnTo>
                  <a:lnTo>
                    <a:pt x="0" y="14218"/>
                  </a:lnTo>
                  <a:lnTo>
                    <a:pt x="9" y="14323"/>
                  </a:lnTo>
                  <a:lnTo>
                    <a:pt x="35" y="14418"/>
                  </a:lnTo>
                  <a:lnTo>
                    <a:pt x="79" y="14497"/>
                  </a:lnTo>
                  <a:lnTo>
                    <a:pt x="131" y="14575"/>
                  </a:lnTo>
                  <a:lnTo>
                    <a:pt x="201" y="14636"/>
                  </a:lnTo>
                  <a:lnTo>
                    <a:pt x="279" y="14680"/>
                  </a:lnTo>
                  <a:lnTo>
                    <a:pt x="366" y="14706"/>
                  </a:lnTo>
                  <a:lnTo>
                    <a:pt x="462" y="14715"/>
                  </a:lnTo>
                  <a:lnTo>
                    <a:pt x="6442" y="14715"/>
                  </a:lnTo>
                  <a:lnTo>
                    <a:pt x="6538" y="14706"/>
                  </a:lnTo>
                  <a:lnTo>
                    <a:pt x="6616" y="14680"/>
                  </a:lnTo>
                  <a:lnTo>
                    <a:pt x="6695" y="14636"/>
                  </a:lnTo>
                  <a:lnTo>
                    <a:pt x="6764" y="14575"/>
                  </a:lnTo>
                  <a:lnTo>
                    <a:pt x="6825" y="14497"/>
                  </a:lnTo>
                  <a:lnTo>
                    <a:pt x="6869" y="14418"/>
                  </a:lnTo>
                  <a:lnTo>
                    <a:pt x="6895" y="14323"/>
                  </a:lnTo>
                  <a:lnTo>
                    <a:pt x="6904" y="14218"/>
                  </a:lnTo>
                  <a:lnTo>
                    <a:pt x="6904" y="498"/>
                  </a:lnTo>
                  <a:lnTo>
                    <a:pt x="6895" y="393"/>
                  </a:lnTo>
                  <a:lnTo>
                    <a:pt x="6869" y="297"/>
                  </a:lnTo>
                  <a:lnTo>
                    <a:pt x="6825" y="219"/>
                  </a:lnTo>
                  <a:lnTo>
                    <a:pt x="6764" y="140"/>
                  </a:lnTo>
                  <a:lnTo>
                    <a:pt x="6695" y="79"/>
                  </a:lnTo>
                  <a:lnTo>
                    <a:pt x="6616" y="36"/>
                  </a:lnTo>
                  <a:lnTo>
                    <a:pt x="6538" y="10"/>
                  </a:lnTo>
                  <a:lnTo>
                    <a:pt x="6442" y="1"/>
                  </a:lnTo>
                  <a:close/>
                </a:path>
              </a:pathLst>
            </a:custGeom>
            <a:solidFill>
              <a:srgbClr val="D1D3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4;p16">
              <a:extLst>
                <a:ext uri="{FF2B5EF4-FFF2-40B4-BE49-F238E27FC236}">
                  <a16:creationId xmlns:a16="http://schemas.microsoft.com/office/drawing/2014/main" id="{72DC952F-AB5D-05F4-2A4F-F30A93F49EDF}"/>
                </a:ext>
              </a:extLst>
            </p:cNvPr>
            <p:cNvSpPr/>
            <p:nvPr/>
          </p:nvSpPr>
          <p:spPr>
            <a:xfrm>
              <a:off x="3028975" y="792725"/>
              <a:ext cx="65175" cy="245400"/>
            </a:xfrm>
            <a:custGeom>
              <a:avLst/>
              <a:gdLst/>
              <a:ahLst/>
              <a:cxnLst/>
              <a:rect l="l" t="t" r="r" b="b"/>
              <a:pathLst>
                <a:path w="2607" h="9816" extrusionOk="0">
                  <a:moveTo>
                    <a:pt x="462" y="0"/>
                  </a:moveTo>
                  <a:lnTo>
                    <a:pt x="367" y="17"/>
                  </a:lnTo>
                  <a:lnTo>
                    <a:pt x="288" y="44"/>
                  </a:lnTo>
                  <a:lnTo>
                    <a:pt x="210" y="87"/>
                  </a:lnTo>
                  <a:lnTo>
                    <a:pt x="140" y="148"/>
                  </a:lnTo>
                  <a:lnTo>
                    <a:pt x="79" y="227"/>
                  </a:lnTo>
                  <a:lnTo>
                    <a:pt x="35" y="305"/>
                  </a:lnTo>
                  <a:lnTo>
                    <a:pt x="9" y="401"/>
                  </a:lnTo>
                  <a:lnTo>
                    <a:pt x="0" y="497"/>
                  </a:lnTo>
                  <a:lnTo>
                    <a:pt x="0" y="3809"/>
                  </a:lnTo>
                  <a:lnTo>
                    <a:pt x="9" y="3914"/>
                  </a:lnTo>
                  <a:lnTo>
                    <a:pt x="35" y="4010"/>
                  </a:lnTo>
                  <a:lnTo>
                    <a:pt x="79" y="4088"/>
                  </a:lnTo>
                  <a:lnTo>
                    <a:pt x="140" y="4167"/>
                  </a:lnTo>
                  <a:lnTo>
                    <a:pt x="210" y="4228"/>
                  </a:lnTo>
                  <a:lnTo>
                    <a:pt x="288" y="4271"/>
                  </a:lnTo>
                  <a:lnTo>
                    <a:pt x="367" y="4297"/>
                  </a:lnTo>
                  <a:lnTo>
                    <a:pt x="462" y="4306"/>
                  </a:lnTo>
                  <a:lnTo>
                    <a:pt x="846" y="4306"/>
                  </a:lnTo>
                  <a:lnTo>
                    <a:pt x="846" y="9318"/>
                  </a:lnTo>
                  <a:lnTo>
                    <a:pt x="855" y="9414"/>
                  </a:lnTo>
                  <a:lnTo>
                    <a:pt x="881" y="9510"/>
                  </a:lnTo>
                  <a:lnTo>
                    <a:pt x="924" y="9597"/>
                  </a:lnTo>
                  <a:lnTo>
                    <a:pt x="985" y="9667"/>
                  </a:lnTo>
                  <a:lnTo>
                    <a:pt x="1046" y="9728"/>
                  </a:lnTo>
                  <a:lnTo>
                    <a:pt x="1125" y="9772"/>
                  </a:lnTo>
                  <a:lnTo>
                    <a:pt x="1212" y="9798"/>
                  </a:lnTo>
                  <a:lnTo>
                    <a:pt x="1308" y="9815"/>
                  </a:lnTo>
                  <a:lnTo>
                    <a:pt x="1395" y="9798"/>
                  </a:lnTo>
                  <a:lnTo>
                    <a:pt x="1482" y="9772"/>
                  </a:lnTo>
                  <a:lnTo>
                    <a:pt x="1561" y="9728"/>
                  </a:lnTo>
                  <a:lnTo>
                    <a:pt x="1630" y="9667"/>
                  </a:lnTo>
                  <a:lnTo>
                    <a:pt x="1691" y="9597"/>
                  </a:lnTo>
                  <a:lnTo>
                    <a:pt x="1726" y="9510"/>
                  </a:lnTo>
                  <a:lnTo>
                    <a:pt x="1761" y="9414"/>
                  </a:lnTo>
                  <a:lnTo>
                    <a:pt x="1770" y="9318"/>
                  </a:lnTo>
                  <a:lnTo>
                    <a:pt x="1770" y="4306"/>
                  </a:lnTo>
                  <a:lnTo>
                    <a:pt x="2153" y="4306"/>
                  </a:lnTo>
                  <a:lnTo>
                    <a:pt x="2241" y="4297"/>
                  </a:lnTo>
                  <a:lnTo>
                    <a:pt x="2328" y="4271"/>
                  </a:lnTo>
                  <a:lnTo>
                    <a:pt x="2406" y="4228"/>
                  </a:lnTo>
                  <a:lnTo>
                    <a:pt x="2476" y="4167"/>
                  </a:lnTo>
                  <a:lnTo>
                    <a:pt x="2528" y="4088"/>
                  </a:lnTo>
                  <a:lnTo>
                    <a:pt x="2572" y="4010"/>
                  </a:lnTo>
                  <a:lnTo>
                    <a:pt x="2598" y="3914"/>
                  </a:lnTo>
                  <a:lnTo>
                    <a:pt x="2607" y="3809"/>
                  </a:lnTo>
                  <a:lnTo>
                    <a:pt x="2607" y="497"/>
                  </a:lnTo>
                  <a:lnTo>
                    <a:pt x="2598" y="401"/>
                  </a:lnTo>
                  <a:lnTo>
                    <a:pt x="2572" y="305"/>
                  </a:lnTo>
                  <a:lnTo>
                    <a:pt x="2528" y="227"/>
                  </a:lnTo>
                  <a:lnTo>
                    <a:pt x="2476" y="148"/>
                  </a:lnTo>
                  <a:lnTo>
                    <a:pt x="2406" y="87"/>
                  </a:lnTo>
                  <a:lnTo>
                    <a:pt x="2328" y="44"/>
                  </a:lnTo>
                  <a:lnTo>
                    <a:pt x="2241" y="17"/>
                  </a:lnTo>
                  <a:lnTo>
                    <a:pt x="2153" y="0"/>
                  </a:lnTo>
                  <a:close/>
                </a:path>
              </a:pathLst>
            </a:custGeom>
            <a:solidFill>
              <a:srgbClr val="3B73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5;p16">
              <a:extLst>
                <a:ext uri="{FF2B5EF4-FFF2-40B4-BE49-F238E27FC236}">
                  <a16:creationId xmlns:a16="http://schemas.microsoft.com/office/drawing/2014/main" id="{720E3BD1-EFA0-C41C-79D8-7D8BCD711566}"/>
                </a:ext>
              </a:extLst>
            </p:cNvPr>
            <p:cNvSpPr/>
            <p:nvPr/>
          </p:nvSpPr>
          <p:spPr>
            <a:xfrm>
              <a:off x="2930050" y="241600"/>
              <a:ext cx="263050" cy="232750"/>
            </a:xfrm>
            <a:custGeom>
              <a:avLst/>
              <a:gdLst/>
              <a:ahLst/>
              <a:cxnLst/>
              <a:rect l="l" t="t" r="r" b="b"/>
              <a:pathLst>
                <a:path w="10522" h="9310" extrusionOk="0">
                  <a:moveTo>
                    <a:pt x="1726" y="0"/>
                  </a:moveTo>
                  <a:lnTo>
                    <a:pt x="1647" y="18"/>
                  </a:lnTo>
                  <a:lnTo>
                    <a:pt x="1569" y="35"/>
                  </a:lnTo>
                  <a:lnTo>
                    <a:pt x="1491" y="70"/>
                  </a:lnTo>
                  <a:lnTo>
                    <a:pt x="1421" y="105"/>
                  </a:lnTo>
                  <a:lnTo>
                    <a:pt x="1360" y="149"/>
                  </a:lnTo>
                  <a:lnTo>
                    <a:pt x="1290" y="192"/>
                  </a:lnTo>
                  <a:lnTo>
                    <a:pt x="1238" y="253"/>
                  </a:lnTo>
                  <a:lnTo>
                    <a:pt x="1186" y="314"/>
                  </a:lnTo>
                  <a:lnTo>
                    <a:pt x="1142" y="384"/>
                  </a:lnTo>
                  <a:lnTo>
                    <a:pt x="1098" y="454"/>
                  </a:lnTo>
                  <a:lnTo>
                    <a:pt x="1063" y="523"/>
                  </a:lnTo>
                  <a:lnTo>
                    <a:pt x="1037" y="611"/>
                  </a:lnTo>
                  <a:lnTo>
                    <a:pt x="1020" y="689"/>
                  </a:lnTo>
                  <a:lnTo>
                    <a:pt x="1002" y="776"/>
                  </a:lnTo>
                  <a:lnTo>
                    <a:pt x="1002" y="863"/>
                  </a:lnTo>
                  <a:lnTo>
                    <a:pt x="1002" y="951"/>
                  </a:lnTo>
                  <a:lnTo>
                    <a:pt x="1020" y="1038"/>
                  </a:lnTo>
                  <a:lnTo>
                    <a:pt x="1037" y="1125"/>
                  </a:lnTo>
                  <a:lnTo>
                    <a:pt x="1063" y="1203"/>
                  </a:lnTo>
                  <a:lnTo>
                    <a:pt x="1098" y="1282"/>
                  </a:lnTo>
                  <a:lnTo>
                    <a:pt x="1142" y="1352"/>
                  </a:lnTo>
                  <a:lnTo>
                    <a:pt x="1186" y="1421"/>
                  </a:lnTo>
                  <a:lnTo>
                    <a:pt x="1238" y="1482"/>
                  </a:lnTo>
                  <a:lnTo>
                    <a:pt x="1290" y="1535"/>
                  </a:lnTo>
                  <a:lnTo>
                    <a:pt x="1360" y="1587"/>
                  </a:lnTo>
                  <a:lnTo>
                    <a:pt x="1421" y="1630"/>
                  </a:lnTo>
                  <a:lnTo>
                    <a:pt x="1491" y="1665"/>
                  </a:lnTo>
                  <a:lnTo>
                    <a:pt x="1569" y="1692"/>
                  </a:lnTo>
                  <a:lnTo>
                    <a:pt x="1647" y="1718"/>
                  </a:lnTo>
                  <a:lnTo>
                    <a:pt x="1726" y="1726"/>
                  </a:lnTo>
                  <a:lnTo>
                    <a:pt x="1804" y="1735"/>
                  </a:lnTo>
                  <a:lnTo>
                    <a:pt x="3966" y="1735"/>
                  </a:lnTo>
                  <a:lnTo>
                    <a:pt x="3966" y="8325"/>
                  </a:lnTo>
                  <a:lnTo>
                    <a:pt x="462" y="8325"/>
                  </a:lnTo>
                  <a:lnTo>
                    <a:pt x="375" y="8334"/>
                  </a:lnTo>
                  <a:lnTo>
                    <a:pt x="288" y="8360"/>
                  </a:lnTo>
                  <a:lnTo>
                    <a:pt x="209" y="8403"/>
                  </a:lnTo>
                  <a:lnTo>
                    <a:pt x="139" y="8464"/>
                  </a:lnTo>
                  <a:lnTo>
                    <a:pt x="78" y="8543"/>
                  </a:lnTo>
                  <a:lnTo>
                    <a:pt x="44" y="8621"/>
                  </a:lnTo>
                  <a:lnTo>
                    <a:pt x="17" y="8717"/>
                  </a:lnTo>
                  <a:lnTo>
                    <a:pt x="0" y="8822"/>
                  </a:lnTo>
                  <a:lnTo>
                    <a:pt x="17" y="8918"/>
                  </a:lnTo>
                  <a:lnTo>
                    <a:pt x="44" y="9014"/>
                  </a:lnTo>
                  <a:lnTo>
                    <a:pt x="78" y="9092"/>
                  </a:lnTo>
                  <a:lnTo>
                    <a:pt x="139" y="9170"/>
                  </a:lnTo>
                  <a:lnTo>
                    <a:pt x="209" y="9231"/>
                  </a:lnTo>
                  <a:lnTo>
                    <a:pt x="288" y="9275"/>
                  </a:lnTo>
                  <a:lnTo>
                    <a:pt x="375" y="9301"/>
                  </a:lnTo>
                  <a:lnTo>
                    <a:pt x="462" y="9310"/>
                  </a:lnTo>
                  <a:lnTo>
                    <a:pt x="10059" y="9310"/>
                  </a:lnTo>
                  <a:lnTo>
                    <a:pt x="10155" y="9301"/>
                  </a:lnTo>
                  <a:lnTo>
                    <a:pt x="10242" y="9275"/>
                  </a:lnTo>
                  <a:lnTo>
                    <a:pt x="10321" y="9231"/>
                  </a:lnTo>
                  <a:lnTo>
                    <a:pt x="10390" y="9170"/>
                  </a:lnTo>
                  <a:lnTo>
                    <a:pt x="10443" y="9092"/>
                  </a:lnTo>
                  <a:lnTo>
                    <a:pt x="10486" y="9014"/>
                  </a:lnTo>
                  <a:lnTo>
                    <a:pt x="10512" y="8918"/>
                  </a:lnTo>
                  <a:lnTo>
                    <a:pt x="10521" y="8822"/>
                  </a:lnTo>
                  <a:lnTo>
                    <a:pt x="10512" y="8717"/>
                  </a:lnTo>
                  <a:lnTo>
                    <a:pt x="10486" y="8621"/>
                  </a:lnTo>
                  <a:lnTo>
                    <a:pt x="10443" y="8543"/>
                  </a:lnTo>
                  <a:lnTo>
                    <a:pt x="10390" y="8464"/>
                  </a:lnTo>
                  <a:lnTo>
                    <a:pt x="10321" y="8403"/>
                  </a:lnTo>
                  <a:lnTo>
                    <a:pt x="10242" y="8360"/>
                  </a:lnTo>
                  <a:lnTo>
                    <a:pt x="10155" y="8334"/>
                  </a:lnTo>
                  <a:lnTo>
                    <a:pt x="10059" y="8325"/>
                  </a:lnTo>
                  <a:lnTo>
                    <a:pt x="6564" y="8325"/>
                  </a:lnTo>
                  <a:lnTo>
                    <a:pt x="6564" y="1735"/>
                  </a:lnTo>
                  <a:lnTo>
                    <a:pt x="8725" y="1735"/>
                  </a:lnTo>
                  <a:lnTo>
                    <a:pt x="8804" y="1726"/>
                  </a:lnTo>
                  <a:lnTo>
                    <a:pt x="8882" y="1718"/>
                  </a:lnTo>
                  <a:lnTo>
                    <a:pt x="8961" y="1692"/>
                  </a:lnTo>
                  <a:lnTo>
                    <a:pt x="9039" y="1665"/>
                  </a:lnTo>
                  <a:lnTo>
                    <a:pt x="9109" y="1630"/>
                  </a:lnTo>
                  <a:lnTo>
                    <a:pt x="9170" y="1587"/>
                  </a:lnTo>
                  <a:lnTo>
                    <a:pt x="9231" y="1535"/>
                  </a:lnTo>
                  <a:lnTo>
                    <a:pt x="9292" y="1482"/>
                  </a:lnTo>
                  <a:lnTo>
                    <a:pt x="9344" y="1421"/>
                  </a:lnTo>
                  <a:lnTo>
                    <a:pt x="9388" y="1352"/>
                  </a:lnTo>
                  <a:lnTo>
                    <a:pt x="9431" y="1282"/>
                  </a:lnTo>
                  <a:lnTo>
                    <a:pt x="9466" y="1203"/>
                  </a:lnTo>
                  <a:lnTo>
                    <a:pt x="9493" y="1125"/>
                  </a:lnTo>
                  <a:lnTo>
                    <a:pt x="9510" y="1038"/>
                  </a:lnTo>
                  <a:lnTo>
                    <a:pt x="9519" y="951"/>
                  </a:lnTo>
                  <a:lnTo>
                    <a:pt x="9527" y="863"/>
                  </a:lnTo>
                  <a:lnTo>
                    <a:pt x="9519" y="776"/>
                  </a:lnTo>
                  <a:lnTo>
                    <a:pt x="9510" y="689"/>
                  </a:lnTo>
                  <a:lnTo>
                    <a:pt x="9493" y="611"/>
                  </a:lnTo>
                  <a:lnTo>
                    <a:pt x="9466" y="523"/>
                  </a:lnTo>
                  <a:lnTo>
                    <a:pt x="9431" y="454"/>
                  </a:lnTo>
                  <a:lnTo>
                    <a:pt x="9388" y="384"/>
                  </a:lnTo>
                  <a:lnTo>
                    <a:pt x="9344" y="314"/>
                  </a:lnTo>
                  <a:lnTo>
                    <a:pt x="9292" y="253"/>
                  </a:lnTo>
                  <a:lnTo>
                    <a:pt x="9231" y="192"/>
                  </a:lnTo>
                  <a:lnTo>
                    <a:pt x="9170" y="149"/>
                  </a:lnTo>
                  <a:lnTo>
                    <a:pt x="9109" y="105"/>
                  </a:lnTo>
                  <a:lnTo>
                    <a:pt x="9039" y="70"/>
                  </a:lnTo>
                  <a:lnTo>
                    <a:pt x="8961" y="35"/>
                  </a:lnTo>
                  <a:lnTo>
                    <a:pt x="8882" y="18"/>
                  </a:lnTo>
                  <a:lnTo>
                    <a:pt x="8804" y="0"/>
                  </a:lnTo>
                  <a:close/>
                </a:path>
              </a:pathLst>
            </a:custGeom>
            <a:solidFill>
              <a:srgbClr val="3B73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6;p16">
              <a:extLst>
                <a:ext uri="{FF2B5EF4-FFF2-40B4-BE49-F238E27FC236}">
                  <a16:creationId xmlns:a16="http://schemas.microsoft.com/office/drawing/2014/main" id="{85EA0DB9-9FEA-D641-E1F1-6BF413B0048F}"/>
                </a:ext>
              </a:extLst>
            </p:cNvPr>
            <p:cNvSpPr/>
            <p:nvPr/>
          </p:nvSpPr>
          <p:spPr>
            <a:xfrm>
              <a:off x="2975375" y="621200"/>
              <a:ext cx="172600" cy="196375"/>
            </a:xfrm>
            <a:custGeom>
              <a:avLst/>
              <a:gdLst/>
              <a:ahLst/>
              <a:cxnLst/>
              <a:rect l="l" t="t" r="r" b="b"/>
              <a:pathLst>
                <a:path w="6904" h="7855" extrusionOk="0">
                  <a:moveTo>
                    <a:pt x="462" y="1"/>
                  </a:moveTo>
                  <a:lnTo>
                    <a:pt x="366" y="10"/>
                  </a:lnTo>
                  <a:lnTo>
                    <a:pt x="279" y="45"/>
                  </a:lnTo>
                  <a:lnTo>
                    <a:pt x="201" y="88"/>
                  </a:lnTo>
                  <a:lnTo>
                    <a:pt x="131" y="149"/>
                  </a:lnTo>
                  <a:lnTo>
                    <a:pt x="79" y="219"/>
                  </a:lnTo>
                  <a:lnTo>
                    <a:pt x="35" y="306"/>
                  </a:lnTo>
                  <a:lnTo>
                    <a:pt x="9" y="393"/>
                  </a:lnTo>
                  <a:lnTo>
                    <a:pt x="0" y="498"/>
                  </a:lnTo>
                  <a:lnTo>
                    <a:pt x="0" y="7358"/>
                  </a:lnTo>
                  <a:lnTo>
                    <a:pt x="9" y="7463"/>
                  </a:lnTo>
                  <a:lnTo>
                    <a:pt x="35" y="7558"/>
                  </a:lnTo>
                  <a:lnTo>
                    <a:pt x="79" y="7637"/>
                  </a:lnTo>
                  <a:lnTo>
                    <a:pt x="131" y="7715"/>
                  </a:lnTo>
                  <a:lnTo>
                    <a:pt x="201" y="7776"/>
                  </a:lnTo>
                  <a:lnTo>
                    <a:pt x="279" y="7820"/>
                  </a:lnTo>
                  <a:lnTo>
                    <a:pt x="366" y="7846"/>
                  </a:lnTo>
                  <a:lnTo>
                    <a:pt x="462" y="7855"/>
                  </a:lnTo>
                  <a:lnTo>
                    <a:pt x="6442" y="7855"/>
                  </a:lnTo>
                  <a:lnTo>
                    <a:pt x="6538" y="7846"/>
                  </a:lnTo>
                  <a:lnTo>
                    <a:pt x="6616" y="7820"/>
                  </a:lnTo>
                  <a:lnTo>
                    <a:pt x="6695" y="7776"/>
                  </a:lnTo>
                  <a:lnTo>
                    <a:pt x="6764" y="7715"/>
                  </a:lnTo>
                  <a:lnTo>
                    <a:pt x="6825" y="7637"/>
                  </a:lnTo>
                  <a:lnTo>
                    <a:pt x="6869" y="7558"/>
                  </a:lnTo>
                  <a:lnTo>
                    <a:pt x="6895" y="7463"/>
                  </a:lnTo>
                  <a:lnTo>
                    <a:pt x="6904" y="7358"/>
                  </a:lnTo>
                  <a:lnTo>
                    <a:pt x="6904" y="498"/>
                  </a:lnTo>
                  <a:lnTo>
                    <a:pt x="6895" y="393"/>
                  </a:lnTo>
                  <a:lnTo>
                    <a:pt x="6869" y="306"/>
                  </a:lnTo>
                  <a:lnTo>
                    <a:pt x="6825" y="219"/>
                  </a:lnTo>
                  <a:lnTo>
                    <a:pt x="6764" y="149"/>
                  </a:lnTo>
                  <a:lnTo>
                    <a:pt x="6695" y="88"/>
                  </a:lnTo>
                  <a:lnTo>
                    <a:pt x="6616" y="45"/>
                  </a:lnTo>
                  <a:lnTo>
                    <a:pt x="6538" y="10"/>
                  </a:lnTo>
                  <a:lnTo>
                    <a:pt x="64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7;p16">
              <a:extLst>
                <a:ext uri="{FF2B5EF4-FFF2-40B4-BE49-F238E27FC236}">
                  <a16:creationId xmlns:a16="http://schemas.microsoft.com/office/drawing/2014/main" id="{C845547B-82A9-4A0C-6430-1720864CE393}"/>
                </a:ext>
              </a:extLst>
            </p:cNvPr>
            <p:cNvSpPr/>
            <p:nvPr/>
          </p:nvSpPr>
          <p:spPr>
            <a:xfrm>
              <a:off x="3209850" y="238125"/>
              <a:ext cx="231675" cy="801525"/>
            </a:xfrm>
            <a:custGeom>
              <a:avLst/>
              <a:gdLst/>
              <a:ahLst/>
              <a:cxnLst/>
              <a:rect l="l" t="t" r="r" b="b"/>
              <a:pathLst>
                <a:path w="9267" h="32061" extrusionOk="0">
                  <a:moveTo>
                    <a:pt x="5692" y="1438"/>
                  </a:moveTo>
                  <a:lnTo>
                    <a:pt x="5788" y="1447"/>
                  </a:lnTo>
                  <a:lnTo>
                    <a:pt x="5893" y="1456"/>
                  </a:lnTo>
                  <a:lnTo>
                    <a:pt x="6093" y="1482"/>
                  </a:lnTo>
                  <a:lnTo>
                    <a:pt x="6215" y="1517"/>
                  </a:lnTo>
                  <a:lnTo>
                    <a:pt x="6329" y="1552"/>
                  </a:lnTo>
                  <a:lnTo>
                    <a:pt x="6442" y="1595"/>
                  </a:lnTo>
                  <a:lnTo>
                    <a:pt x="6555" y="1639"/>
                  </a:lnTo>
                  <a:lnTo>
                    <a:pt x="6660" y="1700"/>
                  </a:lnTo>
                  <a:lnTo>
                    <a:pt x="6764" y="1761"/>
                  </a:lnTo>
                  <a:lnTo>
                    <a:pt x="6860" y="1822"/>
                  </a:lnTo>
                  <a:lnTo>
                    <a:pt x="6947" y="1900"/>
                  </a:lnTo>
                  <a:lnTo>
                    <a:pt x="7043" y="1979"/>
                  </a:lnTo>
                  <a:lnTo>
                    <a:pt x="7122" y="2066"/>
                  </a:lnTo>
                  <a:lnTo>
                    <a:pt x="7209" y="2162"/>
                  </a:lnTo>
                  <a:lnTo>
                    <a:pt x="7279" y="2258"/>
                  </a:lnTo>
                  <a:lnTo>
                    <a:pt x="7357" y="2362"/>
                  </a:lnTo>
                  <a:lnTo>
                    <a:pt x="7427" y="2476"/>
                  </a:lnTo>
                  <a:lnTo>
                    <a:pt x="7488" y="2598"/>
                  </a:lnTo>
                  <a:lnTo>
                    <a:pt x="7549" y="2720"/>
                  </a:lnTo>
                  <a:lnTo>
                    <a:pt x="7636" y="2929"/>
                  </a:lnTo>
                  <a:lnTo>
                    <a:pt x="7715" y="3155"/>
                  </a:lnTo>
                  <a:lnTo>
                    <a:pt x="7784" y="3382"/>
                  </a:lnTo>
                  <a:lnTo>
                    <a:pt x="7837" y="3626"/>
                  </a:lnTo>
                  <a:lnTo>
                    <a:pt x="7889" y="3870"/>
                  </a:lnTo>
                  <a:lnTo>
                    <a:pt x="7932" y="4132"/>
                  </a:lnTo>
                  <a:lnTo>
                    <a:pt x="7959" y="4393"/>
                  </a:lnTo>
                  <a:lnTo>
                    <a:pt x="7985" y="4672"/>
                  </a:lnTo>
                  <a:lnTo>
                    <a:pt x="8002" y="4951"/>
                  </a:lnTo>
                  <a:lnTo>
                    <a:pt x="8002" y="5230"/>
                  </a:lnTo>
                  <a:lnTo>
                    <a:pt x="8002" y="5526"/>
                  </a:lnTo>
                  <a:lnTo>
                    <a:pt x="8002" y="5814"/>
                  </a:lnTo>
                  <a:lnTo>
                    <a:pt x="7985" y="6110"/>
                  </a:lnTo>
                  <a:lnTo>
                    <a:pt x="7967" y="6407"/>
                  </a:lnTo>
                  <a:lnTo>
                    <a:pt x="7941" y="6712"/>
                  </a:lnTo>
                  <a:lnTo>
                    <a:pt x="7906" y="7017"/>
                  </a:lnTo>
                  <a:lnTo>
                    <a:pt x="7828" y="7618"/>
                  </a:lnTo>
                  <a:lnTo>
                    <a:pt x="7732" y="8211"/>
                  </a:lnTo>
                  <a:lnTo>
                    <a:pt x="7619" y="8795"/>
                  </a:lnTo>
                  <a:lnTo>
                    <a:pt x="7488" y="9362"/>
                  </a:lnTo>
                  <a:lnTo>
                    <a:pt x="7348" y="9911"/>
                  </a:lnTo>
                  <a:lnTo>
                    <a:pt x="7200" y="10416"/>
                  </a:lnTo>
                  <a:lnTo>
                    <a:pt x="7043" y="10896"/>
                  </a:lnTo>
                  <a:lnTo>
                    <a:pt x="6886" y="11332"/>
                  </a:lnTo>
                  <a:lnTo>
                    <a:pt x="6747" y="11680"/>
                  </a:lnTo>
                  <a:lnTo>
                    <a:pt x="6599" y="12029"/>
                  </a:lnTo>
                  <a:lnTo>
                    <a:pt x="6442" y="12369"/>
                  </a:lnTo>
                  <a:lnTo>
                    <a:pt x="6276" y="12700"/>
                  </a:lnTo>
                  <a:lnTo>
                    <a:pt x="6102" y="13032"/>
                  </a:lnTo>
                  <a:lnTo>
                    <a:pt x="5928" y="13363"/>
                  </a:lnTo>
                  <a:lnTo>
                    <a:pt x="5745" y="13685"/>
                  </a:lnTo>
                  <a:lnTo>
                    <a:pt x="5562" y="14008"/>
                  </a:lnTo>
                  <a:lnTo>
                    <a:pt x="5178" y="14635"/>
                  </a:lnTo>
                  <a:lnTo>
                    <a:pt x="4777" y="15254"/>
                  </a:lnTo>
                  <a:lnTo>
                    <a:pt x="4376" y="15864"/>
                  </a:lnTo>
                  <a:lnTo>
                    <a:pt x="3966" y="16466"/>
                  </a:lnTo>
                  <a:lnTo>
                    <a:pt x="3731" y="15620"/>
                  </a:lnTo>
                  <a:lnTo>
                    <a:pt x="3504" y="14766"/>
                  </a:lnTo>
                  <a:lnTo>
                    <a:pt x="3408" y="14339"/>
                  </a:lnTo>
                  <a:lnTo>
                    <a:pt x="3313" y="13912"/>
                  </a:lnTo>
                  <a:lnTo>
                    <a:pt x="3217" y="13476"/>
                  </a:lnTo>
                  <a:lnTo>
                    <a:pt x="3130" y="13049"/>
                  </a:lnTo>
                  <a:lnTo>
                    <a:pt x="3051" y="12622"/>
                  </a:lnTo>
                  <a:lnTo>
                    <a:pt x="2981" y="12186"/>
                  </a:lnTo>
                  <a:lnTo>
                    <a:pt x="2912" y="11750"/>
                  </a:lnTo>
                  <a:lnTo>
                    <a:pt x="2851" y="11314"/>
                  </a:lnTo>
                  <a:lnTo>
                    <a:pt x="2798" y="10878"/>
                  </a:lnTo>
                  <a:lnTo>
                    <a:pt x="2755" y="10443"/>
                  </a:lnTo>
                  <a:lnTo>
                    <a:pt x="2711" y="10007"/>
                  </a:lnTo>
                  <a:lnTo>
                    <a:pt x="2685" y="9562"/>
                  </a:lnTo>
                  <a:lnTo>
                    <a:pt x="2659" y="9135"/>
                  </a:lnTo>
                  <a:lnTo>
                    <a:pt x="2659" y="8673"/>
                  </a:lnTo>
                  <a:lnTo>
                    <a:pt x="2668" y="8185"/>
                  </a:lnTo>
                  <a:lnTo>
                    <a:pt x="2694" y="7679"/>
                  </a:lnTo>
                  <a:lnTo>
                    <a:pt x="2737" y="7148"/>
                  </a:lnTo>
                  <a:lnTo>
                    <a:pt x="2798" y="6607"/>
                  </a:lnTo>
                  <a:lnTo>
                    <a:pt x="2877" y="6067"/>
                  </a:lnTo>
                  <a:lnTo>
                    <a:pt x="2973" y="5526"/>
                  </a:lnTo>
                  <a:lnTo>
                    <a:pt x="3034" y="5256"/>
                  </a:lnTo>
                  <a:lnTo>
                    <a:pt x="3095" y="4995"/>
                  </a:lnTo>
                  <a:lnTo>
                    <a:pt x="3156" y="4733"/>
                  </a:lnTo>
                  <a:lnTo>
                    <a:pt x="3225" y="4480"/>
                  </a:lnTo>
                  <a:lnTo>
                    <a:pt x="3304" y="4228"/>
                  </a:lnTo>
                  <a:lnTo>
                    <a:pt x="3382" y="3984"/>
                  </a:lnTo>
                  <a:lnTo>
                    <a:pt x="3461" y="3739"/>
                  </a:lnTo>
                  <a:lnTo>
                    <a:pt x="3557" y="3513"/>
                  </a:lnTo>
                  <a:lnTo>
                    <a:pt x="3644" y="3286"/>
                  </a:lnTo>
                  <a:lnTo>
                    <a:pt x="3748" y="3068"/>
                  </a:lnTo>
                  <a:lnTo>
                    <a:pt x="3853" y="2868"/>
                  </a:lnTo>
                  <a:lnTo>
                    <a:pt x="3966" y="2667"/>
                  </a:lnTo>
                  <a:lnTo>
                    <a:pt x="4080" y="2484"/>
                  </a:lnTo>
                  <a:lnTo>
                    <a:pt x="4202" y="2310"/>
                  </a:lnTo>
                  <a:lnTo>
                    <a:pt x="4324" y="2153"/>
                  </a:lnTo>
                  <a:lnTo>
                    <a:pt x="4463" y="2005"/>
                  </a:lnTo>
                  <a:lnTo>
                    <a:pt x="4603" y="1874"/>
                  </a:lnTo>
                  <a:lnTo>
                    <a:pt x="4742" y="1761"/>
                  </a:lnTo>
                  <a:lnTo>
                    <a:pt x="4890" y="1665"/>
                  </a:lnTo>
                  <a:lnTo>
                    <a:pt x="5047" y="1586"/>
                  </a:lnTo>
                  <a:lnTo>
                    <a:pt x="5204" y="1517"/>
                  </a:lnTo>
                  <a:lnTo>
                    <a:pt x="5361" y="1473"/>
                  </a:lnTo>
                  <a:lnTo>
                    <a:pt x="5527" y="1447"/>
                  </a:lnTo>
                  <a:lnTo>
                    <a:pt x="5692" y="1438"/>
                  </a:lnTo>
                  <a:close/>
                  <a:moveTo>
                    <a:pt x="5579" y="0"/>
                  </a:moveTo>
                  <a:lnTo>
                    <a:pt x="5405" y="9"/>
                  </a:lnTo>
                  <a:lnTo>
                    <a:pt x="5230" y="35"/>
                  </a:lnTo>
                  <a:lnTo>
                    <a:pt x="5056" y="78"/>
                  </a:lnTo>
                  <a:lnTo>
                    <a:pt x="4882" y="122"/>
                  </a:lnTo>
                  <a:lnTo>
                    <a:pt x="4707" y="183"/>
                  </a:lnTo>
                  <a:lnTo>
                    <a:pt x="4542" y="253"/>
                  </a:lnTo>
                  <a:lnTo>
                    <a:pt x="4385" y="340"/>
                  </a:lnTo>
                  <a:lnTo>
                    <a:pt x="4219" y="436"/>
                  </a:lnTo>
                  <a:lnTo>
                    <a:pt x="4071" y="540"/>
                  </a:lnTo>
                  <a:lnTo>
                    <a:pt x="3914" y="662"/>
                  </a:lnTo>
                  <a:lnTo>
                    <a:pt x="3766" y="793"/>
                  </a:lnTo>
                  <a:lnTo>
                    <a:pt x="3618" y="933"/>
                  </a:lnTo>
                  <a:lnTo>
                    <a:pt x="3452" y="1116"/>
                  </a:lnTo>
                  <a:lnTo>
                    <a:pt x="3286" y="1316"/>
                  </a:lnTo>
                  <a:lnTo>
                    <a:pt x="3130" y="1534"/>
                  </a:lnTo>
                  <a:lnTo>
                    <a:pt x="2981" y="1761"/>
                  </a:lnTo>
                  <a:lnTo>
                    <a:pt x="2842" y="2005"/>
                  </a:lnTo>
                  <a:lnTo>
                    <a:pt x="2702" y="2249"/>
                  </a:lnTo>
                  <a:lnTo>
                    <a:pt x="2580" y="2510"/>
                  </a:lnTo>
                  <a:lnTo>
                    <a:pt x="2467" y="2781"/>
                  </a:lnTo>
                  <a:lnTo>
                    <a:pt x="2354" y="3051"/>
                  </a:lnTo>
                  <a:lnTo>
                    <a:pt x="2249" y="3339"/>
                  </a:lnTo>
                  <a:lnTo>
                    <a:pt x="2153" y="3626"/>
                  </a:lnTo>
                  <a:lnTo>
                    <a:pt x="2057" y="3923"/>
                  </a:lnTo>
                  <a:lnTo>
                    <a:pt x="1979" y="4219"/>
                  </a:lnTo>
                  <a:lnTo>
                    <a:pt x="1900" y="4524"/>
                  </a:lnTo>
                  <a:lnTo>
                    <a:pt x="1831" y="4829"/>
                  </a:lnTo>
                  <a:lnTo>
                    <a:pt x="1761" y="5143"/>
                  </a:lnTo>
                  <a:lnTo>
                    <a:pt x="1700" y="5448"/>
                  </a:lnTo>
                  <a:lnTo>
                    <a:pt x="1648" y="5762"/>
                  </a:lnTo>
                  <a:lnTo>
                    <a:pt x="1604" y="6067"/>
                  </a:lnTo>
                  <a:lnTo>
                    <a:pt x="1561" y="6381"/>
                  </a:lnTo>
                  <a:lnTo>
                    <a:pt x="1491" y="6982"/>
                  </a:lnTo>
                  <a:lnTo>
                    <a:pt x="1439" y="7584"/>
                  </a:lnTo>
                  <a:lnTo>
                    <a:pt x="1412" y="8150"/>
                  </a:lnTo>
                  <a:lnTo>
                    <a:pt x="1395" y="8691"/>
                  </a:lnTo>
                  <a:lnTo>
                    <a:pt x="1404" y="9205"/>
                  </a:lnTo>
                  <a:lnTo>
                    <a:pt x="1421" y="9667"/>
                  </a:lnTo>
                  <a:lnTo>
                    <a:pt x="1465" y="10190"/>
                  </a:lnTo>
                  <a:lnTo>
                    <a:pt x="1508" y="10704"/>
                  </a:lnTo>
                  <a:lnTo>
                    <a:pt x="1569" y="11227"/>
                  </a:lnTo>
                  <a:lnTo>
                    <a:pt x="1639" y="11741"/>
                  </a:lnTo>
                  <a:lnTo>
                    <a:pt x="1709" y="12256"/>
                  </a:lnTo>
                  <a:lnTo>
                    <a:pt x="1796" y="12770"/>
                  </a:lnTo>
                  <a:lnTo>
                    <a:pt x="1892" y="13284"/>
                  </a:lnTo>
                  <a:lnTo>
                    <a:pt x="1996" y="13799"/>
                  </a:lnTo>
                  <a:lnTo>
                    <a:pt x="2101" y="14304"/>
                  </a:lnTo>
                  <a:lnTo>
                    <a:pt x="2223" y="14818"/>
                  </a:lnTo>
                  <a:lnTo>
                    <a:pt x="2345" y="15324"/>
                  </a:lnTo>
                  <a:lnTo>
                    <a:pt x="2476" y="15830"/>
                  </a:lnTo>
                  <a:lnTo>
                    <a:pt x="2607" y="16326"/>
                  </a:lnTo>
                  <a:lnTo>
                    <a:pt x="2755" y="16832"/>
                  </a:lnTo>
                  <a:lnTo>
                    <a:pt x="2894" y="17329"/>
                  </a:lnTo>
                  <a:lnTo>
                    <a:pt x="3051" y="17826"/>
                  </a:lnTo>
                  <a:lnTo>
                    <a:pt x="2659" y="18427"/>
                  </a:lnTo>
                  <a:lnTo>
                    <a:pt x="2275" y="19037"/>
                  </a:lnTo>
                  <a:lnTo>
                    <a:pt x="1900" y="19665"/>
                  </a:lnTo>
                  <a:lnTo>
                    <a:pt x="1726" y="19979"/>
                  </a:lnTo>
                  <a:lnTo>
                    <a:pt x="1552" y="20301"/>
                  </a:lnTo>
                  <a:lnTo>
                    <a:pt x="1377" y="20632"/>
                  </a:lnTo>
                  <a:lnTo>
                    <a:pt x="1212" y="20964"/>
                  </a:lnTo>
                  <a:lnTo>
                    <a:pt x="1055" y="21295"/>
                  </a:lnTo>
                  <a:lnTo>
                    <a:pt x="898" y="21644"/>
                  </a:lnTo>
                  <a:lnTo>
                    <a:pt x="759" y="21992"/>
                  </a:lnTo>
                  <a:lnTo>
                    <a:pt x="619" y="22341"/>
                  </a:lnTo>
                  <a:lnTo>
                    <a:pt x="488" y="22707"/>
                  </a:lnTo>
                  <a:lnTo>
                    <a:pt x="366" y="23073"/>
                  </a:lnTo>
                  <a:lnTo>
                    <a:pt x="262" y="23404"/>
                  </a:lnTo>
                  <a:lnTo>
                    <a:pt x="183" y="23727"/>
                  </a:lnTo>
                  <a:lnTo>
                    <a:pt x="114" y="24058"/>
                  </a:lnTo>
                  <a:lnTo>
                    <a:pt x="61" y="24372"/>
                  </a:lnTo>
                  <a:lnTo>
                    <a:pt x="26" y="24694"/>
                  </a:lnTo>
                  <a:lnTo>
                    <a:pt x="9" y="25008"/>
                  </a:lnTo>
                  <a:lnTo>
                    <a:pt x="0" y="25313"/>
                  </a:lnTo>
                  <a:lnTo>
                    <a:pt x="0" y="25618"/>
                  </a:lnTo>
                  <a:lnTo>
                    <a:pt x="18" y="25924"/>
                  </a:lnTo>
                  <a:lnTo>
                    <a:pt x="44" y="26220"/>
                  </a:lnTo>
                  <a:lnTo>
                    <a:pt x="79" y="26516"/>
                  </a:lnTo>
                  <a:lnTo>
                    <a:pt x="122" y="26804"/>
                  </a:lnTo>
                  <a:lnTo>
                    <a:pt x="183" y="27092"/>
                  </a:lnTo>
                  <a:lnTo>
                    <a:pt x="244" y="27379"/>
                  </a:lnTo>
                  <a:lnTo>
                    <a:pt x="323" y="27658"/>
                  </a:lnTo>
                  <a:lnTo>
                    <a:pt x="401" y="27928"/>
                  </a:lnTo>
                  <a:lnTo>
                    <a:pt x="488" y="28199"/>
                  </a:lnTo>
                  <a:lnTo>
                    <a:pt x="584" y="28469"/>
                  </a:lnTo>
                  <a:lnTo>
                    <a:pt x="689" y="28730"/>
                  </a:lnTo>
                  <a:lnTo>
                    <a:pt x="793" y="28983"/>
                  </a:lnTo>
                  <a:lnTo>
                    <a:pt x="907" y="29245"/>
                  </a:lnTo>
                  <a:lnTo>
                    <a:pt x="1020" y="29489"/>
                  </a:lnTo>
                  <a:lnTo>
                    <a:pt x="1264" y="29977"/>
                  </a:lnTo>
                  <a:lnTo>
                    <a:pt x="1508" y="30448"/>
                  </a:lnTo>
                  <a:lnTo>
                    <a:pt x="1761" y="30892"/>
                  </a:lnTo>
                  <a:lnTo>
                    <a:pt x="2014" y="31328"/>
                  </a:lnTo>
                  <a:lnTo>
                    <a:pt x="2258" y="31738"/>
                  </a:lnTo>
                  <a:lnTo>
                    <a:pt x="2301" y="31816"/>
                  </a:lnTo>
                  <a:lnTo>
                    <a:pt x="2362" y="31877"/>
                  </a:lnTo>
                  <a:lnTo>
                    <a:pt x="2423" y="31929"/>
                  </a:lnTo>
                  <a:lnTo>
                    <a:pt x="2485" y="31973"/>
                  </a:lnTo>
                  <a:lnTo>
                    <a:pt x="2554" y="32008"/>
                  </a:lnTo>
                  <a:lnTo>
                    <a:pt x="2624" y="32034"/>
                  </a:lnTo>
                  <a:lnTo>
                    <a:pt x="2702" y="32051"/>
                  </a:lnTo>
                  <a:lnTo>
                    <a:pt x="2781" y="32060"/>
                  </a:lnTo>
                  <a:lnTo>
                    <a:pt x="2868" y="32051"/>
                  </a:lnTo>
                  <a:lnTo>
                    <a:pt x="2955" y="32025"/>
                  </a:lnTo>
                  <a:lnTo>
                    <a:pt x="3051" y="31990"/>
                  </a:lnTo>
                  <a:lnTo>
                    <a:pt x="3130" y="31929"/>
                  </a:lnTo>
                  <a:lnTo>
                    <a:pt x="3182" y="31886"/>
                  </a:lnTo>
                  <a:lnTo>
                    <a:pt x="3225" y="31842"/>
                  </a:lnTo>
                  <a:lnTo>
                    <a:pt x="3269" y="31781"/>
                  </a:lnTo>
                  <a:lnTo>
                    <a:pt x="3304" y="31729"/>
                  </a:lnTo>
                  <a:lnTo>
                    <a:pt x="3339" y="31668"/>
                  </a:lnTo>
                  <a:lnTo>
                    <a:pt x="3365" y="31607"/>
                  </a:lnTo>
                  <a:lnTo>
                    <a:pt x="3382" y="31537"/>
                  </a:lnTo>
                  <a:lnTo>
                    <a:pt x="3400" y="31467"/>
                  </a:lnTo>
                  <a:lnTo>
                    <a:pt x="3400" y="31398"/>
                  </a:lnTo>
                  <a:lnTo>
                    <a:pt x="3408" y="31328"/>
                  </a:lnTo>
                  <a:lnTo>
                    <a:pt x="3400" y="31258"/>
                  </a:lnTo>
                  <a:lnTo>
                    <a:pt x="3391" y="31188"/>
                  </a:lnTo>
                  <a:lnTo>
                    <a:pt x="3382" y="31127"/>
                  </a:lnTo>
                  <a:lnTo>
                    <a:pt x="3356" y="31058"/>
                  </a:lnTo>
                  <a:lnTo>
                    <a:pt x="3330" y="30988"/>
                  </a:lnTo>
                  <a:lnTo>
                    <a:pt x="3295" y="30927"/>
                  </a:lnTo>
                  <a:lnTo>
                    <a:pt x="3025" y="30465"/>
                  </a:lnTo>
                  <a:lnTo>
                    <a:pt x="2772" y="30012"/>
                  </a:lnTo>
                  <a:lnTo>
                    <a:pt x="2519" y="29558"/>
                  </a:lnTo>
                  <a:lnTo>
                    <a:pt x="2293" y="29114"/>
                  </a:lnTo>
                  <a:lnTo>
                    <a:pt x="2075" y="28661"/>
                  </a:lnTo>
                  <a:lnTo>
                    <a:pt x="1883" y="28216"/>
                  </a:lnTo>
                  <a:lnTo>
                    <a:pt x="1787" y="27989"/>
                  </a:lnTo>
                  <a:lnTo>
                    <a:pt x="1709" y="27763"/>
                  </a:lnTo>
                  <a:lnTo>
                    <a:pt x="1630" y="27545"/>
                  </a:lnTo>
                  <a:lnTo>
                    <a:pt x="1561" y="27318"/>
                  </a:lnTo>
                  <a:lnTo>
                    <a:pt x="1491" y="27092"/>
                  </a:lnTo>
                  <a:lnTo>
                    <a:pt x="1439" y="26865"/>
                  </a:lnTo>
                  <a:lnTo>
                    <a:pt x="1386" y="26638"/>
                  </a:lnTo>
                  <a:lnTo>
                    <a:pt x="1343" y="26412"/>
                  </a:lnTo>
                  <a:lnTo>
                    <a:pt x="1308" y="26185"/>
                  </a:lnTo>
                  <a:lnTo>
                    <a:pt x="1282" y="25950"/>
                  </a:lnTo>
                  <a:lnTo>
                    <a:pt x="1264" y="25723"/>
                  </a:lnTo>
                  <a:lnTo>
                    <a:pt x="1255" y="25488"/>
                  </a:lnTo>
                  <a:lnTo>
                    <a:pt x="1255" y="25252"/>
                  </a:lnTo>
                  <a:lnTo>
                    <a:pt x="1273" y="25017"/>
                  </a:lnTo>
                  <a:lnTo>
                    <a:pt x="1290" y="24782"/>
                  </a:lnTo>
                  <a:lnTo>
                    <a:pt x="1316" y="24546"/>
                  </a:lnTo>
                  <a:lnTo>
                    <a:pt x="1360" y="24302"/>
                  </a:lnTo>
                  <a:lnTo>
                    <a:pt x="1412" y="24058"/>
                  </a:lnTo>
                  <a:lnTo>
                    <a:pt x="1473" y="23814"/>
                  </a:lnTo>
                  <a:lnTo>
                    <a:pt x="1543" y="23570"/>
                  </a:lnTo>
                  <a:lnTo>
                    <a:pt x="1639" y="23282"/>
                  </a:lnTo>
                  <a:lnTo>
                    <a:pt x="1735" y="23003"/>
                  </a:lnTo>
                  <a:lnTo>
                    <a:pt x="1839" y="22733"/>
                  </a:lnTo>
                  <a:lnTo>
                    <a:pt x="1953" y="22463"/>
                  </a:lnTo>
                  <a:lnTo>
                    <a:pt x="2066" y="22201"/>
                  </a:lnTo>
                  <a:lnTo>
                    <a:pt x="2188" y="21931"/>
                  </a:lnTo>
                  <a:lnTo>
                    <a:pt x="2432" y="21417"/>
                  </a:lnTo>
                  <a:lnTo>
                    <a:pt x="2702" y="20911"/>
                  </a:lnTo>
                  <a:lnTo>
                    <a:pt x="2981" y="20406"/>
                  </a:lnTo>
                  <a:lnTo>
                    <a:pt x="3278" y="19918"/>
                  </a:lnTo>
                  <a:lnTo>
                    <a:pt x="3583" y="19430"/>
                  </a:lnTo>
                  <a:lnTo>
                    <a:pt x="3870" y="20266"/>
                  </a:lnTo>
                  <a:lnTo>
                    <a:pt x="4176" y="21094"/>
                  </a:lnTo>
                  <a:lnTo>
                    <a:pt x="4489" y="21914"/>
                  </a:lnTo>
                  <a:lnTo>
                    <a:pt x="4803" y="22724"/>
                  </a:lnTo>
                  <a:lnTo>
                    <a:pt x="5439" y="24328"/>
                  </a:lnTo>
                  <a:lnTo>
                    <a:pt x="6076" y="25880"/>
                  </a:lnTo>
                  <a:lnTo>
                    <a:pt x="6677" y="27344"/>
                  </a:lnTo>
                  <a:lnTo>
                    <a:pt x="7244" y="28765"/>
                  </a:lnTo>
                  <a:lnTo>
                    <a:pt x="7270" y="28826"/>
                  </a:lnTo>
                  <a:lnTo>
                    <a:pt x="7305" y="28887"/>
                  </a:lnTo>
                  <a:lnTo>
                    <a:pt x="7348" y="28948"/>
                  </a:lnTo>
                  <a:lnTo>
                    <a:pt x="7392" y="28992"/>
                  </a:lnTo>
                  <a:lnTo>
                    <a:pt x="7436" y="29044"/>
                  </a:lnTo>
                  <a:lnTo>
                    <a:pt x="7488" y="29079"/>
                  </a:lnTo>
                  <a:lnTo>
                    <a:pt x="7540" y="29114"/>
                  </a:lnTo>
                  <a:lnTo>
                    <a:pt x="7592" y="29140"/>
                  </a:lnTo>
                  <a:lnTo>
                    <a:pt x="7654" y="29157"/>
                  </a:lnTo>
                  <a:lnTo>
                    <a:pt x="7715" y="29175"/>
                  </a:lnTo>
                  <a:lnTo>
                    <a:pt x="7776" y="29184"/>
                  </a:lnTo>
                  <a:lnTo>
                    <a:pt x="7898" y="29184"/>
                  </a:lnTo>
                  <a:lnTo>
                    <a:pt x="7959" y="29166"/>
                  </a:lnTo>
                  <a:lnTo>
                    <a:pt x="8020" y="29149"/>
                  </a:lnTo>
                  <a:lnTo>
                    <a:pt x="8081" y="29123"/>
                  </a:lnTo>
                  <a:lnTo>
                    <a:pt x="8133" y="29088"/>
                  </a:lnTo>
                  <a:lnTo>
                    <a:pt x="8185" y="29053"/>
                  </a:lnTo>
                  <a:lnTo>
                    <a:pt x="8238" y="29001"/>
                  </a:lnTo>
                  <a:lnTo>
                    <a:pt x="8281" y="28957"/>
                  </a:lnTo>
                  <a:lnTo>
                    <a:pt x="8316" y="28905"/>
                  </a:lnTo>
                  <a:lnTo>
                    <a:pt x="8351" y="28844"/>
                  </a:lnTo>
                  <a:lnTo>
                    <a:pt x="8386" y="28783"/>
                  </a:lnTo>
                  <a:lnTo>
                    <a:pt x="8403" y="28722"/>
                  </a:lnTo>
                  <a:lnTo>
                    <a:pt x="8429" y="28652"/>
                  </a:lnTo>
                  <a:lnTo>
                    <a:pt x="8438" y="28582"/>
                  </a:lnTo>
                  <a:lnTo>
                    <a:pt x="8447" y="28512"/>
                  </a:lnTo>
                  <a:lnTo>
                    <a:pt x="8447" y="28443"/>
                  </a:lnTo>
                  <a:lnTo>
                    <a:pt x="8447" y="28373"/>
                  </a:lnTo>
                  <a:lnTo>
                    <a:pt x="8429" y="28303"/>
                  </a:lnTo>
                  <a:lnTo>
                    <a:pt x="8412" y="28233"/>
                  </a:lnTo>
                  <a:lnTo>
                    <a:pt x="8394" y="28164"/>
                  </a:lnTo>
                  <a:lnTo>
                    <a:pt x="7819" y="26734"/>
                  </a:lnTo>
                  <a:lnTo>
                    <a:pt x="7218" y="25270"/>
                  </a:lnTo>
                  <a:lnTo>
                    <a:pt x="6494" y="23492"/>
                  </a:lnTo>
                  <a:lnTo>
                    <a:pt x="6137" y="22602"/>
                  </a:lnTo>
                  <a:lnTo>
                    <a:pt x="5788" y="21705"/>
                  </a:lnTo>
                  <a:lnTo>
                    <a:pt x="5439" y="20807"/>
                  </a:lnTo>
                  <a:lnTo>
                    <a:pt x="5100" y="19900"/>
                  </a:lnTo>
                  <a:lnTo>
                    <a:pt x="4777" y="18994"/>
                  </a:lnTo>
                  <a:lnTo>
                    <a:pt x="4472" y="18078"/>
                  </a:lnTo>
                  <a:lnTo>
                    <a:pt x="4829" y="17547"/>
                  </a:lnTo>
                  <a:lnTo>
                    <a:pt x="5274" y="16902"/>
                  </a:lnTo>
                  <a:lnTo>
                    <a:pt x="5710" y="16239"/>
                  </a:lnTo>
                  <a:lnTo>
                    <a:pt x="6146" y="15568"/>
                  </a:lnTo>
                  <a:lnTo>
                    <a:pt x="6355" y="15228"/>
                  </a:lnTo>
                  <a:lnTo>
                    <a:pt x="6564" y="14879"/>
                  </a:lnTo>
                  <a:lnTo>
                    <a:pt x="6773" y="14531"/>
                  </a:lnTo>
                  <a:lnTo>
                    <a:pt x="6974" y="14173"/>
                  </a:lnTo>
                  <a:lnTo>
                    <a:pt x="7165" y="13816"/>
                  </a:lnTo>
                  <a:lnTo>
                    <a:pt x="7357" y="13450"/>
                  </a:lnTo>
                  <a:lnTo>
                    <a:pt x="7540" y="13075"/>
                  </a:lnTo>
                  <a:lnTo>
                    <a:pt x="7715" y="12700"/>
                  </a:lnTo>
                  <a:lnTo>
                    <a:pt x="7880" y="12317"/>
                  </a:lnTo>
                  <a:lnTo>
                    <a:pt x="8037" y="11916"/>
                  </a:lnTo>
                  <a:lnTo>
                    <a:pt x="8211" y="11454"/>
                  </a:lnTo>
                  <a:lnTo>
                    <a:pt x="8377" y="10931"/>
                  </a:lnTo>
                  <a:lnTo>
                    <a:pt x="8543" y="10373"/>
                  </a:lnTo>
                  <a:lnTo>
                    <a:pt x="8700" y="9771"/>
                  </a:lnTo>
                  <a:lnTo>
                    <a:pt x="8839" y="9144"/>
                  </a:lnTo>
                  <a:lnTo>
                    <a:pt x="8909" y="8821"/>
                  </a:lnTo>
                  <a:lnTo>
                    <a:pt x="8970" y="8490"/>
                  </a:lnTo>
                  <a:lnTo>
                    <a:pt x="9031" y="8159"/>
                  </a:lnTo>
                  <a:lnTo>
                    <a:pt x="9083" y="7819"/>
                  </a:lnTo>
                  <a:lnTo>
                    <a:pt x="9127" y="7479"/>
                  </a:lnTo>
                  <a:lnTo>
                    <a:pt x="9170" y="7139"/>
                  </a:lnTo>
                  <a:lnTo>
                    <a:pt x="9205" y="6790"/>
                  </a:lnTo>
                  <a:lnTo>
                    <a:pt x="9231" y="6450"/>
                  </a:lnTo>
                  <a:lnTo>
                    <a:pt x="9249" y="6102"/>
                  </a:lnTo>
                  <a:lnTo>
                    <a:pt x="9266" y="5762"/>
                  </a:lnTo>
                  <a:lnTo>
                    <a:pt x="9266" y="5422"/>
                  </a:lnTo>
                  <a:lnTo>
                    <a:pt x="9266" y="5091"/>
                  </a:lnTo>
                  <a:lnTo>
                    <a:pt x="9249" y="4751"/>
                  </a:lnTo>
                  <a:lnTo>
                    <a:pt x="9231" y="4428"/>
                  </a:lnTo>
                  <a:lnTo>
                    <a:pt x="9196" y="4097"/>
                  </a:lnTo>
                  <a:lnTo>
                    <a:pt x="9153" y="3783"/>
                  </a:lnTo>
                  <a:lnTo>
                    <a:pt x="9100" y="3469"/>
                  </a:lnTo>
                  <a:lnTo>
                    <a:pt x="9039" y="3173"/>
                  </a:lnTo>
                  <a:lnTo>
                    <a:pt x="8961" y="2877"/>
                  </a:lnTo>
                  <a:lnTo>
                    <a:pt x="8874" y="2589"/>
                  </a:lnTo>
                  <a:lnTo>
                    <a:pt x="8778" y="2319"/>
                  </a:lnTo>
                  <a:lnTo>
                    <a:pt x="8665" y="2048"/>
                  </a:lnTo>
                  <a:lnTo>
                    <a:pt x="8569" y="1857"/>
                  </a:lnTo>
                  <a:lnTo>
                    <a:pt x="8464" y="1665"/>
                  </a:lnTo>
                  <a:lnTo>
                    <a:pt x="8360" y="1491"/>
                  </a:lnTo>
                  <a:lnTo>
                    <a:pt x="8238" y="1316"/>
                  </a:lnTo>
                  <a:lnTo>
                    <a:pt x="8115" y="1159"/>
                  </a:lnTo>
                  <a:lnTo>
                    <a:pt x="7985" y="1011"/>
                  </a:lnTo>
                  <a:lnTo>
                    <a:pt x="7845" y="863"/>
                  </a:lnTo>
                  <a:lnTo>
                    <a:pt x="7697" y="732"/>
                  </a:lnTo>
                  <a:lnTo>
                    <a:pt x="7549" y="619"/>
                  </a:lnTo>
                  <a:lnTo>
                    <a:pt x="7392" y="506"/>
                  </a:lnTo>
                  <a:lnTo>
                    <a:pt x="7226" y="410"/>
                  </a:lnTo>
                  <a:lnTo>
                    <a:pt x="7061" y="314"/>
                  </a:lnTo>
                  <a:lnTo>
                    <a:pt x="6878" y="235"/>
                  </a:lnTo>
                  <a:lnTo>
                    <a:pt x="6703" y="166"/>
                  </a:lnTo>
                  <a:lnTo>
                    <a:pt x="6512" y="113"/>
                  </a:lnTo>
                  <a:lnTo>
                    <a:pt x="6320" y="61"/>
                  </a:lnTo>
                  <a:lnTo>
                    <a:pt x="6137" y="26"/>
                  </a:lnTo>
                  <a:lnTo>
                    <a:pt x="5945" y="9"/>
                  </a:lnTo>
                  <a:lnTo>
                    <a:pt x="5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19178533"/>
      </p:ext>
    </p:extLst>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B9AB0-8A02-CF2F-77FE-8D6719C9DE1D}"/>
              </a:ext>
            </a:extLst>
          </p:cNvPr>
          <p:cNvSpPr>
            <a:spLocks noGrp="1"/>
          </p:cNvSpPr>
          <p:nvPr>
            <p:ph type="title"/>
          </p:nvPr>
        </p:nvSpPr>
        <p:spPr/>
        <p:txBody>
          <a:bodyPr>
            <a:normAutofit fontScale="90000"/>
          </a:bodyPr>
          <a:lstStyle/>
          <a:p>
            <a:r>
              <a:rPr lang="en-US" altLang="zh-CN" dirty="0"/>
              <a:t>User:</a:t>
            </a:r>
            <a:r>
              <a:rPr lang="zh-CN" altLang="en-US" dirty="0"/>
              <a:t> </a:t>
            </a:r>
            <a:r>
              <a:rPr lang="en-US" altLang="zh-CN" dirty="0"/>
              <a:t>Residents</a:t>
            </a:r>
            <a:endParaRPr lang="en-US" dirty="0"/>
          </a:p>
        </p:txBody>
      </p:sp>
      <p:pic>
        <p:nvPicPr>
          <p:cNvPr id="3" name="Picture 2">
            <a:extLst>
              <a:ext uri="{FF2B5EF4-FFF2-40B4-BE49-F238E27FC236}">
                <a16:creationId xmlns:a16="http://schemas.microsoft.com/office/drawing/2014/main" id="{D81D66F7-A2EB-A5F9-BDF1-F6623C0E9BDE}"/>
              </a:ext>
            </a:extLst>
          </p:cNvPr>
          <p:cNvPicPr>
            <a:picLocks noChangeAspect="1"/>
          </p:cNvPicPr>
          <p:nvPr/>
        </p:nvPicPr>
        <p:blipFill>
          <a:blip r:embed="rId2"/>
          <a:stretch>
            <a:fillRect/>
          </a:stretch>
        </p:blipFill>
        <p:spPr>
          <a:xfrm>
            <a:off x="1192977" y="1317522"/>
            <a:ext cx="1678161" cy="3383280"/>
          </a:xfrm>
          <a:prstGeom prst="rect">
            <a:avLst/>
          </a:prstGeom>
        </p:spPr>
      </p:pic>
      <p:pic>
        <p:nvPicPr>
          <p:cNvPr id="4" name="Picture 3">
            <a:extLst>
              <a:ext uri="{FF2B5EF4-FFF2-40B4-BE49-F238E27FC236}">
                <a16:creationId xmlns:a16="http://schemas.microsoft.com/office/drawing/2014/main" id="{51AE1956-C21F-729E-BF1B-6696C0A2F86B}"/>
              </a:ext>
            </a:extLst>
          </p:cNvPr>
          <p:cNvPicPr>
            <a:picLocks noChangeAspect="1"/>
          </p:cNvPicPr>
          <p:nvPr/>
        </p:nvPicPr>
        <p:blipFill>
          <a:blip r:embed="rId3"/>
          <a:stretch>
            <a:fillRect/>
          </a:stretch>
        </p:blipFill>
        <p:spPr>
          <a:xfrm>
            <a:off x="3736288" y="1317522"/>
            <a:ext cx="1671421" cy="3383280"/>
          </a:xfrm>
          <a:prstGeom prst="rect">
            <a:avLst/>
          </a:prstGeom>
        </p:spPr>
      </p:pic>
      <p:pic>
        <p:nvPicPr>
          <p:cNvPr id="5" name="Picture 4">
            <a:extLst>
              <a:ext uri="{FF2B5EF4-FFF2-40B4-BE49-F238E27FC236}">
                <a16:creationId xmlns:a16="http://schemas.microsoft.com/office/drawing/2014/main" id="{BBE1780F-2A54-4DBA-0AD3-AD9FE44F2DEB}"/>
              </a:ext>
            </a:extLst>
          </p:cNvPr>
          <p:cNvPicPr>
            <a:picLocks noChangeAspect="1"/>
          </p:cNvPicPr>
          <p:nvPr/>
        </p:nvPicPr>
        <p:blipFill>
          <a:blip r:embed="rId4"/>
          <a:stretch>
            <a:fillRect/>
          </a:stretch>
        </p:blipFill>
        <p:spPr>
          <a:xfrm>
            <a:off x="6281992" y="1317522"/>
            <a:ext cx="1668098" cy="3383280"/>
          </a:xfrm>
          <a:prstGeom prst="rect">
            <a:avLst/>
          </a:prstGeom>
        </p:spPr>
      </p:pic>
      <p:sp>
        <p:nvSpPr>
          <p:cNvPr id="6" name="Google Shape;148;p16">
            <a:extLst>
              <a:ext uri="{FF2B5EF4-FFF2-40B4-BE49-F238E27FC236}">
                <a16:creationId xmlns:a16="http://schemas.microsoft.com/office/drawing/2014/main" id="{3FA2CFFD-7AAD-D6DC-740F-ABB39A314E68}"/>
              </a:ext>
            </a:extLst>
          </p:cNvPr>
          <p:cNvSpPr/>
          <p:nvPr/>
        </p:nvSpPr>
        <p:spPr>
          <a:xfrm>
            <a:off x="99177" y="93325"/>
            <a:ext cx="1379100" cy="1379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149;p16">
            <a:extLst>
              <a:ext uri="{FF2B5EF4-FFF2-40B4-BE49-F238E27FC236}">
                <a16:creationId xmlns:a16="http://schemas.microsoft.com/office/drawing/2014/main" id="{D5507082-58A2-F858-614F-75DC3ACE1575}"/>
              </a:ext>
            </a:extLst>
          </p:cNvPr>
          <p:cNvGrpSpPr/>
          <p:nvPr/>
        </p:nvGrpSpPr>
        <p:grpSpPr>
          <a:xfrm>
            <a:off x="366402" y="421663"/>
            <a:ext cx="844650" cy="722425"/>
            <a:chOff x="5599750" y="3235575"/>
            <a:chExt cx="844650" cy="722425"/>
          </a:xfrm>
        </p:grpSpPr>
        <p:sp>
          <p:nvSpPr>
            <p:cNvPr id="8" name="Google Shape;150;p16">
              <a:extLst>
                <a:ext uri="{FF2B5EF4-FFF2-40B4-BE49-F238E27FC236}">
                  <a16:creationId xmlns:a16="http://schemas.microsoft.com/office/drawing/2014/main" id="{F9F93B2A-09BD-E614-E370-23B2A1B91B5C}"/>
                </a:ext>
              </a:extLst>
            </p:cNvPr>
            <p:cNvSpPr/>
            <p:nvPr/>
          </p:nvSpPr>
          <p:spPr>
            <a:xfrm>
              <a:off x="5711525" y="3669225"/>
              <a:ext cx="277650" cy="288775"/>
            </a:xfrm>
            <a:custGeom>
              <a:avLst/>
              <a:gdLst/>
              <a:ahLst/>
              <a:cxnLst/>
              <a:rect l="l" t="t" r="r" b="b"/>
              <a:pathLst>
                <a:path w="11106" h="11551" extrusionOk="0">
                  <a:moveTo>
                    <a:pt x="2947" y="1"/>
                  </a:moveTo>
                  <a:lnTo>
                    <a:pt x="3069" y="245"/>
                  </a:lnTo>
                  <a:lnTo>
                    <a:pt x="3174" y="480"/>
                  </a:lnTo>
                  <a:lnTo>
                    <a:pt x="3261" y="724"/>
                  </a:lnTo>
                  <a:lnTo>
                    <a:pt x="3331" y="951"/>
                  </a:lnTo>
                  <a:lnTo>
                    <a:pt x="3383" y="1186"/>
                  </a:lnTo>
                  <a:lnTo>
                    <a:pt x="3426" y="1404"/>
                  </a:lnTo>
                  <a:lnTo>
                    <a:pt x="3453" y="1631"/>
                  </a:lnTo>
                  <a:lnTo>
                    <a:pt x="3470" y="1849"/>
                  </a:lnTo>
                  <a:lnTo>
                    <a:pt x="3470" y="2067"/>
                  </a:lnTo>
                  <a:lnTo>
                    <a:pt x="3453" y="2276"/>
                  </a:lnTo>
                  <a:lnTo>
                    <a:pt x="3435" y="2485"/>
                  </a:lnTo>
                  <a:lnTo>
                    <a:pt x="3400" y="2686"/>
                  </a:lnTo>
                  <a:lnTo>
                    <a:pt x="3357" y="2886"/>
                  </a:lnTo>
                  <a:lnTo>
                    <a:pt x="3296" y="3087"/>
                  </a:lnTo>
                  <a:lnTo>
                    <a:pt x="3235" y="3287"/>
                  </a:lnTo>
                  <a:lnTo>
                    <a:pt x="3165" y="3479"/>
                  </a:lnTo>
                  <a:lnTo>
                    <a:pt x="3078" y="3671"/>
                  </a:lnTo>
                  <a:lnTo>
                    <a:pt x="2991" y="3862"/>
                  </a:lnTo>
                  <a:lnTo>
                    <a:pt x="2903" y="4045"/>
                  </a:lnTo>
                  <a:lnTo>
                    <a:pt x="2799" y="4228"/>
                  </a:lnTo>
                  <a:lnTo>
                    <a:pt x="2694" y="4411"/>
                  </a:lnTo>
                  <a:lnTo>
                    <a:pt x="2581" y="4586"/>
                  </a:lnTo>
                  <a:lnTo>
                    <a:pt x="2346" y="4943"/>
                  </a:lnTo>
                  <a:lnTo>
                    <a:pt x="2102" y="5292"/>
                  </a:lnTo>
                  <a:lnTo>
                    <a:pt x="1849" y="5623"/>
                  </a:lnTo>
                  <a:lnTo>
                    <a:pt x="1343" y="6286"/>
                  </a:lnTo>
                  <a:lnTo>
                    <a:pt x="1099" y="6617"/>
                  </a:lnTo>
                  <a:lnTo>
                    <a:pt x="864" y="6939"/>
                  </a:lnTo>
                  <a:lnTo>
                    <a:pt x="646" y="7253"/>
                  </a:lnTo>
                  <a:lnTo>
                    <a:pt x="550" y="7410"/>
                  </a:lnTo>
                  <a:lnTo>
                    <a:pt x="454" y="7576"/>
                  </a:lnTo>
                  <a:lnTo>
                    <a:pt x="367" y="7733"/>
                  </a:lnTo>
                  <a:lnTo>
                    <a:pt x="288" y="7889"/>
                  </a:lnTo>
                  <a:lnTo>
                    <a:pt x="219" y="8046"/>
                  </a:lnTo>
                  <a:lnTo>
                    <a:pt x="158" y="8203"/>
                  </a:lnTo>
                  <a:lnTo>
                    <a:pt x="105" y="8360"/>
                  </a:lnTo>
                  <a:lnTo>
                    <a:pt x="62" y="8526"/>
                  </a:lnTo>
                  <a:lnTo>
                    <a:pt x="36" y="8683"/>
                  </a:lnTo>
                  <a:lnTo>
                    <a:pt x="10" y="8840"/>
                  </a:lnTo>
                  <a:lnTo>
                    <a:pt x="1" y="9005"/>
                  </a:lnTo>
                  <a:lnTo>
                    <a:pt x="1" y="9162"/>
                  </a:lnTo>
                  <a:lnTo>
                    <a:pt x="18" y="9328"/>
                  </a:lnTo>
                  <a:lnTo>
                    <a:pt x="53" y="9485"/>
                  </a:lnTo>
                  <a:lnTo>
                    <a:pt x="97" y="9650"/>
                  </a:lnTo>
                  <a:lnTo>
                    <a:pt x="149" y="9816"/>
                  </a:lnTo>
                  <a:lnTo>
                    <a:pt x="227" y="9981"/>
                  </a:lnTo>
                  <a:lnTo>
                    <a:pt x="315" y="10147"/>
                  </a:lnTo>
                  <a:lnTo>
                    <a:pt x="428" y="10321"/>
                  </a:lnTo>
                  <a:lnTo>
                    <a:pt x="550" y="10487"/>
                  </a:lnTo>
                  <a:lnTo>
                    <a:pt x="689" y="10661"/>
                  </a:lnTo>
                  <a:lnTo>
                    <a:pt x="855" y="10836"/>
                  </a:lnTo>
                  <a:lnTo>
                    <a:pt x="1029" y="11010"/>
                  </a:lnTo>
                  <a:lnTo>
                    <a:pt x="1230" y="11184"/>
                  </a:lnTo>
                  <a:lnTo>
                    <a:pt x="1448" y="11367"/>
                  </a:lnTo>
                  <a:lnTo>
                    <a:pt x="1692" y="11550"/>
                  </a:lnTo>
                  <a:lnTo>
                    <a:pt x="1587" y="11306"/>
                  </a:lnTo>
                  <a:lnTo>
                    <a:pt x="1500" y="11062"/>
                  </a:lnTo>
                  <a:lnTo>
                    <a:pt x="1430" y="10827"/>
                  </a:lnTo>
                  <a:lnTo>
                    <a:pt x="1369" y="10600"/>
                  </a:lnTo>
                  <a:lnTo>
                    <a:pt x="1334" y="10382"/>
                  </a:lnTo>
                  <a:lnTo>
                    <a:pt x="1308" y="10164"/>
                  </a:lnTo>
                  <a:lnTo>
                    <a:pt x="1300" y="9955"/>
                  </a:lnTo>
                  <a:lnTo>
                    <a:pt x="1308" y="9755"/>
                  </a:lnTo>
                  <a:lnTo>
                    <a:pt x="1326" y="9554"/>
                  </a:lnTo>
                  <a:lnTo>
                    <a:pt x="1361" y="9354"/>
                  </a:lnTo>
                  <a:lnTo>
                    <a:pt x="1404" y="9171"/>
                  </a:lnTo>
                  <a:lnTo>
                    <a:pt x="1465" y="8979"/>
                  </a:lnTo>
                  <a:lnTo>
                    <a:pt x="1535" y="8805"/>
                  </a:lnTo>
                  <a:lnTo>
                    <a:pt x="1613" y="8630"/>
                  </a:lnTo>
                  <a:lnTo>
                    <a:pt x="1709" y="8456"/>
                  </a:lnTo>
                  <a:lnTo>
                    <a:pt x="1814" y="8290"/>
                  </a:lnTo>
                  <a:lnTo>
                    <a:pt x="1927" y="8133"/>
                  </a:lnTo>
                  <a:lnTo>
                    <a:pt x="2049" y="7977"/>
                  </a:lnTo>
                  <a:lnTo>
                    <a:pt x="2180" y="7828"/>
                  </a:lnTo>
                  <a:lnTo>
                    <a:pt x="2319" y="7680"/>
                  </a:lnTo>
                  <a:lnTo>
                    <a:pt x="2468" y="7541"/>
                  </a:lnTo>
                  <a:lnTo>
                    <a:pt x="2625" y="7401"/>
                  </a:lnTo>
                  <a:lnTo>
                    <a:pt x="2781" y="7262"/>
                  </a:lnTo>
                  <a:lnTo>
                    <a:pt x="2956" y="7131"/>
                  </a:lnTo>
                  <a:lnTo>
                    <a:pt x="3130" y="7009"/>
                  </a:lnTo>
                  <a:lnTo>
                    <a:pt x="3313" y="6887"/>
                  </a:lnTo>
                  <a:lnTo>
                    <a:pt x="3496" y="6765"/>
                  </a:lnTo>
                  <a:lnTo>
                    <a:pt x="3688" y="6652"/>
                  </a:lnTo>
                  <a:lnTo>
                    <a:pt x="4080" y="6434"/>
                  </a:lnTo>
                  <a:lnTo>
                    <a:pt x="4481" y="6233"/>
                  </a:lnTo>
                  <a:lnTo>
                    <a:pt x="4481" y="6233"/>
                  </a:lnTo>
                  <a:lnTo>
                    <a:pt x="4429" y="6434"/>
                  </a:lnTo>
                  <a:lnTo>
                    <a:pt x="4385" y="6652"/>
                  </a:lnTo>
                  <a:lnTo>
                    <a:pt x="4359" y="6870"/>
                  </a:lnTo>
                  <a:lnTo>
                    <a:pt x="4350" y="7096"/>
                  </a:lnTo>
                  <a:lnTo>
                    <a:pt x="4359" y="7332"/>
                  </a:lnTo>
                  <a:lnTo>
                    <a:pt x="4377" y="7576"/>
                  </a:lnTo>
                  <a:lnTo>
                    <a:pt x="4420" y="7820"/>
                  </a:lnTo>
                  <a:lnTo>
                    <a:pt x="4481" y="8064"/>
                  </a:lnTo>
                  <a:lnTo>
                    <a:pt x="4560" y="8317"/>
                  </a:lnTo>
                  <a:lnTo>
                    <a:pt x="4656" y="8561"/>
                  </a:lnTo>
                  <a:lnTo>
                    <a:pt x="4778" y="8805"/>
                  </a:lnTo>
                  <a:lnTo>
                    <a:pt x="4908" y="9049"/>
                  </a:lnTo>
                  <a:lnTo>
                    <a:pt x="5065" y="9284"/>
                  </a:lnTo>
                  <a:lnTo>
                    <a:pt x="5240" y="9519"/>
                  </a:lnTo>
                  <a:lnTo>
                    <a:pt x="5431" y="9746"/>
                  </a:lnTo>
                  <a:lnTo>
                    <a:pt x="5640" y="9964"/>
                  </a:lnTo>
                  <a:lnTo>
                    <a:pt x="5815" y="9912"/>
                  </a:lnTo>
                  <a:lnTo>
                    <a:pt x="5998" y="9851"/>
                  </a:lnTo>
                  <a:lnTo>
                    <a:pt x="6181" y="9781"/>
                  </a:lnTo>
                  <a:lnTo>
                    <a:pt x="6373" y="9694"/>
                  </a:lnTo>
                  <a:lnTo>
                    <a:pt x="6564" y="9598"/>
                  </a:lnTo>
                  <a:lnTo>
                    <a:pt x="6756" y="9493"/>
                  </a:lnTo>
                  <a:lnTo>
                    <a:pt x="6957" y="9380"/>
                  </a:lnTo>
                  <a:lnTo>
                    <a:pt x="7157" y="9258"/>
                  </a:lnTo>
                  <a:lnTo>
                    <a:pt x="7349" y="9118"/>
                  </a:lnTo>
                  <a:lnTo>
                    <a:pt x="7549" y="8970"/>
                  </a:lnTo>
                  <a:lnTo>
                    <a:pt x="7741" y="8813"/>
                  </a:lnTo>
                  <a:lnTo>
                    <a:pt x="7933" y="8639"/>
                  </a:lnTo>
                  <a:lnTo>
                    <a:pt x="8116" y="8456"/>
                  </a:lnTo>
                  <a:lnTo>
                    <a:pt x="8299" y="8264"/>
                  </a:lnTo>
                  <a:lnTo>
                    <a:pt x="8473" y="8064"/>
                  </a:lnTo>
                  <a:lnTo>
                    <a:pt x="8639" y="7846"/>
                  </a:lnTo>
                  <a:lnTo>
                    <a:pt x="8752" y="7924"/>
                  </a:lnTo>
                  <a:lnTo>
                    <a:pt x="8857" y="8020"/>
                  </a:lnTo>
                  <a:lnTo>
                    <a:pt x="8962" y="8116"/>
                  </a:lnTo>
                  <a:lnTo>
                    <a:pt x="9057" y="8229"/>
                  </a:lnTo>
                  <a:lnTo>
                    <a:pt x="9145" y="8351"/>
                  </a:lnTo>
                  <a:lnTo>
                    <a:pt x="9223" y="8482"/>
                  </a:lnTo>
                  <a:lnTo>
                    <a:pt x="9301" y="8613"/>
                  </a:lnTo>
                  <a:lnTo>
                    <a:pt x="9371" y="8752"/>
                  </a:lnTo>
                  <a:lnTo>
                    <a:pt x="9432" y="8901"/>
                  </a:lnTo>
                  <a:lnTo>
                    <a:pt x="9493" y="9049"/>
                  </a:lnTo>
                  <a:lnTo>
                    <a:pt x="9546" y="9206"/>
                  </a:lnTo>
                  <a:lnTo>
                    <a:pt x="9589" y="9363"/>
                  </a:lnTo>
                  <a:lnTo>
                    <a:pt x="9676" y="9676"/>
                  </a:lnTo>
                  <a:lnTo>
                    <a:pt x="9737" y="9990"/>
                  </a:lnTo>
                  <a:lnTo>
                    <a:pt x="9790" y="10295"/>
                  </a:lnTo>
                  <a:lnTo>
                    <a:pt x="9833" y="10583"/>
                  </a:lnTo>
                  <a:lnTo>
                    <a:pt x="9859" y="10844"/>
                  </a:lnTo>
                  <a:lnTo>
                    <a:pt x="9877" y="11080"/>
                  </a:lnTo>
                  <a:lnTo>
                    <a:pt x="9894" y="11420"/>
                  </a:lnTo>
                  <a:lnTo>
                    <a:pt x="9894" y="11550"/>
                  </a:lnTo>
                  <a:lnTo>
                    <a:pt x="10103" y="11350"/>
                  </a:lnTo>
                  <a:lnTo>
                    <a:pt x="10295" y="11141"/>
                  </a:lnTo>
                  <a:lnTo>
                    <a:pt x="10461" y="10940"/>
                  </a:lnTo>
                  <a:lnTo>
                    <a:pt x="10609" y="10722"/>
                  </a:lnTo>
                  <a:lnTo>
                    <a:pt x="10731" y="10504"/>
                  </a:lnTo>
                  <a:lnTo>
                    <a:pt x="10844" y="10287"/>
                  </a:lnTo>
                  <a:lnTo>
                    <a:pt x="10932" y="10060"/>
                  </a:lnTo>
                  <a:lnTo>
                    <a:pt x="11001" y="9833"/>
                  </a:lnTo>
                  <a:lnTo>
                    <a:pt x="11054" y="9607"/>
                  </a:lnTo>
                  <a:lnTo>
                    <a:pt x="11088" y="9371"/>
                  </a:lnTo>
                  <a:lnTo>
                    <a:pt x="11106" y="9136"/>
                  </a:lnTo>
                  <a:lnTo>
                    <a:pt x="11106" y="8901"/>
                  </a:lnTo>
                  <a:lnTo>
                    <a:pt x="11097" y="8657"/>
                  </a:lnTo>
                  <a:lnTo>
                    <a:pt x="11062" y="8421"/>
                  </a:lnTo>
                  <a:lnTo>
                    <a:pt x="11019" y="8177"/>
                  </a:lnTo>
                  <a:lnTo>
                    <a:pt x="10958" y="7942"/>
                  </a:lnTo>
                  <a:lnTo>
                    <a:pt x="10888" y="7698"/>
                  </a:lnTo>
                  <a:lnTo>
                    <a:pt x="10801" y="7454"/>
                  </a:lnTo>
                  <a:lnTo>
                    <a:pt x="10696" y="7218"/>
                  </a:lnTo>
                  <a:lnTo>
                    <a:pt x="10583" y="6974"/>
                  </a:lnTo>
                  <a:lnTo>
                    <a:pt x="10461" y="6739"/>
                  </a:lnTo>
                  <a:lnTo>
                    <a:pt x="10321" y="6495"/>
                  </a:lnTo>
                  <a:lnTo>
                    <a:pt x="10173" y="6259"/>
                  </a:lnTo>
                  <a:lnTo>
                    <a:pt x="10016" y="6024"/>
                  </a:lnTo>
                  <a:lnTo>
                    <a:pt x="9842" y="5797"/>
                  </a:lnTo>
                  <a:lnTo>
                    <a:pt x="9659" y="5571"/>
                  </a:lnTo>
                  <a:lnTo>
                    <a:pt x="9467" y="5344"/>
                  </a:lnTo>
                  <a:lnTo>
                    <a:pt x="9267" y="5118"/>
                  </a:lnTo>
                  <a:lnTo>
                    <a:pt x="9057" y="4900"/>
                  </a:lnTo>
                  <a:lnTo>
                    <a:pt x="8848" y="4682"/>
                  </a:lnTo>
                  <a:lnTo>
                    <a:pt x="8622" y="4472"/>
                  </a:lnTo>
                  <a:lnTo>
                    <a:pt x="8386" y="4263"/>
                  </a:lnTo>
                  <a:lnTo>
                    <a:pt x="8386" y="4472"/>
                  </a:lnTo>
                  <a:lnTo>
                    <a:pt x="8360" y="4682"/>
                  </a:lnTo>
                  <a:lnTo>
                    <a:pt x="8334" y="4882"/>
                  </a:lnTo>
                  <a:lnTo>
                    <a:pt x="8299" y="5083"/>
                  </a:lnTo>
                  <a:lnTo>
                    <a:pt x="8247" y="5274"/>
                  </a:lnTo>
                  <a:lnTo>
                    <a:pt x="8194" y="5466"/>
                  </a:lnTo>
                  <a:lnTo>
                    <a:pt x="8133" y="5658"/>
                  </a:lnTo>
                  <a:lnTo>
                    <a:pt x="8055" y="5832"/>
                  </a:lnTo>
                  <a:lnTo>
                    <a:pt x="7985" y="6007"/>
                  </a:lnTo>
                  <a:lnTo>
                    <a:pt x="7898" y="6181"/>
                  </a:lnTo>
                  <a:lnTo>
                    <a:pt x="7811" y="6347"/>
                  </a:lnTo>
                  <a:lnTo>
                    <a:pt x="7724" y="6503"/>
                  </a:lnTo>
                  <a:lnTo>
                    <a:pt x="7628" y="6660"/>
                  </a:lnTo>
                  <a:lnTo>
                    <a:pt x="7532" y="6809"/>
                  </a:lnTo>
                  <a:lnTo>
                    <a:pt x="7332" y="7079"/>
                  </a:lnTo>
                  <a:lnTo>
                    <a:pt x="7140" y="7332"/>
                  </a:lnTo>
                  <a:lnTo>
                    <a:pt x="6948" y="7549"/>
                  </a:lnTo>
                  <a:lnTo>
                    <a:pt x="6765" y="7741"/>
                  </a:lnTo>
                  <a:lnTo>
                    <a:pt x="6608" y="7907"/>
                  </a:lnTo>
                  <a:lnTo>
                    <a:pt x="6477" y="8029"/>
                  </a:lnTo>
                  <a:lnTo>
                    <a:pt x="6373" y="8125"/>
                  </a:lnTo>
                  <a:lnTo>
                    <a:pt x="6277" y="8203"/>
                  </a:lnTo>
                  <a:lnTo>
                    <a:pt x="6364" y="8064"/>
                  </a:lnTo>
                  <a:lnTo>
                    <a:pt x="6442" y="7924"/>
                  </a:lnTo>
                  <a:lnTo>
                    <a:pt x="6503" y="7776"/>
                  </a:lnTo>
                  <a:lnTo>
                    <a:pt x="6556" y="7628"/>
                  </a:lnTo>
                  <a:lnTo>
                    <a:pt x="6608" y="7480"/>
                  </a:lnTo>
                  <a:lnTo>
                    <a:pt x="6643" y="7323"/>
                  </a:lnTo>
                  <a:lnTo>
                    <a:pt x="6669" y="7166"/>
                  </a:lnTo>
                  <a:lnTo>
                    <a:pt x="6686" y="7009"/>
                  </a:lnTo>
                  <a:lnTo>
                    <a:pt x="6695" y="6852"/>
                  </a:lnTo>
                  <a:lnTo>
                    <a:pt x="6704" y="6687"/>
                  </a:lnTo>
                  <a:lnTo>
                    <a:pt x="6695" y="6521"/>
                  </a:lnTo>
                  <a:lnTo>
                    <a:pt x="6686" y="6355"/>
                  </a:lnTo>
                  <a:lnTo>
                    <a:pt x="6669" y="6190"/>
                  </a:lnTo>
                  <a:lnTo>
                    <a:pt x="6643" y="6024"/>
                  </a:lnTo>
                  <a:lnTo>
                    <a:pt x="6608" y="5850"/>
                  </a:lnTo>
                  <a:lnTo>
                    <a:pt x="6573" y="5684"/>
                  </a:lnTo>
                  <a:lnTo>
                    <a:pt x="6530" y="5510"/>
                  </a:lnTo>
                  <a:lnTo>
                    <a:pt x="6477" y="5344"/>
                  </a:lnTo>
                  <a:lnTo>
                    <a:pt x="6355" y="5004"/>
                  </a:lnTo>
                  <a:lnTo>
                    <a:pt x="6225" y="4656"/>
                  </a:lnTo>
                  <a:lnTo>
                    <a:pt x="6068" y="4316"/>
                  </a:lnTo>
                  <a:lnTo>
                    <a:pt x="5902" y="3984"/>
                  </a:lnTo>
                  <a:lnTo>
                    <a:pt x="5719" y="3644"/>
                  </a:lnTo>
                  <a:lnTo>
                    <a:pt x="5536" y="3322"/>
                  </a:lnTo>
                  <a:lnTo>
                    <a:pt x="5335" y="2999"/>
                  </a:lnTo>
                  <a:lnTo>
                    <a:pt x="5135" y="2694"/>
                  </a:lnTo>
                  <a:lnTo>
                    <a:pt x="4926" y="2389"/>
                  </a:lnTo>
                  <a:lnTo>
                    <a:pt x="4717" y="2102"/>
                  </a:lnTo>
                  <a:lnTo>
                    <a:pt x="4507" y="1823"/>
                  </a:lnTo>
                  <a:lnTo>
                    <a:pt x="4307" y="1561"/>
                  </a:lnTo>
                  <a:lnTo>
                    <a:pt x="4106" y="1308"/>
                  </a:lnTo>
                  <a:lnTo>
                    <a:pt x="3740" y="864"/>
                  </a:lnTo>
                  <a:lnTo>
                    <a:pt x="3418" y="506"/>
                  </a:lnTo>
                  <a:lnTo>
                    <a:pt x="3174" y="227"/>
                  </a:lnTo>
                  <a:lnTo>
                    <a:pt x="2947" y="1"/>
                  </a:lnTo>
                  <a:close/>
                </a:path>
              </a:pathLst>
            </a:cu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1;p16">
              <a:extLst>
                <a:ext uri="{FF2B5EF4-FFF2-40B4-BE49-F238E27FC236}">
                  <a16:creationId xmlns:a16="http://schemas.microsoft.com/office/drawing/2014/main" id="{0B02BB93-2A2D-F833-B423-3D63CBBD373D}"/>
                </a:ext>
              </a:extLst>
            </p:cNvPr>
            <p:cNvSpPr/>
            <p:nvPr/>
          </p:nvSpPr>
          <p:spPr>
            <a:xfrm>
              <a:off x="5603225" y="3299850"/>
              <a:ext cx="343900" cy="189400"/>
            </a:xfrm>
            <a:custGeom>
              <a:avLst/>
              <a:gdLst/>
              <a:ahLst/>
              <a:cxnLst/>
              <a:rect l="l" t="t" r="r" b="b"/>
              <a:pathLst>
                <a:path w="13756" h="7576" extrusionOk="0">
                  <a:moveTo>
                    <a:pt x="10365" y="1"/>
                  </a:moveTo>
                  <a:lnTo>
                    <a:pt x="10251" y="10"/>
                  </a:lnTo>
                  <a:lnTo>
                    <a:pt x="10147" y="27"/>
                  </a:lnTo>
                  <a:lnTo>
                    <a:pt x="10042" y="62"/>
                  </a:lnTo>
                  <a:lnTo>
                    <a:pt x="9885" y="123"/>
                  </a:lnTo>
                  <a:lnTo>
                    <a:pt x="9728" y="193"/>
                  </a:lnTo>
                  <a:lnTo>
                    <a:pt x="9580" y="271"/>
                  </a:lnTo>
                  <a:lnTo>
                    <a:pt x="9449" y="358"/>
                  </a:lnTo>
                  <a:lnTo>
                    <a:pt x="9319" y="463"/>
                  </a:lnTo>
                  <a:lnTo>
                    <a:pt x="9197" y="559"/>
                  </a:lnTo>
                  <a:lnTo>
                    <a:pt x="9083" y="672"/>
                  </a:lnTo>
                  <a:lnTo>
                    <a:pt x="8979" y="785"/>
                  </a:lnTo>
                  <a:lnTo>
                    <a:pt x="8874" y="907"/>
                  </a:lnTo>
                  <a:lnTo>
                    <a:pt x="8778" y="1030"/>
                  </a:lnTo>
                  <a:lnTo>
                    <a:pt x="8595" y="1291"/>
                  </a:lnTo>
                  <a:lnTo>
                    <a:pt x="8430" y="1561"/>
                  </a:lnTo>
                  <a:lnTo>
                    <a:pt x="8273" y="1831"/>
                  </a:lnTo>
                  <a:lnTo>
                    <a:pt x="8116" y="2102"/>
                  </a:lnTo>
                  <a:lnTo>
                    <a:pt x="7959" y="2372"/>
                  </a:lnTo>
                  <a:lnTo>
                    <a:pt x="7793" y="2625"/>
                  </a:lnTo>
                  <a:lnTo>
                    <a:pt x="7706" y="2747"/>
                  </a:lnTo>
                  <a:lnTo>
                    <a:pt x="7619" y="2860"/>
                  </a:lnTo>
                  <a:lnTo>
                    <a:pt x="7523" y="2973"/>
                  </a:lnTo>
                  <a:lnTo>
                    <a:pt x="7427" y="3069"/>
                  </a:lnTo>
                  <a:lnTo>
                    <a:pt x="7323" y="3174"/>
                  </a:lnTo>
                  <a:lnTo>
                    <a:pt x="7218" y="3261"/>
                  </a:lnTo>
                  <a:lnTo>
                    <a:pt x="7096" y="3339"/>
                  </a:lnTo>
                  <a:lnTo>
                    <a:pt x="6974" y="3418"/>
                  </a:lnTo>
                  <a:lnTo>
                    <a:pt x="6843" y="3479"/>
                  </a:lnTo>
                  <a:lnTo>
                    <a:pt x="6704" y="3531"/>
                  </a:lnTo>
                  <a:lnTo>
                    <a:pt x="6477" y="3601"/>
                  </a:lnTo>
                  <a:lnTo>
                    <a:pt x="6259" y="3662"/>
                  </a:lnTo>
                  <a:lnTo>
                    <a:pt x="6041" y="3706"/>
                  </a:lnTo>
                  <a:lnTo>
                    <a:pt x="5841" y="3732"/>
                  </a:lnTo>
                  <a:lnTo>
                    <a:pt x="5649" y="3758"/>
                  </a:lnTo>
                  <a:lnTo>
                    <a:pt x="5457" y="3767"/>
                  </a:lnTo>
                  <a:lnTo>
                    <a:pt x="5074" y="3784"/>
                  </a:lnTo>
                  <a:lnTo>
                    <a:pt x="4699" y="3801"/>
                  </a:lnTo>
                  <a:lnTo>
                    <a:pt x="4507" y="3819"/>
                  </a:lnTo>
                  <a:lnTo>
                    <a:pt x="4315" y="3845"/>
                  </a:lnTo>
                  <a:lnTo>
                    <a:pt x="4115" y="3871"/>
                  </a:lnTo>
                  <a:lnTo>
                    <a:pt x="3906" y="3915"/>
                  </a:lnTo>
                  <a:lnTo>
                    <a:pt x="3688" y="3967"/>
                  </a:lnTo>
                  <a:lnTo>
                    <a:pt x="3461" y="4037"/>
                  </a:lnTo>
                  <a:lnTo>
                    <a:pt x="3365" y="4072"/>
                  </a:lnTo>
                  <a:lnTo>
                    <a:pt x="3269" y="4124"/>
                  </a:lnTo>
                  <a:lnTo>
                    <a:pt x="3173" y="4176"/>
                  </a:lnTo>
                  <a:lnTo>
                    <a:pt x="3078" y="4237"/>
                  </a:lnTo>
                  <a:lnTo>
                    <a:pt x="2982" y="4307"/>
                  </a:lnTo>
                  <a:lnTo>
                    <a:pt x="2886" y="4377"/>
                  </a:lnTo>
                  <a:lnTo>
                    <a:pt x="2694" y="4542"/>
                  </a:lnTo>
                  <a:lnTo>
                    <a:pt x="2511" y="4734"/>
                  </a:lnTo>
                  <a:lnTo>
                    <a:pt x="2319" y="4943"/>
                  </a:lnTo>
                  <a:lnTo>
                    <a:pt x="2136" y="5170"/>
                  </a:lnTo>
                  <a:lnTo>
                    <a:pt x="1944" y="5397"/>
                  </a:lnTo>
                  <a:lnTo>
                    <a:pt x="1552" y="5893"/>
                  </a:lnTo>
                  <a:lnTo>
                    <a:pt x="1352" y="6138"/>
                  </a:lnTo>
                  <a:lnTo>
                    <a:pt x="1151" y="6390"/>
                  </a:lnTo>
                  <a:lnTo>
                    <a:pt x="933" y="6626"/>
                  </a:lnTo>
                  <a:lnTo>
                    <a:pt x="724" y="6861"/>
                  </a:lnTo>
                  <a:lnTo>
                    <a:pt x="497" y="7088"/>
                  </a:lnTo>
                  <a:lnTo>
                    <a:pt x="262" y="7288"/>
                  </a:lnTo>
                  <a:lnTo>
                    <a:pt x="140" y="7393"/>
                  </a:lnTo>
                  <a:lnTo>
                    <a:pt x="62" y="7471"/>
                  </a:lnTo>
                  <a:lnTo>
                    <a:pt x="9" y="7532"/>
                  </a:lnTo>
                  <a:lnTo>
                    <a:pt x="1" y="7550"/>
                  </a:lnTo>
                  <a:lnTo>
                    <a:pt x="1" y="7567"/>
                  </a:lnTo>
                  <a:lnTo>
                    <a:pt x="9" y="7576"/>
                  </a:lnTo>
                  <a:lnTo>
                    <a:pt x="35" y="7576"/>
                  </a:lnTo>
                  <a:lnTo>
                    <a:pt x="105" y="7567"/>
                  </a:lnTo>
                  <a:lnTo>
                    <a:pt x="210" y="7541"/>
                  </a:lnTo>
                  <a:lnTo>
                    <a:pt x="358" y="7497"/>
                  </a:lnTo>
                  <a:lnTo>
                    <a:pt x="13337" y="3130"/>
                  </a:lnTo>
                  <a:lnTo>
                    <a:pt x="13416" y="3095"/>
                  </a:lnTo>
                  <a:lnTo>
                    <a:pt x="13485" y="3061"/>
                  </a:lnTo>
                  <a:lnTo>
                    <a:pt x="13555" y="3017"/>
                  </a:lnTo>
                  <a:lnTo>
                    <a:pt x="13607" y="2965"/>
                  </a:lnTo>
                  <a:lnTo>
                    <a:pt x="13660" y="2912"/>
                  </a:lnTo>
                  <a:lnTo>
                    <a:pt x="13695" y="2851"/>
                  </a:lnTo>
                  <a:lnTo>
                    <a:pt x="13721" y="2790"/>
                  </a:lnTo>
                  <a:lnTo>
                    <a:pt x="13747" y="2729"/>
                  </a:lnTo>
                  <a:lnTo>
                    <a:pt x="13756" y="2660"/>
                  </a:lnTo>
                  <a:lnTo>
                    <a:pt x="13756" y="2590"/>
                  </a:lnTo>
                  <a:lnTo>
                    <a:pt x="13747" y="2520"/>
                  </a:lnTo>
                  <a:lnTo>
                    <a:pt x="13729" y="2442"/>
                  </a:lnTo>
                  <a:lnTo>
                    <a:pt x="13703" y="2372"/>
                  </a:lnTo>
                  <a:lnTo>
                    <a:pt x="13668" y="2302"/>
                  </a:lnTo>
                  <a:lnTo>
                    <a:pt x="13616" y="2224"/>
                  </a:lnTo>
                  <a:lnTo>
                    <a:pt x="13564" y="2154"/>
                  </a:lnTo>
                  <a:lnTo>
                    <a:pt x="13206" y="1779"/>
                  </a:lnTo>
                  <a:lnTo>
                    <a:pt x="13015" y="1579"/>
                  </a:lnTo>
                  <a:lnTo>
                    <a:pt x="12805" y="1378"/>
                  </a:lnTo>
                  <a:lnTo>
                    <a:pt x="12587" y="1178"/>
                  </a:lnTo>
                  <a:lnTo>
                    <a:pt x="12361" y="977"/>
                  </a:lnTo>
                  <a:lnTo>
                    <a:pt x="12126" y="794"/>
                  </a:lnTo>
                  <a:lnTo>
                    <a:pt x="11890" y="620"/>
                  </a:lnTo>
                  <a:lnTo>
                    <a:pt x="11655" y="454"/>
                  </a:lnTo>
                  <a:lnTo>
                    <a:pt x="11411" y="315"/>
                  </a:lnTo>
                  <a:lnTo>
                    <a:pt x="11289" y="254"/>
                  </a:lnTo>
                  <a:lnTo>
                    <a:pt x="11167" y="193"/>
                  </a:lnTo>
                  <a:lnTo>
                    <a:pt x="11053" y="140"/>
                  </a:lnTo>
                  <a:lnTo>
                    <a:pt x="10931" y="97"/>
                  </a:lnTo>
                  <a:lnTo>
                    <a:pt x="10818" y="62"/>
                  </a:lnTo>
                  <a:lnTo>
                    <a:pt x="10696" y="36"/>
                  </a:lnTo>
                  <a:lnTo>
                    <a:pt x="10583" y="18"/>
                  </a:lnTo>
                  <a:lnTo>
                    <a:pt x="10469" y="10"/>
                  </a:lnTo>
                  <a:lnTo>
                    <a:pt x="103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2;p16">
              <a:extLst>
                <a:ext uri="{FF2B5EF4-FFF2-40B4-BE49-F238E27FC236}">
                  <a16:creationId xmlns:a16="http://schemas.microsoft.com/office/drawing/2014/main" id="{901B1A63-A32A-8AC4-1B3B-C09CA5AD3CEC}"/>
                </a:ext>
              </a:extLst>
            </p:cNvPr>
            <p:cNvSpPr/>
            <p:nvPr/>
          </p:nvSpPr>
          <p:spPr>
            <a:xfrm>
              <a:off x="5599750" y="3235575"/>
              <a:ext cx="844650" cy="393150"/>
            </a:xfrm>
            <a:custGeom>
              <a:avLst/>
              <a:gdLst/>
              <a:ahLst/>
              <a:cxnLst/>
              <a:rect l="l" t="t" r="r" b="b"/>
              <a:pathLst>
                <a:path w="33786" h="15726" extrusionOk="0">
                  <a:moveTo>
                    <a:pt x="31807" y="1"/>
                  </a:moveTo>
                  <a:lnTo>
                    <a:pt x="31624" y="9"/>
                  </a:lnTo>
                  <a:lnTo>
                    <a:pt x="31441" y="35"/>
                  </a:lnTo>
                  <a:lnTo>
                    <a:pt x="31258" y="79"/>
                  </a:lnTo>
                  <a:lnTo>
                    <a:pt x="31084" y="140"/>
                  </a:lnTo>
                  <a:lnTo>
                    <a:pt x="15228" y="6399"/>
                  </a:lnTo>
                  <a:lnTo>
                    <a:pt x="384" y="11402"/>
                  </a:lnTo>
                  <a:lnTo>
                    <a:pt x="331" y="11419"/>
                  </a:lnTo>
                  <a:lnTo>
                    <a:pt x="279" y="11446"/>
                  </a:lnTo>
                  <a:lnTo>
                    <a:pt x="227" y="11480"/>
                  </a:lnTo>
                  <a:lnTo>
                    <a:pt x="183" y="11515"/>
                  </a:lnTo>
                  <a:lnTo>
                    <a:pt x="140" y="11559"/>
                  </a:lnTo>
                  <a:lnTo>
                    <a:pt x="105" y="11602"/>
                  </a:lnTo>
                  <a:lnTo>
                    <a:pt x="70" y="11655"/>
                  </a:lnTo>
                  <a:lnTo>
                    <a:pt x="44" y="11707"/>
                  </a:lnTo>
                  <a:lnTo>
                    <a:pt x="26" y="11768"/>
                  </a:lnTo>
                  <a:lnTo>
                    <a:pt x="9" y="11820"/>
                  </a:lnTo>
                  <a:lnTo>
                    <a:pt x="0" y="11881"/>
                  </a:lnTo>
                  <a:lnTo>
                    <a:pt x="0" y="11942"/>
                  </a:lnTo>
                  <a:lnTo>
                    <a:pt x="0" y="11995"/>
                  </a:lnTo>
                  <a:lnTo>
                    <a:pt x="9" y="12056"/>
                  </a:lnTo>
                  <a:lnTo>
                    <a:pt x="26" y="12117"/>
                  </a:lnTo>
                  <a:lnTo>
                    <a:pt x="52" y="12169"/>
                  </a:lnTo>
                  <a:lnTo>
                    <a:pt x="148" y="12378"/>
                  </a:lnTo>
                  <a:lnTo>
                    <a:pt x="262" y="12587"/>
                  </a:lnTo>
                  <a:lnTo>
                    <a:pt x="375" y="12788"/>
                  </a:lnTo>
                  <a:lnTo>
                    <a:pt x="497" y="12980"/>
                  </a:lnTo>
                  <a:lnTo>
                    <a:pt x="619" y="13171"/>
                  </a:lnTo>
                  <a:lnTo>
                    <a:pt x="758" y="13346"/>
                  </a:lnTo>
                  <a:lnTo>
                    <a:pt x="898" y="13529"/>
                  </a:lnTo>
                  <a:lnTo>
                    <a:pt x="1046" y="13694"/>
                  </a:lnTo>
                  <a:lnTo>
                    <a:pt x="1194" y="13851"/>
                  </a:lnTo>
                  <a:lnTo>
                    <a:pt x="1351" y="14008"/>
                  </a:lnTo>
                  <a:lnTo>
                    <a:pt x="1517" y="14165"/>
                  </a:lnTo>
                  <a:lnTo>
                    <a:pt x="1691" y="14305"/>
                  </a:lnTo>
                  <a:lnTo>
                    <a:pt x="1866" y="14444"/>
                  </a:lnTo>
                  <a:lnTo>
                    <a:pt x="2049" y="14566"/>
                  </a:lnTo>
                  <a:lnTo>
                    <a:pt x="2232" y="14697"/>
                  </a:lnTo>
                  <a:lnTo>
                    <a:pt x="2423" y="14810"/>
                  </a:lnTo>
                  <a:lnTo>
                    <a:pt x="2624" y="14924"/>
                  </a:lnTo>
                  <a:lnTo>
                    <a:pt x="2833" y="15019"/>
                  </a:lnTo>
                  <a:lnTo>
                    <a:pt x="3042" y="15115"/>
                  </a:lnTo>
                  <a:lnTo>
                    <a:pt x="3251" y="15211"/>
                  </a:lnTo>
                  <a:lnTo>
                    <a:pt x="3478" y="15290"/>
                  </a:lnTo>
                  <a:lnTo>
                    <a:pt x="3705" y="15368"/>
                  </a:lnTo>
                  <a:lnTo>
                    <a:pt x="3931" y="15438"/>
                  </a:lnTo>
                  <a:lnTo>
                    <a:pt x="4167" y="15499"/>
                  </a:lnTo>
                  <a:lnTo>
                    <a:pt x="4411" y="15551"/>
                  </a:lnTo>
                  <a:lnTo>
                    <a:pt x="4655" y="15595"/>
                  </a:lnTo>
                  <a:lnTo>
                    <a:pt x="4899" y="15638"/>
                  </a:lnTo>
                  <a:lnTo>
                    <a:pt x="5160" y="15673"/>
                  </a:lnTo>
                  <a:lnTo>
                    <a:pt x="5413" y="15699"/>
                  </a:lnTo>
                  <a:lnTo>
                    <a:pt x="5683" y="15717"/>
                  </a:lnTo>
                  <a:lnTo>
                    <a:pt x="5945" y="15725"/>
                  </a:lnTo>
                  <a:lnTo>
                    <a:pt x="6477" y="15725"/>
                  </a:lnTo>
                  <a:lnTo>
                    <a:pt x="6738" y="15717"/>
                  </a:lnTo>
                  <a:lnTo>
                    <a:pt x="7000" y="15699"/>
                  </a:lnTo>
                  <a:lnTo>
                    <a:pt x="7261" y="15682"/>
                  </a:lnTo>
                  <a:lnTo>
                    <a:pt x="7531" y="15656"/>
                  </a:lnTo>
                  <a:lnTo>
                    <a:pt x="7802" y="15621"/>
                  </a:lnTo>
                  <a:lnTo>
                    <a:pt x="8072" y="15577"/>
                  </a:lnTo>
                  <a:lnTo>
                    <a:pt x="8351" y="15534"/>
                  </a:lnTo>
                  <a:lnTo>
                    <a:pt x="8621" y="15481"/>
                  </a:lnTo>
                  <a:lnTo>
                    <a:pt x="8900" y="15420"/>
                  </a:lnTo>
                  <a:lnTo>
                    <a:pt x="9179" y="15359"/>
                  </a:lnTo>
                  <a:lnTo>
                    <a:pt x="9466" y="15290"/>
                  </a:lnTo>
                  <a:lnTo>
                    <a:pt x="9745" y="15211"/>
                  </a:lnTo>
                  <a:lnTo>
                    <a:pt x="10033" y="15124"/>
                  </a:lnTo>
                  <a:lnTo>
                    <a:pt x="10617" y="14941"/>
                  </a:lnTo>
                  <a:lnTo>
                    <a:pt x="10922" y="14836"/>
                  </a:lnTo>
                  <a:lnTo>
                    <a:pt x="11219" y="14723"/>
                  </a:lnTo>
                  <a:lnTo>
                    <a:pt x="11506" y="14610"/>
                  </a:lnTo>
                  <a:lnTo>
                    <a:pt x="11785" y="14488"/>
                  </a:lnTo>
                  <a:lnTo>
                    <a:pt x="12064" y="14357"/>
                  </a:lnTo>
                  <a:lnTo>
                    <a:pt x="12326" y="14226"/>
                  </a:lnTo>
                  <a:lnTo>
                    <a:pt x="12587" y="14087"/>
                  </a:lnTo>
                  <a:lnTo>
                    <a:pt x="12840" y="13947"/>
                  </a:lnTo>
                  <a:lnTo>
                    <a:pt x="13075" y="13799"/>
                  </a:lnTo>
                  <a:lnTo>
                    <a:pt x="13311" y="13642"/>
                  </a:lnTo>
                  <a:lnTo>
                    <a:pt x="13537" y="13485"/>
                  </a:lnTo>
                  <a:lnTo>
                    <a:pt x="13764" y="13320"/>
                  </a:lnTo>
                  <a:lnTo>
                    <a:pt x="13973" y="13154"/>
                  </a:lnTo>
                  <a:lnTo>
                    <a:pt x="14173" y="12980"/>
                  </a:lnTo>
                  <a:lnTo>
                    <a:pt x="14365" y="12805"/>
                  </a:lnTo>
                  <a:lnTo>
                    <a:pt x="14557" y="12622"/>
                  </a:lnTo>
                  <a:lnTo>
                    <a:pt x="14731" y="12431"/>
                  </a:lnTo>
                  <a:lnTo>
                    <a:pt x="14906" y="12239"/>
                  </a:lnTo>
                  <a:lnTo>
                    <a:pt x="15071" y="12038"/>
                  </a:lnTo>
                  <a:lnTo>
                    <a:pt x="15219" y="11838"/>
                  </a:lnTo>
                  <a:lnTo>
                    <a:pt x="15368" y="11637"/>
                  </a:lnTo>
                  <a:lnTo>
                    <a:pt x="15507" y="11419"/>
                  </a:lnTo>
                  <a:lnTo>
                    <a:pt x="15638" y="11210"/>
                  </a:lnTo>
                  <a:lnTo>
                    <a:pt x="15751" y="10984"/>
                  </a:lnTo>
                  <a:lnTo>
                    <a:pt x="15865" y="10766"/>
                  </a:lnTo>
                  <a:lnTo>
                    <a:pt x="15969" y="10530"/>
                  </a:lnTo>
                  <a:lnTo>
                    <a:pt x="16065" y="10304"/>
                  </a:lnTo>
                  <a:lnTo>
                    <a:pt x="16152" y="10060"/>
                  </a:lnTo>
                  <a:lnTo>
                    <a:pt x="16231" y="9824"/>
                  </a:lnTo>
                  <a:lnTo>
                    <a:pt x="16300" y="9571"/>
                  </a:lnTo>
                  <a:lnTo>
                    <a:pt x="16361" y="9327"/>
                  </a:lnTo>
                  <a:lnTo>
                    <a:pt x="16414" y="9066"/>
                  </a:lnTo>
                  <a:lnTo>
                    <a:pt x="32365" y="3888"/>
                  </a:lnTo>
                  <a:lnTo>
                    <a:pt x="32426" y="3871"/>
                  </a:lnTo>
                  <a:lnTo>
                    <a:pt x="32540" y="3827"/>
                  </a:lnTo>
                  <a:lnTo>
                    <a:pt x="32723" y="3749"/>
                  </a:lnTo>
                  <a:lnTo>
                    <a:pt x="32888" y="3644"/>
                  </a:lnTo>
                  <a:lnTo>
                    <a:pt x="33054" y="3531"/>
                  </a:lnTo>
                  <a:lnTo>
                    <a:pt x="33193" y="3400"/>
                  </a:lnTo>
                  <a:lnTo>
                    <a:pt x="33324" y="3261"/>
                  </a:lnTo>
                  <a:lnTo>
                    <a:pt x="33437" y="3104"/>
                  </a:lnTo>
                  <a:lnTo>
                    <a:pt x="33542" y="2947"/>
                  </a:lnTo>
                  <a:lnTo>
                    <a:pt x="33629" y="2772"/>
                  </a:lnTo>
                  <a:lnTo>
                    <a:pt x="33690" y="2598"/>
                  </a:lnTo>
                  <a:lnTo>
                    <a:pt x="33742" y="2415"/>
                  </a:lnTo>
                  <a:lnTo>
                    <a:pt x="33777" y="2223"/>
                  </a:lnTo>
                  <a:lnTo>
                    <a:pt x="33786" y="2032"/>
                  </a:lnTo>
                  <a:lnTo>
                    <a:pt x="33786" y="1840"/>
                  </a:lnTo>
                  <a:lnTo>
                    <a:pt x="33760" y="1648"/>
                  </a:lnTo>
                  <a:lnTo>
                    <a:pt x="33716" y="1447"/>
                  </a:lnTo>
                  <a:lnTo>
                    <a:pt x="33655" y="1256"/>
                  </a:lnTo>
                  <a:lnTo>
                    <a:pt x="33594" y="1116"/>
                  </a:lnTo>
                  <a:lnTo>
                    <a:pt x="33516" y="986"/>
                  </a:lnTo>
                  <a:lnTo>
                    <a:pt x="33437" y="863"/>
                  </a:lnTo>
                  <a:lnTo>
                    <a:pt x="33350" y="741"/>
                  </a:lnTo>
                  <a:lnTo>
                    <a:pt x="33254" y="628"/>
                  </a:lnTo>
                  <a:lnTo>
                    <a:pt x="33150" y="524"/>
                  </a:lnTo>
                  <a:lnTo>
                    <a:pt x="33045" y="436"/>
                  </a:lnTo>
                  <a:lnTo>
                    <a:pt x="32923" y="349"/>
                  </a:lnTo>
                  <a:lnTo>
                    <a:pt x="32801" y="271"/>
                  </a:lnTo>
                  <a:lnTo>
                    <a:pt x="32670" y="201"/>
                  </a:lnTo>
                  <a:lnTo>
                    <a:pt x="32540" y="140"/>
                  </a:lnTo>
                  <a:lnTo>
                    <a:pt x="32400" y="96"/>
                  </a:lnTo>
                  <a:lnTo>
                    <a:pt x="32261" y="53"/>
                  </a:lnTo>
                  <a:lnTo>
                    <a:pt x="32112" y="27"/>
                  </a:lnTo>
                  <a:lnTo>
                    <a:pt x="31964" y="9"/>
                  </a:lnTo>
                  <a:lnTo>
                    <a:pt x="31807" y="1"/>
                  </a:lnTo>
                  <a:close/>
                </a:path>
              </a:pathLst>
            </a:custGeom>
            <a:solidFill>
              <a:srgbClr val="3B73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3;p16">
              <a:extLst>
                <a:ext uri="{FF2B5EF4-FFF2-40B4-BE49-F238E27FC236}">
                  <a16:creationId xmlns:a16="http://schemas.microsoft.com/office/drawing/2014/main" id="{916B5E6A-2842-287F-3ED8-45C8BDEB0469}"/>
                </a:ext>
              </a:extLst>
            </p:cNvPr>
            <p:cNvSpPr/>
            <p:nvPr/>
          </p:nvSpPr>
          <p:spPr>
            <a:xfrm>
              <a:off x="6094850" y="3562025"/>
              <a:ext cx="181975" cy="258025"/>
            </a:xfrm>
            <a:custGeom>
              <a:avLst/>
              <a:gdLst/>
              <a:ahLst/>
              <a:cxnLst/>
              <a:rect l="l" t="t" r="r" b="b"/>
              <a:pathLst>
                <a:path w="7279" h="10321" extrusionOk="0">
                  <a:moveTo>
                    <a:pt x="3574" y="0"/>
                  </a:moveTo>
                  <a:lnTo>
                    <a:pt x="3522" y="18"/>
                  </a:lnTo>
                  <a:lnTo>
                    <a:pt x="3470" y="35"/>
                  </a:lnTo>
                  <a:lnTo>
                    <a:pt x="3417" y="70"/>
                  </a:lnTo>
                  <a:lnTo>
                    <a:pt x="3374" y="113"/>
                  </a:lnTo>
                  <a:lnTo>
                    <a:pt x="3330" y="157"/>
                  </a:lnTo>
                  <a:lnTo>
                    <a:pt x="3304" y="218"/>
                  </a:lnTo>
                  <a:lnTo>
                    <a:pt x="27" y="8560"/>
                  </a:lnTo>
                  <a:lnTo>
                    <a:pt x="9" y="8621"/>
                  </a:lnTo>
                  <a:lnTo>
                    <a:pt x="0" y="8682"/>
                  </a:lnTo>
                  <a:lnTo>
                    <a:pt x="9" y="8743"/>
                  </a:lnTo>
                  <a:lnTo>
                    <a:pt x="27" y="8804"/>
                  </a:lnTo>
                  <a:lnTo>
                    <a:pt x="44" y="8856"/>
                  </a:lnTo>
                  <a:lnTo>
                    <a:pt x="79" y="8900"/>
                  </a:lnTo>
                  <a:lnTo>
                    <a:pt x="122" y="8935"/>
                  </a:lnTo>
                  <a:lnTo>
                    <a:pt x="175" y="8961"/>
                  </a:lnTo>
                  <a:lnTo>
                    <a:pt x="3592" y="10303"/>
                  </a:lnTo>
                  <a:lnTo>
                    <a:pt x="3653" y="10321"/>
                  </a:lnTo>
                  <a:lnTo>
                    <a:pt x="3705" y="10321"/>
                  </a:lnTo>
                  <a:lnTo>
                    <a:pt x="3757" y="10312"/>
                  </a:lnTo>
                  <a:lnTo>
                    <a:pt x="3818" y="10295"/>
                  </a:lnTo>
                  <a:lnTo>
                    <a:pt x="3862" y="10260"/>
                  </a:lnTo>
                  <a:lnTo>
                    <a:pt x="3906" y="10216"/>
                  </a:lnTo>
                  <a:lnTo>
                    <a:pt x="3949" y="10164"/>
                  </a:lnTo>
                  <a:lnTo>
                    <a:pt x="3975" y="10112"/>
                  </a:lnTo>
                  <a:lnTo>
                    <a:pt x="7253" y="1770"/>
                  </a:lnTo>
                  <a:lnTo>
                    <a:pt x="7270" y="1709"/>
                  </a:lnTo>
                  <a:lnTo>
                    <a:pt x="7279" y="1648"/>
                  </a:lnTo>
                  <a:lnTo>
                    <a:pt x="7270" y="1587"/>
                  </a:lnTo>
                  <a:lnTo>
                    <a:pt x="7261" y="1526"/>
                  </a:lnTo>
                  <a:lnTo>
                    <a:pt x="7235" y="1473"/>
                  </a:lnTo>
                  <a:lnTo>
                    <a:pt x="7200" y="1430"/>
                  </a:lnTo>
                  <a:lnTo>
                    <a:pt x="7157" y="1395"/>
                  </a:lnTo>
                  <a:lnTo>
                    <a:pt x="7105" y="1369"/>
                  </a:lnTo>
                  <a:lnTo>
                    <a:pt x="3688" y="18"/>
                  </a:lnTo>
                  <a:lnTo>
                    <a:pt x="3635" y="9"/>
                  </a:lnTo>
                  <a:lnTo>
                    <a:pt x="3574" y="0"/>
                  </a:lnTo>
                  <a:close/>
                </a:path>
              </a:pathLst>
            </a:custGeom>
            <a:solidFill>
              <a:srgbClr val="D1D3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4;p16">
              <a:extLst>
                <a:ext uri="{FF2B5EF4-FFF2-40B4-BE49-F238E27FC236}">
                  <a16:creationId xmlns:a16="http://schemas.microsoft.com/office/drawing/2014/main" id="{8FC9C559-92B8-269E-E8B6-2BCE44ED242A}"/>
                </a:ext>
              </a:extLst>
            </p:cNvPr>
            <p:cNvSpPr/>
            <p:nvPr/>
          </p:nvSpPr>
          <p:spPr>
            <a:xfrm>
              <a:off x="6085050" y="3782550"/>
              <a:ext cx="79125" cy="154525"/>
            </a:xfrm>
            <a:custGeom>
              <a:avLst/>
              <a:gdLst/>
              <a:ahLst/>
              <a:cxnLst/>
              <a:rect l="l" t="t" r="r" b="b"/>
              <a:pathLst>
                <a:path w="3165" h="6181" extrusionOk="0">
                  <a:moveTo>
                    <a:pt x="1918" y="0"/>
                  </a:moveTo>
                  <a:lnTo>
                    <a:pt x="1866" y="18"/>
                  </a:lnTo>
                  <a:lnTo>
                    <a:pt x="1813" y="35"/>
                  </a:lnTo>
                  <a:lnTo>
                    <a:pt x="1761" y="70"/>
                  </a:lnTo>
                  <a:lnTo>
                    <a:pt x="1717" y="114"/>
                  </a:lnTo>
                  <a:lnTo>
                    <a:pt x="1674" y="157"/>
                  </a:lnTo>
                  <a:lnTo>
                    <a:pt x="1648" y="218"/>
                  </a:lnTo>
                  <a:lnTo>
                    <a:pt x="854" y="2232"/>
                  </a:lnTo>
                  <a:lnTo>
                    <a:pt x="837" y="2293"/>
                  </a:lnTo>
                  <a:lnTo>
                    <a:pt x="828" y="2354"/>
                  </a:lnTo>
                  <a:lnTo>
                    <a:pt x="837" y="2415"/>
                  </a:lnTo>
                  <a:lnTo>
                    <a:pt x="854" y="2476"/>
                  </a:lnTo>
                  <a:lnTo>
                    <a:pt x="872" y="2528"/>
                  </a:lnTo>
                  <a:lnTo>
                    <a:pt x="907" y="2572"/>
                  </a:lnTo>
                  <a:lnTo>
                    <a:pt x="950" y="2607"/>
                  </a:lnTo>
                  <a:lnTo>
                    <a:pt x="1003" y="2633"/>
                  </a:lnTo>
                  <a:lnTo>
                    <a:pt x="1221" y="2720"/>
                  </a:lnTo>
                  <a:lnTo>
                    <a:pt x="26" y="5762"/>
                  </a:lnTo>
                  <a:lnTo>
                    <a:pt x="9" y="5823"/>
                  </a:lnTo>
                  <a:lnTo>
                    <a:pt x="0" y="5893"/>
                  </a:lnTo>
                  <a:lnTo>
                    <a:pt x="9" y="5945"/>
                  </a:lnTo>
                  <a:lnTo>
                    <a:pt x="18" y="6006"/>
                  </a:lnTo>
                  <a:lnTo>
                    <a:pt x="44" y="6059"/>
                  </a:lnTo>
                  <a:lnTo>
                    <a:pt x="79" y="6102"/>
                  </a:lnTo>
                  <a:lnTo>
                    <a:pt x="122" y="6137"/>
                  </a:lnTo>
                  <a:lnTo>
                    <a:pt x="175" y="6172"/>
                  </a:lnTo>
                  <a:lnTo>
                    <a:pt x="227" y="6181"/>
                  </a:lnTo>
                  <a:lnTo>
                    <a:pt x="279" y="6181"/>
                  </a:lnTo>
                  <a:lnTo>
                    <a:pt x="340" y="6172"/>
                  </a:lnTo>
                  <a:lnTo>
                    <a:pt x="392" y="6154"/>
                  </a:lnTo>
                  <a:lnTo>
                    <a:pt x="445" y="6120"/>
                  </a:lnTo>
                  <a:lnTo>
                    <a:pt x="488" y="6076"/>
                  </a:lnTo>
                  <a:lnTo>
                    <a:pt x="523" y="6032"/>
                  </a:lnTo>
                  <a:lnTo>
                    <a:pt x="549" y="5971"/>
                  </a:lnTo>
                  <a:lnTo>
                    <a:pt x="1752" y="2929"/>
                  </a:lnTo>
                  <a:lnTo>
                    <a:pt x="1970" y="3016"/>
                  </a:lnTo>
                  <a:lnTo>
                    <a:pt x="2022" y="3034"/>
                  </a:lnTo>
                  <a:lnTo>
                    <a:pt x="2075" y="3034"/>
                  </a:lnTo>
                  <a:lnTo>
                    <a:pt x="2136" y="3025"/>
                  </a:lnTo>
                  <a:lnTo>
                    <a:pt x="2188" y="2999"/>
                  </a:lnTo>
                  <a:lnTo>
                    <a:pt x="2240" y="2964"/>
                  </a:lnTo>
                  <a:lnTo>
                    <a:pt x="2284" y="2929"/>
                  </a:lnTo>
                  <a:lnTo>
                    <a:pt x="2319" y="2877"/>
                  </a:lnTo>
                  <a:lnTo>
                    <a:pt x="2345" y="2816"/>
                  </a:lnTo>
                  <a:lnTo>
                    <a:pt x="3138" y="802"/>
                  </a:lnTo>
                  <a:lnTo>
                    <a:pt x="3156" y="741"/>
                  </a:lnTo>
                  <a:lnTo>
                    <a:pt x="3164" y="680"/>
                  </a:lnTo>
                  <a:lnTo>
                    <a:pt x="3164" y="619"/>
                  </a:lnTo>
                  <a:lnTo>
                    <a:pt x="3147" y="558"/>
                  </a:lnTo>
                  <a:lnTo>
                    <a:pt x="3121" y="506"/>
                  </a:lnTo>
                  <a:lnTo>
                    <a:pt x="3086" y="462"/>
                  </a:lnTo>
                  <a:lnTo>
                    <a:pt x="3042" y="428"/>
                  </a:lnTo>
                  <a:lnTo>
                    <a:pt x="2999" y="401"/>
                  </a:lnTo>
                  <a:lnTo>
                    <a:pt x="2031" y="18"/>
                  </a:lnTo>
                  <a:lnTo>
                    <a:pt x="1970" y="9"/>
                  </a:lnTo>
                  <a:lnTo>
                    <a:pt x="1918" y="0"/>
                  </a:lnTo>
                  <a:close/>
                </a:path>
              </a:pathLst>
            </a:custGeom>
            <a:solidFill>
              <a:srgbClr val="3B73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5;p16">
              <a:extLst>
                <a:ext uri="{FF2B5EF4-FFF2-40B4-BE49-F238E27FC236}">
                  <a16:creationId xmlns:a16="http://schemas.microsoft.com/office/drawing/2014/main" id="{C34BA057-C4B6-EAB8-4FE1-95542F030573}"/>
                </a:ext>
              </a:extLst>
            </p:cNvPr>
            <p:cNvSpPr/>
            <p:nvPr/>
          </p:nvSpPr>
          <p:spPr>
            <a:xfrm>
              <a:off x="6150850" y="3432800"/>
              <a:ext cx="185475" cy="188950"/>
            </a:xfrm>
            <a:custGeom>
              <a:avLst/>
              <a:gdLst/>
              <a:ahLst/>
              <a:cxnLst/>
              <a:rect l="l" t="t" r="r" b="b"/>
              <a:pathLst>
                <a:path w="7419" h="7558" extrusionOk="0">
                  <a:moveTo>
                    <a:pt x="4507" y="1770"/>
                  </a:moveTo>
                  <a:lnTo>
                    <a:pt x="4952" y="1944"/>
                  </a:lnTo>
                  <a:lnTo>
                    <a:pt x="3374" y="5945"/>
                  </a:lnTo>
                  <a:lnTo>
                    <a:pt x="2938" y="5779"/>
                  </a:lnTo>
                  <a:lnTo>
                    <a:pt x="4507" y="1770"/>
                  </a:lnTo>
                  <a:close/>
                  <a:moveTo>
                    <a:pt x="2973" y="0"/>
                  </a:moveTo>
                  <a:lnTo>
                    <a:pt x="2868" y="18"/>
                  </a:lnTo>
                  <a:lnTo>
                    <a:pt x="2781" y="52"/>
                  </a:lnTo>
                  <a:lnTo>
                    <a:pt x="2694" y="113"/>
                  </a:lnTo>
                  <a:lnTo>
                    <a:pt x="2616" y="183"/>
                  </a:lnTo>
                  <a:lnTo>
                    <a:pt x="2546" y="270"/>
                  </a:lnTo>
                  <a:lnTo>
                    <a:pt x="2494" y="375"/>
                  </a:lnTo>
                  <a:lnTo>
                    <a:pt x="2467" y="488"/>
                  </a:lnTo>
                  <a:lnTo>
                    <a:pt x="2450" y="593"/>
                  </a:lnTo>
                  <a:lnTo>
                    <a:pt x="2459" y="697"/>
                  </a:lnTo>
                  <a:lnTo>
                    <a:pt x="2485" y="802"/>
                  </a:lnTo>
                  <a:lnTo>
                    <a:pt x="2528" y="889"/>
                  </a:lnTo>
                  <a:lnTo>
                    <a:pt x="2589" y="968"/>
                  </a:lnTo>
                  <a:lnTo>
                    <a:pt x="2624" y="1003"/>
                  </a:lnTo>
                  <a:lnTo>
                    <a:pt x="2659" y="1037"/>
                  </a:lnTo>
                  <a:lnTo>
                    <a:pt x="2703" y="1064"/>
                  </a:lnTo>
                  <a:lnTo>
                    <a:pt x="2755" y="1081"/>
                  </a:lnTo>
                  <a:lnTo>
                    <a:pt x="3984" y="1569"/>
                  </a:lnTo>
                  <a:lnTo>
                    <a:pt x="2415" y="5570"/>
                  </a:lnTo>
                  <a:lnTo>
                    <a:pt x="410" y="4786"/>
                  </a:lnTo>
                  <a:lnTo>
                    <a:pt x="358" y="4768"/>
                  </a:lnTo>
                  <a:lnTo>
                    <a:pt x="297" y="4768"/>
                  </a:lnTo>
                  <a:lnTo>
                    <a:pt x="245" y="4777"/>
                  </a:lnTo>
                  <a:lnTo>
                    <a:pt x="192" y="4803"/>
                  </a:lnTo>
                  <a:lnTo>
                    <a:pt x="140" y="4829"/>
                  </a:lnTo>
                  <a:lnTo>
                    <a:pt x="97" y="4873"/>
                  </a:lnTo>
                  <a:lnTo>
                    <a:pt x="62" y="4925"/>
                  </a:lnTo>
                  <a:lnTo>
                    <a:pt x="27" y="4977"/>
                  </a:lnTo>
                  <a:lnTo>
                    <a:pt x="9" y="5047"/>
                  </a:lnTo>
                  <a:lnTo>
                    <a:pt x="1" y="5108"/>
                  </a:lnTo>
                  <a:lnTo>
                    <a:pt x="9" y="5169"/>
                  </a:lnTo>
                  <a:lnTo>
                    <a:pt x="27" y="5221"/>
                  </a:lnTo>
                  <a:lnTo>
                    <a:pt x="44" y="5274"/>
                  </a:lnTo>
                  <a:lnTo>
                    <a:pt x="79" y="5326"/>
                  </a:lnTo>
                  <a:lnTo>
                    <a:pt x="123" y="5361"/>
                  </a:lnTo>
                  <a:lnTo>
                    <a:pt x="175" y="5387"/>
                  </a:lnTo>
                  <a:lnTo>
                    <a:pt x="5666" y="7540"/>
                  </a:lnTo>
                  <a:lnTo>
                    <a:pt x="5719" y="7558"/>
                  </a:lnTo>
                  <a:lnTo>
                    <a:pt x="5771" y="7558"/>
                  </a:lnTo>
                  <a:lnTo>
                    <a:pt x="5832" y="7549"/>
                  </a:lnTo>
                  <a:lnTo>
                    <a:pt x="5884" y="7531"/>
                  </a:lnTo>
                  <a:lnTo>
                    <a:pt x="5937" y="7497"/>
                  </a:lnTo>
                  <a:lnTo>
                    <a:pt x="5980" y="7453"/>
                  </a:lnTo>
                  <a:lnTo>
                    <a:pt x="6015" y="7401"/>
                  </a:lnTo>
                  <a:lnTo>
                    <a:pt x="6041" y="7348"/>
                  </a:lnTo>
                  <a:lnTo>
                    <a:pt x="6067" y="7279"/>
                  </a:lnTo>
                  <a:lnTo>
                    <a:pt x="6067" y="7218"/>
                  </a:lnTo>
                  <a:lnTo>
                    <a:pt x="6067" y="7157"/>
                  </a:lnTo>
                  <a:lnTo>
                    <a:pt x="6050" y="7104"/>
                  </a:lnTo>
                  <a:lnTo>
                    <a:pt x="6024" y="7052"/>
                  </a:lnTo>
                  <a:lnTo>
                    <a:pt x="5998" y="7000"/>
                  </a:lnTo>
                  <a:lnTo>
                    <a:pt x="5954" y="6965"/>
                  </a:lnTo>
                  <a:lnTo>
                    <a:pt x="5902" y="6939"/>
                  </a:lnTo>
                  <a:lnTo>
                    <a:pt x="3906" y="6154"/>
                  </a:lnTo>
                  <a:lnTo>
                    <a:pt x="5475" y="2153"/>
                  </a:lnTo>
                  <a:lnTo>
                    <a:pt x="6704" y="2633"/>
                  </a:lnTo>
                  <a:lnTo>
                    <a:pt x="6756" y="2650"/>
                  </a:lnTo>
                  <a:lnTo>
                    <a:pt x="6800" y="2659"/>
                  </a:lnTo>
                  <a:lnTo>
                    <a:pt x="6852" y="2667"/>
                  </a:lnTo>
                  <a:lnTo>
                    <a:pt x="6904" y="2667"/>
                  </a:lnTo>
                  <a:lnTo>
                    <a:pt x="7000" y="2650"/>
                  </a:lnTo>
                  <a:lnTo>
                    <a:pt x="7096" y="2606"/>
                  </a:lnTo>
                  <a:lnTo>
                    <a:pt x="7174" y="2554"/>
                  </a:lnTo>
                  <a:lnTo>
                    <a:pt x="7253" y="2484"/>
                  </a:lnTo>
                  <a:lnTo>
                    <a:pt x="7323" y="2389"/>
                  </a:lnTo>
                  <a:lnTo>
                    <a:pt x="7375" y="2293"/>
                  </a:lnTo>
                  <a:lnTo>
                    <a:pt x="7410" y="2179"/>
                  </a:lnTo>
                  <a:lnTo>
                    <a:pt x="7419" y="2075"/>
                  </a:lnTo>
                  <a:lnTo>
                    <a:pt x="7410" y="1961"/>
                  </a:lnTo>
                  <a:lnTo>
                    <a:pt x="7384" y="1866"/>
                  </a:lnTo>
                  <a:lnTo>
                    <a:pt x="7340" y="1770"/>
                  </a:lnTo>
                  <a:lnTo>
                    <a:pt x="7279" y="1691"/>
                  </a:lnTo>
                  <a:lnTo>
                    <a:pt x="7244" y="1656"/>
                  </a:lnTo>
                  <a:lnTo>
                    <a:pt x="7209" y="1630"/>
                  </a:lnTo>
                  <a:lnTo>
                    <a:pt x="7166" y="1604"/>
                  </a:lnTo>
                  <a:lnTo>
                    <a:pt x="7122" y="1578"/>
                  </a:lnTo>
                  <a:lnTo>
                    <a:pt x="3165" y="26"/>
                  </a:lnTo>
                  <a:lnTo>
                    <a:pt x="3121" y="9"/>
                  </a:lnTo>
                  <a:lnTo>
                    <a:pt x="3069" y="0"/>
                  </a:lnTo>
                  <a:close/>
                </a:path>
              </a:pathLst>
            </a:custGeom>
            <a:solidFill>
              <a:srgbClr val="3B73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6;p16">
              <a:extLst>
                <a:ext uri="{FF2B5EF4-FFF2-40B4-BE49-F238E27FC236}">
                  <a16:creationId xmlns:a16="http://schemas.microsoft.com/office/drawing/2014/main" id="{F16DB680-BC68-156A-53DC-604DFD0CCCD8}"/>
                </a:ext>
              </a:extLst>
            </p:cNvPr>
            <p:cNvSpPr/>
            <p:nvPr/>
          </p:nvSpPr>
          <p:spPr>
            <a:xfrm>
              <a:off x="6094850" y="3666400"/>
              <a:ext cx="141025" cy="153650"/>
            </a:xfrm>
            <a:custGeom>
              <a:avLst/>
              <a:gdLst/>
              <a:ahLst/>
              <a:cxnLst/>
              <a:rect l="l" t="t" r="r" b="b"/>
              <a:pathLst>
                <a:path w="5641" h="6146" extrusionOk="0">
                  <a:moveTo>
                    <a:pt x="1936" y="0"/>
                  </a:moveTo>
                  <a:lnTo>
                    <a:pt x="1883" y="9"/>
                  </a:lnTo>
                  <a:lnTo>
                    <a:pt x="1831" y="27"/>
                  </a:lnTo>
                  <a:lnTo>
                    <a:pt x="1779" y="61"/>
                  </a:lnTo>
                  <a:lnTo>
                    <a:pt x="1735" y="105"/>
                  </a:lnTo>
                  <a:lnTo>
                    <a:pt x="1700" y="157"/>
                  </a:lnTo>
                  <a:lnTo>
                    <a:pt x="1665" y="210"/>
                  </a:lnTo>
                  <a:lnTo>
                    <a:pt x="27" y="4385"/>
                  </a:lnTo>
                  <a:lnTo>
                    <a:pt x="9" y="4446"/>
                  </a:lnTo>
                  <a:lnTo>
                    <a:pt x="0" y="4507"/>
                  </a:lnTo>
                  <a:lnTo>
                    <a:pt x="9" y="4568"/>
                  </a:lnTo>
                  <a:lnTo>
                    <a:pt x="27" y="4629"/>
                  </a:lnTo>
                  <a:lnTo>
                    <a:pt x="44" y="4681"/>
                  </a:lnTo>
                  <a:lnTo>
                    <a:pt x="79" y="4725"/>
                  </a:lnTo>
                  <a:lnTo>
                    <a:pt x="122" y="4760"/>
                  </a:lnTo>
                  <a:lnTo>
                    <a:pt x="175" y="4786"/>
                  </a:lnTo>
                  <a:lnTo>
                    <a:pt x="3592" y="6128"/>
                  </a:lnTo>
                  <a:lnTo>
                    <a:pt x="3653" y="6146"/>
                  </a:lnTo>
                  <a:lnTo>
                    <a:pt x="3705" y="6146"/>
                  </a:lnTo>
                  <a:lnTo>
                    <a:pt x="3757" y="6137"/>
                  </a:lnTo>
                  <a:lnTo>
                    <a:pt x="3818" y="6120"/>
                  </a:lnTo>
                  <a:lnTo>
                    <a:pt x="3862" y="6085"/>
                  </a:lnTo>
                  <a:lnTo>
                    <a:pt x="3906" y="6041"/>
                  </a:lnTo>
                  <a:lnTo>
                    <a:pt x="3949" y="5989"/>
                  </a:lnTo>
                  <a:lnTo>
                    <a:pt x="3975" y="5937"/>
                  </a:lnTo>
                  <a:lnTo>
                    <a:pt x="5614" y="1761"/>
                  </a:lnTo>
                  <a:lnTo>
                    <a:pt x="5631" y="1700"/>
                  </a:lnTo>
                  <a:lnTo>
                    <a:pt x="5640" y="1639"/>
                  </a:lnTo>
                  <a:lnTo>
                    <a:pt x="5631" y="1578"/>
                  </a:lnTo>
                  <a:lnTo>
                    <a:pt x="5623" y="1517"/>
                  </a:lnTo>
                  <a:lnTo>
                    <a:pt x="5597" y="1465"/>
                  </a:lnTo>
                  <a:lnTo>
                    <a:pt x="5562" y="1421"/>
                  </a:lnTo>
                  <a:lnTo>
                    <a:pt x="5518" y="1386"/>
                  </a:lnTo>
                  <a:lnTo>
                    <a:pt x="5466" y="1360"/>
                  </a:lnTo>
                  <a:lnTo>
                    <a:pt x="2049" y="18"/>
                  </a:lnTo>
                  <a:lnTo>
                    <a:pt x="1997" y="0"/>
                  </a:lnTo>
                  <a:close/>
                </a:path>
              </a:pathLst>
            </a:custGeom>
            <a:solidFill>
              <a:srgbClr val="FF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26782074"/>
      </p:ext>
    </p:extLst>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a:extLst>
              <a:ext uri="{FF2B5EF4-FFF2-40B4-BE49-F238E27FC236}">
                <a16:creationId xmlns:a16="http://schemas.microsoft.com/office/drawing/2014/main" id="{EACDDF53-7F6C-93A6-6F15-59FE32F08A9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044" b="12205"/>
          <a:stretch/>
        </p:blipFill>
        <p:spPr bwMode="auto">
          <a:xfrm>
            <a:off x="324632" y="954957"/>
            <a:ext cx="3688348" cy="1887213"/>
          </a:xfrm>
          <a:prstGeom prst="rect">
            <a:avLst/>
          </a:prstGeom>
          <a:noFill/>
          <a:extLst>
            <a:ext uri="{909E8E84-426E-40DD-AFC4-6F175D3DCCD1}">
              <a14:hiddenFill xmlns:a14="http://schemas.microsoft.com/office/drawing/2010/main">
                <a:solidFill>
                  <a:srgbClr val="FFFFFF"/>
                </a:solidFill>
              </a14:hiddenFill>
            </a:ext>
          </a:extLst>
        </p:spPr>
      </p:pic>
      <p:sp>
        <p:nvSpPr>
          <p:cNvPr id="133" name="Google Shape;133;p1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dirty="0"/>
              <a:t>Data Exploration</a:t>
            </a:r>
            <a:endParaRPr lang="en-US" dirty="0"/>
          </a:p>
        </p:txBody>
      </p:sp>
      <p:grpSp>
        <p:nvGrpSpPr>
          <p:cNvPr id="134" name="Google Shape;134;p16"/>
          <p:cNvGrpSpPr/>
          <p:nvPr/>
        </p:nvGrpSpPr>
        <p:grpSpPr>
          <a:xfrm>
            <a:off x="4160368" y="1473531"/>
            <a:ext cx="4526223" cy="2977701"/>
            <a:chOff x="235800" y="830650"/>
            <a:chExt cx="6978450" cy="4588844"/>
          </a:xfrm>
        </p:grpSpPr>
        <p:sp>
          <p:nvSpPr>
            <p:cNvPr id="135" name="Google Shape;135;p16"/>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16"/>
          <p:cNvSpPr/>
          <p:nvPr/>
        </p:nvSpPr>
        <p:spPr>
          <a:xfrm>
            <a:off x="4791875" y="2386050"/>
            <a:ext cx="371400" cy="371400"/>
          </a:xfrm>
          <a:prstGeom prst="ellipse">
            <a:avLst/>
          </a:prstGeom>
          <a:solidFill>
            <a:srgbClr val="FF5A00">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4914600" y="2508775"/>
            <a:ext cx="126000" cy="126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a:off x="7447050" y="2386050"/>
            <a:ext cx="371400" cy="371400"/>
          </a:xfrm>
          <a:prstGeom prst="ellipse">
            <a:avLst/>
          </a:prstGeom>
          <a:solidFill>
            <a:srgbClr val="7ECFE2">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p:cNvSpPr/>
          <p:nvPr/>
        </p:nvSpPr>
        <p:spPr>
          <a:xfrm>
            <a:off x="7569775" y="2508775"/>
            <a:ext cx="126000" cy="126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16"/>
          <p:cNvGrpSpPr/>
          <p:nvPr/>
        </p:nvGrpSpPr>
        <p:grpSpPr>
          <a:xfrm>
            <a:off x="240805" y="2972800"/>
            <a:ext cx="3840109" cy="957867"/>
            <a:chOff x="457200" y="3425000"/>
            <a:chExt cx="3840109" cy="957867"/>
          </a:xfrm>
        </p:grpSpPr>
        <p:sp>
          <p:nvSpPr>
            <p:cNvPr id="164" name="Google Shape;164;p16"/>
            <p:cNvSpPr txBox="1"/>
            <p:nvPr/>
          </p:nvSpPr>
          <p:spPr>
            <a:xfrm>
              <a:off x="742292" y="3441853"/>
              <a:ext cx="3555017" cy="27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solidFill>
                    <a:srgbClr val="000000"/>
                  </a:solidFill>
                  <a:latin typeface="Fira Sans Extra Condensed"/>
                  <a:ea typeface="Fira Sans Extra Condensed"/>
                  <a:cs typeface="Fira Sans Extra Condensed"/>
                  <a:sym typeface="Fira Sans Extra Condensed"/>
                </a:rPr>
                <a:t>Overdose data &amp; count map - all</a:t>
              </a:r>
            </a:p>
          </p:txBody>
        </p:sp>
        <p:sp>
          <p:nvSpPr>
            <p:cNvPr id="165" name="Google Shape;165;p16"/>
            <p:cNvSpPr txBox="1"/>
            <p:nvPr/>
          </p:nvSpPr>
          <p:spPr>
            <a:xfrm>
              <a:off x="457200" y="3979367"/>
              <a:ext cx="2061000" cy="40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00000"/>
                </a:solidFill>
                <a:latin typeface="Roboto"/>
                <a:ea typeface="Roboto"/>
                <a:cs typeface="Roboto"/>
                <a:sym typeface="Roboto"/>
              </a:endParaRPr>
            </a:p>
          </p:txBody>
        </p:sp>
        <p:sp>
          <p:nvSpPr>
            <p:cNvPr id="166" name="Google Shape;166;p16"/>
            <p:cNvSpPr txBox="1"/>
            <p:nvPr/>
          </p:nvSpPr>
          <p:spPr>
            <a:xfrm>
              <a:off x="457200" y="3425000"/>
              <a:ext cx="536700" cy="27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6"/>
                  </a:solidFill>
                  <a:latin typeface="Fira Sans Extra Condensed"/>
                  <a:ea typeface="Fira Sans Extra Condensed"/>
                  <a:cs typeface="Fira Sans Extra Condensed"/>
                  <a:sym typeface="Fira Sans Extra Condensed"/>
                </a:rPr>
                <a:t>02</a:t>
              </a:r>
              <a:endParaRPr sz="1800" b="1">
                <a:solidFill>
                  <a:schemeClr val="accent6"/>
                </a:solidFill>
                <a:latin typeface="Fira Sans Extra Condensed"/>
                <a:ea typeface="Fira Sans Extra Condensed"/>
                <a:cs typeface="Fira Sans Extra Condensed"/>
                <a:sym typeface="Fira Sans Extra Condensed"/>
              </a:endParaRPr>
            </a:p>
          </p:txBody>
        </p:sp>
      </p:grpSp>
      <p:grpSp>
        <p:nvGrpSpPr>
          <p:cNvPr id="167" name="Google Shape;167;p16"/>
          <p:cNvGrpSpPr/>
          <p:nvPr/>
        </p:nvGrpSpPr>
        <p:grpSpPr>
          <a:xfrm>
            <a:off x="358318" y="822028"/>
            <a:ext cx="2873532" cy="960150"/>
            <a:chOff x="457200" y="1262426"/>
            <a:chExt cx="2873532" cy="960150"/>
          </a:xfrm>
        </p:grpSpPr>
        <p:sp>
          <p:nvSpPr>
            <p:cNvPr id="168" name="Google Shape;168;p16"/>
            <p:cNvSpPr txBox="1"/>
            <p:nvPr/>
          </p:nvSpPr>
          <p:spPr>
            <a:xfrm>
              <a:off x="725549" y="1262426"/>
              <a:ext cx="2605183" cy="27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000000"/>
                  </a:solidFill>
                  <a:latin typeface="Fira Sans Extra Condensed"/>
                  <a:ea typeface="Fira Sans Extra Condensed"/>
                  <a:cs typeface="Fira Sans Extra Condensed"/>
                  <a:sym typeface="Fira Sans Extra Condensed"/>
                </a:rPr>
                <a:t>Overdose in Mesa 2020</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169" name="Google Shape;169;p16"/>
            <p:cNvSpPr txBox="1"/>
            <p:nvPr/>
          </p:nvSpPr>
          <p:spPr>
            <a:xfrm>
              <a:off x="457200" y="1823876"/>
              <a:ext cx="2061000" cy="39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00000"/>
                </a:solidFill>
                <a:latin typeface="Roboto"/>
                <a:ea typeface="Roboto"/>
                <a:cs typeface="Roboto"/>
                <a:sym typeface="Roboto"/>
              </a:endParaRPr>
            </a:p>
          </p:txBody>
        </p:sp>
        <p:sp>
          <p:nvSpPr>
            <p:cNvPr id="170" name="Google Shape;170;p16"/>
            <p:cNvSpPr txBox="1"/>
            <p:nvPr/>
          </p:nvSpPr>
          <p:spPr>
            <a:xfrm>
              <a:off x="457200" y="1264725"/>
              <a:ext cx="536700" cy="27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01</a:t>
              </a:r>
              <a:endParaRPr sz="1800" b="1">
                <a:solidFill>
                  <a:schemeClr val="accent1"/>
                </a:solidFill>
                <a:latin typeface="Fira Sans Extra Condensed"/>
                <a:ea typeface="Fira Sans Extra Condensed"/>
                <a:cs typeface="Fira Sans Extra Condensed"/>
                <a:sym typeface="Fira Sans Extra Condensed"/>
              </a:endParaRPr>
            </a:p>
          </p:txBody>
        </p:sp>
      </p:grpSp>
      <p:pic>
        <p:nvPicPr>
          <p:cNvPr id="1027" name="Picture 3">
            <a:extLst>
              <a:ext uri="{FF2B5EF4-FFF2-40B4-BE49-F238E27FC236}">
                <a16:creationId xmlns:a16="http://schemas.microsoft.com/office/drawing/2014/main" id="{F0852715-DE04-6AFF-EDC3-CD4FE0830C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8296" y="990054"/>
            <a:ext cx="3196675" cy="19753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31CF686-EAF3-7EDA-817F-348ABFE035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3899" y="3129460"/>
            <a:ext cx="2989055" cy="184708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D69E7C96-2678-D19B-2F46-1307F2E7E1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5425" y="3304629"/>
            <a:ext cx="2407532" cy="1485791"/>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3061BCE3-9AC9-D1EC-16DA-663D3B091E6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 t="24370" r="51015" b="14862"/>
          <a:stretch/>
        </p:blipFill>
        <p:spPr bwMode="auto">
          <a:xfrm>
            <a:off x="273925" y="3312865"/>
            <a:ext cx="1958922" cy="16200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DBDCE-93B2-4AF6-B1DC-39AB6E0DE290}"/>
              </a:ext>
            </a:extLst>
          </p:cNvPr>
          <p:cNvSpPr>
            <a:spLocks noGrp="1"/>
          </p:cNvSpPr>
          <p:nvPr>
            <p:ph type="title"/>
          </p:nvPr>
        </p:nvSpPr>
        <p:spPr/>
        <p:txBody>
          <a:bodyPr>
            <a:normAutofit fontScale="90000"/>
          </a:bodyPr>
          <a:lstStyle/>
          <a:p>
            <a:r>
              <a:rPr lang="en-US" altLang="zh-CN" dirty="0"/>
              <a:t>Data for Machine Learning</a:t>
            </a:r>
            <a:endParaRPr lang="zh-CN" altLang="en-US" dirty="0"/>
          </a:p>
        </p:txBody>
      </p:sp>
      <p:grpSp>
        <p:nvGrpSpPr>
          <p:cNvPr id="5" name="Google Shape;167;p16">
            <a:extLst>
              <a:ext uri="{FF2B5EF4-FFF2-40B4-BE49-F238E27FC236}">
                <a16:creationId xmlns:a16="http://schemas.microsoft.com/office/drawing/2014/main" id="{35984ECE-A129-5746-633D-C299657AED33}"/>
              </a:ext>
            </a:extLst>
          </p:cNvPr>
          <p:cNvGrpSpPr/>
          <p:nvPr/>
        </p:nvGrpSpPr>
        <p:grpSpPr>
          <a:xfrm>
            <a:off x="457200" y="1195408"/>
            <a:ext cx="2873532" cy="960150"/>
            <a:chOff x="457200" y="1262426"/>
            <a:chExt cx="2873532" cy="960150"/>
          </a:xfrm>
        </p:grpSpPr>
        <p:sp>
          <p:nvSpPr>
            <p:cNvPr id="6" name="Google Shape;168;p16">
              <a:extLst>
                <a:ext uri="{FF2B5EF4-FFF2-40B4-BE49-F238E27FC236}">
                  <a16:creationId xmlns:a16="http://schemas.microsoft.com/office/drawing/2014/main" id="{2C40AF08-D7DF-B6B6-8571-6276FE2626CD}"/>
                </a:ext>
              </a:extLst>
            </p:cNvPr>
            <p:cNvSpPr txBox="1"/>
            <p:nvPr/>
          </p:nvSpPr>
          <p:spPr>
            <a:xfrm>
              <a:off x="725549" y="1262426"/>
              <a:ext cx="2605183" cy="27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000000"/>
                  </a:solidFill>
                  <a:latin typeface="Fira Sans Extra Condensed"/>
                  <a:ea typeface="Fira Sans Extra Condensed"/>
                  <a:cs typeface="Fira Sans Extra Condensed"/>
                  <a:sym typeface="Fira Sans Extra Condensed"/>
                </a:rPr>
                <a:t>Dependent Variable</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7" name="Google Shape;169;p16">
              <a:extLst>
                <a:ext uri="{FF2B5EF4-FFF2-40B4-BE49-F238E27FC236}">
                  <a16:creationId xmlns:a16="http://schemas.microsoft.com/office/drawing/2014/main" id="{9C8E4082-A7E3-D17E-221E-3DE063D21ABA}"/>
                </a:ext>
              </a:extLst>
            </p:cNvPr>
            <p:cNvSpPr txBox="1"/>
            <p:nvPr/>
          </p:nvSpPr>
          <p:spPr>
            <a:xfrm>
              <a:off x="457200" y="1823876"/>
              <a:ext cx="2061000" cy="39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00000"/>
                </a:solidFill>
                <a:latin typeface="Roboto"/>
                <a:ea typeface="Roboto"/>
                <a:cs typeface="Roboto"/>
                <a:sym typeface="Roboto"/>
              </a:endParaRPr>
            </a:p>
          </p:txBody>
        </p:sp>
        <p:sp>
          <p:nvSpPr>
            <p:cNvPr id="8" name="Google Shape;170;p16">
              <a:extLst>
                <a:ext uri="{FF2B5EF4-FFF2-40B4-BE49-F238E27FC236}">
                  <a16:creationId xmlns:a16="http://schemas.microsoft.com/office/drawing/2014/main" id="{B9611FCF-238F-7B3B-767B-27033CB06A78}"/>
                </a:ext>
              </a:extLst>
            </p:cNvPr>
            <p:cNvSpPr txBox="1"/>
            <p:nvPr/>
          </p:nvSpPr>
          <p:spPr>
            <a:xfrm>
              <a:off x="457200" y="1264725"/>
              <a:ext cx="536700" cy="27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01</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9" name="Google Shape;163;p16">
            <a:extLst>
              <a:ext uri="{FF2B5EF4-FFF2-40B4-BE49-F238E27FC236}">
                <a16:creationId xmlns:a16="http://schemas.microsoft.com/office/drawing/2014/main" id="{EE0F412B-C751-7EF0-6F3E-2827E5B8A4D4}"/>
              </a:ext>
            </a:extLst>
          </p:cNvPr>
          <p:cNvGrpSpPr/>
          <p:nvPr/>
        </p:nvGrpSpPr>
        <p:grpSpPr>
          <a:xfrm>
            <a:off x="3170291" y="1195408"/>
            <a:ext cx="3840109" cy="957867"/>
            <a:chOff x="457200" y="3425000"/>
            <a:chExt cx="3840109" cy="957867"/>
          </a:xfrm>
        </p:grpSpPr>
        <p:sp>
          <p:nvSpPr>
            <p:cNvPr id="10" name="Google Shape;164;p16">
              <a:extLst>
                <a:ext uri="{FF2B5EF4-FFF2-40B4-BE49-F238E27FC236}">
                  <a16:creationId xmlns:a16="http://schemas.microsoft.com/office/drawing/2014/main" id="{989F4D3D-6616-2B57-ECB8-5E9136EF42E9}"/>
                </a:ext>
              </a:extLst>
            </p:cNvPr>
            <p:cNvSpPr txBox="1"/>
            <p:nvPr/>
          </p:nvSpPr>
          <p:spPr>
            <a:xfrm>
              <a:off x="742292" y="3441853"/>
              <a:ext cx="3555017" cy="27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latin typeface="Fira Sans Extra Condensed"/>
                  <a:ea typeface="Fira Sans Extra Condensed"/>
                  <a:cs typeface="Fira Sans Extra Condensed"/>
                  <a:sym typeface="Fira Sans Extra Condensed"/>
                </a:rPr>
                <a:t>Independent Variable</a:t>
              </a:r>
              <a:endParaRPr lang="en-US" sz="1800" b="1" dirty="0">
                <a:solidFill>
                  <a:srgbClr val="000000"/>
                </a:solidFill>
                <a:latin typeface="Fira Sans Extra Condensed"/>
                <a:ea typeface="Fira Sans Extra Condensed"/>
                <a:cs typeface="Fira Sans Extra Condensed"/>
                <a:sym typeface="Fira Sans Extra Condensed"/>
              </a:endParaRPr>
            </a:p>
          </p:txBody>
        </p:sp>
        <p:sp>
          <p:nvSpPr>
            <p:cNvPr id="11" name="Google Shape;165;p16">
              <a:extLst>
                <a:ext uri="{FF2B5EF4-FFF2-40B4-BE49-F238E27FC236}">
                  <a16:creationId xmlns:a16="http://schemas.microsoft.com/office/drawing/2014/main" id="{57205FB3-AB0B-CF2B-80E5-DD2E3E59F90C}"/>
                </a:ext>
              </a:extLst>
            </p:cNvPr>
            <p:cNvSpPr txBox="1"/>
            <p:nvPr/>
          </p:nvSpPr>
          <p:spPr>
            <a:xfrm>
              <a:off x="457200" y="3979367"/>
              <a:ext cx="2061000" cy="40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00000"/>
                </a:solidFill>
                <a:latin typeface="Roboto"/>
                <a:ea typeface="Roboto"/>
                <a:cs typeface="Roboto"/>
                <a:sym typeface="Roboto"/>
              </a:endParaRPr>
            </a:p>
          </p:txBody>
        </p:sp>
        <p:sp>
          <p:nvSpPr>
            <p:cNvPr id="12" name="Google Shape;166;p16">
              <a:extLst>
                <a:ext uri="{FF2B5EF4-FFF2-40B4-BE49-F238E27FC236}">
                  <a16:creationId xmlns:a16="http://schemas.microsoft.com/office/drawing/2014/main" id="{0EDD0C2B-ED50-CA65-460A-A1E399A19ED5}"/>
                </a:ext>
              </a:extLst>
            </p:cNvPr>
            <p:cNvSpPr txBox="1"/>
            <p:nvPr/>
          </p:nvSpPr>
          <p:spPr>
            <a:xfrm>
              <a:off x="457200" y="3425000"/>
              <a:ext cx="536700" cy="27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6"/>
                  </a:solidFill>
                  <a:latin typeface="Fira Sans Extra Condensed"/>
                  <a:ea typeface="Fira Sans Extra Condensed"/>
                  <a:cs typeface="Fira Sans Extra Condensed"/>
                  <a:sym typeface="Fira Sans Extra Condensed"/>
                </a:rPr>
                <a:t>02</a:t>
              </a:r>
              <a:endParaRPr sz="1800" b="1">
                <a:solidFill>
                  <a:schemeClr val="accent6"/>
                </a:solidFill>
                <a:latin typeface="Fira Sans Extra Condensed"/>
                <a:ea typeface="Fira Sans Extra Condensed"/>
                <a:cs typeface="Fira Sans Extra Condensed"/>
                <a:sym typeface="Fira Sans Extra Condensed"/>
              </a:endParaRPr>
            </a:p>
          </p:txBody>
        </p:sp>
      </p:grpSp>
      <p:pic>
        <p:nvPicPr>
          <p:cNvPr id="13" name="Picture 5">
            <a:extLst>
              <a:ext uri="{FF2B5EF4-FFF2-40B4-BE49-F238E27FC236}">
                <a16:creationId xmlns:a16="http://schemas.microsoft.com/office/drawing/2014/main" id="{9260D526-32D6-1718-6E9F-6EE8D2CBE1E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542" r="8811" b="1"/>
          <a:stretch/>
        </p:blipFill>
        <p:spPr bwMode="auto">
          <a:xfrm>
            <a:off x="229457" y="3465053"/>
            <a:ext cx="2605183" cy="163013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
            <a:extLst>
              <a:ext uri="{FF2B5EF4-FFF2-40B4-BE49-F238E27FC236}">
                <a16:creationId xmlns:a16="http://schemas.microsoft.com/office/drawing/2014/main" id="{D2398409-04D1-F3FB-E05A-2588D856379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24370" r="51015" b="14862"/>
          <a:stretch/>
        </p:blipFill>
        <p:spPr bwMode="auto">
          <a:xfrm>
            <a:off x="457200" y="1808172"/>
            <a:ext cx="1958922" cy="1620047"/>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a:extLst>
              <a:ext uri="{FF2B5EF4-FFF2-40B4-BE49-F238E27FC236}">
                <a16:creationId xmlns:a16="http://schemas.microsoft.com/office/drawing/2014/main" id="{0397905F-723A-F59C-966D-183EBCE68B22}"/>
              </a:ext>
            </a:extLst>
          </p:cNvPr>
          <p:cNvSpPr txBox="1"/>
          <p:nvPr/>
        </p:nvSpPr>
        <p:spPr>
          <a:xfrm>
            <a:off x="469212" y="1500395"/>
            <a:ext cx="2331720" cy="307777"/>
          </a:xfrm>
          <a:prstGeom prst="rect">
            <a:avLst/>
          </a:prstGeom>
          <a:noFill/>
        </p:spPr>
        <p:txBody>
          <a:bodyPr wrap="square" rtlCol="0">
            <a:spAutoFit/>
          </a:bodyPr>
          <a:lstStyle/>
          <a:p>
            <a:r>
              <a:rPr lang="en-US" altLang="zh-CN" dirty="0"/>
              <a:t>Heroin Overdose in 2020</a:t>
            </a:r>
            <a:endParaRPr lang="zh-CN" altLang="en-US" dirty="0"/>
          </a:p>
        </p:txBody>
      </p:sp>
      <p:sp>
        <p:nvSpPr>
          <p:cNvPr id="16" name="箭头: 下 15">
            <a:extLst>
              <a:ext uri="{FF2B5EF4-FFF2-40B4-BE49-F238E27FC236}">
                <a16:creationId xmlns:a16="http://schemas.microsoft.com/office/drawing/2014/main" id="{8294D75C-721D-2CDB-C370-9B79AF78071A}"/>
              </a:ext>
            </a:extLst>
          </p:cNvPr>
          <p:cNvSpPr/>
          <p:nvPr/>
        </p:nvSpPr>
        <p:spPr>
          <a:xfrm>
            <a:off x="1341120" y="3194318"/>
            <a:ext cx="205740" cy="2852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F340E9E-2E63-9FD4-C917-1372F92FDDE4}"/>
              </a:ext>
            </a:extLst>
          </p:cNvPr>
          <p:cNvSpPr txBox="1"/>
          <p:nvPr/>
        </p:nvSpPr>
        <p:spPr>
          <a:xfrm>
            <a:off x="1543390" y="3208521"/>
            <a:ext cx="1070028" cy="307777"/>
          </a:xfrm>
          <a:prstGeom prst="rect">
            <a:avLst/>
          </a:prstGeom>
          <a:noFill/>
        </p:spPr>
        <p:txBody>
          <a:bodyPr wrap="square" rtlCol="0">
            <a:spAutoFit/>
          </a:bodyPr>
          <a:lstStyle/>
          <a:p>
            <a:r>
              <a:rPr lang="en-US" altLang="zh-CN" dirty="0"/>
              <a:t>Fishnet</a:t>
            </a:r>
            <a:endParaRPr lang="zh-CN" altLang="en-US" dirty="0"/>
          </a:p>
        </p:txBody>
      </p:sp>
      <p:sp>
        <p:nvSpPr>
          <p:cNvPr id="18" name="文本框 17">
            <a:extLst>
              <a:ext uri="{FF2B5EF4-FFF2-40B4-BE49-F238E27FC236}">
                <a16:creationId xmlns:a16="http://schemas.microsoft.com/office/drawing/2014/main" id="{3B4150DF-8608-1594-3655-B849C275F7C4}"/>
              </a:ext>
            </a:extLst>
          </p:cNvPr>
          <p:cNvSpPr txBox="1"/>
          <p:nvPr/>
        </p:nvSpPr>
        <p:spPr>
          <a:xfrm>
            <a:off x="3406140" y="1755506"/>
            <a:ext cx="4975860" cy="892552"/>
          </a:xfrm>
          <a:prstGeom prst="rect">
            <a:avLst/>
          </a:prstGeom>
          <a:noFill/>
        </p:spPr>
        <p:txBody>
          <a:bodyPr wrap="square" rtlCol="0">
            <a:spAutoFit/>
          </a:bodyPr>
          <a:lstStyle/>
          <a:p>
            <a:r>
              <a:rPr lang="en-US" altLang="zh-CN" b="1" dirty="0">
                <a:solidFill>
                  <a:schemeClr val="accent1"/>
                </a:solidFill>
              </a:rPr>
              <a:t>Risk Factors:</a:t>
            </a:r>
          </a:p>
          <a:p>
            <a:r>
              <a:rPr lang="en-US" altLang="zh-CN" sz="1200" dirty="0"/>
              <a:t>Un_Sheltered“,”</a:t>
            </a:r>
            <a:r>
              <a:rPr lang="en-US" altLang="zh-CN" sz="1200" dirty="0" err="1"/>
              <a:t>Trans_graffiti</a:t>
            </a:r>
            <a:r>
              <a:rPr lang="en-US" altLang="zh-CN" sz="1200" dirty="0"/>
              <a:t>”,</a:t>
            </a:r>
            <a:r>
              <a:rPr lang="zh-CN" altLang="en-US" sz="1200" dirty="0"/>
              <a:t> </a:t>
            </a:r>
            <a:r>
              <a:rPr lang="en-US" altLang="zh-CN" sz="1200" dirty="0" err="1"/>
              <a:t>Plc_incidence</a:t>
            </a:r>
            <a:r>
              <a:rPr lang="en-US" altLang="zh-CN" sz="1200" dirty="0"/>
              <a:t>", "</a:t>
            </a:r>
            <a:r>
              <a:rPr lang="en-US" altLang="zh-CN" sz="1200" dirty="0" err="1"/>
              <a:t>Plc_dispatch</a:t>
            </a:r>
            <a:r>
              <a:rPr lang="en-US" altLang="zh-CN" sz="1200" dirty="0"/>
              <a:t>", "</a:t>
            </a:r>
            <a:r>
              <a:rPr lang="en-US" altLang="zh-CN" sz="1200" dirty="0" err="1"/>
              <a:t>Code_violation</a:t>
            </a:r>
            <a:r>
              <a:rPr lang="en-US" altLang="zh-CN" sz="1200" dirty="0"/>
              <a:t>”</a:t>
            </a:r>
          </a:p>
          <a:p>
            <a:endParaRPr lang="en-US" altLang="zh-CN" dirty="0"/>
          </a:p>
        </p:txBody>
      </p:sp>
      <p:sp>
        <p:nvSpPr>
          <p:cNvPr id="19" name="文本框 18">
            <a:extLst>
              <a:ext uri="{FF2B5EF4-FFF2-40B4-BE49-F238E27FC236}">
                <a16:creationId xmlns:a16="http://schemas.microsoft.com/office/drawing/2014/main" id="{1AEDCAFC-6ED3-E249-83C0-F499F5E90484}"/>
              </a:ext>
            </a:extLst>
          </p:cNvPr>
          <p:cNvSpPr txBox="1"/>
          <p:nvPr/>
        </p:nvSpPr>
        <p:spPr>
          <a:xfrm>
            <a:off x="3455383" y="3090703"/>
            <a:ext cx="4649845" cy="492443"/>
          </a:xfrm>
          <a:prstGeom prst="rect">
            <a:avLst/>
          </a:prstGeom>
          <a:noFill/>
        </p:spPr>
        <p:txBody>
          <a:bodyPr wrap="square" rtlCol="0">
            <a:spAutoFit/>
          </a:bodyPr>
          <a:lstStyle/>
          <a:p>
            <a:r>
              <a:rPr lang="en-US" altLang="zh-CN" b="1" dirty="0">
                <a:solidFill>
                  <a:schemeClr val="accent1"/>
                </a:solidFill>
              </a:rPr>
              <a:t>Amenities:</a:t>
            </a:r>
          </a:p>
          <a:p>
            <a:r>
              <a:rPr lang="en-US" altLang="zh-CN" sz="1200" dirty="0"/>
              <a:t>"Park", "Light", "</a:t>
            </a:r>
            <a:r>
              <a:rPr lang="en-US" altLang="zh-CN" sz="1200" dirty="0" err="1"/>
              <a:t>Rail_station</a:t>
            </a:r>
            <a:r>
              <a:rPr lang="en-US" altLang="zh-CN" sz="1200" dirty="0"/>
              <a:t>"</a:t>
            </a:r>
            <a:endParaRPr lang="zh-CN" altLang="en-US" sz="1200" dirty="0"/>
          </a:p>
        </p:txBody>
      </p:sp>
      <p:sp>
        <p:nvSpPr>
          <p:cNvPr id="20" name="文本框 19">
            <a:extLst>
              <a:ext uri="{FF2B5EF4-FFF2-40B4-BE49-F238E27FC236}">
                <a16:creationId xmlns:a16="http://schemas.microsoft.com/office/drawing/2014/main" id="{D6D2B5F8-CE03-BB09-B728-5FE11E949E1F}"/>
              </a:ext>
            </a:extLst>
          </p:cNvPr>
          <p:cNvSpPr txBox="1"/>
          <p:nvPr/>
        </p:nvSpPr>
        <p:spPr>
          <a:xfrm>
            <a:off x="3406140" y="4126232"/>
            <a:ext cx="5455920" cy="677108"/>
          </a:xfrm>
          <a:prstGeom prst="rect">
            <a:avLst/>
          </a:prstGeom>
          <a:noFill/>
        </p:spPr>
        <p:txBody>
          <a:bodyPr wrap="square" rtlCol="0">
            <a:spAutoFit/>
          </a:bodyPr>
          <a:lstStyle/>
          <a:p>
            <a:r>
              <a:rPr lang="en-US" altLang="zh-CN" b="1" dirty="0">
                <a:solidFill>
                  <a:schemeClr val="accent1"/>
                </a:solidFill>
              </a:rPr>
              <a:t>ACS data:</a:t>
            </a:r>
          </a:p>
          <a:p>
            <a:r>
              <a:rPr lang="en-US" altLang="zh-CN" sz="1200" dirty="0"/>
              <a:t>"</a:t>
            </a:r>
            <a:r>
              <a:rPr lang="en-US" altLang="zh-CN" sz="1200" dirty="0" err="1"/>
              <a:t>pctWhite</a:t>
            </a:r>
            <a:r>
              <a:rPr lang="en-US" altLang="zh-CN" sz="1200" dirty="0"/>
              <a:t>", "</a:t>
            </a:r>
            <a:r>
              <a:rPr lang="en-US" altLang="zh-CN" sz="1200" dirty="0" err="1"/>
              <a:t>pctBachelors</a:t>
            </a:r>
            <a:r>
              <a:rPr lang="en-US" altLang="zh-CN" sz="1200" dirty="0"/>
              <a:t>", "</a:t>
            </a:r>
            <a:r>
              <a:rPr lang="en-US" altLang="zh-CN" sz="1200" dirty="0" err="1"/>
              <a:t>pctPoverty</a:t>
            </a:r>
            <a:r>
              <a:rPr lang="en-US" altLang="zh-CN" sz="1200" dirty="0"/>
              <a:t>", "</a:t>
            </a:r>
            <a:r>
              <a:rPr lang="en-US" altLang="zh-CN" sz="1200" dirty="0" err="1"/>
              <a:t>MedHHInc</a:t>
            </a:r>
            <a:r>
              <a:rPr lang="en-US" altLang="zh-CN" sz="1200" dirty="0"/>
              <a:t>", "</a:t>
            </a:r>
            <a:r>
              <a:rPr lang="en-US" altLang="zh-CN" sz="1200" dirty="0" err="1"/>
              <a:t>MedRent</a:t>
            </a:r>
            <a:r>
              <a:rPr lang="en-US" altLang="zh-CN" sz="1200" dirty="0"/>
              <a:t>", "</a:t>
            </a:r>
            <a:r>
              <a:rPr lang="en-US" altLang="zh-CN" sz="1200" dirty="0" err="1"/>
              <a:t>Familyincome</a:t>
            </a:r>
            <a:r>
              <a:rPr lang="en-US" altLang="zh-CN" sz="1200" dirty="0"/>
              <a:t>"</a:t>
            </a:r>
            <a:endParaRPr lang="zh-CN" altLang="en-US" sz="1200" dirty="0"/>
          </a:p>
        </p:txBody>
      </p:sp>
    </p:spTree>
    <p:extLst>
      <p:ext uri="{BB962C8B-B14F-4D97-AF65-F5344CB8AC3E}">
        <p14:creationId xmlns:p14="http://schemas.microsoft.com/office/powerpoint/2010/main" val="1106708490"/>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1F505B-7CE7-C23F-F9F0-BEB1256060C7}"/>
              </a:ext>
            </a:extLst>
          </p:cNvPr>
          <p:cNvSpPr>
            <a:spLocks noGrp="1"/>
          </p:cNvSpPr>
          <p:nvPr>
            <p:ph type="title"/>
          </p:nvPr>
        </p:nvSpPr>
        <p:spPr/>
        <p:txBody>
          <a:bodyPr>
            <a:normAutofit fontScale="90000"/>
          </a:bodyPr>
          <a:lstStyle/>
          <a:p>
            <a:r>
              <a:rPr lang="en-US" altLang="zh-CN" dirty="0"/>
              <a:t>Engineering Features</a:t>
            </a:r>
            <a:endParaRPr lang="zh-CN" altLang="en-US" dirty="0"/>
          </a:p>
        </p:txBody>
      </p:sp>
      <p:pic>
        <p:nvPicPr>
          <p:cNvPr id="3074" name="Picture 2">
            <a:extLst>
              <a:ext uri="{FF2B5EF4-FFF2-40B4-BE49-F238E27FC236}">
                <a16:creationId xmlns:a16="http://schemas.microsoft.com/office/drawing/2014/main" id="{7C632C78-308F-0DCC-2070-882DC831CEE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514" r="57725" b="10221"/>
          <a:stretch/>
        </p:blipFill>
        <p:spPr bwMode="auto">
          <a:xfrm>
            <a:off x="457200" y="1209675"/>
            <a:ext cx="1291129" cy="136207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9AC43CFE-A307-8FC9-3B4C-0ED78739AC2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10" t="5762" r="54871" b="45814"/>
          <a:stretch/>
        </p:blipFill>
        <p:spPr bwMode="auto">
          <a:xfrm>
            <a:off x="2072639" y="1145856"/>
            <a:ext cx="1912621" cy="1489711"/>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F0733354-F7BC-E361-E185-F07211689DCD}"/>
              </a:ext>
            </a:extLst>
          </p:cNvPr>
          <p:cNvSpPr txBox="1"/>
          <p:nvPr/>
        </p:nvSpPr>
        <p:spPr>
          <a:xfrm>
            <a:off x="457200" y="763399"/>
            <a:ext cx="4975860" cy="523220"/>
          </a:xfrm>
          <a:prstGeom prst="rect">
            <a:avLst/>
          </a:prstGeom>
          <a:noFill/>
        </p:spPr>
        <p:txBody>
          <a:bodyPr wrap="square" rtlCol="0">
            <a:spAutoFit/>
          </a:bodyPr>
          <a:lstStyle/>
          <a:p>
            <a:r>
              <a:rPr lang="en-US" altLang="zh-CN" b="1" dirty="0">
                <a:solidFill>
                  <a:schemeClr val="accent1"/>
                </a:solidFill>
              </a:rPr>
              <a:t>Risk Factors:</a:t>
            </a:r>
          </a:p>
          <a:p>
            <a:endParaRPr lang="en-US" altLang="zh-CN" dirty="0"/>
          </a:p>
        </p:txBody>
      </p:sp>
      <p:sp>
        <p:nvSpPr>
          <p:cNvPr id="4" name="箭头: 下 3">
            <a:extLst>
              <a:ext uri="{FF2B5EF4-FFF2-40B4-BE49-F238E27FC236}">
                <a16:creationId xmlns:a16="http://schemas.microsoft.com/office/drawing/2014/main" id="{05130A7C-9B8A-29FB-DDF4-8EDD174E1144}"/>
              </a:ext>
            </a:extLst>
          </p:cNvPr>
          <p:cNvSpPr/>
          <p:nvPr/>
        </p:nvSpPr>
        <p:spPr>
          <a:xfrm rot="16200000">
            <a:off x="1827162" y="1748103"/>
            <a:ext cx="205740" cy="2852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5DD9FFC5-92CC-7482-253D-F37C9EBB0117}"/>
              </a:ext>
            </a:extLst>
          </p:cNvPr>
          <p:cNvSpPr txBox="1"/>
          <p:nvPr/>
        </p:nvSpPr>
        <p:spPr>
          <a:xfrm>
            <a:off x="1684359" y="2048785"/>
            <a:ext cx="1344590" cy="307777"/>
          </a:xfrm>
          <a:prstGeom prst="rect">
            <a:avLst/>
          </a:prstGeom>
          <a:noFill/>
        </p:spPr>
        <p:txBody>
          <a:bodyPr wrap="square" rtlCol="0">
            <a:spAutoFit/>
          </a:bodyPr>
          <a:lstStyle/>
          <a:p>
            <a:r>
              <a:rPr lang="en-US" altLang="zh-CN" dirty="0" err="1"/>
              <a:t>nn_function</a:t>
            </a:r>
            <a:endParaRPr lang="zh-CN" altLang="en-US" dirty="0"/>
          </a:p>
        </p:txBody>
      </p:sp>
      <p:sp>
        <p:nvSpPr>
          <p:cNvPr id="7" name="文本框 6">
            <a:extLst>
              <a:ext uri="{FF2B5EF4-FFF2-40B4-BE49-F238E27FC236}">
                <a16:creationId xmlns:a16="http://schemas.microsoft.com/office/drawing/2014/main" id="{FEEDBB83-FCD4-D819-1490-4FE7404579FB}"/>
              </a:ext>
            </a:extLst>
          </p:cNvPr>
          <p:cNvSpPr txBox="1"/>
          <p:nvPr/>
        </p:nvSpPr>
        <p:spPr>
          <a:xfrm>
            <a:off x="457200" y="2639413"/>
            <a:ext cx="1330224" cy="307777"/>
          </a:xfrm>
          <a:prstGeom prst="rect">
            <a:avLst/>
          </a:prstGeom>
          <a:noFill/>
        </p:spPr>
        <p:txBody>
          <a:bodyPr wrap="square">
            <a:spAutoFit/>
          </a:bodyPr>
          <a:lstStyle/>
          <a:p>
            <a:r>
              <a:rPr lang="en-US" altLang="zh-CN" b="1" dirty="0">
                <a:solidFill>
                  <a:schemeClr val="accent1"/>
                </a:solidFill>
              </a:rPr>
              <a:t>Amenities:</a:t>
            </a:r>
          </a:p>
        </p:txBody>
      </p:sp>
      <p:pic>
        <p:nvPicPr>
          <p:cNvPr id="9" name="图片 8">
            <a:extLst>
              <a:ext uri="{FF2B5EF4-FFF2-40B4-BE49-F238E27FC236}">
                <a16:creationId xmlns:a16="http://schemas.microsoft.com/office/drawing/2014/main" id="{70BAED31-D05F-593E-C6FA-1B26E912E621}"/>
              </a:ext>
            </a:extLst>
          </p:cNvPr>
          <p:cNvPicPr>
            <a:picLocks noChangeAspect="1"/>
          </p:cNvPicPr>
          <p:nvPr/>
        </p:nvPicPr>
        <p:blipFill>
          <a:blip r:embed="rId4"/>
          <a:stretch>
            <a:fillRect/>
          </a:stretch>
        </p:blipFill>
        <p:spPr>
          <a:xfrm>
            <a:off x="2218372" y="2607158"/>
            <a:ext cx="2162175" cy="1581150"/>
          </a:xfrm>
          <a:prstGeom prst="rect">
            <a:avLst/>
          </a:prstGeom>
        </p:spPr>
      </p:pic>
      <p:sp>
        <p:nvSpPr>
          <p:cNvPr id="10" name="文本框 9">
            <a:extLst>
              <a:ext uri="{FF2B5EF4-FFF2-40B4-BE49-F238E27FC236}">
                <a16:creationId xmlns:a16="http://schemas.microsoft.com/office/drawing/2014/main" id="{A59840F6-79F1-2D1F-5007-5AFAED2237BB}"/>
              </a:ext>
            </a:extLst>
          </p:cNvPr>
          <p:cNvSpPr txBox="1"/>
          <p:nvPr/>
        </p:nvSpPr>
        <p:spPr>
          <a:xfrm>
            <a:off x="457200" y="2989180"/>
            <a:ext cx="1344590" cy="307777"/>
          </a:xfrm>
          <a:prstGeom prst="rect">
            <a:avLst/>
          </a:prstGeom>
          <a:noFill/>
        </p:spPr>
        <p:txBody>
          <a:bodyPr wrap="square" rtlCol="0">
            <a:spAutoFit/>
          </a:bodyPr>
          <a:lstStyle/>
          <a:p>
            <a:r>
              <a:rPr lang="en-US" altLang="zh-CN" dirty="0" err="1"/>
              <a:t>nn_function</a:t>
            </a:r>
            <a:endParaRPr lang="zh-CN" altLang="en-US" dirty="0"/>
          </a:p>
        </p:txBody>
      </p:sp>
      <p:sp>
        <p:nvSpPr>
          <p:cNvPr id="11" name="文本框 10">
            <a:extLst>
              <a:ext uri="{FF2B5EF4-FFF2-40B4-BE49-F238E27FC236}">
                <a16:creationId xmlns:a16="http://schemas.microsoft.com/office/drawing/2014/main" id="{411CD139-E255-6318-4066-7223ED9EDDF5}"/>
              </a:ext>
            </a:extLst>
          </p:cNvPr>
          <p:cNvSpPr txBox="1"/>
          <p:nvPr/>
        </p:nvSpPr>
        <p:spPr>
          <a:xfrm>
            <a:off x="473679" y="3880531"/>
            <a:ext cx="1912621" cy="523220"/>
          </a:xfrm>
          <a:prstGeom prst="rect">
            <a:avLst/>
          </a:prstGeom>
          <a:noFill/>
        </p:spPr>
        <p:txBody>
          <a:bodyPr wrap="square">
            <a:spAutoFit/>
          </a:bodyPr>
          <a:lstStyle/>
          <a:p>
            <a:r>
              <a:rPr lang="en-US" altLang="zh-CN" b="1" dirty="0">
                <a:solidFill>
                  <a:schemeClr val="accent1"/>
                </a:solidFill>
              </a:rPr>
              <a:t>ACS data:</a:t>
            </a:r>
          </a:p>
          <a:p>
            <a:r>
              <a:rPr lang="en-US" altLang="zh-CN" dirty="0">
                <a:solidFill>
                  <a:schemeClr val="tx1"/>
                </a:solidFill>
              </a:rPr>
              <a:t>Connect to Fishnet</a:t>
            </a:r>
          </a:p>
        </p:txBody>
      </p:sp>
      <p:sp>
        <p:nvSpPr>
          <p:cNvPr id="12" name="AutoShape 5">
            <a:extLst>
              <a:ext uri="{FF2B5EF4-FFF2-40B4-BE49-F238E27FC236}">
                <a16:creationId xmlns:a16="http://schemas.microsoft.com/office/drawing/2014/main" id="{2C54188E-B1C1-08E7-269C-9B7B79471012}"/>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5" name="图片 14">
            <a:extLst>
              <a:ext uri="{FF2B5EF4-FFF2-40B4-BE49-F238E27FC236}">
                <a16:creationId xmlns:a16="http://schemas.microsoft.com/office/drawing/2014/main" id="{AF0883C1-D443-B850-16E5-91AA17F56924}"/>
              </a:ext>
            </a:extLst>
          </p:cNvPr>
          <p:cNvPicPr>
            <a:picLocks noChangeAspect="1"/>
          </p:cNvPicPr>
          <p:nvPr/>
        </p:nvPicPr>
        <p:blipFill>
          <a:blip r:embed="rId5"/>
          <a:stretch>
            <a:fillRect/>
          </a:stretch>
        </p:blipFill>
        <p:spPr>
          <a:xfrm>
            <a:off x="4414970" y="763399"/>
            <a:ext cx="4160520" cy="2567635"/>
          </a:xfrm>
          <a:prstGeom prst="rect">
            <a:avLst/>
          </a:prstGeom>
        </p:spPr>
      </p:pic>
      <p:pic>
        <p:nvPicPr>
          <p:cNvPr id="18" name="图片 17">
            <a:extLst>
              <a:ext uri="{FF2B5EF4-FFF2-40B4-BE49-F238E27FC236}">
                <a16:creationId xmlns:a16="http://schemas.microsoft.com/office/drawing/2014/main" id="{7F286122-168B-A46B-1FFB-AA77AE4FFF2A}"/>
              </a:ext>
            </a:extLst>
          </p:cNvPr>
          <p:cNvPicPr>
            <a:picLocks noChangeAspect="1"/>
          </p:cNvPicPr>
          <p:nvPr/>
        </p:nvPicPr>
        <p:blipFill rotWithShape="1">
          <a:blip r:embed="rId6"/>
          <a:srcRect l="14096" r="14880" b="29664"/>
          <a:stretch/>
        </p:blipFill>
        <p:spPr>
          <a:xfrm>
            <a:off x="4380547" y="3441459"/>
            <a:ext cx="2796540" cy="1709141"/>
          </a:xfrm>
          <a:prstGeom prst="rect">
            <a:avLst/>
          </a:prstGeom>
        </p:spPr>
      </p:pic>
      <p:pic>
        <p:nvPicPr>
          <p:cNvPr id="19" name="图片 18">
            <a:extLst>
              <a:ext uri="{FF2B5EF4-FFF2-40B4-BE49-F238E27FC236}">
                <a16:creationId xmlns:a16="http://schemas.microsoft.com/office/drawing/2014/main" id="{DE344861-5E69-A2DB-7D82-ED9C681D391C}"/>
              </a:ext>
            </a:extLst>
          </p:cNvPr>
          <p:cNvPicPr>
            <a:picLocks noChangeAspect="1"/>
          </p:cNvPicPr>
          <p:nvPr/>
        </p:nvPicPr>
        <p:blipFill rotWithShape="1">
          <a:blip r:embed="rId6"/>
          <a:srcRect l="14870" t="68808" r="36144" b="-468"/>
          <a:stretch/>
        </p:blipFill>
        <p:spPr>
          <a:xfrm>
            <a:off x="6646677" y="3634400"/>
            <a:ext cx="1928813" cy="769351"/>
          </a:xfrm>
          <a:prstGeom prst="rect">
            <a:avLst/>
          </a:prstGeom>
        </p:spPr>
      </p:pic>
    </p:spTree>
    <p:extLst>
      <p:ext uri="{BB962C8B-B14F-4D97-AF65-F5344CB8AC3E}">
        <p14:creationId xmlns:p14="http://schemas.microsoft.com/office/powerpoint/2010/main" val="3710873373"/>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
</file>

<file path=ppt/theme/theme1.xml><?xml version="1.0" encoding="utf-8"?>
<a:theme xmlns:a="http://schemas.openxmlformats.org/drawingml/2006/main" name="Drugs and Substance Abuse Infographics by Slidesgo">
  <a:themeElements>
    <a:clrScheme name="Simple Light">
      <a:dk1>
        <a:srgbClr val="000000"/>
      </a:dk1>
      <a:lt1>
        <a:srgbClr val="FFFFFF"/>
      </a:lt1>
      <a:dk2>
        <a:srgbClr val="666666"/>
      </a:dk2>
      <a:lt2>
        <a:srgbClr val="D9D9D9"/>
      </a:lt2>
      <a:accent1>
        <a:srgbClr val="FF5A00"/>
      </a:accent1>
      <a:accent2>
        <a:srgbClr val="ECCC08"/>
      </a:accent2>
      <a:accent3>
        <a:srgbClr val="6B9351"/>
      </a:accent3>
      <a:accent4>
        <a:srgbClr val="91CE6E"/>
      </a:accent4>
      <a:accent5>
        <a:srgbClr val="3B73A4"/>
      </a:accent5>
      <a:accent6>
        <a:srgbClr val="7ECFE2"/>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418</TotalTime>
  <Words>665</Words>
  <Application>Microsoft Office PowerPoint</Application>
  <PresentationFormat>全屏显示(16:9)</PresentationFormat>
  <Paragraphs>74</Paragraphs>
  <Slides>14</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Fira Sans Extra Condensed</vt:lpstr>
      <vt:lpstr>Arial</vt:lpstr>
      <vt:lpstr>Roboto</vt:lpstr>
      <vt:lpstr>Fira Sans Extra Condensed SemiBold</vt:lpstr>
      <vt:lpstr>Drugs and Substance Abuse Infographics by Slidesgo</vt:lpstr>
      <vt:lpstr>Heroin overdose prediction for Mesa</vt:lpstr>
      <vt:lpstr>Opioid Overdose Background</vt:lpstr>
      <vt:lpstr>Naloxone</vt:lpstr>
      <vt:lpstr>APP: Naloxone Distribution Project (NDP) Helper </vt:lpstr>
      <vt:lpstr>User: Public Health Officials</vt:lpstr>
      <vt:lpstr>User: Residents</vt:lpstr>
      <vt:lpstr>Data Exploration</vt:lpstr>
      <vt:lpstr>Data for Machine Learning</vt:lpstr>
      <vt:lpstr>Engineering Features</vt:lpstr>
      <vt:lpstr>Geospatial risk modeling</vt:lpstr>
      <vt:lpstr>Spatial Process： Moran’ I</vt:lpstr>
      <vt:lpstr>Spatial Process : CV, Accuracy &amp; Generalizability</vt:lpstr>
      <vt:lpstr>Results</vt:lpstr>
      <vt:lpstr>Bias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Heroin overdose prediction for Mesa</dc:title>
  <dc:creator>Caijingyi</dc:creator>
  <cp:lastModifiedBy>Cai Jingyi</cp:lastModifiedBy>
  <cp:revision>16</cp:revision>
  <dcterms:modified xsi:type="dcterms:W3CDTF">2022-12-17T04:57:40Z</dcterms:modified>
</cp:coreProperties>
</file>