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sldIdLst>
    <p:sldId id="256" r:id="rId2"/>
    <p:sldId id="257" r:id="rId3"/>
    <p:sldId id="258" r:id="rId4"/>
    <p:sldId id="260" r:id="rId5"/>
    <p:sldId id="259" r:id="rId6"/>
    <p:sldId id="261" r:id="rId7"/>
    <p:sldId id="263" r:id="rId8"/>
    <p:sldId id="264" r:id="rId9"/>
    <p:sldId id="265" r:id="rId10"/>
    <p:sldId id="262"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7" d="100"/>
          <a:sy n="67" d="100"/>
        </p:scale>
        <p:origin x="78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076716F-B7AA-4CFD-87B8-969CA8497293}" type="datetimeFigureOut">
              <a:rPr lang="vi-VN" smtClean="0"/>
              <a:t>10/09/2024</a:t>
            </a:fld>
            <a:endParaRPr lang="vi-VN"/>
          </a:p>
        </p:txBody>
      </p:sp>
      <p:sp>
        <p:nvSpPr>
          <p:cNvPr id="5" name="Footer Placeholder 4"/>
          <p:cNvSpPr>
            <a:spLocks noGrp="1"/>
          </p:cNvSpPr>
          <p:nvPr>
            <p:ph type="ftr" sz="quarter" idx="11"/>
          </p:nvPr>
        </p:nvSpPr>
        <p:spPr>
          <a:xfrm>
            <a:off x="1876424" y="5410201"/>
            <a:ext cx="5124886" cy="365125"/>
          </a:xfrm>
        </p:spPr>
        <p:txBody>
          <a:bodyPr/>
          <a:lstStyle/>
          <a:p>
            <a:endParaRPr lang="vi-VN"/>
          </a:p>
        </p:txBody>
      </p:sp>
      <p:sp>
        <p:nvSpPr>
          <p:cNvPr id="6" name="Slide Number Placeholder 5"/>
          <p:cNvSpPr>
            <a:spLocks noGrp="1"/>
          </p:cNvSpPr>
          <p:nvPr>
            <p:ph type="sldNum" sz="quarter" idx="12"/>
          </p:nvPr>
        </p:nvSpPr>
        <p:spPr>
          <a:xfrm>
            <a:off x="9896911" y="5410199"/>
            <a:ext cx="771089" cy="365125"/>
          </a:xfrm>
        </p:spPr>
        <p:txBody>
          <a:bodyPr/>
          <a:lstStyle/>
          <a:p>
            <a:fld id="{564051F2-F77A-4781-A155-27BE896F3EE4}" type="slidenum">
              <a:rPr lang="vi-VN" smtClean="0"/>
              <a:t>‹#›</a:t>
            </a:fld>
            <a:endParaRPr lang="vi-VN"/>
          </a:p>
        </p:txBody>
      </p:sp>
    </p:spTree>
    <p:extLst>
      <p:ext uri="{BB962C8B-B14F-4D97-AF65-F5344CB8AC3E}">
        <p14:creationId xmlns:p14="http://schemas.microsoft.com/office/powerpoint/2010/main" val="1932881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76716F-B7AA-4CFD-87B8-969CA8497293}" type="datetimeFigureOut">
              <a:rPr lang="vi-VN" smtClean="0"/>
              <a:t>10/09/2024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564051F2-F77A-4781-A155-27BE896F3EE4}" type="slidenum">
              <a:rPr lang="vi-VN" smtClean="0"/>
              <a:t>‹#›</a:t>
            </a:fld>
            <a:endParaRPr lang="vi-VN"/>
          </a:p>
        </p:txBody>
      </p:sp>
    </p:spTree>
    <p:extLst>
      <p:ext uri="{BB962C8B-B14F-4D97-AF65-F5344CB8AC3E}">
        <p14:creationId xmlns:p14="http://schemas.microsoft.com/office/powerpoint/2010/main" val="221397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76716F-B7AA-4CFD-87B8-969CA8497293}" type="datetimeFigureOut">
              <a:rPr lang="vi-VN" smtClean="0"/>
              <a:t>10/09/2024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564051F2-F77A-4781-A155-27BE896F3EE4}" type="slidenum">
              <a:rPr lang="vi-VN" smtClean="0"/>
              <a:t>‹#›</a:t>
            </a:fld>
            <a:endParaRPr lang="vi-VN"/>
          </a:p>
        </p:txBody>
      </p:sp>
    </p:spTree>
    <p:extLst>
      <p:ext uri="{BB962C8B-B14F-4D97-AF65-F5344CB8AC3E}">
        <p14:creationId xmlns:p14="http://schemas.microsoft.com/office/powerpoint/2010/main" val="40794973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76716F-B7AA-4CFD-87B8-969CA8497293}" type="datetimeFigureOut">
              <a:rPr lang="vi-VN" smtClean="0"/>
              <a:t>10/09/2024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564051F2-F77A-4781-A155-27BE896F3EE4}" type="slidenum">
              <a:rPr lang="vi-VN" smtClean="0"/>
              <a:t>‹#›</a:t>
            </a:fld>
            <a:endParaRPr lang="vi-V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135566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76716F-B7AA-4CFD-87B8-969CA8497293}" type="datetimeFigureOut">
              <a:rPr lang="vi-VN" smtClean="0"/>
              <a:t>10/09/2024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564051F2-F77A-4781-A155-27BE896F3EE4}" type="slidenum">
              <a:rPr lang="vi-VN" smtClean="0"/>
              <a:t>‹#›</a:t>
            </a:fld>
            <a:endParaRPr lang="vi-VN"/>
          </a:p>
        </p:txBody>
      </p:sp>
    </p:spTree>
    <p:extLst>
      <p:ext uri="{BB962C8B-B14F-4D97-AF65-F5344CB8AC3E}">
        <p14:creationId xmlns:p14="http://schemas.microsoft.com/office/powerpoint/2010/main" val="13859511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076716F-B7AA-4CFD-87B8-969CA8497293}" type="datetimeFigureOut">
              <a:rPr lang="vi-VN" smtClean="0"/>
              <a:t>10/09/2024</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564051F2-F77A-4781-A155-27BE896F3EE4}" type="slidenum">
              <a:rPr lang="vi-VN" smtClean="0"/>
              <a:t>‹#›</a:t>
            </a:fld>
            <a:endParaRPr lang="vi-VN"/>
          </a:p>
        </p:txBody>
      </p:sp>
    </p:spTree>
    <p:extLst>
      <p:ext uri="{BB962C8B-B14F-4D97-AF65-F5344CB8AC3E}">
        <p14:creationId xmlns:p14="http://schemas.microsoft.com/office/powerpoint/2010/main" val="23032493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076716F-B7AA-4CFD-87B8-969CA8497293}" type="datetimeFigureOut">
              <a:rPr lang="vi-VN" smtClean="0"/>
              <a:t>10/09/2024</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564051F2-F77A-4781-A155-27BE896F3EE4}" type="slidenum">
              <a:rPr lang="vi-VN" smtClean="0"/>
              <a:t>‹#›</a:t>
            </a:fld>
            <a:endParaRPr lang="vi-VN"/>
          </a:p>
        </p:txBody>
      </p:sp>
    </p:spTree>
    <p:extLst>
      <p:ext uri="{BB962C8B-B14F-4D97-AF65-F5344CB8AC3E}">
        <p14:creationId xmlns:p14="http://schemas.microsoft.com/office/powerpoint/2010/main" val="36950180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76716F-B7AA-4CFD-87B8-969CA8497293}" type="datetimeFigureOut">
              <a:rPr lang="vi-VN" smtClean="0"/>
              <a:t>10/09/2024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564051F2-F77A-4781-A155-27BE896F3EE4}" type="slidenum">
              <a:rPr lang="vi-VN" smtClean="0"/>
              <a:t>‹#›</a:t>
            </a:fld>
            <a:endParaRPr lang="vi-VN"/>
          </a:p>
        </p:txBody>
      </p:sp>
    </p:spTree>
    <p:extLst>
      <p:ext uri="{BB962C8B-B14F-4D97-AF65-F5344CB8AC3E}">
        <p14:creationId xmlns:p14="http://schemas.microsoft.com/office/powerpoint/2010/main" val="28425122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76716F-B7AA-4CFD-87B8-969CA8497293}" type="datetimeFigureOut">
              <a:rPr lang="vi-VN" smtClean="0"/>
              <a:t>10/09/2024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564051F2-F77A-4781-A155-27BE896F3EE4}" type="slidenum">
              <a:rPr lang="vi-VN" smtClean="0"/>
              <a:t>‹#›</a:t>
            </a:fld>
            <a:endParaRPr lang="vi-VN"/>
          </a:p>
        </p:txBody>
      </p:sp>
    </p:spTree>
    <p:extLst>
      <p:ext uri="{BB962C8B-B14F-4D97-AF65-F5344CB8AC3E}">
        <p14:creationId xmlns:p14="http://schemas.microsoft.com/office/powerpoint/2010/main" val="2883442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76716F-B7AA-4CFD-87B8-969CA8497293}" type="datetimeFigureOut">
              <a:rPr lang="vi-VN" smtClean="0"/>
              <a:t>10/09/2024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564051F2-F77A-4781-A155-27BE896F3EE4}" type="slidenum">
              <a:rPr lang="vi-VN" smtClean="0"/>
              <a:t>‹#›</a:t>
            </a:fld>
            <a:endParaRPr lang="vi-VN"/>
          </a:p>
        </p:txBody>
      </p:sp>
    </p:spTree>
    <p:extLst>
      <p:ext uri="{BB962C8B-B14F-4D97-AF65-F5344CB8AC3E}">
        <p14:creationId xmlns:p14="http://schemas.microsoft.com/office/powerpoint/2010/main" val="3466576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76716F-B7AA-4CFD-87B8-969CA8497293}" type="datetimeFigureOut">
              <a:rPr lang="vi-VN" smtClean="0"/>
              <a:t>10/09/2024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564051F2-F77A-4781-A155-27BE896F3EE4}" type="slidenum">
              <a:rPr lang="vi-VN" smtClean="0"/>
              <a:t>‹#›</a:t>
            </a:fld>
            <a:endParaRPr lang="vi-VN"/>
          </a:p>
        </p:txBody>
      </p:sp>
    </p:spTree>
    <p:extLst>
      <p:ext uri="{BB962C8B-B14F-4D97-AF65-F5344CB8AC3E}">
        <p14:creationId xmlns:p14="http://schemas.microsoft.com/office/powerpoint/2010/main" val="1063480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76716F-B7AA-4CFD-87B8-969CA8497293}" type="datetimeFigureOut">
              <a:rPr lang="vi-VN" smtClean="0"/>
              <a:t>10/09/2024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564051F2-F77A-4781-A155-27BE896F3EE4}" type="slidenum">
              <a:rPr lang="vi-VN" smtClean="0"/>
              <a:t>‹#›</a:t>
            </a:fld>
            <a:endParaRPr lang="vi-VN"/>
          </a:p>
        </p:txBody>
      </p:sp>
    </p:spTree>
    <p:extLst>
      <p:ext uri="{BB962C8B-B14F-4D97-AF65-F5344CB8AC3E}">
        <p14:creationId xmlns:p14="http://schemas.microsoft.com/office/powerpoint/2010/main" val="98640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76716F-B7AA-4CFD-87B8-969CA8497293}" type="datetimeFigureOut">
              <a:rPr lang="vi-VN" smtClean="0"/>
              <a:t>10/09/2024</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564051F2-F77A-4781-A155-27BE896F3EE4}" type="slidenum">
              <a:rPr lang="vi-VN" smtClean="0"/>
              <a:t>‹#›</a:t>
            </a:fld>
            <a:endParaRPr lang="vi-VN"/>
          </a:p>
        </p:txBody>
      </p:sp>
    </p:spTree>
    <p:extLst>
      <p:ext uri="{BB962C8B-B14F-4D97-AF65-F5344CB8AC3E}">
        <p14:creationId xmlns:p14="http://schemas.microsoft.com/office/powerpoint/2010/main" val="2735448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76716F-B7AA-4CFD-87B8-969CA8497293}" type="datetimeFigureOut">
              <a:rPr lang="vi-VN" smtClean="0"/>
              <a:t>10/09/2024</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564051F2-F77A-4781-A155-27BE896F3EE4}" type="slidenum">
              <a:rPr lang="vi-VN" smtClean="0"/>
              <a:t>‹#›</a:t>
            </a:fld>
            <a:endParaRPr lang="vi-VN"/>
          </a:p>
        </p:txBody>
      </p:sp>
    </p:spTree>
    <p:extLst>
      <p:ext uri="{BB962C8B-B14F-4D97-AF65-F5344CB8AC3E}">
        <p14:creationId xmlns:p14="http://schemas.microsoft.com/office/powerpoint/2010/main" val="919150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76716F-B7AA-4CFD-87B8-969CA8497293}" type="datetimeFigureOut">
              <a:rPr lang="vi-VN" smtClean="0"/>
              <a:t>10/09/2024</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564051F2-F77A-4781-A155-27BE896F3EE4}" type="slidenum">
              <a:rPr lang="vi-VN" smtClean="0"/>
              <a:t>‹#›</a:t>
            </a:fld>
            <a:endParaRPr lang="vi-VN"/>
          </a:p>
        </p:txBody>
      </p:sp>
    </p:spTree>
    <p:extLst>
      <p:ext uri="{BB962C8B-B14F-4D97-AF65-F5344CB8AC3E}">
        <p14:creationId xmlns:p14="http://schemas.microsoft.com/office/powerpoint/2010/main" val="1506457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76716F-B7AA-4CFD-87B8-969CA8497293}" type="datetimeFigureOut">
              <a:rPr lang="vi-VN" smtClean="0"/>
              <a:t>10/09/2024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564051F2-F77A-4781-A155-27BE896F3EE4}" type="slidenum">
              <a:rPr lang="vi-VN" smtClean="0"/>
              <a:t>‹#›</a:t>
            </a:fld>
            <a:endParaRPr lang="vi-VN"/>
          </a:p>
        </p:txBody>
      </p:sp>
    </p:spTree>
    <p:extLst>
      <p:ext uri="{BB962C8B-B14F-4D97-AF65-F5344CB8AC3E}">
        <p14:creationId xmlns:p14="http://schemas.microsoft.com/office/powerpoint/2010/main" val="1578676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76716F-B7AA-4CFD-87B8-969CA8497293}" type="datetimeFigureOut">
              <a:rPr lang="vi-VN" smtClean="0"/>
              <a:t>10/09/2024</a:t>
            </a:fld>
            <a:endParaRPr lang="vi-V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64051F2-F77A-4781-A155-27BE896F3EE4}" type="slidenum">
              <a:rPr lang="vi-VN" smtClean="0"/>
              <a:t>‹#›</a:t>
            </a:fld>
            <a:endParaRPr lang="vi-VN"/>
          </a:p>
        </p:txBody>
      </p:sp>
    </p:spTree>
    <p:extLst>
      <p:ext uri="{BB962C8B-B14F-4D97-AF65-F5344CB8AC3E}">
        <p14:creationId xmlns:p14="http://schemas.microsoft.com/office/powerpoint/2010/main" val="3070367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076716F-B7AA-4CFD-87B8-969CA8497293}" type="datetimeFigureOut">
              <a:rPr lang="vi-VN" smtClean="0"/>
              <a:t>10/09/2024</a:t>
            </a:fld>
            <a:endParaRPr lang="vi-V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64051F2-F77A-4781-A155-27BE896F3EE4}" type="slidenum">
              <a:rPr lang="vi-VN" smtClean="0"/>
              <a:t>‹#›</a:t>
            </a:fld>
            <a:endParaRPr lang="vi-VN"/>
          </a:p>
        </p:txBody>
      </p:sp>
    </p:spTree>
    <p:extLst>
      <p:ext uri="{BB962C8B-B14F-4D97-AF65-F5344CB8AC3E}">
        <p14:creationId xmlns:p14="http://schemas.microsoft.com/office/powerpoint/2010/main" val="1980170960"/>
      </p:ext>
    </p:extLst>
  </p:cSld>
  <p:clrMap bg1="dk1" tx1="lt1" bg2="dk2" tx2="lt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 id="2147483827"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264F9-AB82-4BAB-96A6-F868E7B3A43A}"/>
              </a:ext>
            </a:extLst>
          </p:cNvPr>
          <p:cNvSpPr>
            <a:spLocks noGrp="1"/>
          </p:cNvSpPr>
          <p:nvPr>
            <p:ph type="title"/>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accent1"/>
            </a:solidFill>
          </a:ln>
        </p:spPr>
        <p:txBody>
          <a:bodyPr/>
          <a:lstStyle/>
          <a:p>
            <a:pPr algn="ctr"/>
            <a:r>
              <a:rPr lang="en-US" b="1" cap="none" dirty="0" err="1">
                <a:solidFill>
                  <a:schemeClr val="bg1"/>
                </a:solidFill>
                <a:latin typeface="Times New Roman" panose="02020603050405020304" pitchFamily="18" charset="0"/>
                <a:cs typeface="Times New Roman" panose="02020603050405020304" pitchFamily="18" charset="0"/>
              </a:rPr>
              <a:t>HỆ</a:t>
            </a:r>
            <a:r>
              <a:rPr lang="en-US" b="1" cap="none" dirty="0">
                <a:solidFill>
                  <a:schemeClr val="bg1"/>
                </a:solidFill>
                <a:latin typeface="Times New Roman" panose="02020603050405020304" pitchFamily="18" charset="0"/>
                <a:cs typeface="Times New Roman" panose="02020603050405020304" pitchFamily="18" charset="0"/>
              </a:rPr>
              <a:t> </a:t>
            </a:r>
            <a:r>
              <a:rPr lang="en-US" b="1" cap="none" dirty="0" err="1">
                <a:solidFill>
                  <a:schemeClr val="bg1"/>
                </a:solidFill>
                <a:latin typeface="Times New Roman" panose="02020603050405020304" pitchFamily="18" charset="0"/>
                <a:cs typeface="Times New Roman" panose="02020603050405020304" pitchFamily="18" charset="0"/>
              </a:rPr>
              <a:t>THỐNG</a:t>
            </a:r>
            <a:r>
              <a:rPr lang="en-US" b="1" cap="none" dirty="0">
                <a:solidFill>
                  <a:schemeClr val="bg1"/>
                </a:solidFill>
                <a:latin typeface="Times New Roman" panose="02020603050405020304" pitchFamily="18" charset="0"/>
                <a:cs typeface="Times New Roman" panose="02020603050405020304" pitchFamily="18" charset="0"/>
              </a:rPr>
              <a:t> </a:t>
            </a:r>
            <a:r>
              <a:rPr lang="en-US" b="1" cap="none" dirty="0" err="1">
                <a:solidFill>
                  <a:schemeClr val="bg1"/>
                </a:solidFill>
                <a:latin typeface="Times New Roman" panose="02020603050405020304" pitchFamily="18" charset="0"/>
                <a:cs typeface="Times New Roman" panose="02020603050405020304" pitchFamily="18" charset="0"/>
              </a:rPr>
              <a:t>QUẢN</a:t>
            </a:r>
            <a:r>
              <a:rPr lang="en-US" b="1" cap="none" dirty="0">
                <a:solidFill>
                  <a:schemeClr val="bg1"/>
                </a:solidFill>
                <a:latin typeface="Times New Roman" panose="02020603050405020304" pitchFamily="18" charset="0"/>
                <a:cs typeface="Times New Roman" panose="02020603050405020304" pitchFamily="18" charset="0"/>
              </a:rPr>
              <a:t> </a:t>
            </a:r>
            <a:r>
              <a:rPr lang="en-US" b="1" cap="none" dirty="0" err="1">
                <a:solidFill>
                  <a:schemeClr val="bg1"/>
                </a:solidFill>
                <a:latin typeface="Times New Roman" panose="02020603050405020304" pitchFamily="18" charset="0"/>
                <a:cs typeface="Times New Roman" panose="02020603050405020304" pitchFamily="18" charset="0"/>
              </a:rPr>
              <a:t>LÝ</a:t>
            </a:r>
            <a:r>
              <a:rPr lang="en-US" b="1" cap="none" dirty="0">
                <a:solidFill>
                  <a:schemeClr val="bg1"/>
                </a:solidFill>
                <a:latin typeface="Times New Roman" panose="02020603050405020304" pitchFamily="18" charset="0"/>
                <a:cs typeface="Times New Roman" panose="02020603050405020304" pitchFamily="18" charset="0"/>
              </a:rPr>
              <a:t> </a:t>
            </a:r>
            <a:r>
              <a:rPr lang="en-US" b="1" cap="none" dirty="0" err="1">
                <a:solidFill>
                  <a:schemeClr val="bg1"/>
                </a:solidFill>
                <a:latin typeface="Times New Roman" panose="02020603050405020304" pitchFamily="18" charset="0"/>
                <a:cs typeface="Times New Roman" panose="02020603050405020304" pitchFamily="18" charset="0"/>
              </a:rPr>
              <a:t>SINH</a:t>
            </a:r>
            <a:r>
              <a:rPr lang="en-US" b="1" cap="none" dirty="0">
                <a:solidFill>
                  <a:schemeClr val="bg1"/>
                </a:solidFill>
                <a:latin typeface="Times New Roman" panose="02020603050405020304" pitchFamily="18" charset="0"/>
                <a:cs typeface="Times New Roman" panose="02020603050405020304" pitchFamily="18" charset="0"/>
              </a:rPr>
              <a:t> </a:t>
            </a:r>
            <a:r>
              <a:rPr lang="en-US" b="1" cap="none" dirty="0" err="1">
                <a:solidFill>
                  <a:schemeClr val="bg1"/>
                </a:solidFill>
                <a:latin typeface="Times New Roman" panose="02020603050405020304" pitchFamily="18" charset="0"/>
                <a:cs typeface="Times New Roman" panose="02020603050405020304" pitchFamily="18" charset="0"/>
              </a:rPr>
              <a:t>VIÊN</a:t>
            </a:r>
            <a:r>
              <a:rPr lang="en-US" b="1" cap="none" dirty="0">
                <a:solidFill>
                  <a:schemeClr val="bg1"/>
                </a:solidFill>
                <a:latin typeface="Times New Roman" panose="02020603050405020304" pitchFamily="18" charset="0"/>
                <a:cs typeface="Times New Roman" panose="02020603050405020304" pitchFamily="18" charset="0"/>
              </a:rPr>
              <a:t> </a:t>
            </a:r>
            <a:r>
              <a:rPr lang="en-US" b="1" cap="none" dirty="0" err="1">
                <a:solidFill>
                  <a:schemeClr val="bg1"/>
                </a:solidFill>
                <a:latin typeface="Times New Roman" panose="02020603050405020304" pitchFamily="18" charset="0"/>
                <a:cs typeface="Times New Roman" panose="02020603050405020304" pitchFamily="18" charset="0"/>
              </a:rPr>
              <a:t>RIKKEI</a:t>
            </a:r>
            <a:endParaRPr lang="vi-VN" b="1" cap="none"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54860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B124D207-49A0-41DA-B4FD-2C0DDD139902}"/>
              </a:ext>
            </a:extLst>
          </p:cNvPr>
          <p:cNvSpPr>
            <a:spLocks noGrp="1"/>
          </p:cNvSpPr>
          <p:nvPr>
            <p:ph type="title"/>
          </p:nvPr>
        </p:nvSpPr>
        <p:spPr>
          <a:xfrm>
            <a:off x="1141413" y="618518"/>
            <a:ext cx="9905998" cy="989056"/>
          </a:xfrm>
        </p:spPr>
        <p:txBody>
          <a:bodyPr/>
          <a:lstStyle/>
          <a:p>
            <a:pPr algn="ctr"/>
            <a:r>
              <a:rPr lang="vi-VN" b="1" dirty="0">
                <a:solidFill>
                  <a:schemeClr val="bg1"/>
                </a:solidFill>
              </a:rPr>
              <a:t>TỔNG KẾT</a:t>
            </a:r>
          </a:p>
        </p:txBody>
      </p:sp>
      <p:sp>
        <p:nvSpPr>
          <p:cNvPr id="6" name="Text Placeholder 5">
            <a:extLst>
              <a:ext uri="{FF2B5EF4-FFF2-40B4-BE49-F238E27FC236}">
                <a16:creationId xmlns:a16="http://schemas.microsoft.com/office/drawing/2014/main" id="{BFB1519C-62E5-4C56-AECC-F0A0A14345FB}"/>
              </a:ext>
            </a:extLst>
          </p:cNvPr>
          <p:cNvSpPr>
            <a:spLocks noGrp="1"/>
          </p:cNvSpPr>
          <p:nvPr>
            <p:ph type="body" idx="4294967295"/>
          </p:nvPr>
        </p:nvSpPr>
        <p:spPr>
          <a:xfrm>
            <a:off x="1141413" y="1607574"/>
            <a:ext cx="9905998" cy="4156567"/>
          </a:xfrm>
        </p:spPr>
        <p:txBody>
          <a:bodyPr>
            <a:noAutofit/>
          </a:bodyPr>
          <a:lstStyle/>
          <a:p>
            <a:pPr>
              <a:buFontTx/>
              <a:buChar char="-"/>
            </a:pPr>
            <a:r>
              <a:rPr lang="vi-VN" sz="2000" cap="none" dirty="0">
                <a:solidFill>
                  <a:schemeClr val="bg1"/>
                </a:solidFill>
                <a:latin typeface="+mj-lt"/>
              </a:rPr>
              <a:t>Tóm lại: Lợi ích của hệ thống quản lý sinh viên sẽ giúp</a:t>
            </a:r>
          </a:p>
          <a:p>
            <a:pPr marL="530225"/>
            <a:r>
              <a:rPr lang="vi-VN" sz="2000" cap="none" dirty="0">
                <a:solidFill>
                  <a:schemeClr val="bg1"/>
                </a:solidFill>
                <a:latin typeface="+mj-lt"/>
              </a:rPr>
              <a:t>Tăng cường hiệu quả quản lý: Hệ thống giúp quản lý thông tin khóa học, sinh viên, lớp học một cách hệ thống, chính xác và nhanh chóng.</a:t>
            </a:r>
          </a:p>
          <a:p>
            <a:pPr marL="530225"/>
            <a:r>
              <a:rPr lang="vi-VN" sz="2000" cap="none" dirty="0">
                <a:solidFill>
                  <a:schemeClr val="bg1"/>
                </a:solidFill>
                <a:latin typeface="+mj-lt"/>
              </a:rPr>
              <a:t>Giảm thiểu sai sót: Giúp loại bỏ lỗi con người khi quản lý thông tin thủ công.</a:t>
            </a:r>
          </a:p>
          <a:p>
            <a:pPr marL="530225"/>
            <a:r>
              <a:rPr lang="vi-VN" sz="2000" cap="none" dirty="0">
                <a:solidFill>
                  <a:schemeClr val="bg1"/>
                </a:solidFill>
                <a:latin typeface="+mj-lt"/>
              </a:rPr>
              <a:t>Tiết kiệm thời gian.</a:t>
            </a:r>
          </a:p>
          <a:p>
            <a:pPr marL="530225"/>
            <a:r>
              <a:rPr lang="vi-VN" sz="2000" cap="none" dirty="0">
                <a:solidFill>
                  <a:schemeClr val="bg1"/>
                </a:solidFill>
                <a:latin typeface="+mj-lt"/>
              </a:rPr>
              <a:t>Dễ dàng truy cập thông tin: Người dùng có thể truy cập thông tin khóa học, lớp học, sinh viên từ bất kỳ đâu qua giao diện trực tuyến.</a:t>
            </a:r>
          </a:p>
          <a:p>
            <a:pPr marL="530225"/>
            <a:r>
              <a:rPr lang="vi-VN" sz="2000" cap="none" dirty="0">
                <a:solidFill>
                  <a:schemeClr val="bg1"/>
                </a:solidFill>
                <a:latin typeface="+mj-lt"/>
              </a:rPr>
              <a:t>Bảo mật thông tin: Hệ thống đảm bảo an toàn cho thông tin cá nhân của người dùng và dữ liệu khóa học.</a:t>
            </a:r>
          </a:p>
        </p:txBody>
      </p:sp>
      <p:sp>
        <p:nvSpPr>
          <p:cNvPr id="11" name="Text Placeholder 5">
            <a:extLst>
              <a:ext uri="{FF2B5EF4-FFF2-40B4-BE49-F238E27FC236}">
                <a16:creationId xmlns:a16="http://schemas.microsoft.com/office/drawing/2014/main" id="{2C858B5B-783A-457D-970F-278058A4133D}"/>
              </a:ext>
            </a:extLst>
          </p:cNvPr>
          <p:cNvSpPr txBox="1">
            <a:spLocks/>
          </p:cNvSpPr>
          <p:nvPr/>
        </p:nvSpPr>
        <p:spPr>
          <a:xfrm>
            <a:off x="1141413" y="1378975"/>
            <a:ext cx="9905998" cy="2847353"/>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SzPct val="125000"/>
              <a:buFont typeface="Arial" panose="020B0604020202020204" pitchFamily="34" charset="0"/>
              <a:buNone/>
              <a:defRPr sz="2400" b="0" kern="1200" cap="all" baseline="0">
                <a:solidFill>
                  <a:schemeClr val="tx1"/>
                </a:solidFill>
                <a:effectLst>
                  <a:outerShdw blurRad="152400" dist="38100" dir="2700000" algn="tl">
                    <a:srgbClr val="000000">
                      <a:alpha val="36000"/>
                    </a:srgbClr>
                  </a:outerShdw>
                </a:effectLst>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2000" b="1" kern="1200">
                <a:solidFill>
                  <a:schemeClr val="tx1"/>
                </a:solidFill>
                <a:effectLst>
                  <a:outerShdw blurRad="152400" dist="38100" dir="2700000" algn="tl">
                    <a:srgbClr val="000000">
                      <a:alpha val="36000"/>
                    </a:srgbClr>
                  </a:outerShdw>
                </a:effectLst>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800" b="1" kern="1200">
                <a:solidFill>
                  <a:schemeClr val="tx1"/>
                </a:solidFill>
                <a:effectLst>
                  <a:outerShdw blurRad="152400" dist="38100" dir="2700000" algn="tl">
                    <a:srgbClr val="000000">
                      <a:alpha val="36000"/>
                    </a:srgbClr>
                  </a:outerShdw>
                </a:effectLst>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effectLst>
                  <a:outerShdw blurRad="152400" dist="38100" dir="2700000" algn="tl">
                    <a:srgbClr val="000000">
                      <a:alpha val="36000"/>
                    </a:srgbClr>
                  </a:outerShdw>
                </a:effectLst>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effectLst>
                  <a:outerShdw blurRad="152400" dist="38100" dir="2700000" algn="tl">
                    <a:srgbClr val="000000">
                      <a:alpha val="36000"/>
                    </a:srgbClr>
                  </a:outerShdw>
                </a:effectLst>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9pPr>
          </a:lstStyle>
          <a:p>
            <a:pPr marL="342900" indent="-342900">
              <a:lnSpc>
                <a:spcPct val="100000"/>
              </a:lnSpc>
              <a:buFontTx/>
              <a:buChar char="-"/>
            </a:pPr>
            <a:r>
              <a:rPr lang="vi-VN" sz="2000" cap="none" dirty="0">
                <a:solidFill>
                  <a:schemeClr val="bg1"/>
                </a:solidFill>
                <a:latin typeface="+mj-lt"/>
              </a:rPr>
              <a:t>Tương lai: Có thể phát triển thêm những tính năng như:</a:t>
            </a:r>
          </a:p>
          <a:p>
            <a:pPr marL="633413" indent="-342900">
              <a:lnSpc>
                <a:spcPct val="100000"/>
              </a:lnSpc>
              <a:buFont typeface="Arial" panose="020B0604020202020204" pitchFamily="34" charset="0"/>
              <a:buChar char="•"/>
            </a:pPr>
            <a:r>
              <a:rPr lang="vi-VN" sz="2000" cap="none" dirty="0">
                <a:solidFill>
                  <a:schemeClr val="bg1"/>
                </a:solidFill>
                <a:latin typeface="+mj-lt"/>
              </a:rPr>
              <a:t>Báo cáo và thống kê tự động.</a:t>
            </a:r>
          </a:p>
          <a:p>
            <a:pPr marL="633413" indent="-342900">
              <a:lnSpc>
                <a:spcPct val="100000"/>
              </a:lnSpc>
              <a:buFont typeface="Arial" panose="020B0604020202020204" pitchFamily="34" charset="0"/>
              <a:buChar char="•"/>
            </a:pPr>
            <a:r>
              <a:rPr lang="vi-VN" sz="2000" cap="none" dirty="0">
                <a:solidFill>
                  <a:schemeClr val="bg1"/>
                </a:solidFill>
                <a:latin typeface="+mj-lt"/>
              </a:rPr>
              <a:t>Hệ thống thông báo và nhắc nhở tự động.</a:t>
            </a:r>
          </a:p>
          <a:p>
            <a:pPr marL="633413" indent="-342900">
              <a:lnSpc>
                <a:spcPct val="100000"/>
              </a:lnSpc>
              <a:buFont typeface="Arial" panose="020B0604020202020204" pitchFamily="34" charset="0"/>
              <a:buChar char="•"/>
            </a:pPr>
            <a:r>
              <a:rPr lang="vi-VN" sz="2000" cap="none" dirty="0">
                <a:solidFill>
                  <a:schemeClr val="bg1"/>
                </a:solidFill>
                <a:latin typeface="+mj-lt"/>
              </a:rPr>
              <a:t>Tích hợp việc học online trên website.</a:t>
            </a:r>
          </a:p>
          <a:p>
            <a:pPr marL="633413" indent="-342900">
              <a:lnSpc>
                <a:spcPct val="100000"/>
              </a:lnSpc>
              <a:buFont typeface="Arial" panose="020B0604020202020204" pitchFamily="34" charset="0"/>
              <a:buChar char="•"/>
            </a:pPr>
            <a:r>
              <a:rPr lang="vi-VN" sz="2000" cap="none" dirty="0">
                <a:solidFill>
                  <a:schemeClr val="bg1"/>
                </a:solidFill>
                <a:latin typeface="+mj-lt"/>
              </a:rPr>
              <a:t>Chức năng liên kết với hệ thống học trực tuyến (LMS). </a:t>
            </a:r>
          </a:p>
        </p:txBody>
      </p:sp>
    </p:spTree>
    <p:extLst>
      <p:ext uri="{BB962C8B-B14F-4D97-AF65-F5344CB8AC3E}">
        <p14:creationId xmlns:p14="http://schemas.microsoft.com/office/powerpoint/2010/main" val="47938489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randombar(horizontal)">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randombar(horizontal)">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randombar(horizontal)">
                                      <p:cBhvr>
                                        <p:cTn id="22" dur="5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randombar(horizontal)">
                                      <p:cBhvr>
                                        <p:cTn id="27" dur="50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randombar(horizontal)">
                                      <p:cBhvr>
                                        <p:cTn id="32" dur="500"/>
                                        <p:tgtEl>
                                          <p:spTgt spid="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randombar(horizontal)">
                                      <p:cBhvr>
                                        <p:cTn id="37" dur="500"/>
                                        <p:tgtEl>
                                          <p:spTgt spid="6">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nodeType="clickEffect">
                                  <p:stCondLst>
                                    <p:cond delay="0"/>
                                  </p:stCondLst>
                                  <p:childTnLst>
                                    <p:set>
                                      <p:cBhvr>
                                        <p:cTn id="41" dur="1" fill="hold">
                                          <p:stCondLst>
                                            <p:cond delay="0"/>
                                          </p:stCondLst>
                                        </p:cTn>
                                        <p:tgtEl>
                                          <p:spTgt spid="6">
                                            <p:txEl>
                                              <p:pRg st="0" end="0"/>
                                            </p:txEl>
                                          </p:spTgt>
                                        </p:tgtEl>
                                        <p:attrNameLst>
                                          <p:attrName>style.visibility</p:attrName>
                                        </p:attrNameLst>
                                      </p:cBhvr>
                                      <p:to>
                                        <p:strVal val="hidden"/>
                                      </p:to>
                                    </p:set>
                                  </p:childTnLst>
                                </p:cTn>
                              </p:par>
                              <p:par>
                                <p:cTn id="42" presetID="1" presetClass="exit" presetSubtype="0" fill="hold" nodeType="withEffect">
                                  <p:stCondLst>
                                    <p:cond delay="0"/>
                                  </p:stCondLst>
                                  <p:childTnLst>
                                    <p:set>
                                      <p:cBhvr>
                                        <p:cTn id="43" dur="1" fill="hold">
                                          <p:stCondLst>
                                            <p:cond delay="0"/>
                                          </p:stCondLst>
                                        </p:cTn>
                                        <p:tgtEl>
                                          <p:spTgt spid="6">
                                            <p:txEl>
                                              <p:pRg st="1" end="1"/>
                                            </p:txEl>
                                          </p:spTgt>
                                        </p:tgtEl>
                                        <p:attrNameLst>
                                          <p:attrName>style.visibility</p:attrName>
                                        </p:attrNameLst>
                                      </p:cBhvr>
                                      <p:to>
                                        <p:strVal val="hidden"/>
                                      </p:to>
                                    </p:set>
                                  </p:childTnLst>
                                </p:cTn>
                              </p:par>
                              <p:par>
                                <p:cTn id="44" presetID="1" presetClass="exit" presetSubtype="0" fill="hold" nodeType="withEffect">
                                  <p:stCondLst>
                                    <p:cond delay="0"/>
                                  </p:stCondLst>
                                  <p:childTnLst>
                                    <p:set>
                                      <p:cBhvr>
                                        <p:cTn id="45" dur="1" fill="hold">
                                          <p:stCondLst>
                                            <p:cond delay="0"/>
                                          </p:stCondLst>
                                        </p:cTn>
                                        <p:tgtEl>
                                          <p:spTgt spid="6">
                                            <p:txEl>
                                              <p:pRg st="2" end="2"/>
                                            </p:txEl>
                                          </p:spTgt>
                                        </p:tgtEl>
                                        <p:attrNameLst>
                                          <p:attrName>style.visibility</p:attrName>
                                        </p:attrNameLst>
                                      </p:cBhvr>
                                      <p:to>
                                        <p:strVal val="hidden"/>
                                      </p:to>
                                    </p:set>
                                  </p:childTnLst>
                                </p:cTn>
                              </p:par>
                              <p:par>
                                <p:cTn id="46" presetID="1" presetClass="exit" presetSubtype="0" fill="hold" nodeType="withEffect">
                                  <p:stCondLst>
                                    <p:cond delay="0"/>
                                  </p:stCondLst>
                                  <p:childTnLst>
                                    <p:set>
                                      <p:cBhvr>
                                        <p:cTn id="47" dur="1" fill="hold">
                                          <p:stCondLst>
                                            <p:cond delay="0"/>
                                          </p:stCondLst>
                                        </p:cTn>
                                        <p:tgtEl>
                                          <p:spTgt spid="6">
                                            <p:txEl>
                                              <p:pRg st="3" end="3"/>
                                            </p:txEl>
                                          </p:spTgt>
                                        </p:tgtEl>
                                        <p:attrNameLst>
                                          <p:attrName>style.visibility</p:attrName>
                                        </p:attrNameLst>
                                      </p:cBhvr>
                                      <p:to>
                                        <p:strVal val="hidden"/>
                                      </p:to>
                                    </p:set>
                                  </p:childTnLst>
                                </p:cTn>
                              </p:par>
                              <p:par>
                                <p:cTn id="48" presetID="1" presetClass="exit" presetSubtype="0" fill="hold" nodeType="withEffect">
                                  <p:stCondLst>
                                    <p:cond delay="0"/>
                                  </p:stCondLst>
                                  <p:childTnLst>
                                    <p:set>
                                      <p:cBhvr>
                                        <p:cTn id="49" dur="1" fill="hold">
                                          <p:stCondLst>
                                            <p:cond delay="0"/>
                                          </p:stCondLst>
                                        </p:cTn>
                                        <p:tgtEl>
                                          <p:spTgt spid="6">
                                            <p:txEl>
                                              <p:pRg st="4" end="4"/>
                                            </p:txEl>
                                          </p:spTgt>
                                        </p:tgtEl>
                                        <p:attrNameLst>
                                          <p:attrName>style.visibility</p:attrName>
                                        </p:attrNameLst>
                                      </p:cBhvr>
                                      <p:to>
                                        <p:strVal val="hidden"/>
                                      </p:to>
                                    </p:set>
                                  </p:childTnLst>
                                </p:cTn>
                              </p:par>
                              <p:par>
                                <p:cTn id="50" presetID="1" presetClass="exit" presetSubtype="0" fill="hold" nodeType="withEffect">
                                  <p:stCondLst>
                                    <p:cond delay="0"/>
                                  </p:stCondLst>
                                  <p:childTnLst>
                                    <p:set>
                                      <p:cBhvr>
                                        <p:cTn id="51" dur="1" fill="hold">
                                          <p:stCondLst>
                                            <p:cond delay="0"/>
                                          </p:stCondLst>
                                        </p:cTn>
                                        <p:tgtEl>
                                          <p:spTgt spid="6">
                                            <p:txEl>
                                              <p:pRg st="5" end="5"/>
                                            </p:txEl>
                                          </p:spTgt>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fade">
                                      <p:cBhvr>
                                        <p:cTn id="5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6" grpId="0" build="p"/>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89534-FFAC-4CEE-B592-73D190533921}"/>
              </a:ext>
            </a:extLst>
          </p:cNvPr>
          <p:cNvSpPr>
            <a:spLocks noGrp="1"/>
          </p:cNvSpPr>
          <p:nvPr>
            <p:ph type="title"/>
          </p:nvPr>
        </p:nvSpPr>
        <p:spPr>
          <a:xfrm>
            <a:off x="1288144" y="3429000"/>
            <a:ext cx="9905998" cy="2810482"/>
          </a:xfrm>
        </p:spPr>
        <p:txBody>
          <a:bodyPr>
            <a:prstTxWarp prst="textArchUp">
              <a:avLst/>
            </a:prstTxWarp>
            <a:normAutofit/>
          </a:bodyPr>
          <a:lstStyle/>
          <a:p>
            <a:pPr algn="ctr"/>
            <a:r>
              <a:rPr lang="vi-VN" sz="4800" b="1" cap="none" dirty="0">
                <a:ln w="6600">
                  <a:solidFill>
                    <a:schemeClr val="tx1"/>
                  </a:solidFill>
                  <a:prstDash val="solid"/>
                </a:ln>
                <a:effectLst>
                  <a:outerShdw dist="38100" dir="2700000" algn="tl" rotWithShape="0">
                    <a:schemeClr val="accent2"/>
                  </a:outerShdw>
                </a:effectLst>
              </a:rPr>
              <a:t>Thank You for Watching!</a:t>
            </a:r>
            <a:br>
              <a:rPr lang="vi-VN" sz="4800" b="1" cap="none" dirty="0">
                <a:ln w="6600">
                  <a:solidFill>
                    <a:schemeClr val="tx1"/>
                  </a:solidFill>
                  <a:prstDash val="solid"/>
                </a:ln>
                <a:effectLst>
                  <a:outerShdw dist="38100" dir="2700000" algn="tl" rotWithShape="0">
                    <a:schemeClr val="accent2"/>
                  </a:outerShdw>
                </a:effectLst>
              </a:rPr>
            </a:br>
            <a:br>
              <a:rPr lang="vi-VN" sz="4800" b="1" cap="none" dirty="0">
                <a:ln w="6600">
                  <a:solidFill>
                    <a:schemeClr val="tx1"/>
                  </a:solidFill>
                  <a:prstDash val="solid"/>
                </a:ln>
                <a:effectLst>
                  <a:outerShdw dist="38100" dir="2700000" algn="tl" rotWithShape="0">
                    <a:schemeClr val="accent2"/>
                  </a:outerShdw>
                </a:effectLst>
              </a:rPr>
            </a:br>
            <a:r>
              <a:rPr lang="en-US" b="1" cap="none" dirty="0">
                <a:ln w="6600">
                  <a:solidFill>
                    <a:schemeClr val="tx1"/>
                  </a:solidFill>
                  <a:prstDash val="solid"/>
                </a:ln>
                <a:effectLst>
                  <a:outerShdw dist="38100" dir="2700000" algn="tl" rotWithShape="0">
                    <a:schemeClr val="accent2"/>
                  </a:outerShdw>
                </a:effectLst>
                <a:latin typeface="Times New Roman" panose="02020603050405020304" pitchFamily="18" charset="0"/>
                <a:cs typeface="Times New Roman" panose="02020603050405020304" pitchFamily="18" charset="0"/>
              </a:rPr>
              <a:t>Your time and attention are greatly appreciated</a:t>
            </a:r>
            <a:endParaRPr lang="vi-VN" b="1" cap="none" dirty="0">
              <a:ln w="6600">
                <a:solidFill>
                  <a:schemeClr val="tx1"/>
                </a:solidFill>
                <a:prstDash val="solid"/>
              </a:ln>
              <a:effectLst>
                <a:outerShdw dist="38100" dir="2700000" algn="tl" rotWithShape="0">
                  <a:schemeClr val="accent2"/>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422398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9">
            <a:extLst>
              <a:ext uri="{FF2B5EF4-FFF2-40B4-BE49-F238E27FC236}">
                <a16:creationId xmlns:a16="http://schemas.microsoft.com/office/drawing/2014/main" id="{3D170CF7-19D3-4A11-B8F7-B28658369077}"/>
              </a:ext>
            </a:extLst>
          </p:cNvPr>
          <p:cNvSpPr txBox="1">
            <a:spLocks/>
          </p:cNvSpPr>
          <p:nvPr/>
        </p:nvSpPr>
        <p:spPr>
          <a:xfrm>
            <a:off x="1143001" y="742783"/>
            <a:ext cx="3977639" cy="7624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r>
              <a:rPr lang="en-US" sz="3000" cap="none" dirty="0">
                <a:solidFill>
                  <a:schemeClr val="bg1"/>
                </a:solidFill>
                <a:latin typeface="Times New Roman" panose="02020603050405020304" pitchFamily="18" charset="0"/>
                <a:cs typeface="Times New Roman" panose="02020603050405020304" pitchFamily="18" charset="0"/>
              </a:rPr>
              <a:t>I. </a:t>
            </a:r>
            <a:r>
              <a:rPr lang="en-US" sz="3000" cap="none" dirty="0" err="1">
                <a:solidFill>
                  <a:schemeClr val="bg1"/>
                </a:solidFill>
                <a:latin typeface="Times New Roman" panose="02020603050405020304" pitchFamily="18" charset="0"/>
                <a:cs typeface="Times New Roman" panose="02020603050405020304" pitchFamily="18" charset="0"/>
              </a:rPr>
              <a:t>Giới</a:t>
            </a:r>
            <a:r>
              <a:rPr lang="en-US" sz="3000" cap="none" dirty="0">
                <a:solidFill>
                  <a:schemeClr val="bg1"/>
                </a:solidFill>
                <a:latin typeface="Times New Roman" panose="02020603050405020304" pitchFamily="18" charset="0"/>
                <a:cs typeface="Times New Roman" panose="02020603050405020304" pitchFamily="18" charset="0"/>
              </a:rPr>
              <a:t> </a:t>
            </a:r>
            <a:r>
              <a:rPr lang="en-US" sz="3000" cap="none" dirty="0" err="1">
                <a:solidFill>
                  <a:schemeClr val="bg1"/>
                </a:solidFill>
                <a:latin typeface="Times New Roman" panose="02020603050405020304" pitchFamily="18" charset="0"/>
                <a:cs typeface="Times New Roman" panose="02020603050405020304" pitchFamily="18" charset="0"/>
              </a:rPr>
              <a:t>thiệu</a:t>
            </a:r>
            <a:r>
              <a:rPr lang="en-US" sz="3000" cap="none" dirty="0">
                <a:solidFill>
                  <a:schemeClr val="bg1"/>
                </a:solidFill>
                <a:latin typeface="Times New Roman" panose="02020603050405020304" pitchFamily="18" charset="0"/>
                <a:cs typeface="Times New Roman" panose="02020603050405020304" pitchFamily="18" charset="0"/>
              </a:rPr>
              <a:t> </a:t>
            </a:r>
            <a:r>
              <a:rPr lang="en-US" sz="3000" cap="none" dirty="0" err="1">
                <a:solidFill>
                  <a:schemeClr val="bg1"/>
                </a:solidFill>
                <a:latin typeface="Times New Roman" panose="02020603050405020304" pitchFamily="18" charset="0"/>
                <a:cs typeface="Times New Roman" panose="02020603050405020304" pitchFamily="18" charset="0"/>
              </a:rPr>
              <a:t>chung</a:t>
            </a:r>
            <a:endParaRPr lang="vi-VN" sz="3000" cap="none" dirty="0">
              <a:solidFill>
                <a:schemeClr val="bg1"/>
              </a:solidFill>
              <a:latin typeface="Times New Roman" panose="02020603050405020304" pitchFamily="18" charset="0"/>
              <a:cs typeface="Times New Roman" panose="02020603050405020304" pitchFamily="18" charset="0"/>
            </a:endParaRPr>
          </a:p>
        </p:txBody>
      </p:sp>
      <p:sp>
        <p:nvSpPr>
          <p:cNvPr id="16" name="Title 9">
            <a:extLst>
              <a:ext uri="{FF2B5EF4-FFF2-40B4-BE49-F238E27FC236}">
                <a16:creationId xmlns:a16="http://schemas.microsoft.com/office/drawing/2014/main" id="{D825E863-2878-4BC0-A5EF-2B9A721C8653}"/>
              </a:ext>
            </a:extLst>
          </p:cNvPr>
          <p:cNvSpPr txBox="1">
            <a:spLocks/>
          </p:cNvSpPr>
          <p:nvPr/>
        </p:nvSpPr>
        <p:spPr>
          <a:xfrm>
            <a:off x="1143001" y="1447339"/>
            <a:ext cx="2514599" cy="6522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r>
              <a:rPr lang="en-US" sz="2400" cap="none" dirty="0">
                <a:solidFill>
                  <a:schemeClr val="bg1"/>
                </a:solidFill>
                <a:latin typeface="Times New Roman" panose="02020603050405020304" pitchFamily="18" charset="0"/>
                <a:cs typeface="Times New Roman" panose="02020603050405020304" pitchFamily="18" charset="0"/>
              </a:rPr>
              <a:t>1. </a:t>
            </a:r>
            <a:r>
              <a:rPr lang="en-US" sz="2400" cap="none" dirty="0" err="1">
                <a:solidFill>
                  <a:schemeClr val="bg1"/>
                </a:solidFill>
                <a:latin typeface="Times New Roman" panose="02020603050405020304" pitchFamily="18" charset="0"/>
                <a:cs typeface="Times New Roman" panose="02020603050405020304" pitchFamily="18" charset="0"/>
              </a:rPr>
              <a:t>Mục</a:t>
            </a:r>
            <a:r>
              <a:rPr lang="en-US" sz="2400" cap="none" dirty="0">
                <a:solidFill>
                  <a:schemeClr val="bg1"/>
                </a:solidFill>
                <a:latin typeface="Times New Roman" panose="02020603050405020304" pitchFamily="18" charset="0"/>
                <a:cs typeface="Times New Roman" panose="02020603050405020304" pitchFamily="18" charset="0"/>
              </a:rPr>
              <a:t> </a:t>
            </a:r>
            <a:r>
              <a:rPr lang="en-US" sz="2400" cap="none" dirty="0" err="1">
                <a:solidFill>
                  <a:schemeClr val="bg1"/>
                </a:solidFill>
                <a:latin typeface="Times New Roman" panose="02020603050405020304" pitchFamily="18" charset="0"/>
                <a:cs typeface="Times New Roman" panose="02020603050405020304" pitchFamily="18" charset="0"/>
              </a:rPr>
              <a:t>tiêu</a:t>
            </a:r>
            <a:endParaRPr lang="vi-VN" sz="2400" cap="none" dirty="0">
              <a:solidFill>
                <a:schemeClr val="bg1"/>
              </a:solidFill>
              <a:latin typeface="Times New Roman" panose="02020603050405020304" pitchFamily="18" charset="0"/>
              <a:cs typeface="Times New Roman" panose="02020603050405020304" pitchFamily="18" charset="0"/>
            </a:endParaRPr>
          </a:p>
        </p:txBody>
      </p:sp>
      <p:sp>
        <p:nvSpPr>
          <p:cNvPr id="17" name="Title 9">
            <a:extLst>
              <a:ext uri="{FF2B5EF4-FFF2-40B4-BE49-F238E27FC236}">
                <a16:creationId xmlns:a16="http://schemas.microsoft.com/office/drawing/2014/main" id="{2F32E3DE-53D3-43C2-8587-FD5830E375E8}"/>
              </a:ext>
            </a:extLst>
          </p:cNvPr>
          <p:cNvSpPr txBox="1">
            <a:spLocks/>
          </p:cNvSpPr>
          <p:nvPr/>
        </p:nvSpPr>
        <p:spPr>
          <a:xfrm>
            <a:off x="1143001" y="1985158"/>
            <a:ext cx="9733670" cy="263038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pPr indent="363538">
              <a:lnSpc>
                <a:spcPct val="100000"/>
              </a:lnSpc>
              <a:spcBef>
                <a:spcPts val="600"/>
              </a:spcBef>
              <a:spcAft>
                <a:spcPts val="600"/>
              </a:spcAft>
            </a:pPr>
            <a:r>
              <a:rPr lang="en-US" sz="2000" cap="none" dirty="0">
                <a:solidFill>
                  <a:schemeClr val="bg1"/>
                </a:solidFill>
                <a:latin typeface="Times New Roman" panose="02020603050405020304" pitchFamily="18" charset="0"/>
                <a:cs typeface="Times New Roman" panose="02020603050405020304" pitchFamily="18" charset="0"/>
              </a:rPr>
              <a:t>Website </a:t>
            </a:r>
            <a:r>
              <a:rPr lang="en-US" sz="2000" cap="none" dirty="0" err="1">
                <a:solidFill>
                  <a:schemeClr val="bg1"/>
                </a:solidFill>
                <a:latin typeface="Times New Roman" panose="02020603050405020304" pitchFamily="18" charset="0"/>
                <a:cs typeface="Times New Roman" panose="02020603050405020304" pitchFamily="18" charset="0"/>
              </a:rPr>
              <a:t>quản</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lý</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sinh</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viên</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dành</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cho</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quản</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trị</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viên</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được</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phát</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triển</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với</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mục</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tiêu</a:t>
            </a:r>
            <a:r>
              <a:rPr lang="en-US" sz="2000" cap="none" dirty="0">
                <a:solidFill>
                  <a:schemeClr val="bg1"/>
                </a:solidFill>
                <a:latin typeface="Times New Roman" panose="02020603050405020304" pitchFamily="18" charset="0"/>
                <a:cs typeface="Times New Roman" panose="02020603050405020304" pitchFamily="18" charset="0"/>
              </a:rPr>
              <a:t>:</a:t>
            </a:r>
          </a:p>
          <a:p>
            <a:pPr marL="711200" indent="-174625">
              <a:lnSpc>
                <a:spcPct val="100000"/>
              </a:lnSpc>
              <a:spcBef>
                <a:spcPts val="600"/>
              </a:spcBef>
              <a:spcAft>
                <a:spcPts val="600"/>
              </a:spcAft>
              <a:buFont typeface="Arial" panose="020B0604020202020204" pitchFamily="34" charset="0"/>
              <a:buChar char="•"/>
            </a:pPr>
            <a:r>
              <a:rPr lang="vi-VN" sz="2000" cap="none" dirty="0">
                <a:solidFill>
                  <a:schemeClr val="bg1"/>
                </a:solidFill>
                <a:latin typeface="Times New Roman" panose="02020603050405020304" pitchFamily="18" charset="0"/>
                <a:cs typeface="Times New Roman" panose="02020603050405020304" pitchFamily="18" charset="0"/>
              </a:rPr>
              <a:t>Tự động hóa quá trình quản lý thông tin về khóa học, lớp học, sinh viên và tài khoản người dùng.</a:t>
            </a:r>
          </a:p>
          <a:p>
            <a:pPr marL="711200" indent="-174625">
              <a:lnSpc>
                <a:spcPct val="100000"/>
              </a:lnSpc>
              <a:spcBef>
                <a:spcPts val="600"/>
              </a:spcBef>
              <a:spcAft>
                <a:spcPts val="600"/>
              </a:spcAft>
              <a:buFont typeface="Arial" panose="020B0604020202020204" pitchFamily="34" charset="0"/>
              <a:buChar char="•"/>
            </a:pPr>
            <a:r>
              <a:rPr lang="en-US" sz="2000" cap="none" dirty="0" err="1">
                <a:solidFill>
                  <a:schemeClr val="bg1"/>
                </a:solidFill>
                <a:latin typeface="Times New Roman" panose="02020603050405020304" pitchFamily="18" charset="0"/>
                <a:cs typeface="Times New Roman" panose="02020603050405020304" pitchFamily="18" charset="0"/>
              </a:rPr>
              <a:t>Cải</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thiện</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hiệu</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quả</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công</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việc</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của</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quản</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trị</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viên</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trong</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việc</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quản</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lý</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và</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theo</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dõi</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các</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hoạt</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động</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giảng</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dạy</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của</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trung</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tâm</a:t>
            </a:r>
            <a:r>
              <a:rPr lang="en-US" sz="2000" cap="none" dirty="0">
                <a:solidFill>
                  <a:schemeClr val="bg1"/>
                </a:solidFill>
                <a:latin typeface="Times New Roman" panose="02020603050405020304" pitchFamily="18" charset="0"/>
                <a:cs typeface="Times New Roman" panose="02020603050405020304" pitchFamily="18" charset="0"/>
              </a:rPr>
              <a:t>.</a:t>
            </a:r>
          </a:p>
          <a:p>
            <a:pPr marL="711200" indent="-174625">
              <a:lnSpc>
                <a:spcPct val="100000"/>
              </a:lnSpc>
              <a:spcBef>
                <a:spcPts val="600"/>
              </a:spcBef>
              <a:spcAft>
                <a:spcPts val="600"/>
              </a:spcAft>
              <a:buFont typeface="Arial" panose="020B0604020202020204" pitchFamily="34" charset="0"/>
              <a:buChar char="•"/>
            </a:pPr>
            <a:r>
              <a:rPr lang="vi-VN" sz="2000" cap="none" dirty="0">
                <a:solidFill>
                  <a:schemeClr val="bg1"/>
                </a:solidFill>
                <a:latin typeface="Times New Roman" panose="02020603050405020304" pitchFamily="18" charset="0"/>
                <a:cs typeface="Times New Roman" panose="02020603050405020304" pitchFamily="18" charset="0"/>
              </a:rPr>
              <a:t>Giảm thiểu công việc thủ công và tối ưu hóa thời gian xử lý dữ liệu.</a:t>
            </a:r>
            <a:endParaRPr lang="en-US" sz="2000" cap="none"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41254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9">
            <a:extLst>
              <a:ext uri="{FF2B5EF4-FFF2-40B4-BE49-F238E27FC236}">
                <a16:creationId xmlns:a16="http://schemas.microsoft.com/office/drawing/2014/main" id="{D825E863-2878-4BC0-A5EF-2B9A721C8653}"/>
              </a:ext>
            </a:extLst>
          </p:cNvPr>
          <p:cNvSpPr txBox="1">
            <a:spLocks/>
          </p:cNvSpPr>
          <p:nvPr/>
        </p:nvSpPr>
        <p:spPr>
          <a:xfrm>
            <a:off x="1157515" y="520095"/>
            <a:ext cx="2514599" cy="6522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r>
              <a:rPr lang="en-US" sz="2400" cap="none" dirty="0">
                <a:solidFill>
                  <a:schemeClr val="bg1"/>
                </a:solidFill>
                <a:latin typeface="Times New Roman" panose="02020603050405020304" pitchFamily="18" charset="0"/>
                <a:cs typeface="Times New Roman" panose="02020603050405020304" pitchFamily="18" charset="0"/>
              </a:rPr>
              <a:t>2. </a:t>
            </a:r>
            <a:r>
              <a:rPr lang="en-US" sz="2400" cap="none" dirty="0" err="1">
                <a:solidFill>
                  <a:schemeClr val="bg1"/>
                </a:solidFill>
                <a:latin typeface="Times New Roman" panose="02020603050405020304" pitchFamily="18" charset="0"/>
                <a:cs typeface="Times New Roman" panose="02020603050405020304" pitchFamily="18" charset="0"/>
              </a:rPr>
              <a:t>Tầm</a:t>
            </a:r>
            <a:r>
              <a:rPr lang="en-US" sz="2400" cap="none" dirty="0">
                <a:solidFill>
                  <a:schemeClr val="bg1"/>
                </a:solidFill>
                <a:latin typeface="Times New Roman" panose="02020603050405020304" pitchFamily="18" charset="0"/>
                <a:cs typeface="Times New Roman" panose="02020603050405020304" pitchFamily="18" charset="0"/>
              </a:rPr>
              <a:t> </a:t>
            </a:r>
            <a:r>
              <a:rPr lang="en-US" sz="2400" cap="none" dirty="0" err="1">
                <a:solidFill>
                  <a:schemeClr val="bg1"/>
                </a:solidFill>
                <a:latin typeface="Times New Roman" panose="02020603050405020304" pitchFamily="18" charset="0"/>
                <a:cs typeface="Times New Roman" panose="02020603050405020304" pitchFamily="18" charset="0"/>
              </a:rPr>
              <a:t>quan</a:t>
            </a:r>
            <a:r>
              <a:rPr lang="en-US" sz="2400" cap="none" dirty="0">
                <a:solidFill>
                  <a:schemeClr val="bg1"/>
                </a:solidFill>
                <a:latin typeface="Times New Roman" panose="02020603050405020304" pitchFamily="18" charset="0"/>
                <a:cs typeface="Times New Roman" panose="02020603050405020304" pitchFamily="18" charset="0"/>
              </a:rPr>
              <a:t> </a:t>
            </a:r>
            <a:r>
              <a:rPr lang="en-US" sz="2400" cap="none" dirty="0" err="1">
                <a:solidFill>
                  <a:schemeClr val="bg1"/>
                </a:solidFill>
                <a:latin typeface="Times New Roman" panose="02020603050405020304" pitchFamily="18" charset="0"/>
                <a:cs typeface="Times New Roman" panose="02020603050405020304" pitchFamily="18" charset="0"/>
              </a:rPr>
              <a:t>trọng</a:t>
            </a:r>
            <a:endParaRPr lang="vi-VN" sz="2400" cap="none" dirty="0">
              <a:solidFill>
                <a:schemeClr val="bg1"/>
              </a:solidFill>
              <a:latin typeface="Times New Roman" panose="02020603050405020304" pitchFamily="18" charset="0"/>
              <a:cs typeface="Times New Roman" panose="02020603050405020304" pitchFamily="18" charset="0"/>
            </a:endParaRPr>
          </a:p>
        </p:txBody>
      </p:sp>
      <p:sp>
        <p:nvSpPr>
          <p:cNvPr id="17" name="Title 9">
            <a:extLst>
              <a:ext uri="{FF2B5EF4-FFF2-40B4-BE49-F238E27FC236}">
                <a16:creationId xmlns:a16="http://schemas.microsoft.com/office/drawing/2014/main" id="{2F32E3DE-53D3-43C2-8587-FD5830E375E8}"/>
              </a:ext>
            </a:extLst>
          </p:cNvPr>
          <p:cNvSpPr txBox="1">
            <a:spLocks/>
          </p:cNvSpPr>
          <p:nvPr/>
        </p:nvSpPr>
        <p:spPr>
          <a:xfrm>
            <a:off x="1157515" y="1169059"/>
            <a:ext cx="9733670" cy="328682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pPr indent="363538">
              <a:lnSpc>
                <a:spcPct val="100000"/>
              </a:lnSpc>
              <a:spcBef>
                <a:spcPts val="600"/>
              </a:spcBef>
              <a:spcAft>
                <a:spcPts val="600"/>
              </a:spcAft>
            </a:pPr>
            <a:r>
              <a:rPr lang="en-US" sz="2000" cap="none" dirty="0">
                <a:solidFill>
                  <a:schemeClr val="bg1"/>
                </a:solidFill>
                <a:latin typeface="Times New Roman" panose="02020603050405020304" pitchFamily="18" charset="0"/>
                <a:cs typeface="Times New Roman" panose="02020603050405020304" pitchFamily="18" charset="0"/>
              </a:rPr>
              <a:t>Website </a:t>
            </a:r>
            <a:r>
              <a:rPr lang="en-US" sz="2000" cap="none" dirty="0" err="1">
                <a:solidFill>
                  <a:schemeClr val="bg1"/>
                </a:solidFill>
                <a:latin typeface="Times New Roman" panose="02020603050405020304" pitchFamily="18" charset="0"/>
                <a:cs typeface="Times New Roman" panose="02020603050405020304" pitchFamily="18" charset="0"/>
              </a:rPr>
              <a:t>quản</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lý</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sinh</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viên</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dành</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cho</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quản</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trị</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viên</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được</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phát</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triển</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với</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mục</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tiêu</a:t>
            </a:r>
            <a:r>
              <a:rPr lang="en-US" sz="2000" cap="none" dirty="0">
                <a:solidFill>
                  <a:schemeClr val="bg1"/>
                </a:solidFill>
                <a:latin typeface="Times New Roman" panose="02020603050405020304" pitchFamily="18" charset="0"/>
                <a:cs typeface="Times New Roman" panose="02020603050405020304" pitchFamily="18" charset="0"/>
              </a:rPr>
              <a:t>:</a:t>
            </a:r>
          </a:p>
          <a:p>
            <a:pPr marL="711200" indent="-174625">
              <a:lnSpc>
                <a:spcPct val="100000"/>
              </a:lnSpc>
              <a:spcBef>
                <a:spcPts val="600"/>
              </a:spcBef>
              <a:spcAft>
                <a:spcPts val="600"/>
              </a:spcAft>
              <a:buFont typeface="Arial" panose="020B0604020202020204" pitchFamily="34" charset="0"/>
              <a:buChar char="•"/>
            </a:pPr>
            <a:r>
              <a:rPr lang="vi-VN" sz="2000" cap="none" dirty="0">
                <a:solidFill>
                  <a:schemeClr val="bg1"/>
                </a:solidFill>
                <a:latin typeface="Times New Roman" panose="02020603050405020304" pitchFamily="18" charset="0"/>
                <a:cs typeface="Times New Roman" panose="02020603050405020304" pitchFamily="18" charset="0"/>
              </a:rPr>
              <a:t>Tiết kiệm thời gian: Thay vì phải quản lý thủ công thông qua giấy tờ, hệ thống giúp lưu trữ và tìm kiếm thông tin một cách nhanh chóng, dễ dàng.</a:t>
            </a:r>
          </a:p>
          <a:p>
            <a:pPr marL="711200" indent="-174625">
              <a:lnSpc>
                <a:spcPct val="100000"/>
              </a:lnSpc>
              <a:spcBef>
                <a:spcPts val="600"/>
              </a:spcBef>
              <a:spcAft>
                <a:spcPts val="600"/>
              </a:spcAft>
              <a:buFont typeface="Arial" panose="020B0604020202020204" pitchFamily="34" charset="0"/>
              <a:buChar char="•"/>
            </a:pPr>
            <a:r>
              <a:rPr lang="vi-VN" sz="2000" cap="none" dirty="0">
                <a:solidFill>
                  <a:schemeClr val="bg1"/>
                </a:solidFill>
                <a:latin typeface="Times New Roman" panose="02020603050405020304" pitchFamily="18" charset="0"/>
                <a:cs typeface="Times New Roman" panose="02020603050405020304" pitchFamily="18" charset="0"/>
              </a:rPr>
              <a:t>Quản lý hiệu quả: Theo dõi toàn diện tình hình khóa học,</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lớp</a:t>
            </a:r>
            <a:r>
              <a:rPr lang="en-US" sz="2000" cap="none" dirty="0">
                <a:solidFill>
                  <a:schemeClr val="bg1"/>
                </a:solidFill>
                <a:latin typeface="Times New Roman" panose="02020603050405020304" pitchFamily="18" charset="0"/>
                <a:cs typeface="Times New Roman" panose="02020603050405020304" pitchFamily="18" charset="0"/>
              </a:rPr>
              <a:t> h</a:t>
            </a:r>
            <a:r>
              <a:rPr lang="vi-VN" sz="2000" cap="none" dirty="0">
                <a:solidFill>
                  <a:schemeClr val="bg1"/>
                </a:solidFill>
                <a:latin typeface="Times New Roman" panose="02020603050405020304" pitchFamily="18" charset="0"/>
                <a:cs typeface="Times New Roman" panose="02020603050405020304" pitchFamily="18" charset="0"/>
              </a:rPr>
              <a:t>ọc và số lượng sinh viên của trung tâm.</a:t>
            </a:r>
            <a:endParaRPr lang="en-US" sz="2000" cap="none" dirty="0">
              <a:solidFill>
                <a:schemeClr val="bg1"/>
              </a:solidFill>
              <a:latin typeface="Times New Roman" panose="02020603050405020304" pitchFamily="18" charset="0"/>
              <a:cs typeface="Times New Roman" panose="02020603050405020304" pitchFamily="18" charset="0"/>
            </a:endParaRPr>
          </a:p>
          <a:p>
            <a:pPr marL="711200" indent="-174625">
              <a:lnSpc>
                <a:spcPct val="100000"/>
              </a:lnSpc>
              <a:spcBef>
                <a:spcPts val="600"/>
              </a:spcBef>
              <a:spcAft>
                <a:spcPts val="600"/>
              </a:spcAft>
              <a:buFont typeface="Arial" panose="020B0604020202020204" pitchFamily="34" charset="0"/>
              <a:buChar char="•"/>
            </a:pPr>
            <a:r>
              <a:rPr lang="vi-VN" sz="2000" cap="none" dirty="0">
                <a:solidFill>
                  <a:schemeClr val="bg1"/>
                </a:solidFill>
                <a:latin typeface="Times New Roman" panose="02020603050405020304" pitchFamily="18" charset="0"/>
                <a:cs typeface="Times New Roman" panose="02020603050405020304" pitchFamily="18" charset="0"/>
              </a:rPr>
              <a:t>Bảo mật thông tin: Đảm bảo tính riêng tư và bảo mật cho thông tin sinh viên, giáo viên và các tài liệu học tập.</a:t>
            </a:r>
          </a:p>
          <a:p>
            <a:pPr marL="711200" indent="-174625">
              <a:lnSpc>
                <a:spcPct val="100000"/>
              </a:lnSpc>
              <a:spcBef>
                <a:spcPts val="600"/>
              </a:spcBef>
              <a:spcAft>
                <a:spcPts val="600"/>
              </a:spcAft>
              <a:buFont typeface="Arial" panose="020B0604020202020204" pitchFamily="34" charset="0"/>
              <a:buChar char="•"/>
            </a:pPr>
            <a:r>
              <a:rPr lang="vi-VN" sz="2000" cap="none" dirty="0">
                <a:solidFill>
                  <a:schemeClr val="bg1"/>
                </a:solidFill>
                <a:latin typeface="Times New Roman" panose="02020603050405020304" pitchFamily="18" charset="0"/>
                <a:cs typeface="Times New Roman" panose="02020603050405020304" pitchFamily="18" charset="0"/>
              </a:rPr>
              <a:t>Tăng cường sự minh bạch: Cung cấp thông tin chính xác, kịp thời cho cả giáo viên và sinh viên.</a:t>
            </a:r>
            <a:endParaRPr lang="en-US" sz="2000" cap="none"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00849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9">
            <a:extLst>
              <a:ext uri="{FF2B5EF4-FFF2-40B4-BE49-F238E27FC236}">
                <a16:creationId xmlns:a16="http://schemas.microsoft.com/office/drawing/2014/main" id="{3D170CF7-19D3-4A11-B8F7-B28658369077}"/>
              </a:ext>
            </a:extLst>
          </p:cNvPr>
          <p:cNvSpPr txBox="1">
            <a:spLocks/>
          </p:cNvSpPr>
          <p:nvPr/>
        </p:nvSpPr>
        <p:spPr>
          <a:xfrm>
            <a:off x="1143001" y="742783"/>
            <a:ext cx="4952999" cy="7624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r>
              <a:rPr lang="en-US" sz="3000" cap="none" dirty="0">
                <a:solidFill>
                  <a:schemeClr val="bg1"/>
                </a:solidFill>
                <a:latin typeface="Times New Roman" panose="02020603050405020304" pitchFamily="18" charset="0"/>
                <a:cs typeface="Times New Roman" panose="02020603050405020304" pitchFamily="18" charset="0"/>
              </a:rPr>
              <a:t>II. </a:t>
            </a:r>
            <a:r>
              <a:rPr lang="en-US" sz="3000" cap="none" dirty="0" err="1">
                <a:solidFill>
                  <a:schemeClr val="bg1"/>
                </a:solidFill>
                <a:latin typeface="Times New Roman" panose="02020603050405020304" pitchFamily="18" charset="0"/>
                <a:cs typeface="Times New Roman" panose="02020603050405020304" pitchFamily="18" charset="0"/>
              </a:rPr>
              <a:t>Các</a:t>
            </a:r>
            <a:r>
              <a:rPr lang="en-US" sz="3000" cap="none" dirty="0">
                <a:solidFill>
                  <a:schemeClr val="bg1"/>
                </a:solidFill>
                <a:latin typeface="Times New Roman" panose="02020603050405020304" pitchFamily="18" charset="0"/>
                <a:cs typeface="Times New Roman" panose="02020603050405020304" pitchFamily="18" charset="0"/>
              </a:rPr>
              <a:t> </a:t>
            </a:r>
            <a:r>
              <a:rPr lang="en-US" sz="3000" cap="none" dirty="0" err="1">
                <a:solidFill>
                  <a:schemeClr val="bg1"/>
                </a:solidFill>
                <a:latin typeface="Times New Roman" panose="02020603050405020304" pitchFamily="18" charset="0"/>
                <a:cs typeface="Times New Roman" panose="02020603050405020304" pitchFamily="18" charset="0"/>
              </a:rPr>
              <a:t>chức</a:t>
            </a:r>
            <a:r>
              <a:rPr lang="en-US" sz="3000" cap="none" dirty="0">
                <a:solidFill>
                  <a:schemeClr val="bg1"/>
                </a:solidFill>
                <a:latin typeface="Times New Roman" panose="02020603050405020304" pitchFamily="18" charset="0"/>
                <a:cs typeface="Times New Roman" panose="02020603050405020304" pitchFamily="18" charset="0"/>
              </a:rPr>
              <a:t> </a:t>
            </a:r>
            <a:r>
              <a:rPr lang="en-US" sz="3000" cap="none" dirty="0" err="1">
                <a:solidFill>
                  <a:schemeClr val="bg1"/>
                </a:solidFill>
                <a:latin typeface="Times New Roman" panose="02020603050405020304" pitchFamily="18" charset="0"/>
                <a:cs typeface="Times New Roman" panose="02020603050405020304" pitchFamily="18" charset="0"/>
              </a:rPr>
              <a:t>năng</a:t>
            </a:r>
            <a:r>
              <a:rPr lang="en-US" sz="3000" cap="none" dirty="0">
                <a:solidFill>
                  <a:schemeClr val="bg1"/>
                </a:solidFill>
                <a:latin typeface="Times New Roman" panose="02020603050405020304" pitchFamily="18" charset="0"/>
                <a:cs typeface="Times New Roman" panose="02020603050405020304" pitchFamily="18" charset="0"/>
              </a:rPr>
              <a:t> </a:t>
            </a:r>
            <a:r>
              <a:rPr lang="en-US" sz="3000" cap="none" dirty="0" err="1">
                <a:solidFill>
                  <a:schemeClr val="bg1"/>
                </a:solidFill>
                <a:latin typeface="Times New Roman" panose="02020603050405020304" pitchFamily="18" charset="0"/>
                <a:cs typeface="Times New Roman" panose="02020603050405020304" pitchFamily="18" charset="0"/>
              </a:rPr>
              <a:t>của</a:t>
            </a:r>
            <a:r>
              <a:rPr lang="en-US" sz="3000" cap="none" dirty="0">
                <a:solidFill>
                  <a:schemeClr val="bg1"/>
                </a:solidFill>
                <a:latin typeface="Times New Roman" panose="02020603050405020304" pitchFamily="18" charset="0"/>
                <a:cs typeface="Times New Roman" panose="02020603050405020304" pitchFamily="18" charset="0"/>
              </a:rPr>
              <a:t> website</a:t>
            </a:r>
            <a:endParaRPr lang="vi-VN" sz="3000" cap="none" dirty="0">
              <a:solidFill>
                <a:schemeClr val="bg1"/>
              </a:solidFill>
              <a:latin typeface="Times New Roman" panose="02020603050405020304" pitchFamily="18" charset="0"/>
              <a:cs typeface="Times New Roman" panose="02020603050405020304" pitchFamily="18" charset="0"/>
            </a:endParaRPr>
          </a:p>
        </p:txBody>
      </p:sp>
      <p:sp>
        <p:nvSpPr>
          <p:cNvPr id="16" name="Title 9">
            <a:extLst>
              <a:ext uri="{FF2B5EF4-FFF2-40B4-BE49-F238E27FC236}">
                <a16:creationId xmlns:a16="http://schemas.microsoft.com/office/drawing/2014/main" id="{D825E863-2878-4BC0-A5EF-2B9A721C8653}"/>
              </a:ext>
            </a:extLst>
          </p:cNvPr>
          <p:cNvSpPr txBox="1">
            <a:spLocks/>
          </p:cNvSpPr>
          <p:nvPr/>
        </p:nvSpPr>
        <p:spPr>
          <a:xfrm>
            <a:off x="1143001" y="1447339"/>
            <a:ext cx="4474028" cy="6522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r>
              <a:rPr lang="en-US" sz="2400" cap="none" dirty="0">
                <a:solidFill>
                  <a:schemeClr val="bg1"/>
                </a:solidFill>
                <a:latin typeface="Times New Roman" panose="02020603050405020304" pitchFamily="18" charset="0"/>
                <a:cs typeface="Times New Roman" panose="02020603050405020304" pitchFamily="18" charset="0"/>
              </a:rPr>
              <a:t>1. Trang </a:t>
            </a:r>
            <a:r>
              <a:rPr lang="en-US" sz="2400" cap="none" dirty="0" err="1">
                <a:solidFill>
                  <a:schemeClr val="bg1"/>
                </a:solidFill>
                <a:latin typeface="Times New Roman" panose="02020603050405020304" pitchFamily="18" charset="0"/>
                <a:cs typeface="Times New Roman" panose="02020603050405020304" pitchFamily="18" charset="0"/>
              </a:rPr>
              <a:t>đăng</a:t>
            </a:r>
            <a:r>
              <a:rPr lang="en-US" sz="2400" cap="none" dirty="0">
                <a:solidFill>
                  <a:schemeClr val="bg1"/>
                </a:solidFill>
                <a:latin typeface="Times New Roman" panose="02020603050405020304" pitchFamily="18" charset="0"/>
                <a:cs typeface="Times New Roman" panose="02020603050405020304" pitchFamily="18" charset="0"/>
              </a:rPr>
              <a:t> </a:t>
            </a:r>
            <a:r>
              <a:rPr lang="en-US" sz="2400" cap="none" dirty="0" err="1">
                <a:solidFill>
                  <a:schemeClr val="bg1"/>
                </a:solidFill>
                <a:latin typeface="Times New Roman" panose="02020603050405020304" pitchFamily="18" charset="0"/>
                <a:cs typeface="Times New Roman" panose="02020603050405020304" pitchFamily="18" charset="0"/>
              </a:rPr>
              <a:t>nhập</a:t>
            </a:r>
            <a:endParaRPr lang="vi-VN" sz="2400" cap="none" dirty="0">
              <a:solidFill>
                <a:schemeClr val="bg1"/>
              </a:solidFill>
              <a:latin typeface="Times New Roman" panose="02020603050405020304" pitchFamily="18" charset="0"/>
              <a:cs typeface="Times New Roman" panose="02020603050405020304" pitchFamily="18" charset="0"/>
            </a:endParaRPr>
          </a:p>
        </p:txBody>
      </p:sp>
      <p:sp>
        <p:nvSpPr>
          <p:cNvPr id="17" name="Title 9">
            <a:extLst>
              <a:ext uri="{FF2B5EF4-FFF2-40B4-BE49-F238E27FC236}">
                <a16:creationId xmlns:a16="http://schemas.microsoft.com/office/drawing/2014/main" id="{2F32E3DE-53D3-43C2-8587-FD5830E375E8}"/>
              </a:ext>
            </a:extLst>
          </p:cNvPr>
          <p:cNvSpPr txBox="1">
            <a:spLocks/>
          </p:cNvSpPr>
          <p:nvPr/>
        </p:nvSpPr>
        <p:spPr>
          <a:xfrm>
            <a:off x="7924800" y="2099602"/>
            <a:ext cx="4267199" cy="47204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pPr marL="342900" indent="-342900">
              <a:lnSpc>
                <a:spcPct val="100000"/>
              </a:lnSpc>
              <a:spcBef>
                <a:spcPts val="600"/>
              </a:spcBef>
              <a:spcAft>
                <a:spcPts val="600"/>
              </a:spcAft>
              <a:buFontTx/>
              <a:buChar char="-"/>
            </a:pPr>
            <a:r>
              <a:rPr lang="en-US" sz="2000" cap="none" dirty="0" err="1">
                <a:solidFill>
                  <a:schemeClr val="bg1"/>
                </a:solidFill>
                <a:latin typeface="Times New Roman" panose="02020603050405020304" pitchFamily="18" charset="0"/>
                <a:cs typeface="Times New Roman" panose="02020603050405020304" pitchFamily="18" charset="0"/>
              </a:rPr>
              <a:t>Mô</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tả</a:t>
            </a:r>
            <a:r>
              <a:rPr lang="en-US" sz="2000" cap="none" dirty="0">
                <a:solidFill>
                  <a:schemeClr val="bg1"/>
                </a:solidFill>
                <a:latin typeface="Times New Roman" panose="02020603050405020304" pitchFamily="18" charset="0"/>
                <a:cs typeface="Times New Roman" panose="02020603050405020304" pitchFamily="18" charset="0"/>
              </a:rPr>
              <a:t>: Trang </a:t>
            </a:r>
            <a:r>
              <a:rPr lang="en-US" sz="2000" cap="none" dirty="0" err="1">
                <a:solidFill>
                  <a:schemeClr val="bg1"/>
                </a:solidFill>
                <a:latin typeface="Times New Roman" panose="02020603050405020304" pitchFamily="18" charset="0"/>
                <a:cs typeface="Times New Roman" panose="02020603050405020304" pitchFamily="18" charset="0"/>
              </a:rPr>
              <a:t>đăng</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nhập</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cho</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phép</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người</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dùng</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nhập</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thông</a:t>
            </a:r>
            <a:r>
              <a:rPr lang="en-US" sz="2000" cap="none" dirty="0">
                <a:solidFill>
                  <a:schemeClr val="bg1"/>
                </a:solidFill>
                <a:latin typeface="Times New Roman" panose="02020603050405020304" pitchFamily="18" charset="0"/>
                <a:cs typeface="Times New Roman" panose="02020603050405020304" pitchFamily="18" charset="0"/>
              </a:rPr>
              <a:t> tin </a:t>
            </a:r>
            <a:r>
              <a:rPr lang="en-US" sz="2000" cap="none" dirty="0" err="1">
                <a:solidFill>
                  <a:schemeClr val="bg1"/>
                </a:solidFill>
                <a:latin typeface="Times New Roman" panose="02020603050405020304" pitchFamily="18" charset="0"/>
                <a:cs typeface="Times New Roman" panose="02020603050405020304" pitchFamily="18" charset="0"/>
              </a:rPr>
              <a:t>tài</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khoàn</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để</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truy</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cập</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vào</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hệ</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thống</a:t>
            </a:r>
            <a:r>
              <a:rPr lang="en-US" sz="2000" cap="none" dirty="0">
                <a:solidFill>
                  <a:schemeClr val="bg1"/>
                </a:solidFill>
                <a:latin typeface="Times New Roman" panose="02020603050405020304" pitchFamily="18" charset="0"/>
                <a:cs typeface="Times New Roman" panose="02020603050405020304" pitchFamily="18" charset="0"/>
              </a:rPr>
              <a:t>.</a:t>
            </a:r>
          </a:p>
          <a:p>
            <a:pPr marL="342900" indent="-342900">
              <a:lnSpc>
                <a:spcPct val="100000"/>
              </a:lnSpc>
              <a:spcBef>
                <a:spcPts val="600"/>
              </a:spcBef>
              <a:spcAft>
                <a:spcPts val="600"/>
              </a:spcAft>
              <a:buFontTx/>
              <a:buChar char="-"/>
            </a:pPr>
            <a:r>
              <a:rPr lang="en-US" sz="2000" cap="none" dirty="0" err="1">
                <a:solidFill>
                  <a:schemeClr val="bg1"/>
                </a:solidFill>
                <a:latin typeface="Times New Roman" panose="02020603050405020304" pitchFamily="18" charset="0"/>
                <a:cs typeface="Times New Roman" panose="02020603050405020304" pitchFamily="18" charset="0"/>
              </a:rPr>
              <a:t>Tính</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năng</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Người</a:t>
            </a:r>
            <a:r>
              <a:rPr lang="en-US" sz="2000" cap="none" dirty="0">
                <a:solidFill>
                  <a:schemeClr val="bg1"/>
                </a:solidFill>
                <a:latin typeface="Times New Roman" panose="02020603050405020304" pitchFamily="18" charset="0"/>
                <a:cs typeface="Times New Roman" panose="02020603050405020304" pitchFamily="18" charset="0"/>
              </a:rPr>
              <a:t> dung </a:t>
            </a:r>
            <a:r>
              <a:rPr lang="en-US" sz="2000" cap="none" dirty="0" err="1">
                <a:solidFill>
                  <a:schemeClr val="bg1"/>
                </a:solidFill>
                <a:latin typeface="Times New Roman" panose="02020603050405020304" pitchFamily="18" charset="0"/>
                <a:cs typeface="Times New Roman" panose="02020603050405020304" pitchFamily="18" charset="0"/>
              </a:rPr>
              <a:t>nhập</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tên</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đăng</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nhập</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và</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mật</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khẩu</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để</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truy</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cập</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vào</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hệ</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thống</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quản</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lý</a:t>
            </a:r>
            <a:r>
              <a:rPr lang="en-US" sz="2000" cap="none" dirty="0">
                <a:solidFill>
                  <a:schemeClr val="bg1"/>
                </a:solidFill>
                <a:latin typeface="Times New Roman" panose="02020603050405020304" pitchFamily="18" charset="0"/>
                <a:cs typeface="Times New Roman" panose="02020603050405020304" pitchFamily="18" charset="0"/>
              </a:rPr>
              <a:t>.</a:t>
            </a:r>
          </a:p>
          <a:p>
            <a:pPr marL="342900" indent="-342900">
              <a:lnSpc>
                <a:spcPct val="100000"/>
              </a:lnSpc>
              <a:spcBef>
                <a:spcPts val="600"/>
              </a:spcBef>
              <a:spcAft>
                <a:spcPts val="600"/>
              </a:spcAft>
              <a:buFontTx/>
              <a:buChar char="-"/>
            </a:pPr>
            <a:r>
              <a:rPr lang="en-US" sz="2000" cap="none" dirty="0" err="1">
                <a:solidFill>
                  <a:schemeClr val="bg1"/>
                </a:solidFill>
                <a:latin typeface="Times New Roman" panose="02020603050405020304" pitchFamily="18" charset="0"/>
                <a:cs typeface="Times New Roman" panose="02020603050405020304" pitchFamily="18" charset="0"/>
              </a:rPr>
              <a:t>Tính</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bảo</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mật</a:t>
            </a:r>
            <a:r>
              <a:rPr lang="en-US" sz="2000" cap="none" dirty="0">
                <a:solidFill>
                  <a:schemeClr val="bg1"/>
                </a:solidFill>
                <a:latin typeface="Times New Roman" panose="02020603050405020304" pitchFamily="18" charset="0"/>
                <a:cs typeface="Times New Roman" panose="02020603050405020304" pitchFamily="18" charset="0"/>
              </a:rPr>
              <a:t>: </a:t>
            </a:r>
          </a:p>
          <a:p>
            <a:pPr marL="342900" indent="-342900">
              <a:lnSpc>
                <a:spcPct val="100000"/>
              </a:lnSpc>
              <a:spcBef>
                <a:spcPts val="600"/>
              </a:spcBef>
              <a:spcAft>
                <a:spcPts val="600"/>
              </a:spcAft>
              <a:buFont typeface="Arial" panose="020B0604020202020204" pitchFamily="34" charset="0"/>
              <a:buChar char="•"/>
            </a:pPr>
            <a:r>
              <a:rPr lang="en-US" sz="2000" cap="none" dirty="0" err="1">
                <a:solidFill>
                  <a:schemeClr val="bg1"/>
                </a:solidFill>
                <a:latin typeface="Times New Roman" panose="02020603050405020304" pitchFamily="18" charset="0"/>
                <a:cs typeface="Times New Roman" panose="02020603050405020304" pitchFamily="18" charset="0"/>
              </a:rPr>
              <a:t>Xác</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thực</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người</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dùng</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chỉ</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người</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dùng</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đã</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đăng</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ký</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mới</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có</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thể</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truy</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cập</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vào</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hệ</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thống</a:t>
            </a:r>
            <a:r>
              <a:rPr lang="en-US" sz="2000" cap="none" dirty="0">
                <a:solidFill>
                  <a:schemeClr val="bg1"/>
                </a:solidFill>
                <a:latin typeface="Times New Roman" panose="02020603050405020304" pitchFamily="18" charset="0"/>
                <a:cs typeface="Times New Roman" panose="02020603050405020304" pitchFamily="18" charset="0"/>
              </a:rPr>
              <a:t>.</a:t>
            </a:r>
          </a:p>
          <a:p>
            <a:pPr marL="342900" indent="-342900">
              <a:lnSpc>
                <a:spcPct val="100000"/>
              </a:lnSpc>
              <a:spcBef>
                <a:spcPts val="600"/>
              </a:spcBef>
              <a:spcAft>
                <a:spcPts val="600"/>
              </a:spcAft>
              <a:buFont typeface="Arial" panose="020B0604020202020204" pitchFamily="34" charset="0"/>
              <a:buChar char="•"/>
            </a:pPr>
            <a:r>
              <a:rPr lang="en-US" sz="2000" cap="none" dirty="0" err="1">
                <a:solidFill>
                  <a:schemeClr val="bg1"/>
                </a:solidFill>
                <a:latin typeface="Times New Roman" panose="02020603050405020304" pitchFamily="18" charset="0"/>
                <a:cs typeface="Times New Roman" panose="02020603050405020304" pitchFamily="18" charset="0"/>
              </a:rPr>
              <a:t>Bảo</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mật</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thông</a:t>
            </a:r>
            <a:r>
              <a:rPr lang="en-US" sz="2000" cap="none" dirty="0">
                <a:solidFill>
                  <a:schemeClr val="bg1"/>
                </a:solidFill>
                <a:latin typeface="Times New Roman" panose="02020603050405020304" pitchFamily="18" charset="0"/>
                <a:cs typeface="Times New Roman" panose="02020603050405020304" pitchFamily="18" charset="0"/>
              </a:rPr>
              <a:t> tin: </a:t>
            </a:r>
            <a:r>
              <a:rPr lang="en-US" sz="2000" cap="none" dirty="0" err="1">
                <a:solidFill>
                  <a:schemeClr val="bg1"/>
                </a:solidFill>
                <a:latin typeface="Times New Roman" panose="02020603050405020304" pitchFamily="18" charset="0"/>
                <a:cs typeface="Times New Roman" panose="02020603050405020304" pitchFamily="18" charset="0"/>
              </a:rPr>
              <a:t>Mọi</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thông</a:t>
            </a:r>
            <a:r>
              <a:rPr lang="en-US" sz="2000" cap="none" dirty="0">
                <a:solidFill>
                  <a:schemeClr val="bg1"/>
                </a:solidFill>
                <a:latin typeface="Times New Roman" panose="02020603050405020304" pitchFamily="18" charset="0"/>
                <a:cs typeface="Times New Roman" panose="02020603050405020304" pitchFamily="18" charset="0"/>
              </a:rPr>
              <a:t> tin </a:t>
            </a:r>
            <a:r>
              <a:rPr lang="en-US" sz="2000" cap="none" dirty="0" err="1">
                <a:solidFill>
                  <a:schemeClr val="bg1"/>
                </a:solidFill>
                <a:latin typeface="Times New Roman" panose="02020603050405020304" pitchFamily="18" charset="0"/>
                <a:cs typeface="Times New Roman" panose="02020603050405020304" pitchFamily="18" charset="0"/>
              </a:rPr>
              <a:t>tài</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khoản</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được</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bảo</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vệ</a:t>
            </a:r>
            <a:r>
              <a:rPr lang="en-US" sz="2000" cap="none" dirty="0">
                <a:solidFill>
                  <a:schemeClr val="bg1"/>
                </a:solidFill>
                <a:latin typeface="Times New Roman" panose="02020603050405020304" pitchFamily="18" charset="0"/>
                <a:cs typeface="Times New Roman" panose="02020603050405020304" pitchFamily="18" charset="0"/>
              </a:rPr>
              <a:t> an </a:t>
            </a:r>
            <a:r>
              <a:rPr lang="en-US" sz="2000" cap="none" dirty="0" err="1">
                <a:solidFill>
                  <a:schemeClr val="bg1"/>
                </a:solidFill>
                <a:latin typeface="Times New Roman" panose="02020603050405020304" pitchFamily="18" charset="0"/>
                <a:cs typeface="Times New Roman" panose="02020603050405020304" pitchFamily="18" charset="0"/>
              </a:rPr>
              <a:t>toàn</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trong</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quá</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trình</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đăng</a:t>
            </a:r>
            <a:r>
              <a:rPr lang="en-US" sz="2000" cap="none" dirty="0">
                <a:solidFill>
                  <a:schemeClr val="bg1"/>
                </a:solidFill>
                <a:latin typeface="Times New Roman" panose="02020603050405020304" pitchFamily="18" charset="0"/>
                <a:cs typeface="Times New Roman" panose="02020603050405020304" pitchFamily="18" charset="0"/>
              </a:rPr>
              <a:t> </a:t>
            </a:r>
            <a:r>
              <a:rPr lang="en-US" sz="2000" cap="none" dirty="0" err="1">
                <a:solidFill>
                  <a:schemeClr val="bg1"/>
                </a:solidFill>
                <a:latin typeface="Times New Roman" panose="02020603050405020304" pitchFamily="18" charset="0"/>
                <a:cs typeface="Times New Roman" panose="02020603050405020304" pitchFamily="18" charset="0"/>
              </a:rPr>
              <a:t>nhập</a:t>
            </a:r>
            <a:r>
              <a:rPr lang="en-US" sz="2000" cap="none" dirty="0">
                <a:solidFill>
                  <a:schemeClr val="bg1"/>
                </a:solidFill>
                <a:latin typeface="Times New Roman" panose="02020603050405020304" pitchFamily="18" charset="0"/>
                <a:cs typeface="Times New Roman" panose="02020603050405020304" pitchFamily="18" charset="0"/>
              </a:rPr>
              <a:t>.</a:t>
            </a:r>
          </a:p>
        </p:txBody>
      </p:sp>
      <p:pic>
        <p:nvPicPr>
          <p:cNvPr id="3" name="Picture 2">
            <a:extLst>
              <a:ext uri="{FF2B5EF4-FFF2-40B4-BE49-F238E27FC236}">
                <a16:creationId xmlns:a16="http://schemas.microsoft.com/office/drawing/2014/main" id="{52834B0A-8C5E-420D-8E56-97D36617294E}"/>
              </a:ext>
            </a:extLst>
          </p:cNvPr>
          <p:cNvPicPr>
            <a:picLocks noChangeAspect="1"/>
          </p:cNvPicPr>
          <p:nvPr/>
        </p:nvPicPr>
        <p:blipFill>
          <a:blip r:embed="rId2"/>
          <a:stretch>
            <a:fillRect/>
          </a:stretch>
        </p:blipFill>
        <p:spPr>
          <a:xfrm>
            <a:off x="1" y="2046060"/>
            <a:ext cx="7924800" cy="4920797"/>
          </a:xfrm>
          <a:prstGeom prst="rect">
            <a:avLst/>
          </a:prstGeom>
        </p:spPr>
      </p:pic>
    </p:spTree>
    <p:extLst>
      <p:ext uri="{BB962C8B-B14F-4D97-AF65-F5344CB8AC3E}">
        <p14:creationId xmlns:p14="http://schemas.microsoft.com/office/powerpoint/2010/main" val="30055827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 calcmode="lin" valueType="num">
                                      <p:cBhvr additive="base">
                                        <p:cTn id="16" dur="500" fill="hold"/>
                                        <p:tgtEl>
                                          <p:spTgt spid="17"/>
                                        </p:tgtEl>
                                        <p:attrNameLst>
                                          <p:attrName>ppt_x</p:attrName>
                                        </p:attrNameLst>
                                      </p:cBhvr>
                                      <p:tavLst>
                                        <p:tav tm="0">
                                          <p:val>
                                            <p:strVal val="#ppt_x"/>
                                          </p:val>
                                        </p:tav>
                                        <p:tav tm="100000">
                                          <p:val>
                                            <p:strVal val="#ppt_x"/>
                                          </p:val>
                                        </p:tav>
                                      </p:tavLst>
                                    </p:anim>
                                    <p:anim calcmode="lin" valueType="num">
                                      <p:cBhvr additive="base">
                                        <p:cTn id="1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9">
            <a:extLst>
              <a:ext uri="{FF2B5EF4-FFF2-40B4-BE49-F238E27FC236}">
                <a16:creationId xmlns:a16="http://schemas.microsoft.com/office/drawing/2014/main" id="{D825E863-2878-4BC0-A5EF-2B9A721C8653}"/>
              </a:ext>
            </a:extLst>
          </p:cNvPr>
          <p:cNvSpPr txBox="1">
            <a:spLocks/>
          </p:cNvSpPr>
          <p:nvPr/>
        </p:nvSpPr>
        <p:spPr>
          <a:xfrm>
            <a:off x="1128486" y="306653"/>
            <a:ext cx="2659742" cy="6522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r>
              <a:rPr lang="en-US" sz="2400" cap="none" dirty="0">
                <a:solidFill>
                  <a:schemeClr val="bg1"/>
                </a:solidFill>
                <a:latin typeface="Times New Roman" panose="02020603050405020304" pitchFamily="18" charset="0"/>
                <a:cs typeface="Times New Roman" panose="02020603050405020304" pitchFamily="18" charset="0"/>
              </a:rPr>
              <a:t>2. </a:t>
            </a:r>
            <a:r>
              <a:rPr lang="en-US" sz="2400" cap="none" dirty="0" err="1">
                <a:solidFill>
                  <a:schemeClr val="bg1"/>
                </a:solidFill>
                <a:latin typeface="Times New Roman" panose="02020603050405020304" pitchFamily="18" charset="0"/>
                <a:cs typeface="Times New Roman" panose="02020603050405020304" pitchFamily="18" charset="0"/>
              </a:rPr>
              <a:t>Bảng</a:t>
            </a:r>
            <a:r>
              <a:rPr lang="en-US" sz="2400" cap="none" dirty="0">
                <a:solidFill>
                  <a:schemeClr val="bg1"/>
                </a:solidFill>
                <a:latin typeface="Times New Roman" panose="02020603050405020304" pitchFamily="18" charset="0"/>
                <a:cs typeface="Times New Roman" panose="02020603050405020304" pitchFamily="18" charset="0"/>
              </a:rPr>
              <a:t> </a:t>
            </a:r>
            <a:r>
              <a:rPr lang="en-US" sz="2400" cap="none" dirty="0" err="1">
                <a:solidFill>
                  <a:schemeClr val="bg1"/>
                </a:solidFill>
                <a:latin typeface="Times New Roman" panose="02020603050405020304" pitchFamily="18" charset="0"/>
                <a:cs typeface="Times New Roman" panose="02020603050405020304" pitchFamily="18" charset="0"/>
              </a:rPr>
              <a:t>điều</a:t>
            </a:r>
            <a:r>
              <a:rPr lang="en-US" sz="2400" cap="none" dirty="0">
                <a:solidFill>
                  <a:schemeClr val="bg1"/>
                </a:solidFill>
                <a:latin typeface="Times New Roman" panose="02020603050405020304" pitchFamily="18" charset="0"/>
                <a:cs typeface="Times New Roman" panose="02020603050405020304" pitchFamily="18" charset="0"/>
              </a:rPr>
              <a:t> </a:t>
            </a:r>
            <a:r>
              <a:rPr lang="en-US" sz="2400" cap="none" dirty="0" err="1">
                <a:solidFill>
                  <a:schemeClr val="bg1"/>
                </a:solidFill>
                <a:latin typeface="Times New Roman" panose="02020603050405020304" pitchFamily="18" charset="0"/>
                <a:cs typeface="Times New Roman" panose="02020603050405020304" pitchFamily="18" charset="0"/>
              </a:rPr>
              <a:t>khiển</a:t>
            </a:r>
            <a:endParaRPr lang="vi-VN" sz="2400" cap="none" dirty="0">
              <a:solidFill>
                <a:schemeClr val="bg1"/>
              </a:solidFill>
              <a:latin typeface="Times New Roman" panose="02020603050405020304" pitchFamily="18" charset="0"/>
              <a:cs typeface="Times New Roman" panose="02020603050405020304" pitchFamily="18" charset="0"/>
            </a:endParaRPr>
          </a:p>
        </p:txBody>
      </p:sp>
      <p:sp>
        <p:nvSpPr>
          <p:cNvPr id="17" name="Title 9">
            <a:extLst>
              <a:ext uri="{FF2B5EF4-FFF2-40B4-BE49-F238E27FC236}">
                <a16:creationId xmlns:a16="http://schemas.microsoft.com/office/drawing/2014/main" id="{2F32E3DE-53D3-43C2-8587-FD5830E375E8}"/>
              </a:ext>
            </a:extLst>
          </p:cNvPr>
          <p:cNvSpPr txBox="1">
            <a:spLocks/>
          </p:cNvSpPr>
          <p:nvPr/>
        </p:nvSpPr>
        <p:spPr>
          <a:xfrm>
            <a:off x="1128486" y="5574890"/>
            <a:ext cx="10758714" cy="117059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pPr marL="342900" indent="-342900">
              <a:lnSpc>
                <a:spcPct val="100000"/>
              </a:lnSpc>
              <a:spcBef>
                <a:spcPts val="600"/>
              </a:spcBef>
              <a:spcAft>
                <a:spcPts val="600"/>
              </a:spcAft>
              <a:buFontTx/>
              <a:buChar char="-"/>
            </a:pPr>
            <a:r>
              <a:rPr lang="vi-VN" sz="2000" cap="none" dirty="0">
                <a:solidFill>
                  <a:schemeClr val="bg1"/>
                </a:solidFill>
                <a:latin typeface="Times New Roman" panose="02020603050405020304" pitchFamily="18" charset="0"/>
                <a:cs typeface="Times New Roman" panose="02020603050405020304" pitchFamily="18" charset="0"/>
              </a:rPr>
              <a:t>Mô tả: Đây là trang tổng quan sau khi người dùng đăng nhập thành công</a:t>
            </a:r>
          </a:p>
          <a:p>
            <a:pPr marL="342900" indent="-342900">
              <a:lnSpc>
                <a:spcPct val="100000"/>
              </a:lnSpc>
              <a:spcBef>
                <a:spcPts val="600"/>
              </a:spcBef>
              <a:spcAft>
                <a:spcPts val="600"/>
              </a:spcAft>
              <a:buFontTx/>
              <a:buChar char="-"/>
            </a:pPr>
            <a:r>
              <a:rPr lang="vi-VN" sz="2000" cap="none" dirty="0">
                <a:solidFill>
                  <a:schemeClr val="bg1"/>
                </a:solidFill>
                <a:latin typeface="Times New Roman" panose="02020603050405020304" pitchFamily="18" charset="0"/>
                <a:cs typeface="Times New Roman" panose="02020603050405020304" pitchFamily="18" charset="0"/>
              </a:rPr>
              <a:t>Tính năng: Trang sẽ hiển thị các thông tin quan trong như: Thống kê khóa học, lớp học, sinh viên,...</a:t>
            </a:r>
            <a:endParaRPr lang="en-US" sz="2000" cap="none" dirty="0">
              <a:solidFill>
                <a:schemeClr val="bg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D11FD07E-3815-4748-AFEE-2F85C8998A8A}"/>
              </a:ext>
            </a:extLst>
          </p:cNvPr>
          <p:cNvPicPr>
            <a:picLocks noChangeAspect="1"/>
          </p:cNvPicPr>
          <p:nvPr/>
        </p:nvPicPr>
        <p:blipFill>
          <a:blip r:embed="rId2"/>
          <a:stretch>
            <a:fillRect/>
          </a:stretch>
        </p:blipFill>
        <p:spPr>
          <a:xfrm>
            <a:off x="1128486" y="835501"/>
            <a:ext cx="9935028" cy="4739389"/>
          </a:xfrm>
          <a:prstGeom prst="rect">
            <a:avLst/>
          </a:prstGeom>
        </p:spPr>
      </p:pic>
    </p:spTree>
    <p:extLst>
      <p:ext uri="{BB962C8B-B14F-4D97-AF65-F5344CB8AC3E}">
        <p14:creationId xmlns:p14="http://schemas.microsoft.com/office/powerpoint/2010/main" val="22524074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randombar(horizontal)">
                                      <p:cBhvr>
                                        <p:cTn id="1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9">
            <a:extLst>
              <a:ext uri="{FF2B5EF4-FFF2-40B4-BE49-F238E27FC236}">
                <a16:creationId xmlns:a16="http://schemas.microsoft.com/office/drawing/2014/main" id="{D825E863-2878-4BC0-A5EF-2B9A721C8653}"/>
              </a:ext>
            </a:extLst>
          </p:cNvPr>
          <p:cNvSpPr txBox="1">
            <a:spLocks/>
          </p:cNvSpPr>
          <p:nvPr/>
        </p:nvSpPr>
        <p:spPr>
          <a:xfrm>
            <a:off x="1128485" y="306653"/>
            <a:ext cx="2779837" cy="6522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r>
              <a:rPr lang="en-US" sz="2400" cap="none" dirty="0">
                <a:solidFill>
                  <a:schemeClr val="bg1"/>
                </a:solidFill>
                <a:latin typeface="Times New Roman" panose="02020603050405020304" pitchFamily="18" charset="0"/>
                <a:cs typeface="Times New Roman" panose="02020603050405020304" pitchFamily="18" charset="0"/>
              </a:rPr>
              <a:t>3. </a:t>
            </a:r>
            <a:r>
              <a:rPr lang="en-US" sz="2400" cap="none" dirty="0" err="1">
                <a:solidFill>
                  <a:schemeClr val="bg1"/>
                </a:solidFill>
                <a:latin typeface="Times New Roman" panose="02020603050405020304" pitchFamily="18" charset="0"/>
                <a:cs typeface="Times New Roman" panose="02020603050405020304" pitchFamily="18" charset="0"/>
              </a:rPr>
              <a:t>Quản</a:t>
            </a:r>
            <a:r>
              <a:rPr lang="en-US" sz="2400" cap="none" dirty="0">
                <a:solidFill>
                  <a:schemeClr val="bg1"/>
                </a:solidFill>
                <a:latin typeface="Times New Roman" panose="02020603050405020304" pitchFamily="18" charset="0"/>
                <a:cs typeface="Times New Roman" panose="02020603050405020304" pitchFamily="18" charset="0"/>
              </a:rPr>
              <a:t> </a:t>
            </a:r>
            <a:r>
              <a:rPr lang="en-US" sz="2400" cap="none" dirty="0" err="1">
                <a:solidFill>
                  <a:schemeClr val="bg1"/>
                </a:solidFill>
                <a:latin typeface="Times New Roman" panose="02020603050405020304" pitchFamily="18" charset="0"/>
                <a:cs typeface="Times New Roman" panose="02020603050405020304" pitchFamily="18" charset="0"/>
              </a:rPr>
              <a:t>lý</a:t>
            </a:r>
            <a:r>
              <a:rPr lang="en-US" sz="2400" cap="none" dirty="0">
                <a:solidFill>
                  <a:schemeClr val="bg1"/>
                </a:solidFill>
                <a:latin typeface="Times New Roman" panose="02020603050405020304" pitchFamily="18" charset="0"/>
                <a:cs typeface="Times New Roman" panose="02020603050405020304" pitchFamily="18" charset="0"/>
              </a:rPr>
              <a:t> </a:t>
            </a:r>
            <a:r>
              <a:rPr lang="en-US" sz="2400" cap="none" dirty="0" err="1">
                <a:solidFill>
                  <a:schemeClr val="bg1"/>
                </a:solidFill>
                <a:latin typeface="Times New Roman" panose="02020603050405020304" pitchFamily="18" charset="0"/>
                <a:cs typeface="Times New Roman" panose="02020603050405020304" pitchFamily="18" charset="0"/>
              </a:rPr>
              <a:t>khóa</a:t>
            </a:r>
            <a:r>
              <a:rPr lang="en-US" sz="2400" cap="none" dirty="0">
                <a:solidFill>
                  <a:schemeClr val="bg1"/>
                </a:solidFill>
                <a:latin typeface="Times New Roman" panose="02020603050405020304" pitchFamily="18" charset="0"/>
                <a:cs typeface="Times New Roman" panose="02020603050405020304" pitchFamily="18" charset="0"/>
              </a:rPr>
              <a:t> </a:t>
            </a:r>
            <a:r>
              <a:rPr lang="en-US" sz="2400" cap="none" dirty="0" err="1">
                <a:solidFill>
                  <a:schemeClr val="bg1"/>
                </a:solidFill>
                <a:latin typeface="Times New Roman" panose="02020603050405020304" pitchFamily="18" charset="0"/>
                <a:cs typeface="Times New Roman" panose="02020603050405020304" pitchFamily="18" charset="0"/>
              </a:rPr>
              <a:t>học</a:t>
            </a:r>
            <a:endParaRPr lang="vi-VN" sz="2400" cap="none" dirty="0">
              <a:solidFill>
                <a:schemeClr val="bg1"/>
              </a:solidFill>
              <a:latin typeface="Times New Roman" panose="02020603050405020304" pitchFamily="18" charset="0"/>
              <a:cs typeface="Times New Roman" panose="02020603050405020304" pitchFamily="18" charset="0"/>
            </a:endParaRPr>
          </a:p>
        </p:txBody>
      </p:sp>
      <p:sp>
        <p:nvSpPr>
          <p:cNvPr id="17" name="Title 9">
            <a:extLst>
              <a:ext uri="{FF2B5EF4-FFF2-40B4-BE49-F238E27FC236}">
                <a16:creationId xmlns:a16="http://schemas.microsoft.com/office/drawing/2014/main" id="{2F32E3DE-53D3-43C2-8587-FD5830E375E8}"/>
              </a:ext>
            </a:extLst>
          </p:cNvPr>
          <p:cNvSpPr txBox="1">
            <a:spLocks/>
          </p:cNvSpPr>
          <p:nvPr/>
        </p:nvSpPr>
        <p:spPr>
          <a:xfrm>
            <a:off x="1128485" y="958916"/>
            <a:ext cx="10404754" cy="185802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pPr marL="633413" indent="-342900">
              <a:lnSpc>
                <a:spcPct val="100000"/>
              </a:lnSpc>
              <a:spcBef>
                <a:spcPts val="600"/>
              </a:spcBef>
              <a:spcAft>
                <a:spcPts val="600"/>
              </a:spcAft>
              <a:buFontTx/>
              <a:buChar char="-"/>
            </a:pPr>
            <a:r>
              <a:rPr lang="vi-VN" sz="2000" cap="none" dirty="0">
                <a:solidFill>
                  <a:schemeClr val="bg1"/>
                </a:solidFill>
                <a:latin typeface="Times New Roman" panose="02020603050405020304" pitchFamily="18" charset="0"/>
                <a:cs typeface="Times New Roman" panose="02020603050405020304" pitchFamily="18" charset="0"/>
              </a:rPr>
              <a:t>Mô tả: Trang quản lý khóa học hiển thị danh sách khóa học</a:t>
            </a:r>
          </a:p>
          <a:p>
            <a:pPr marL="633413" indent="-342900">
              <a:lnSpc>
                <a:spcPct val="100000"/>
              </a:lnSpc>
              <a:spcBef>
                <a:spcPts val="600"/>
              </a:spcBef>
              <a:spcAft>
                <a:spcPts val="600"/>
              </a:spcAft>
              <a:buFontTx/>
              <a:buChar char="-"/>
            </a:pPr>
            <a:r>
              <a:rPr lang="vi-VN" sz="2000" cap="none" dirty="0">
                <a:solidFill>
                  <a:schemeClr val="bg1"/>
                </a:solidFill>
                <a:latin typeface="Times New Roman" panose="02020603050405020304" pitchFamily="18" charset="0"/>
                <a:cs typeface="Times New Roman" panose="02020603050405020304" pitchFamily="18" charset="0"/>
              </a:rPr>
              <a:t>Tính năng: Người dùng có thể thêm, sửa, xóa khóa học, ngoài ra còn có thể tìm kiếm và sắp xếp khóa học </a:t>
            </a:r>
          </a:p>
          <a:p>
            <a:pPr marL="633413" indent="-342900">
              <a:lnSpc>
                <a:spcPct val="100000"/>
              </a:lnSpc>
              <a:spcBef>
                <a:spcPts val="600"/>
              </a:spcBef>
              <a:spcAft>
                <a:spcPts val="600"/>
              </a:spcAft>
              <a:buFontTx/>
              <a:buChar char="-"/>
            </a:pPr>
            <a:r>
              <a:rPr lang="vi-VN" sz="2000" cap="none" dirty="0">
                <a:solidFill>
                  <a:schemeClr val="bg1"/>
                </a:solidFill>
                <a:latin typeface="Times New Roman" panose="02020603050405020304" pitchFamily="18" charset="0"/>
                <a:cs typeface="Times New Roman" panose="02020603050405020304" pitchFamily="18" charset="0"/>
              </a:rPr>
              <a:t>Sử dụng localStorage để lưu trữ và quản lý dữ liệu.</a:t>
            </a:r>
            <a:endParaRPr lang="en-US" sz="2000" cap="none" dirty="0">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4ED9AD2-B44E-495A-B26C-B73C1F0F9197}"/>
              </a:ext>
            </a:extLst>
          </p:cNvPr>
          <p:cNvPicPr>
            <a:picLocks noChangeAspect="1"/>
          </p:cNvPicPr>
          <p:nvPr/>
        </p:nvPicPr>
        <p:blipFill>
          <a:blip r:embed="rId2">
            <a:alphaModFix/>
          </a:blip>
          <a:stretch>
            <a:fillRect/>
          </a:stretch>
        </p:blipFill>
        <p:spPr>
          <a:xfrm>
            <a:off x="1083773" y="958916"/>
            <a:ext cx="9979742" cy="5592431"/>
          </a:xfrm>
          <a:prstGeom prst="rect">
            <a:avLst/>
          </a:prstGeom>
          <a:noFill/>
        </p:spPr>
      </p:pic>
      <p:pic>
        <p:nvPicPr>
          <p:cNvPr id="6" name="Picture 5">
            <a:extLst>
              <a:ext uri="{FF2B5EF4-FFF2-40B4-BE49-F238E27FC236}">
                <a16:creationId xmlns:a16="http://schemas.microsoft.com/office/drawing/2014/main" id="{2B0FEFA2-2D35-4170-BAFE-B6487ED62576}"/>
              </a:ext>
            </a:extLst>
          </p:cNvPr>
          <p:cNvPicPr>
            <a:picLocks noChangeAspect="1"/>
          </p:cNvPicPr>
          <p:nvPr/>
        </p:nvPicPr>
        <p:blipFill>
          <a:blip r:embed="rId3"/>
          <a:stretch>
            <a:fillRect/>
          </a:stretch>
        </p:blipFill>
        <p:spPr>
          <a:xfrm>
            <a:off x="566970" y="857315"/>
            <a:ext cx="11058059" cy="5041769"/>
          </a:xfrm>
          <a:prstGeom prst="rect">
            <a:avLst/>
          </a:prstGeom>
        </p:spPr>
      </p:pic>
      <p:sp>
        <p:nvSpPr>
          <p:cNvPr id="9" name="Text Placeholder 5">
            <a:extLst>
              <a:ext uri="{FF2B5EF4-FFF2-40B4-BE49-F238E27FC236}">
                <a16:creationId xmlns:a16="http://schemas.microsoft.com/office/drawing/2014/main" id="{5C62BDF1-1CE6-4A82-B5EE-0095808C3755}"/>
              </a:ext>
            </a:extLst>
          </p:cNvPr>
          <p:cNvSpPr txBox="1">
            <a:spLocks/>
          </p:cNvSpPr>
          <p:nvPr/>
        </p:nvSpPr>
        <p:spPr>
          <a:xfrm>
            <a:off x="3908322" y="5899084"/>
            <a:ext cx="3811580" cy="47534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vi-VN" dirty="0">
                <a:solidFill>
                  <a:schemeClr val="bg1"/>
                </a:solidFill>
                <a:latin typeface="+mj-lt"/>
              </a:rPr>
              <a:t>Đây là modal thêm khóa học</a:t>
            </a:r>
          </a:p>
        </p:txBody>
      </p:sp>
      <p:pic>
        <p:nvPicPr>
          <p:cNvPr id="8" name="Picture 7">
            <a:extLst>
              <a:ext uri="{FF2B5EF4-FFF2-40B4-BE49-F238E27FC236}">
                <a16:creationId xmlns:a16="http://schemas.microsoft.com/office/drawing/2014/main" id="{5AE18537-621D-4047-9D51-2D8201C6ABF7}"/>
              </a:ext>
            </a:extLst>
          </p:cNvPr>
          <p:cNvPicPr>
            <a:picLocks noChangeAspect="1"/>
          </p:cNvPicPr>
          <p:nvPr/>
        </p:nvPicPr>
        <p:blipFill>
          <a:blip r:embed="rId4"/>
          <a:stretch>
            <a:fillRect/>
          </a:stretch>
        </p:blipFill>
        <p:spPr>
          <a:xfrm>
            <a:off x="544614" y="857315"/>
            <a:ext cx="11058059" cy="5041769"/>
          </a:xfrm>
          <a:prstGeom prst="rect">
            <a:avLst/>
          </a:prstGeom>
        </p:spPr>
      </p:pic>
      <p:sp>
        <p:nvSpPr>
          <p:cNvPr id="12" name="Text Placeholder 5">
            <a:extLst>
              <a:ext uri="{FF2B5EF4-FFF2-40B4-BE49-F238E27FC236}">
                <a16:creationId xmlns:a16="http://schemas.microsoft.com/office/drawing/2014/main" id="{6341C3C6-B16E-4C88-BDE5-A5AFF404554D}"/>
              </a:ext>
            </a:extLst>
          </p:cNvPr>
          <p:cNvSpPr txBox="1">
            <a:spLocks/>
          </p:cNvSpPr>
          <p:nvPr/>
        </p:nvSpPr>
        <p:spPr>
          <a:xfrm>
            <a:off x="3908322" y="5899083"/>
            <a:ext cx="4159924" cy="47534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vi-VN" dirty="0">
                <a:solidFill>
                  <a:schemeClr val="bg1"/>
                </a:solidFill>
                <a:latin typeface="+mj-lt"/>
              </a:rPr>
              <a:t>Đây là modal sửa khóa học</a:t>
            </a:r>
          </a:p>
        </p:txBody>
      </p:sp>
      <p:pic>
        <p:nvPicPr>
          <p:cNvPr id="11" name="Picture 10">
            <a:extLst>
              <a:ext uri="{FF2B5EF4-FFF2-40B4-BE49-F238E27FC236}">
                <a16:creationId xmlns:a16="http://schemas.microsoft.com/office/drawing/2014/main" id="{9612957F-A648-4FBF-B74E-8514A5063E26}"/>
              </a:ext>
            </a:extLst>
          </p:cNvPr>
          <p:cNvPicPr>
            <a:picLocks noChangeAspect="1"/>
          </p:cNvPicPr>
          <p:nvPr/>
        </p:nvPicPr>
        <p:blipFill>
          <a:blip r:embed="rId5"/>
          <a:stretch>
            <a:fillRect/>
          </a:stretch>
        </p:blipFill>
        <p:spPr>
          <a:xfrm>
            <a:off x="888005" y="857315"/>
            <a:ext cx="10885714" cy="4967655"/>
          </a:xfrm>
          <a:prstGeom prst="rect">
            <a:avLst/>
          </a:prstGeom>
        </p:spPr>
      </p:pic>
      <p:sp>
        <p:nvSpPr>
          <p:cNvPr id="15" name="Text Placeholder 5">
            <a:extLst>
              <a:ext uri="{FF2B5EF4-FFF2-40B4-BE49-F238E27FC236}">
                <a16:creationId xmlns:a16="http://schemas.microsoft.com/office/drawing/2014/main" id="{D77213D0-1330-4F94-9F54-EF188FD8E35C}"/>
              </a:ext>
            </a:extLst>
          </p:cNvPr>
          <p:cNvSpPr txBox="1">
            <a:spLocks/>
          </p:cNvSpPr>
          <p:nvPr/>
        </p:nvSpPr>
        <p:spPr>
          <a:xfrm>
            <a:off x="3908322" y="5926571"/>
            <a:ext cx="4159924" cy="47534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vi-VN" dirty="0">
                <a:solidFill>
                  <a:schemeClr val="bg1"/>
                </a:solidFill>
                <a:latin typeface="+mj-lt"/>
              </a:rPr>
              <a:t>Đây là modal xóa khóa học</a:t>
            </a:r>
          </a:p>
        </p:txBody>
      </p:sp>
      <p:pic>
        <p:nvPicPr>
          <p:cNvPr id="14" name="Picture 13">
            <a:extLst>
              <a:ext uri="{FF2B5EF4-FFF2-40B4-BE49-F238E27FC236}">
                <a16:creationId xmlns:a16="http://schemas.microsoft.com/office/drawing/2014/main" id="{9CA07216-6FEA-4079-9D71-CC1F6F1ECB0C}"/>
              </a:ext>
            </a:extLst>
          </p:cNvPr>
          <p:cNvPicPr>
            <a:picLocks noChangeAspect="1"/>
          </p:cNvPicPr>
          <p:nvPr/>
        </p:nvPicPr>
        <p:blipFill>
          <a:blip r:embed="rId6"/>
          <a:stretch>
            <a:fillRect/>
          </a:stretch>
        </p:blipFill>
        <p:spPr>
          <a:xfrm>
            <a:off x="888005" y="857315"/>
            <a:ext cx="10508343" cy="5121844"/>
          </a:xfrm>
          <a:prstGeom prst="rect">
            <a:avLst/>
          </a:prstGeom>
        </p:spPr>
      </p:pic>
      <p:sp>
        <p:nvSpPr>
          <p:cNvPr id="18" name="Text Placeholder 5">
            <a:extLst>
              <a:ext uri="{FF2B5EF4-FFF2-40B4-BE49-F238E27FC236}">
                <a16:creationId xmlns:a16="http://schemas.microsoft.com/office/drawing/2014/main" id="{97D8730A-FE04-4280-AD36-2C6A3E542FF9}"/>
              </a:ext>
            </a:extLst>
          </p:cNvPr>
          <p:cNvSpPr txBox="1">
            <a:spLocks/>
          </p:cNvSpPr>
          <p:nvPr/>
        </p:nvSpPr>
        <p:spPr>
          <a:xfrm>
            <a:off x="4022663" y="5926570"/>
            <a:ext cx="4159924" cy="47534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vi-VN">
                <a:solidFill>
                  <a:schemeClr val="bg1"/>
                </a:solidFill>
                <a:latin typeface="+mj-lt"/>
              </a:rPr>
              <a:t>Kết quả sau khi tìm kiếm</a:t>
            </a:r>
            <a:endParaRPr lang="vi-VN" dirty="0">
              <a:solidFill>
                <a:schemeClr val="bg1"/>
              </a:solidFill>
              <a:latin typeface="+mj-lt"/>
            </a:endParaRPr>
          </a:p>
        </p:txBody>
      </p:sp>
    </p:spTree>
    <p:extLst>
      <p:ext uri="{BB962C8B-B14F-4D97-AF65-F5344CB8AC3E}">
        <p14:creationId xmlns:p14="http://schemas.microsoft.com/office/powerpoint/2010/main" val="6284706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xit" presetSubtype="10" fill="hold" nodeType="clickEffect">
                                  <p:stCondLst>
                                    <p:cond delay="0"/>
                                  </p:stCondLst>
                                  <p:childTnLst>
                                    <p:animEffect transition="out" filter="randombar(horizontal)">
                                      <p:cBhvr>
                                        <p:cTn id="18" dur="500"/>
                                        <p:tgtEl>
                                          <p:spTgt spid="4"/>
                                        </p:tgtEl>
                                      </p:cBhvr>
                                    </p:animEffect>
                                    <p:set>
                                      <p:cBhvr>
                                        <p:cTn id="19" dur="1" fill="hold">
                                          <p:stCondLst>
                                            <p:cond delay="499"/>
                                          </p:stCondLst>
                                        </p:cTn>
                                        <p:tgtEl>
                                          <p:spTgt spid="4"/>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ppt_x"/>
                                          </p:val>
                                        </p:tav>
                                        <p:tav tm="100000">
                                          <p:val>
                                            <p:strVal val="#ppt_x"/>
                                          </p:val>
                                        </p:tav>
                                      </p:tavLst>
                                    </p:anim>
                                    <p:anim calcmode="lin" valueType="num">
                                      <p:cBhvr additive="base">
                                        <p:cTn id="25"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4" presetClass="exit" presetSubtype="10" fill="hold" grpId="1" nodeType="clickEffect">
                                  <p:stCondLst>
                                    <p:cond delay="0"/>
                                  </p:stCondLst>
                                  <p:childTnLst>
                                    <p:animEffect transition="out" filter="randombar(horizontal)">
                                      <p:cBhvr>
                                        <p:cTn id="29" dur="500"/>
                                        <p:tgtEl>
                                          <p:spTgt spid="17"/>
                                        </p:tgtEl>
                                      </p:cBhvr>
                                    </p:animEffect>
                                    <p:set>
                                      <p:cBhvr>
                                        <p:cTn id="30" dur="1" fill="hold">
                                          <p:stCondLst>
                                            <p:cond delay="499"/>
                                          </p:stCondLst>
                                        </p:cTn>
                                        <p:tgtEl>
                                          <p:spTgt spid="17"/>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randombar(horizontal)">
                                      <p:cBhvr>
                                        <p:cTn id="35" dur="500"/>
                                        <p:tgtEl>
                                          <p:spTgt spid="6"/>
                                        </p:tgtEl>
                                      </p:cBhvr>
                                    </p:animEffect>
                                  </p:childTnLst>
                                </p:cTn>
                              </p:par>
                              <p:par>
                                <p:cTn id="36" presetID="14" presetClass="entr" presetSubtype="10" fill="hold" grpId="0"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randombar(horizontal)">
                                      <p:cBhvr>
                                        <p:cTn id="38" dur="5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xit" presetSubtype="10" fill="hold" nodeType="clickEffect">
                                  <p:stCondLst>
                                    <p:cond delay="0"/>
                                  </p:stCondLst>
                                  <p:childTnLst>
                                    <p:animEffect transition="out" filter="randombar(horizontal)">
                                      <p:cBhvr>
                                        <p:cTn id="42" dur="500"/>
                                        <p:tgtEl>
                                          <p:spTgt spid="6"/>
                                        </p:tgtEl>
                                      </p:cBhvr>
                                    </p:animEffect>
                                    <p:set>
                                      <p:cBhvr>
                                        <p:cTn id="43" dur="1" fill="hold">
                                          <p:stCondLst>
                                            <p:cond delay="499"/>
                                          </p:stCondLst>
                                        </p:cTn>
                                        <p:tgtEl>
                                          <p:spTgt spid="6"/>
                                        </p:tgtEl>
                                        <p:attrNameLst>
                                          <p:attrName>style.visibility</p:attrName>
                                        </p:attrNameLst>
                                      </p:cBhvr>
                                      <p:to>
                                        <p:strVal val="hidden"/>
                                      </p:to>
                                    </p:set>
                                  </p:childTnLst>
                                </p:cTn>
                              </p:par>
                              <p:par>
                                <p:cTn id="44" presetID="14" presetClass="exit" presetSubtype="10" fill="hold" grpId="1" nodeType="withEffect">
                                  <p:stCondLst>
                                    <p:cond delay="0"/>
                                  </p:stCondLst>
                                  <p:childTnLst>
                                    <p:animEffect transition="out" filter="randombar(horizontal)">
                                      <p:cBhvr>
                                        <p:cTn id="45" dur="500"/>
                                        <p:tgtEl>
                                          <p:spTgt spid="9"/>
                                        </p:tgtEl>
                                      </p:cBhvr>
                                    </p:animEffect>
                                    <p:set>
                                      <p:cBhvr>
                                        <p:cTn id="46" dur="1" fill="hold">
                                          <p:stCondLst>
                                            <p:cond delay="499"/>
                                          </p:stCondLst>
                                        </p:cTn>
                                        <p:tgtEl>
                                          <p:spTgt spid="9"/>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randombar(horizontal)">
                                      <p:cBhvr>
                                        <p:cTn id="51" dur="500"/>
                                        <p:tgtEl>
                                          <p:spTgt spid="12"/>
                                        </p:tgtEl>
                                      </p:cBhvr>
                                    </p:animEffect>
                                  </p:childTnLst>
                                </p:cTn>
                              </p:par>
                              <p:par>
                                <p:cTn id="52" presetID="14" presetClass="entr" presetSubtype="10" fill="hold" nodeType="with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randombar(horizontal)">
                                      <p:cBhvr>
                                        <p:cTn id="54" dur="500"/>
                                        <p:tgtEl>
                                          <p:spTgt spid="8"/>
                                        </p:tgtEl>
                                      </p:cBhvr>
                                    </p:animEffect>
                                  </p:childTnLst>
                                </p:cTn>
                              </p:par>
                            </p:childTnLst>
                          </p:cTn>
                        </p:par>
                      </p:childTnLst>
                    </p:cTn>
                  </p:par>
                  <p:par>
                    <p:cTn id="55" fill="hold">
                      <p:stCondLst>
                        <p:cond delay="indefinite"/>
                      </p:stCondLst>
                      <p:childTnLst>
                        <p:par>
                          <p:cTn id="56" fill="hold">
                            <p:stCondLst>
                              <p:cond delay="0"/>
                            </p:stCondLst>
                            <p:childTnLst>
                              <p:par>
                                <p:cTn id="57" presetID="14" presetClass="exit" presetSubtype="10" fill="hold" grpId="1" nodeType="clickEffect">
                                  <p:stCondLst>
                                    <p:cond delay="0"/>
                                  </p:stCondLst>
                                  <p:childTnLst>
                                    <p:animEffect transition="out" filter="randombar(horizontal)">
                                      <p:cBhvr>
                                        <p:cTn id="58" dur="500"/>
                                        <p:tgtEl>
                                          <p:spTgt spid="12"/>
                                        </p:tgtEl>
                                      </p:cBhvr>
                                    </p:animEffect>
                                    <p:set>
                                      <p:cBhvr>
                                        <p:cTn id="59" dur="1" fill="hold">
                                          <p:stCondLst>
                                            <p:cond delay="499"/>
                                          </p:stCondLst>
                                        </p:cTn>
                                        <p:tgtEl>
                                          <p:spTgt spid="12"/>
                                        </p:tgtEl>
                                        <p:attrNameLst>
                                          <p:attrName>style.visibility</p:attrName>
                                        </p:attrNameLst>
                                      </p:cBhvr>
                                      <p:to>
                                        <p:strVal val="hidden"/>
                                      </p:to>
                                    </p:set>
                                  </p:childTnLst>
                                </p:cTn>
                              </p:par>
                              <p:par>
                                <p:cTn id="60" presetID="14" presetClass="exit" presetSubtype="10" fill="hold" nodeType="withEffect">
                                  <p:stCondLst>
                                    <p:cond delay="0"/>
                                  </p:stCondLst>
                                  <p:childTnLst>
                                    <p:animEffect transition="out" filter="randombar(horizontal)">
                                      <p:cBhvr>
                                        <p:cTn id="61" dur="500"/>
                                        <p:tgtEl>
                                          <p:spTgt spid="8"/>
                                        </p:tgtEl>
                                      </p:cBhvr>
                                    </p:animEffect>
                                    <p:set>
                                      <p:cBhvr>
                                        <p:cTn id="62" dur="1" fill="hold">
                                          <p:stCondLst>
                                            <p:cond delay="499"/>
                                          </p:stCondLst>
                                        </p:cTn>
                                        <p:tgtEl>
                                          <p:spTgt spid="8"/>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randombar(horizontal)">
                                      <p:cBhvr>
                                        <p:cTn id="67" dur="500"/>
                                        <p:tgtEl>
                                          <p:spTgt spid="15"/>
                                        </p:tgtEl>
                                      </p:cBhvr>
                                    </p:animEffect>
                                  </p:childTnLst>
                                </p:cTn>
                              </p:par>
                              <p:par>
                                <p:cTn id="68" presetID="14" presetClass="entr" presetSubtype="10" fill="hold" nodeType="with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randombar(horizontal)">
                                      <p:cBhvr>
                                        <p:cTn id="70" dur="500"/>
                                        <p:tgtEl>
                                          <p:spTgt spid="11"/>
                                        </p:tgtEl>
                                      </p:cBhvr>
                                    </p:animEffect>
                                  </p:childTnLst>
                                </p:cTn>
                              </p:par>
                            </p:childTnLst>
                          </p:cTn>
                        </p:par>
                      </p:childTnLst>
                    </p:cTn>
                  </p:par>
                  <p:par>
                    <p:cTn id="71" fill="hold">
                      <p:stCondLst>
                        <p:cond delay="indefinite"/>
                      </p:stCondLst>
                      <p:childTnLst>
                        <p:par>
                          <p:cTn id="72" fill="hold">
                            <p:stCondLst>
                              <p:cond delay="0"/>
                            </p:stCondLst>
                            <p:childTnLst>
                              <p:par>
                                <p:cTn id="73" presetID="14" presetClass="exit" presetSubtype="10" fill="hold" grpId="1" nodeType="clickEffect">
                                  <p:stCondLst>
                                    <p:cond delay="0"/>
                                  </p:stCondLst>
                                  <p:childTnLst>
                                    <p:animEffect transition="out" filter="randombar(horizontal)">
                                      <p:cBhvr>
                                        <p:cTn id="74" dur="500"/>
                                        <p:tgtEl>
                                          <p:spTgt spid="15"/>
                                        </p:tgtEl>
                                      </p:cBhvr>
                                    </p:animEffect>
                                    <p:set>
                                      <p:cBhvr>
                                        <p:cTn id="75" dur="1" fill="hold">
                                          <p:stCondLst>
                                            <p:cond delay="499"/>
                                          </p:stCondLst>
                                        </p:cTn>
                                        <p:tgtEl>
                                          <p:spTgt spid="15"/>
                                        </p:tgtEl>
                                        <p:attrNameLst>
                                          <p:attrName>style.visibility</p:attrName>
                                        </p:attrNameLst>
                                      </p:cBhvr>
                                      <p:to>
                                        <p:strVal val="hidden"/>
                                      </p:to>
                                    </p:set>
                                  </p:childTnLst>
                                </p:cTn>
                              </p:par>
                              <p:par>
                                <p:cTn id="76" presetID="14" presetClass="exit" presetSubtype="10" fill="hold" nodeType="withEffect">
                                  <p:stCondLst>
                                    <p:cond delay="0"/>
                                  </p:stCondLst>
                                  <p:childTnLst>
                                    <p:animEffect transition="out" filter="randombar(horizontal)">
                                      <p:cBhvr>
                                        <p:cTn id="77" dur="500"/>
                                        <p:tgtEl>
                                          <p:spTgt spid="11"/>
                                        </p:tgtEl>
                                      </p:cBhvr>
                                    </p:animEffect>
                                    <p:set>
                                      <p:cBhvr>
                                        <p:cTn id="78" dur="1" fill="hold">
                                          <p:stCondLst>
                                            <p:cond delay="499"/>
                                          </p:stCondLst>
                                        </p:cTn>
                                        <p:tgtEl>
                                          <p:spTgt spid="11"/>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4" presetClass="entr" presetSubtype="10" fill="hold" grpId="0" nodeType="clickEffect">
                                  <p:stCondLst>
                                    <p:cond delay="0"/>
                                  </p:stCondLst>
                                  <p:childTnLst>
                                    <p:set>
                                      <p:cBhvr>
                                        <p:cTn id="82" dur="1" fill="hold">
                                          <p:stCondLst>
                                            <p:cond delay="0"/>
                                          </p:stCondLst>
                                        </p:cTn>
                                        <p:tgtEl>
                                          <p:spTgt spid="18"/>
                                        </p:tgtEl>
                                        <p:attrNameLst>
                                          <p:attrName>style.visibility</p:attrName>
                                        </p:attrNameLst>
                                      </p:cBhvr>
                                      <p:to>
                                        <p:strVal val="visible"/>
                                      </p:to>
                                    </p:set>
                                    <p:animEffect transition="in" filter="randombar(horizontal)">
                                      <p:cBhvr>
                                        <p:cTn id="83" dur="500"/>
                                        <p:tgtEl>
                                          <p:spTgt spid="18"/>
                                        </p:tgtEl>
                                      </p:cBhvr>
                                    </p:animEffect>
                                  </p:childTnLst>
                                </p:cTn>
                              </p:par>
                              <p:par>
                                <p:cTn id="84" presetID="14" presetClass="entr" presetSubtype="10" fill="hold" nodeType="withEffect">
                                  <p:stCondLst>
                                    <p:cond delay="0"/>
                                  </p:stCondLst>
                                  <p:childTnLst>
                                    <p:set>
                                      <p:cBhvr>
                                        <p:cTn id="85" dur="1" fill="hold">
                                          <p:stCondLst>
                                            <p:cond delay="0"/>
                                          </p:stCondLst>
                                        </p:cTn>
                                        <p:tgtEl>
                                          <p:spTgt spid="14"/>
                                        </p:tgtEl>
                                        <p:attrNameLst>
                                          <p:attrName>style.visibility</p:attrName>
                                        </p:attrNameLst>
                                      </p:cBhvr>
                                      <p:to>
                                        <p:strVal val="visible"/>
                                      </p:to>
                                    </p:set>
                                    <p:animEffect transition="in" filter="randombar(horizontal)">
                                      <p:cBhvr>
                                        <p:cTn id="8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7" grpId="1"/>
      <p:bldP spid="9" grpId="0"/>
      <p:bldP spid="9" grpId="1"/>
      <p:bldP spid="12" grpId="0"/>
      <p:bldP spid="12" grpId="1"/>
      <p:bldP spid="15" grpId="0"/>
      <p:bldP spid="15" grpId="1"/>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9">
            <a:extLst>
              <a:ext uri="{FF2B5EF4-FFF2-40B4-BE49-F238E27FC236}">
                <a16:creationId xmlns:a16="http://schemas.microsoft.com/office/drawing/2014/main" id="{D825E863-2878-4BC0-A5EF-2B9A721C8653}"/>
              </a:ext>
            </a:extLst>
          </p:cNvPr>
          <p:cNvSpPr txBox="1">
            <a:spLocks/>
          </p:cNvSpPr>
          <p:nvPr/>
        </p:nvSpPr>
        <p:spPr>
          <a:xfrm>
            <a:off x="1128486" y="306653"/>
            <a:ext cx="2659742" cy="50846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r>
              <a:rPr lang="en-US" sz="2400" cap="none" dirty="0">
                <a:solidFill>
                  <a:schemeClr val="bg1"/>
                </a:solidFill>
                <a:latin typeface="Times New Roman" panose="02020603050405020304" pitchFamily="18" charset="0"/>
                <a:cs typeface="Times New Roman" panose="02020603050405020304" pitchFamily="18" charset="0"/>
              </a:rPr>
              <a:t>4. </a:t>
            </a:r>
            <a:r>
              <a:rPr lang="en-US" sz="2400" cap="none" dirty="0" err="1">
                <a:solidFill>
                  <a:schemeClr val="bg1"/>
                </a:solidFill>
                <a:latin typeface="Times New Roman" panose="02020603050405020304" pitchFamily="18" charset="0"/>
                <a:cs typeface="Times New Roman" panose="02020603050405020304" pitchFamily="18" charset="0"/>
              </a:rPr>
              <a:t>Quản</a:t>
            </a:r>
            <a:r>
              <a:rPr lang="en-US" sz="2400" cap="none" dirty="0">
                <a:solidFill>
                  <a:schemeClr val="bg1"/>
                </a:solidFill>
                <a:latin typeface="Times New Roman" panose="02020603050405020304" pitchFamily="18" charset="0"/>
                <a:cs typeface="Times New Roman" panose="02020603050405020304" pitchFamily="18" charset="0"/>
              </a:rPr>
              <a:t> </a:t>
            </a:r>
            <a:r>
              <a:rPr lang="en-US" sz="2400" cap="none" dirty="0" err="1">
                <a:solidFill>
                  <a:schemeClr val="bg1"/>
                </a:solidFill>
                <a:latin typeface="Times New Roman" panose="02020603050405020304" pitchFamily="18" charset="0"/>
                <a:cs typeface="Times New Roman" panose="02020603050405020304" pitchFamily="18" charset="0"/>
              </a:rPr>
              <a:t>lý</a:t>
            </a:r>
            <a:r>
              <a:rPr lang="en-US" sz="2400" cap="none" dirty="0">
                <a:solidFill>
                  <a:schemeClr val="bg1"/>
                </a:solidFill>
                <a:latin typeface="Times New Roman" panose="02020603050405020304" pitchFamily="18" charset="0"/>
                <a:cs typeface="Times New Roman" panose="02020603050405020304" pitchFamily="18" charset="0"/>
              </a:rPr>
              <a:t> </a:t>
            </a:r>
            <a:r>
              <a:rPr lang="en-US" sz="2400" cap="none" dirty="0" err="1">
                <a:solidFill>
                  <a:schemeClr val="bg1"/>
                </a:solidFill>
                <a:latin typeface="Times New Roman" panose="02020603050405020304" pitchFamily="18" charset="0"/>
                <a:cs typeface="Times New Roman" panose="02020603050405020304" pitchFamily="18" charset="0"/>
              </a:rPr>
              <a:t>lớp</a:t>
            </a:r>
            <a:r>
              <a:rPr lang="en-US" sz="2400" cap="none" dirty="0">
                <a:solidFill>
                  <a:schemeClr val="bg1"/>
                </a:solidFill>
                <a:latin typeface="Times New Roman" panose="02020603050405020304" pitchFamily="18" charset="0"/>
                <a:cs typeface="Times New Roman" panose="02020603050405020304" pitchFamily="18" charset="0"/>
              </a:rPr>
              <a:t> </a:t>
            </a:r>
            <a:r>
              <a:rPr lang="en-US" sz="2400" cap="none" dirty="0" err="1">
                <a:solidFill>
                  <a:schemeClr val="bg1"/>
                </a:solidFill>
                <a:latin typeface="Times New Roman" panose="02020603050405020304" pitchFamily="18" charset="0"/>
                <a:cs typeface="Times New Roman" panose="02020603050405020304" pitchFamily="18" charset="0"/>
              </a:rPr>
              <a:t>học</a:t>
            </a:r>
            <a:endParaRPr lang="vi-VN" sz="2400" cap="none" dirty="0">
              <a:solidFill>
                <a:schemeClr val="bg1"/>
              </a:solidFill>
              <a:latin typeface="Times New Roman" panose="02020603050405020304" pitchFamily="18" charset="0"/>
              <a:cs typeface="Times New Roman" panose="02020603050405020304" pitchFamily="18" charset="0"/>
            </a:endParaRPr>
          </a:p>
        </p:txBody>
      </p:sp>
      <p:sp>
        <p:nvSpPr>
          <p:cNvPr id="17" name="Title 9">
            <a:extLst>
              <a:ext uri="{FF2B5EF4-FFF2-40B4-BE49-F238E27FC236}">
                <a16:creationId xmlns:a16="http://schemas.microsoft.com/office/drawing/2014/main" id="{2F32E3DE-53D3-43C2-8587-FD5830E375E8}"/>
              </a:ext>
            </a:extLst>
          </p:cNvPr>
          <p:cNvSpPr txBox="1">
            <a:spLocks/>
          </p:cNvSpPr>
          <p:nvPr/>
        </p:nvSpPr>
        <p:spPr>
          <a:xfrm>
            <a:off x="988142" y="5568584"/>
            <a:ext cx="10075372" cy="15809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pPr algn="just">
              <a:lnSpc>
                <a:spcPct val="100000"/>
              </a:lnSpc>
              <a:spcBef>
                <a:spcPts val="600"/>
              </a:spcBef>
              <a:spcAft>
                <a:spcPts val="600"/>
              </a:spcAft>
            </a:pPr>
            <a:r>
              <a:rPr lang="vi-VN" sz="2000" cap="none" dirty="0">
                <a:solidFill>
                  <a:schemeClr val="bg1"/>
                </a:solidFill>
                <a:latin typeface="Times New Roman" panose="02020603050405020304" pitchFamily="18" charset="0"/>
                <a:cs typeface="Times New Roman" panose="02020603050405020304" pitchFamily="18" charset="0"/>
              </a:rPr>
              <a:t>Trang quản lớp học sẽ hiển thị các lớp học có trong trung tâm, có thể thực hiện các chức năng thêm, sửa, xóa, lọc tìm kiếm kết quả và sắp xếp lớp học theo tên lớp và trạng thái.</a:t>
            </a:r>
            <a:endParaRPr lang="en-US" sz="2000" cap="none" dirty="0">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B052B85-A16A-45ED-86E5-5C4F7383C0E9}"/>
              </a:ext>
            </a:extLst>
          </p:cNvPr>
          <p:cNvPicPr>
            <a:picLocks noChangeAspect="1"/>
          </p:cNvPicPr>
          <p:nvPr/>
        </p:nvPicPr>
        <p:blipFill>
          <a:blip r:embed="rId2"/>
          <a:stretch>
            <a:fillRect/>
          </a:stretch>
        </p:blipFill>
        <p:spPr>
          <a:xfrm>
            <a:off x="988142" y="815114"/>
            <a:ext cx="10075372" cy="5035484"/>
          </a:xfrm>
          <a:prstGeom prst="rect">
            <a:avLst/>
          </a:prstGeom>
        </p:spPr>
      </p:pic>
      <p:pic>
        <p:nvPicPr>
          <p:cNvPr id="6" name="Picture 5">
            <a:extLst>
              <a:ext uri="{FF2B5EF4-FFF2-40B4-BE49-F238E27FC236}">
                <a16:creationId xmlns:a16="http://schemas.microsoft.com/office/drawing/2014/main" id="{39BD0691-B1BD-4A72-943F-5D89AAC0BBD1}"/>
              </a:ext>
            </a:extLst>
          </p:cNvPr>
          <p:cNvPicPr>
            <a:picLocks noChangeAspect="1"/>
          </p:cNvPicPr>
          <p:nvPr/>
        </p:nvPicPr>
        <p:blipFill>
          <a:blip r:embed="rId3"/>
          <a:stretch>
            <a:fillRect/>
          </a:stretch>
        </p:blipFill>
        <p:spPr>
          <a:xfrm>
            <a:off x="988142" y="815114"/>
            <a:ext cx="10599174" cy="5229548"/>
          </a:xfrm>
          <a:prstGeom prst="rect">
            <a:avLst/>
          </a:prstGeom>
        </p:spPr>
      </p:pic>
      <p:sp>
        <p:nvSpPr>
          <p:cNvPr id="9" name="Text Placeholder 5">
            <a:extLst>
              <a:ext uri="{FF2B5EF4-FFF2-40B4-BE49-F238E27FC236}">
                <a16:creationId xmlns:a16="http://schemas.microsoft.com/office/drawing/2014/main" id="{6FB4419E-C885-4F19-A455-0ABB26D3D885}"/>
              </a:ext>
            </a:extLst>
          </p:cNvPr>
          <p:cNvSpPr txBox="1">
            <a:spLocks/>
          </p:cNvSpPr>
          <p:nvPr/>
        </p:nvSpPr>
        <p:spPr>
          <a:xfrm>
            <a:off x="4016038" y="6165363"/>
            <a:ext cx="4159924" cy="47534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vi-VN">
                <a:solidFill>
                  <a:schemeClr val="bg1"/>
                </a:solidFill>
                <a:latin typeface="+mj-lt"/>
              </a:rPr>
              <a:t>Đây là modal thêm lớp học</a:t>
            </a:r>
            <a:endParaRPr lang="vi-VN" dirty="0">
              <a:solidFill>
                <a:schemeClr val="bg1"/>
              </a:solidFill>
              <a:latin typeface="+mj-lt"/>
            </a:endParaRPr>
          </a:p>
        </p:txBody>
      </p:sp>
      <p:pic>
        <p:nvPicPr>
          <p:cNvPr id="8" name="Picture 7">
            <a:extLst>
              <a:ext uri="{FF2B5EF4-FFF2-40B4-BE49-F238E27FC236}">
                <a16:creationId xmlns:a16="http://schemas.microsoft.com/office/drawing/2014/main" id="{7D4C20C2-C9E2-44CB-9B51-80C0528A2541}"/>
              </a:ext>
            </a:extLst>
          </p:cNvPr>
          <p:cNvPicPr>
            <a:picLocks noChangeAspect="1"/>
          </p:cNvPicPr>
          <p:nvPr/>
        </p:nvPicPr>
        <p:blipFill>
          <a:blip r:embed="rId4"/>
          <a:stretch>
            <a:fillRect/>
          </a:stretch>
        </p:blipFill>
        <p:spPr>
          <a:xfrm>
            <a:off x="988142" y="747687"/>
            <a:ext cx="10923170" cy="5357326"/>
          </a:xfrm>
          <a:prstGeom prst="rect">
            <a:avLst/>
          </a:prstGeom>
        </p:spPr>
      </p:pic>
      <p:sp>
        <p:nvSpPr>
          <p:cNvPr id="12" name="Text Placeholder 5">
            <a:extLst>
              <a:ext uri="{FF2B5EF4-FFF2-40B4-BE49-F238E27FC236}">
                <a16:creationId xmlns:a16="http://schemas.microsoft.com/office/drawing/2014/main" id="{81C3C8E9-7709-4FF7-AB4C-AF142CA42043}"/>
              </a:ext>
            </a:extLst>
          </p:cNvPr>
          <p:cNvSpPr txBox="1">
            <a:spLocks/>
          </p:cNvSpPr>
          <p:nvPr/>
        </p:nvSpPr>
        <p:spPr>
          <a:xfrm>
            <a:off x="4207767" y="6182107"/>
            <a:ext cx="4159924" cy="47534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vi-VN">
                <a:solidFill>
                  <a:schemeClr val="bg1"/>
                </a:solidFill>
                <a:latin typeface="+mj-lt"/>
              </a:rPr>
              <a:t>Đây là modal sửa lớp học</a:t>
            </a:r>
            <a:endParaRPr lang="vi-VN" dirty="0">
              <a:solidFill>
                <a:schemeClr val="bg1"/>
              </a:solidFill>
              <a:latin typeface="+mj-lt"/>
            </a:endParaRPr>
          </a:p>
        </p:txBody>
      </p:sp>
      <p:pic>
        <p:nvPicPr>
          <p:cNvPr id="11" name="Picture 10">
            <a:extLst>
              <a:ext uri="{FF2B5EF4-FFF2-40B4-BE49-F238E27FC236}">
                <a16:creationId xmlns:a16="http://schemas.microsoft.com/office/drawing/2014/main" id="{DE27337F-C4D9-4D23-B8F5-55226EFAAEFB}"/>
              </a:ext>
            </a:extLst>
          </p:cNvPr>
          <p:cNvPicPr>
            <a:picLocks noChangeAspect="1"/>
          </p:cNvPicPr>
          <p:nvPr/>
        </p:nvPicPr>
        <p:blipFill>
          <a:blip r:embed="rId5"/>
          <a:stretch>
            <a:fillRect/>
          </a:stretch>
        </p:blipFill>
        <p:spPr>
          <a:xfrm>
            <a:off x="988142" y="786132"/>
            <a:ext cx="10599175" cy="5256754"/>
          </a:xfrm>
          <a:prstGeom prst="rect">
            <a:avLst/>
          </a:prstGeom>
        </p:spPr>
      </p:pic>
      <p:sp>
        <p:nvSpPr>
          <p:cNvPr id="15" name="Text Placeholder 5">
            <a:extLst>
              <a:ext uri="{FF2B5EF4-FFF2-40B4-BE49-F238E27FC236}">
                <a16:creationId xmlns:a16="http://schemas.microsoft.com/office/drawing/2014/main" id="{4563C8D0-D5B8-4136-B680-D10A4908632E}"/>
              </a:ext>
            </a:extLst>
          </p:cNvPr>
          <p:cNvSpPr txBox="1">
            <a:spLocks/>
          </p:cNvSpPr>
          <p:nvPr/>
        </p:nvSpPr>
        <p:spPr>
          <a:xfrm>
            <a:off x="4064760" y="6198851"/>
            <a:ext cx="4159924" cy="47534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vi-VN">
                <a:solidFill>
                  <a:schemeClr val="bg1"/>
                </a:solidFill>
                <a:latin typeface="+mj-lt"/>
              </a:rPr>
              <a:t>Đây là modal xóa lớp học</a:t>
            </a:r>
            <a:endParaRPr lang="vi-VN" dirty="0">
              <a:solidFill>
                <a:schemeClr val="bg1"/>
              </a:solidFill>
              <a:latin typeface="+mj-lt"/>
            </a:endParaRPr>
          </a:p>
        </p:txBody>
      </p:sp>
      <p:pic>
        <p:nvPicPr>
          <p:cNvPr id="14" name="Picture 13">
            <a:extLst>
              <a:ext uri="{FF2B5EF4-FFF2-40B4-BE49-F238E27FC236}">
                <a16:creationId xmlns:a16="http://schemas.microsoft.com/office/drawing/2014/main" id="{272B25FE-9D4E-4D90-BAC7-1F33F2CCD084}"/>
              </a:ext>
            </a:extLst>
          </p:cNvPr>
          <p:cNvPicPr>
            <a:picLocks noChangeAspect="1"/>
          </p:cNvPicPr>
          <p:nvPr/>
        </p:nvPicPr>
        <p:blipFill>
          <a:blip r:embed="rId6"/>
          <a:stretch>
            <a:fillRect/>
          </a:stretch>
        </p:blipFill>
        <p:spPr>
          <a:xfrm>
            <a:off x="1039086" y="784356"/>
            <a:ext cx="10710227" cy="5260750"/>
          </a:xfrm>
          <a:prstGeom prst="rect">
            <a:avLst/>
          </a:prstGeom>
        </p:spPr>
      </p:pic>
      <p:sp>
        <p:nvSpPr>
          <p:cNvPr id="18" name="Text Placeholder 5">
            <a:extLst>
              <a:ext uri="{FF2B5EF4-FFF2-40B4-BE49-F238E27FC236}">
                <a16:creationId xmlns:a16="http://schemas.microsoft.com/office/drawing/2014/main" id="{F23A4551-53BB-4562-BB7E-E2FF8A58D731}"/>
              </a:ext>
            </a:extLst>
          </p:cNvPr>
          <p:cNvSpPr txBox="1">
            <a:spLocks/>
          </p:cNvSpPr>
          <p:nvPr/>
        </p:nvSpPr>
        <p:spPr>
          <a:xfrm>
            <a:off x="4330773" y="6103236"/>
            <a:ext cx="3390109" cy="47534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SzPct val="125000"/>
              <a:buFont typeface="Arial" panose="020B0604020202020204" pitchFamily="34" charset="0"/>
              <a:buNone/>
              <a:defRPr sz="2400" b="0" kern="1200" cap="all" baseline="0">
                <a:solidFill>
                  <a:schemeClr val="tx1"/>
                </a:solidFill>
                <a:effectLst>
                  <a:outerShdw blurRad="152400" dist="38100" dir="2700000" algn="tl">
                    <a:srgbClr val="000000">
                      <a:alpha val="36000"/>
                    </a:srgbClr>
                  </a:outerShdw>
                </a:effectLst>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2000" b="1" kern="1200">
                <a:solidFill>
                  <a:schemeClr val="tx1"/>
                </a:solidFill>
                <a:effectLst>
                  <a:outerShdw blurRad="152400" dist="38100" dir="2700000" algn="tl">
                    <a:srgbClr val="000000">
                      <a:alpha val="36000"/>
                    </a:srgbClr>
                  </a:outerShdw>
                </a:effectLst>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800" b="1" kern="1200">
                <a:solidFill>
                  <a:schemeClr val="tx1"/>
                </a:solidFill>
                <a:effectLst>
                  <a:outerShdw blurRad="152400" dist="38100" dir="2700000" algn="tl">
                    <a:srgbClr val="000000">
                      <a:alpha val="36000"/>
                    </a:srgbClr>
                  </a:outerShdw>
                </a:effectLst>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effectLst>
                  <a:outerShdw blurRad="152400" dist="38100" dir="2700000" algn="tl">
                    <a:srgbClr val="000000">
                      <a:alpha val="36000"/>
                    </a:srgbClr>
                  </a:outerShdw>
                </a:effectLst>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effectLst>
                  <a:outerShdw blurRad="152400" dist="38100" dir="2700000" algn="tl">
                    <a:srgbClr val="000000">
                      <a:alpha val="36000"/>
                    </a:srgbClr>
                  </a:outerShdw>
                </a:effectLst>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9pPr>
          </a:lstStyle>
          <a:p>
            <a:r>
              <a:rPr lang="vi-VN" cap="none">
                <a:solidFill>
                  <a:schemeClr val="bg1"/>
                </a:solidFill>
                <a:latin typeface="+mj-lt"/>
              </a:rPr>
              <a:t>Kết quả sau khi tìm kiếm</a:t>
            </a:r>
            <a:endParaRPr lang="vi-VN" cap="none" dirty="0">
              <a:solidFill>
                <a:schemeClr val="bg1"/>
              </a:solidFill>
              <a:latin typeface="+mj-lt"/>
            </a:endParaRPr>
          </a:p>
        </p:txBody>
      </p:sp>
    </p:spTree>
    <p:extLst>
      <p:ext uri="{BB962C8B-B14F-4D97-AF65-F5344CB8AC3E}">
        <p14:creationId xmlns:p14="http://schemas.microsoft.com/office/powerpoint/2010/main" val="4199878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p:cTn id="19" dur="500" fill="hold"/>
                                        <p:tgtEl>
                                          <p:spTgt spid="17"/>
                                        </p:tgtEl>
                                        <p:attrNameLst>
                                          <p:attrName>ppt_w</p:attrName>
                                        </p:attrNameLst>
                                      </p:cBhvr>
                                      <p:tavLst>
                                        <p:tav tm="0">
                                          <p:val>
                                            <p:fltVal val="0"/>
                                          </p:val>
                                        </p:tav>
                                        <p:tav tm="100000">
                                          <p:val>
                                            <p:strVal val="#ppt_w"/>
                                          </p:val>
                                        </p:tav>
                                      </p:tavLst>
                                    </p:anim>
                                    <p:anim calcmode="lin" valueType="num">
                                      <p:cBhvr>
                                        <p:cTn id="20" dur="500" fill="hold"/>
                                        <p:tgtEl>
                                          <p:spTgt spid="17"/>
                                        </p:tgtEl>
                                        <p:attrNameLst>
                                          <p:attrName>ppt_h</p:attrName>
                                        </p:attrNameLst>
                                      </p:cBhvr>
                                      <p:tavLst>
                                        <p:tav tm="0">
                                          <p:val>
                                            <p:fltVal val="0"/>
                                          </p:val>
                                        </p:tav>
                                        <p:tav tm="100000">
                                          <p:val>
                                            <p:strVal val="#ppt_h"/>
                                          </p:val>
                                        </p:tav>
                                      </p:tavLst>
                                    </p:anim>
                                    <p:animEffect transition="in" filter="fade">
                                      <p:cBhvr>
                                        <p:cTn id="21" dur="5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xit" presetSubtype="32" fill="hold" nodeType="clickEffect">
                                  <p:stCondLst>
                                    <p:cond delay="0"/>
                                  </p:stCondLst>
                                  <p:childTnLst>
                                    <p:anim calcmode="lin" valueType="num">
                                      <p:cBhvr>
                                        <p:cTn id="25" dur="500"/>
                                        <p:tgtEl>
                                          <p:spTgt spid="4"/>
                                        </p:tgtEl>
                                        <p:attrNameLst>
                                          <p:attrName>ppt_w</p:attrName>
                                        </p:attrNameLst>
                                      </p:cBhvr>
                                      <p:tavLst>
                                        <p:tav tm="0">
                                          <p:val>
                                            <p:strVal val="ppt_w"/>
                                          </p:val>
                                        </p:tav>
                                        <p:tav tm="100000">
                                          <p:val>
                                            <p:fltVal val="0"/>
                                          </p:val>
                                        </p:tav>
                                      </p:tavLst>
                                    </p:anim>
                                    <p:anim calcmode="lin" valueType="num">
                                      <p:cBhvr>
                                        <p:cTn id="26" dur="500"/>
                                        <p:tgtEl>
                                          <p:spTgt spid="4"/>
                                        </p:tgtEl>
                                        <p:attrNameLst>
                                          <p:attrName>ppt_h</p:attrName>
                                        </p:attrNameLst>
                                      </p:cBhvr>
                                      <p:tavLst>
                                        <p:tav tm="0">
                                          <p:val>
                                            <p:strVal val="ppt_h"/>
                                          </p:val>
                                        </p:tav>
                                        <p:tav tm="100000">
                                          <p:val>
                                            <p:fltVal val="0"/>
                                          </p:val>
                                        </p:tav>
                                      </p:tavLst>
                                    </p:anim>
                                    <p:animEffect transition="out" filter="fade">
                                      <p:cBhvr>
                                        <p:cTn id="27" dur="500"/>
                                        <p:tgtEl>
                                          <p:spTgt spid="4"/>
                                        </p:tgtEl>
                                      </p:cBhvr>
                                    </p:animEffect>
                                    <p:set>
                                      <p:cBhvr>
                                        <p:cTn id="28" dur="1" fill="hold">
                                          <p:stCondLst>
                                            <p:cond delay="499"/>
                                          </p:stCondLst>
                                        </p:cTn>
                                        <p:tgtEl>
                                          <p:spTgt spid="4"/>
                                        </p:tgtEl>
                                        <p:attrNameLst>
                                          <p:attrName>style.visibility</p:attrName>
                                        </p:attrNameLst>
                                      </p:cBhvr>
                                      <p:to>
                                        <p:strVal val="hidden"/>
                                      </p:to>
                                    </p:set>
                                  </p:childTnLst>
                                </p:cTn>
                              </p:par>
                              <p:par>
                                <p:cTn id="29" presetID="53" presetClass="exit" presetSubtype="32" fill="hold" grpId="1" nodeType="withEffect">
                                  <p:stCondLst>
                                    <p:cond delay="0"/>
                                  </p:stCondLst>
                                  <p:childTnLst>
                                    <p:anim calcmode="lin" valueType="num">
                                      <p:cBhvr>
                                        <p:cTn id="30" dur="500"/>
                                        <p:tgtEl>
                                          <p:spTgt spid="17"/>
                                        </p:tgtEl>
                                        <p:attrNameLst>
                                          <p:attrName>ppt_w</p:attrName>
                                        </p:attrNameLst>
                                      </p:cBhvr>
                                      <p:tavLst>
                                        <p:tav tm="0">
                                          <p:val>
                                            <p:strVal val="ppt_w"/>
                                          </p:val>
                                        </p:tav>
                                        <p:tav tm="100000">
                                          <p:val>
                                            <p:fltVal val="0"/>
                                          </p:val>
                                        </p:tav>
                                      </p:tavLst>
                                    </p:anim>
                                    <p:anim calcmode="lin" valueType="num">
                                      <p:cBhvr>
                                        <p:cTn id="31" dur="500"/>
                                        <p:tgtEl>
                                          <p:spTgt spid="17"/>
                                        </p:tgtEl>
                                        <p:attrNameLst>
                                          <p:attrName>ppt_h</p:attrName>
                                        </p:attrNameLst>
                                      </p:cBhvr>
                                      <p:tavLst>
                                        <p:tav tm="0">
                                          <p:val>
                                            <p:strVal val="ppt_h"/>
                                          </p:val>
                                        </p:tav>
                                        <p:tav tm="100000">
                                          <p:val>
                                            <p:fltVal val="0"/>
                                          </p:val>
                                        </p:tav>
                                      </p:tavLst>
                                    </p:anim>
                                    <p:animEffect transition="out" filter="fade">
                                      <p:cBhvr>
                                        <p:cTn id="32" dur="500"/>
                                        <p:tgtEl>
                                          <p:spTgt spid="17"/>
                                        </p:tgtEl>
                                      </p:cBhvr>
                                    </p:animEffect>
                                    <p:set>
                                      <p:cBhvr>
                                        <p:cTn id="33" dur="1" fill="hold">
                                          <p:stCondLst>
                                            <p:cond delay="499"/>
                                          </p:stCondLst>
                                        </p:cTn>
                                        <p:tgtEl>
                                          <p:spTgt spid="17"/>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1000"/>
                                        <p:tgtEl>
                                          <p:spTgt spid="9"/>
                                        </p:tgtEl>
                                      </p:cBhvr>
                                    </p:animEffect>
                                    <p:anim calcmode="lin" valueType="num">
                                      <p:cBhvr>
                                        <p:cTn id="39" dur="1000" fill="hold"/>
                                        <p:tgtEl>
                                          <p:spTgt spid="9"/>
                                        </p:tgtEl>
                                        <p:attrNameLst>
                                          <p:attrName>ppt_x</p:attrName>
                                        </p:attrNameLst>
                                      </p:cBhvr>
                                      <p:tavLst>
                                        <p:tav tm="0">
                                          <p:val>
                                            <p:strVal val="#ppt_x"/>
                                          </p:val>
                                        </p:tav>
                                        <p:tav tm="100000">
                                          <p:val>
                                            <p:strVal val="#ppt_x"/>
                                          </p:val>
                                        </p:tav>
                                      </p:tavLst>
                                    </p:anim>
                                    <p:anim calcmode="lin" valueType="num">
                                      <p:cBhvr>
                                        <p:cTn id="40" dur="1000" fill="hold"/>
                                        <p:tgtEl>
                                          <p:spTgt spid="9"/>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1000"/>
                                        <p:tgtEl>
                                          <p:spTgt spid="6"/>
                                        </p:tgtEl>
                                      </p:cBhvr>
                                    </p:animEffect>
                                    <p:anim calcmode="lin" valueType="num">
                                      <p:cBhvr>
                                        <p:cTn id="44" dur="1000" fill="hold"/>
                                        <p:tgtEl>
                                          <p:spTgt spid="6"/>
                                        </p:tgtEl>
                                        <p:attrNameLst>
                                          <p:attrName>ppt_x</p:attrName>
                                        </p:attrNameLst>
                                      </p:cBhvr>
                                      <p:tavLst>
                                        <p:tav tm="0">
                                          <p:val>
                                            <p:strVal val="#ppt_x"/>
                                          </p:val>
                                        </p:tav>
                                        <p:tav tm="100000">
                                          <p:val>
                                            <p:strVal val="#ppt_x"/>
                                          </p:val>
                                        </p:tav>
                                      </p:tavLst>
                                    </p:anim>
                                    <p:anim calcmode="lin" valueType="num">
                                      <p:cBhvr>
                                        <p:cTn id="4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xit" presetSubtype="0" fill="hold" grpId="1" nodeType="clickEffect">
                                  <p:stCondLst>
                                    <p:cond delay="0"/>
                                  </p:stCondLst>
                                  <p:childTnLst>
                                    <p:animEffect transition="out" filter="fade">
                                      <p:cBhvr>
                                        <p:cTn id="49" dur="1000"/>
                                        <p:tgtEl>
                                          <p:spTgt spid="9"/>
                                        </p:tgtEl>
                                      </p:cBhvr>
                                    </p:animEffect>
                                    <p:anim calcmode="lin" valueType="num">
                                      <p:cBhvr>
                                        <p:cTn id="50" dur="1000"/>
                                        <p:tgtEl>
                                          <p:spTgt spid="9"/>
                                        </p:tgtEl>
                                        <p:attrNameLst>
                                          <p:attrName>ppt_x</p:attrName>
                                        </p:attrNameLst>
                                      </p:cBhvr>
                                      <p:tavLst>
                                        <p:tav tm="0">
                                          <p:val>
                                            <p:strVal val="ppt_x"/>
                                          </p:val>
                                        </p:tav>
                                        <p:tav tm="100000">
                                          <p:val>
                                            <p:strVal val="ppt_x"/>
                                          </p:val>
                                        </p:tav>
                                      </p:tavLst>
                                    </p:anim>
                                    <p:anim calcmode="lin" valueType="num">
                                      <p:cBhvr>
                                        <p:cTn id="51" dur="1000"/>
                                        <p:tgtEl>
                                          <p:spTgt spid="9"/>
                                        </p:tgtEl>
                                        <p:attrNameLst>
                                          <p:attrName>ppt_y</p:attrName>
                                        </p:attrNameLst>
                                      </p:cBhvr>
                                      <p:tavLst>
                                        <p:tav tm="0">
                                          <p:val>
                                            <p:strVal val="ppt_y"/>
                                          </p:val>
                                        </p:tav>
                                        <p:tav tm="100000">
                                          <p:val>
                                            <p:strVal val="ppt_y+.1"/>
                                          </p:val>
                                        </p:tav>
                                      </p:tavLst>
                                    </p:anim>
                                    <p:set>
                                      <p:cBhvr>
                                        <p:cTn id="52" dur="1" fill="hold">
                                          <p:stCondLst>
                                            <p:cond delay="999"/>
                                          </p:stCondLst>
                                        </p:cTn>
                                        <p:tgtEl>
                                          <p:spTgt spid="9"/>
                                        </p:tgtEl>
                                        <p:attrNameLst>
                                          <p:attrName>style.visibility</p:attrName>
                                        </p:attrNameLst>
                                      </p:cBhvr>
                                      <p:to>
                                        <p:strVal val="hidden"/>
                                      </p:to>
                                    </p:set>
                                  </p:childTnLst>
                                </p:cTn>
                              </p:par>
                              <p:par>
                                <p:cTn id="53" presetID="42" presetClass="exit" presetSubtype="0" fill="hold" nodeType="withEffect">
                                  <p:stCondLst>
                                    <p:cond delay="0"/>
                                  </p:stCondLst>
                                  <p:childTnLst>
                                    <p:animEffect transition="out" filter="fade">
                                      <p:cBhvr>
                                        <p:cTn id="54" dur="1000"/>
                                        <p:tgtEl>
                                          <p:spTgt spid="6"/>
                                        </p:tgtEl>
                                      </p:cBhvr>
                                    </p:animEffect>
                                    <p:anim calcmode="lin" valueType="num">
                                      <p:cBhvr>
                                        <p:cTn id="55" dur="1000"/>
                                        <p:tgtEl>
                                          <p:spTgt spid="6"/>
                                        </p:tgtEl>
                                        <p:attrNameLst>
                                          <p:attrName>ppt_x</p:attrName>
                                        </p:attrNameLst>
                                      </p:cBhvr>
                                      <p:tavLst>
                                        <p:tav tm="0">
                                          <p:val>
                                            <p:strVal val="ppt_x"/>
                                          </p:val>
                                        </p:tav>
                                        <p:tav tm="100000">
                                          <p:val>
                                            <p:strVal val="ppt_x"/>
                                          </p:val>
                                        </p:tav>
                                      </p:tavLst>
                                    </p:anim>
                                    <p:anim calcmode="lin" valueType="num">
                                      <p:cBhvr>
                                        <p:cTn id="56" dur="1000"/>
                                        <p:tgtEl>
                                          <p:spTgt spid="6"/>
                                        </p:tgtEl>
                                        <p:attrNameLst>
                                          <p:attrName>ppt_y</p:attrName>
                                        </p:attrNameLst>
                                      </p:cBhvr>
                                      <p:tavLst>
                                        <p:tav tm="0">
                                          <p:val>
                                            <p:strVal val="ppt_y"/>
                                          </p:val>
                                        </p:tav>
                                        <p:tav tm="100000">
                                          <p:val>
                                            <p:strVal val="ppt_y+.1"/>
                                          </p:val>
                                        </p:tav>
                                      </p:tavLst>
                                    </p:anim>
                                    <p:set>
                                      <p:cBhvr>
                                        <p:cTn id="57" dur="1" fill="hold">
                                          <p:stCondLst>
                                            <p:cond delay="999"/>
                                          </p:stCondLst>
                                        </p:cTn>
                                        <p:tgtEl>
                                          <p:spTgt spid="6"/>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fade">
                                      <p:cBhvr>
                                        <p:cTn id="62" dur="1000"/>
                                        <p:tgtEl>
                                          <p:spTgt spid="12"/>
                                        </p:tgtEl>
                                      </p:cBhvr>
                                    </p:animEffect>
                                    <p:anim calcmode="lin" valueType="num">
                                      <p:cBhvr>
                                        <p:cTn id="63" dur="1000" fill="hold"/>
                                        <p:tgtEl>
                                          <p:spTgt spid="12"/>
                                        </p:tgtEl>
                                        <p:attrNameLst>
                                          <p:attrName>ppt_x</p:attrName>
                                        </p:attrNameLst>
                                      </p:cBhvr>
                                      <p:tavLst>
                                        <p:tav tm="0">
                                          <p:val>
                                            <p:strVal val="#ppt_x"/>
                                          </p:val>
                                        </p:tav>
                                        <p:tav tm="100000">
                                          <p:val>
                                            <p:strVal val="#ppt_x"/>
                                          </p:val>
                                        </p:tav>
                                      </p:tavLst>
                                    </p:anim>
                                    <p:anim calcmode="lin" valueType="num">
                                      <p:cBhvr>
                                        <p:cTn id="64" dur="1000" fill="hold"/>
                                        <p:tgtEl>
                                          <p:spTgt spid="12"/>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8"/>
                                        </p:tgtEl>
                                        <p:attrNameLst>
                                          <p:attrName>style.visibility</p:attrName>
                                        </p:attrNameLst>
                                      </p:cBhvr>
                                      <p:to>
                                        <p:strVal val="visible"/>
                                      </p:to>
                                    </p:set>
                                    <p:animEffect transition="in" filter="fade">
                                      <p:cBhvr>
                                        <p:cTn id="67" dur="1000"/>
                                        <p:tgtEl>
                                          <p:spTgt spid="8"/>
                                        </p:tgtEl>
                                      </p:cBhvr>
                                    </p:animEffect>
                                    <p:anim calcmode="lin" valueType="num">
                                      <p:cBhvr>
                                        <p:cTn id="68" dur="1000" fill="hold"/>
                                        <p:tgtEl>
                                          <p:spTgt spid="8"/>
                                        </p:tgtEl>
                                        <p:attrNameLst>
                                          <p:attrName>ppt_x</p:attrName>
                                        </p:attrNameLst>
                                      </p:cBhvr>
                                      <p:tavLst>
                                        <p:tav tm="0">
                                          <p:val>
                                            <p:strVal val="#ppt_x"/>
                                          </p:val>
                                        </p:tav>
                                        <p:tav tm="100000">
                                          <p:val>
                                            <p:strVal val="#ppt_x"/>
                                          </p:val>
                                        </p:tav>
                                      </p:tavLst>
                                    </p:anim>
                                    <p:anim calcmode="lin" valueType="num">
                                      <p:cBhvr>
                                        <p:cTn id="6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xit" presetSubtype="0" fill="hold" grpId="1" nodeType="clickEffect">
                                  <p:stCondLst>
                                    <p:cond delay="0"/>
                                  </p:stCondLst>
                                  <p:childTnLst>
                                    <p:animEffect transition="out" filter="fade">
                                      <p:cBhvr>
                                        <p:cTn id="73" dur="1000"/>
                                        <p:tgtEl>
                                          <p:spTgt spid="12"/>
                                        </p:tgtEl>
                                      </p:cBhvr>
                                    </p:animEffect>
                                    <p:anim calcmode="lin" valueType="num">
                                      <p:cBhvr>
                                        <p:cTn id="74" dur="1000"/>
                                        <p:tgtEl>
                                          <p:spTgt spid="12"/>
                                        </p:tgtEl>
                                        <p:attrNameLst>
                                          <p:attrName>ppt_x</p:attrName>
                                        </p:attrNameLst>
                                      </p:cBhvr>
                                      <p:tavLst>
                                        <p:tav tm="0">
                                          <p:val>
                                            <p:strVal val="ppt_x"/>
                                          </p:val>
                                        </p:tav>
                                        <p:tav tm="100000">
                                          <p:val>
                                            <p:strVal val="ppt_x"/>
                                          </p:val>
                                        </p:tav>
                                      </p:tavLst>
                                    </p:anim>
                                    <p:anim calcmode="lin" valueType="num">
                                      <p:cBhvr>
                                        <p:cTn id="75" dur="1000"/>
                                        <p:tgtEl>
                                          <p:spTgt spid="12"/>
                                        </p:tgtEl>
                                        <p:attrNameLst>
                                          <p:attrName>ppt_y</p:attrName>
                                        </p:attrNameLst>
                                      </p:cBhvr>
                                      <p:tavLst>
                                        <p:tav tm="0">
                                          <p:val>
                                            <p:strVal val="ppt_y"/>
                                          </p:val>
                                        </p:tav>
                                        <p:tav tm="100000">
                                          <p:val>
                                            <p:strVal val="ppt_y+.1"/>
                                          </p:val>
                                        </p:tav>
                                      </p:tavLst>
                                    </p:anim>
                                    <p:set>
                                      <p:cBhvr>
                                        <p:cTn id="76" dur="1" fill="hold">
                                          <p:stCondLst>
                                            <p:cond delay="999"/>
                                          </p:stCondLst>
                                        </p:cTn>
                                        <p:tgtEl>
                                          <p:spTgt spid="12"/>
                                        </p:tgtEl>
                                        <p:attrNameLst>
                                          <p:attrName>style.visibility</p:attrName>
                                        </p:attrNameLst>
                                      </p:cBhvr>
                                      <p:to>
                                        <p:strVal val="hidden"/>
                                      </p:to>
                                    </p:set>
                                  </p:childTnLst>
                                </p:cTn>
                              </p:par>
                              <p:par>
                                <p:cTn id="77" presetID="42" presetClass="exit" presetSubtype="0" fill="hold" nodeType="withEffect">
                                  <p:stCondLst>
                                    <p:cond delay="0"/>
                                  </p:stCondLst>
                                  <p:childTnLst>
                                    <p:animEffect transition="out" filter="fade">
                                      <p:cBhvr>
                                        <p:cTn id="78" dur="1000"/>
                                        <p:tgtEl>
                                          <p:spTgt spid="8"/>
                                        </p:tgtEl>
                                      </p:cBhvr>
                                    </p:animEffect>
                                    <p:anim calcmode="lin" valueType="num">
                                      <p:cBhvr>
                                        <p:cTn id="79" dur="1000"/>
                                        <p:tgtEl>
                                          <p:spTgt spid="8"/>
                                        </p:tgtEl>
                                        <p:attrNameLst>
                                          <p:attrName>ppt_x</p:attrName>
                                        </p:attrNameLst>
                                      </p:cBhvr>
                                      <p:tavLst>
                                        <p:tav tm="0">
                                          <p:val>
                                            <p:strVal val="ppt_x"/>
                                          </p:val>
                                        </p:tav>
                                        <p:tav tm="100000">
                                          <p:val>
                                            <p:strVal val="ppt_x"/>
                                          </p:val>
                                        </p:tav>
                                      </p:tavLst>
                                    </p:anim>
                                    <p:anim calcmode="lin" valueType="num">
                                      <p:cBhvr>
                                        <p:cTn id="80" dur="1000"/>
                                        <p:tgtEl>
                                          <p:spTgt spid="8"/>
                                        </p:tgtEl>
                                        <p:attrNameLst>
                                          <p:attrName>ppt_y</p:attrName>
                                        </p:attrNameLst>
                                      </p:cBhvr>
                                      <p:tavLst>
                                        <p:tav tm="0">
                                          <p:val>
                                            <p:strVal val="ppt_y"/>
                                          </p:val>
                                        </p:tav>
                                        <p:tav tm="100000">
                                          <p:val>
                                            <p:strVal val="ppt_y+.1"/>
                                          </p:val>
                                        </p:tav>
                                      </p:tavLst>
                                    </p:anim>
                                    <p:set>
                                      <p:cBhvr>
                                        <p:cTn id="81" dur="1" fill="hold">
                                          <p:stCondLst>
                                            <p:cond delay="999"/>
                                          </p:stCondLst>
                                        </p:cTn>
                                        <p:tgtEl>
                                          <p:spTgt spid="8"/>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42" presetClass="entr" presetSubtype="0" fill="hold" grpId="0" nodeType="clickEffect">
                                  <p:stCondLst>
                                    <p:cond delay="0"/>
                                  </p:stCondLst>
                                  <p:childTnLst>
                                    <p:set>
                                      <p:cBhvr>
                                        <p:cTn id="85" dur="1" fill="hold">
                                          <p:stCondLst>
                                            <p:cond delay="0"/>
                                          </p:stCondLst>
                                        </p:cTn>
                                        <p:tgtEl>
                                          <p:spTgt spid="15"/>
                                        </p:tgtEl>
                                        <p:attrNameLst>
                                          <p:attrName>style.visibility</p:attrName>
                                        </p:attrNameLst>
                                      </p:cBhvr>
                                      <p:to>
                                        <p:strVal val="visible"/>
                                      </p:to>
                                    </p:set>
                                    <p:animEffect transition="in" filter="fade">
                                      <p:cBhvr>
                                        <p:cTn id="86" dur="1000"/>
                                        <p:tgtEl>
                                          <p:spTgt spid="15"/>
                                        </p:tgtEl>
                                      </p:cBhvr>
                                    </p:animEffect>
                                    <p:anim calcmode="lin" valueType="num">
                                      <p:cBhvr>
                                        <p:cTn id="87" dur="1000" fill="hold"/>
                                        <p:tgtEl>
                                          <p:spTgt spid="15"/>
                                        </p:tgtEl>
                                        <p:attrNameLst>
                                          <p:attrName>ppt_x</p:attrName>
                                        </p:attrNameLst>
                                      </p:cBhvr>
                                      <p:tavLst>
                                        <p:tav tm="0">
                                          <p:val>
                                            <p:strVal val="#ppt_x"/>
                                          </p:val>
                                        </p:tav>
                                        <p:tav tm="100000">
                                          <p:val>
                                            <p:strVal val="#ppt_x"/>
                                          </p:val>
                                        </p:tav>
                                      </p:tavLst>
                                    </p:anim>
                                    <p:anim calcmode="lin" valueType="num">
                                      <p:cBhvr>
                                        <p:cTn id="88" dur="1000" fill="hold"/>
                                        <p:tgtEl>
                                          <p:spTgt spid="15"/>
                                        </p:tgtEl>
                                        <p:attrNameLst>
                                          <p:attrName>ppt_y</p:attrName>
                                        </p:attrNameLst>
                                      </p:cBhvr>
                                      <p:tavLst>
                                        <p:tav tm="0">
                                          <p:val>
                                            <p:strVal val="#ppt_y+.1"/>
                                          </p:val>
                                        </p:tav>
                                        <p:tav tm="100000">
                                          <p:val>
                                            <p:strVal val="#ppt_y"/>
                                          </p:val>
                                        </p:tav>
                                      </p:tavLst>
                                    </p:anim>
                                  </p:childTnLst>
                                </p:cTn>
                              </p:par>
                              <p:par>
                                <p:cTn id="89" presetID="42" presetClass="entr" presetSubtype="0" fill="hold" nodeType="withEffect">
                                  <p:stCondLst>
                                    <p:cond delay="0"/>
                                  </p:stCondLst>
                                  <p:childTnLst>
                                    <p:set>
                                      <p:cBhvr>
                                        <p:cTn id="90" dur="1" fill="hold">
                                          <p:stCondLst>
                                            <p:cond delay="0"/>
                                          </p:stCondLst>
                                        </p:cTn>
                                        <p:tgtEl>
                                          <p:spTgt spid="11"/>
                                        </p:tgtEl>
                                        <p:attrNameLst>
                                          <p:attrName>style.visibility</p:attrName>
                                        </p:attrNameLst>
                                      </p:cBhvr>
                                      <p:to>
                                        <p:strVal val="visible"/>
                                      </p:to>
                                    </p:set>
                                    <p:animEffect transition="in" filter="fade">
                                      <p:cBhvr>
                                        <p:cTn id="91" dur="1000"/>
                                        <p:tgtEl>
                                          <p:spTgt spid="11"/>
                                        </p:tgtEl>
                                      </p:cBhvr>
                                    </p:animEffect>
                                    <p:anim calcmode="lin" valueType="num">
                                      <p:cBhvr>
                                        <p:cTn id="92" dur="1000" fill="hold"/>
                                        <p:tgtEl>
                                          <p:spTgt spid="11"/>
                                        </p:tgtEl>
                                        <p:attrNameLst>
                                          <p:attrName>ppt_x</p:attrName>
                                        </p:attrNameLst>
                                      </p:cBhvr>
                                      <p:tavLst>
                                        <p:tav tm="0">
                                          <p:val>
                                            <p:strVal val="#ppt_x"/>
                                          </p:val>
                                        </p:tav>
                                        <p:tav tm="100000">
                                          <p:val>
                                            <p:strVal val="#ppt_x"/>
                                          </p:val>
                                        </p:tav>
                                      </p:tavLst>
                                    </p:anim>
                                    <p:anim calcmode="lin" valueType="num">
                                      <p:cBhvr>
                                        <p:cTn id="9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xit" presetSubtype="0" fill="hold" grpId="1" nodeType="clickEffect">
                                  <p:stCondLst>
                                    <p:cond delay="0"/>
                                  </p:stCondLst>
                                  <p:childTnLst>
                                    <p:animEffect transition="out" filter="fade">
                                      <p:cBhvr>
                                        <p:cTn id="97" dur="1000"/>
                                        <p:tgtEl>
                                          <p:spTgt spid="15"/>
                                        </p:tgtEl>
                                      </p:cBhvr>
                                    </p:animEffect>
                                    <p:anim calcmode="lin" valueType="num">
                                      <p:cBhvr>
                                        <p:cTn id="98" dur="1000"/>
                                        <p:tgtEl>
                                          <p:spTgt spid="15"/>
                                        </p:tgtEl>
                                        <p:attrNameLst>
                                          <p:attrName>ppt_x</p:attrName>
                                        </p:attrNameLst>
                                      </p:cBhvr>
                                      <p:tavLst>
                                        <p:tav tm="0">
                                          <p:val>
                                            <p:strVal val="ppt_x"/>
                                          </p:val>
                                        </p:tav>
                                        <p:tav tm="100000">
                                          <p:val>
                                            <p:strVal val="ppt_x"/>
                                          </p:val>
                                        </p:tav>
                                      </p:tavLst>
                                    </p:anim>
                                    <p:anim calcmode="lin" valueType="num">
                                      <p:cBhvr>
                                        <p:cTn id="99" dur="1000"/>
                                        <p:tgtEl>
                                          <p:spTgt spid="15"/>
                                        </p:tgtEl>
                                        <p:attrNameLst>
                                          <p:attrName>ppt_y</p:attrName>
                                        </p:attrNameLst>
                                      </p:cBhvr>
                                      <p:tavLst>
                                        <p:tav tm="0">
                                          <p:val>
                                            <p:strVal val="ppt_y"/>
                                          </p:val>
                                        </p:tav>
                                        <p:tav tm="100000">
                                          <p:val>
                                            <p:strVal val="ppt_y+.1"/>
                                          </p:val>
                                        </p:tav>
                                      </p:tavLst>
                                    </p:anim>
                                    <p:set>
                                      <p:cBhvr>
                                        <p:cTn id="100" dur="1" fill="hold">
                                          <p:stCondLst>
                                            <p:cond delay="999"/>
                                          </p:stCondLst>
                                        </p:cTn>
                                        <p:tgtEl>
                                          <p:spTgt spid="15"/>
                                        </p:tgtEl>
                                        <p:attrNameLst>
                                          <p:attrName>style.visibility</p:attrName>
                                        </p:attrNameLst>
                                      </p:cBhvr>
                                      <p:to>
                                        <p:strVal val="hidden"/>
                                      </p:to>
                                    </p:set>
                                  </p:childTnLst>
                                </p:cTn>
                              </p:par>
                              <p:par>
                                <p:cTn id="101" presetID="42" presetClass="exit" presetSubtype="0" fill="hold" nodeType="withEffect">
                                  <p:stCondLst>
                                    <p:cond delay="0"/>
                                  </p:stCondLst>
                                  <p:childTnLst>
                                    <p:animEffect transition="out" filter="fade">
                                      <p:cBhvr>
                                        <p:cTn id="102" dur="1000"/>
                                        <p:tgtEl>
                                          <p:spTgt spid="11"/>
                                        </p:tgtEl>
                                      </p:cBhvr>
                                    </p:animEffect>
                                    <p:anim calcmode="lin" valueType="num">
                                      <p:cBhvr>
                                        <p:cTn id="103" dur="1000"/>
                                        <p:tgtEl>
                                          <p:spTgt spid="11"/>
                                        </p:tgtEl>
                                        <p:attrNameLst>
                                          <p:attrName>ppt_x</p:attrName>
                                        </p:attrNameLst>
                                      </p:cBhvr>
                                      <p:tavLst>
                                        <p:tav tm="0">
                                          <p:val>
                                            <p:strVal val="ppt_x"/>
                                          </p:val>
                                        </p:tav>
                                        <p:tav tm="100000">
                                          <p:val>
                                            <p:strVal val="ppt_x"/>
                                          </p:val>
                                        </p:tav>
                                      </p:tavLst>
                                    </p:anim>
                                    <p:anim calcmode="lin" valueType="num">
                                      <p:cBhvr>
                                        <p:cTn id="104" dur="1000"/>
                                        <p:tgtEl>
                                          <p:spTgt spid="11"/>
                                        </p:tgtEl>
                                        <p:attrNameLst>
                                          <p:attrName>ppt_y</p:attrName>
                                        </p:attrNameLst>
                                      </p:cBhvr>
                                      <p:tavLst>
                                        <p:tav tm="0">
                                          <p:val>
                                            <p:strVal val="ppt_y"/>
                                          </p:val>
                                        </p:tav>
                                        <p:tav tm="100000">
                                          <p:val>
                                            <p:strVal val="ppt_y+.1"/>
                                          </p:val>
                                        </p:tav>
                                      </p:tavLst>
                                    </p:anim>
                                    <p:set>
                                      <p:cBhvr>
                                        <p:cTn id="105" dur="1" fill="hold">
                                          <p:stCondLst>
                                            <p:cond delay="999"/>
                                          </p:stCondLst>
                                        </p:cTn>
                                        <p:tgtEl>
                                          <p:spTgt spid="11"/>
                                        </p:tgtEl>
                                        <p:attrNameLst>
                                          <p:attrName>style.visibility</p:attrName>
                                        </p:attrNameLst>
                                      </p:cBhvr>
                                      <p:to>
                                        <p:strVal val="hidden"/>
                                      </p:to>
                                    </p:set>
                                  </p:childTnLst>
                                </p:cTn>
                              </p:par>
                            </p:childTnLst>
                          </p:cTn>
                        </p:par>
                      </p:childTnLst>
                    </p:cTn>
                  </p:par>
                  <p:par>
                    <p:cTn id="106" fill="hold">
                      <p:stCondLst>
                        <p:cond delay="indefinite"/>
                      </p:stCondLst>
                      <p:childTnLst>
                        <p:par>
                          <p:cTn id="107" fill="hold">
                            <p:stCondLst>
                              <p:cond delay="0"/>
                            </p:stCondLst>
                            <p:childTnLst>
                              <p:par>
                                <p:cTn id="108" presetID="42" presetClass="entr" presetSubtype="0" fill="hold" grpId="0" nodeType="clickEffect">
                                  <p:stCondLst>
                                    <p:cond delay="0"/>
                                  </p:stCondLst>
                                  <p:childTnLst>
                                    <p:set>
                                      <p:cBhvr>
                                        <p:cTn id="109" dur="1" fill="hold">
                                          <p:stCondLst>
                                            <p:cond delay="0"/>
                                          </p:stCondLst>
                                        </p:cTn>
                                        <p:tgtEl>
                                          <p:spTgt spid="18"/>
                                        </p:tgtEl>
                                        <p:attrNameLst>
                                          <p:attrName>style.visibility</p:attrName>
                                        </p:attrNameLst>
                                      </p:cBhvr>
                                      <p:to>
                                        <p:strVal val="visible"/>
                                      </p:to>
                                    </p:set>
                                    <p:animEffect transition="in" filter="fade">
                                      <p:cBhvr>
                                        <p:cTn id="110" dur="1000"/>
                                        <p:tgtEl>
                                          <p:spTgt spid="18"/>
                                        </p:tgtEl>
                                      </p:cBhvr>
                                    </p:animEffect>
                                    <p:anim calcmode="lin" valueType="num">
                                      <p:cBhvr>
                                        <p:cTn id="111" dur="1000" fill="hold"/>
                                        <p:tgtEl>
                                          <p:spTgt spid="18"/>
                                        </p:tgtEl>
                                        <p:attrNameLst>
                                          <p:attrName>ppt_x</p:attrName>
                                        </p:attrNameLst>
                                      </p:cBhvr>
                                      <p:tavLst>
                                        <p:tav tm="0">
                                          <p:val>
                                            <p:strVal val="#ppt_x"/>
                                          </p:val>
                                        </p:tav>
                                        <p:tav tm="100000">
                                          <p:val>
                                            <p:strVal val="#ppt_x"/>
                                          </p:val>
                                        </p:tav>
                                      </p:tavLst>
                                    </p:anim>
                                    <p:anim calcmode="lin" valueType="num">
                                      <p:cBhvr>
                                        <p:cTn id="112" dur="1000" fill="hold"/>
                                        <p:tgtEl>
                                          <p:spTgt spid="18"/>
                                        </p:tgtEl>
                                        <p:attrNameLst>
                                          <p:attrName>ppt_y</p:attrName>
                                        </p:attrNameLst>
                                      </p:cBhvr>
                                      <p:tavLst>
                                        <p:tav tm="0">
                                          <p:val>
                                            <p:strVal val="#ppt_y+.1"/>
                                          </p:val>
                                        </p:tav>
                                        <p:tav tm="100000">
                                          <p:val>
                                            <p:strVal val="#ppt_y"/>
                                          </p:val>
                                        </p:tav>
                                      </p:tavLst>
                                    </p:anim>
                                  </p:childTnLst>
                                </p:cTn>
                              </p:par>
                              <p:par>
                                <p:cTn id="113" presetID="42" presetClass="entr" presetSubtype="0" fill="hold" nodeType="withEffect">
                                  <p:stCondLst>
                                    <p:cond delay="0"/>
                                  </p:stCondLst>
                                  <p:childTnLst>
                                    <p:set>
                                      <p:cBhvr>
                                        <p:cTn id="114" dur="1" fill="hold">
                                          <p:stCondLst>
                                            <p:cond delay="0"/>
                                          </p:stCondLst>
                                        </p:cTn>
                                        <p:tgtEl>
                                          <p:spTgt spid="14"/>
                                        </p:tgtEl>
                                        <p:attrNameLst>
                                          <p:attrName>style.visibility</p:attrName>
                                        </p:attrNameLst>
                                      </p:cBhvr>
                                      <p:to>
                                        <p:strVal val="visible"/>
                                      </p:to>
                                    </p:set>
                                    <p:animEffect transition="in" filter="fade">
                                      <p:cBhvr>
                                        <p:cTn id="115" dur="1000"/>
                                        <p:tgtEl>
                                          <p:spTgt spid="14"/>
                                        </p:tgtEl>
                                      </p:cBhvr>
                                    </p:animEffect>
                                    <p:anim calcmode="lin" valueType="num">
                                      <p:cBhvr>
                                        <p:cTn id="116" dur="1000" fill="hold"/>
                                        <p:tgtEl>
                                          <p:spTgt spid="14"/>
                                        </p:tgtEl>
                                        <p:attrNameLst>
                                          <p:attrName>ppt_x</p:attrName>
                                        </p:attrNameLst>
                                      </p:cBhvr>
                                      <p:tavLst>
                                        <p:tav tm="0">
                                          <p:val>
                                            <p:strVal val="#ppt_x"/>
                                          </p:val>
                                        </p:tav>
                                        <p:tav tm="100000">
                                          <p:val>
                                            <p:strVal val="#ppt_x"/>
                                          </p:val>
                                        </p:tav>
                                      </p:tavLst>
                                    </p:anim>
                                    <p:anim calcmode="lin" valueType="num">
                                      <p:cBhvr>
                                        <p:cTn id="117"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7" grpId="1"/>
      <p:bldP spid="9" grpId="0"/>
      <p:bldP spid="9" grpId="1"/>
      <p:bldP spid="12" grpId="0"/>
      <p:bldP spid="12" grpId="1"/>
      <p:bldP spid="15" grpId="0"/>
      <p:bldP spid="15" grpId="1"/>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9">
            <a:extLst>
              <a:ext uri="{FF2B5EF4-FFF2-40B4-BE49-F238E27FC236}">
                <a16:creationId xmlns:a16="http://schemas.microsoft.com/office/drawing/2014/main" id="{D825E863-2878-4BC0-A5EF-2B9A721C8653}"/>
              </a:ext>
            </a:extLst>
          </p:cNvPr>
          <p:cNvSpPr txBox="1">
            <a:spLocks/>
          </p:cNvSpPr>
          <p:nvPr/>
        </p:nvSpPr>
        <p:spPr>
          <a:xfrm>
            <a:off x="1128486" y="306653"/>
            <a:ext cx="2659742" cy="6522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r>
              <a:rPr lang="en-US" sz="2400" cap="none" dirty="0">
                <a:solidFill>
                  <a:schemeClr val="bg1"/>
                </a:solidFill>
                <a:latin typeface="Times New Roman" panose="02020603050405020304" pitchFamily="18" charset="0"/>
                <a:cs typeface="Times New Roman" panose="02020603050405020304" pitchFamily="18" charset="0"/>
              </a:rPr>
              <a:t>5. </a:t>
            </a:r>
            <a:r>
              <a:rPr lang="en-US" sz="2400" cap="none" dirty="0" err="1">
                <a:solidFill>
                  <a:schemeClr val="bg1"/>
                </a:solidFill>
                <a:latin typeface="Times New Roman" panose="02020603050405020304" pitchFamily="18" charset="0"/>
                <a:cs typeface="Times New Roman" panose="02020603050405020304" pitchFamily="18" charset="0"/>
              </a:rPr>
              <a:t>Quản</a:t>
            </a:r>
            <a:r>
              <a:rPr lang="en-US" sz="2400" cap="none" dirty="0">
                <a:solidFill>
                  <a:schemeClr val="bg1"/>
                </a:solidFill>
                <a:latin typeface="Times New Roman" panose="02020603050405020304" pitchFamily="18" charset="0"/>
                <a:cs typeface="Times New Roman" panose="02020603050405020304" pitchFamily="18" charset="0"/>
              </a:rPr>
              <a:t> </a:t>
            </a:r>
            <a:r>
              <a:rPr lang="en-US" sz="2400" cap="none" dirty="0" err="1">
                <a:solidFill>
                  <a:schemeClr val="bg1"/>
                </a:solidFill>
                <a:latin typeface="Times New Roman" panose="02020603050405020304" pitchFamily="18" charset="0"/>
                <a:cs typeface="Times New Roman" panose="02020603050405020304" pitchFamily="18" charset="0"/>
              </a:rPr>
              <a:t>lý</a:t>
            </a:r>
            <a:r>
              <a:rPr lang="en-US" sz="2400" cap="none" dirty="0">
                <a:solidFill>
                  <a:schemeClr val="bg1"/>
                </a:solidFill>
                <a:latin typeface="Times New Roman" panose="02020603050405020304" pitchFamily="18" charset="0"/>
                <a:cs typeface="Times New Roman" panose="02020603050405020304" pitchFamily="18" charset="0"/>
              </a:rPr>
              <a:t> </a:t>
            </a:r>
            <a:r>
              <a:rPr lang="en-US" sz="2400" cap="none" dirty="0" err="1">
                <a:solidFill>
                  <a:schemeClr val="bg1"/>
                </a:solidFill>
                <a:latin typeface="Times New Roman" panose="02020603050405020304" pitchFamily="18" charset="0"/>
                <a:cs typeface="Times New Roman" panose="02020603050405020304" pitchFamily="18" charset="0"/>
              </a:rPr>
              <a:t>sinh</a:t>
            </a:r>
            <a:r>
              <a:rPr lang="en-US" sz="2400" cap="none" dirty="0">
                <a:solidFill>
                  <a:schemeClr val="bg1"/>
                </a:solidFill>
                <a:latin typeface="Times New Roman" panose="02020603050405020304" pitchFamily="18" charset="0"/>
                <a:cs typeface="Times New Roman" panose="02020603050405020304" pitchFamily="18" charset="0"/>
              </a:rPr>
              <a:t> </a:t>
            </a:r>
            <a:r>
              <a:rPr lang="en-US" sz="2400" cap="none" dirty="0" err="1">
                <a:solidFill>
                  <a:schemeClr val="bg1"/>
                </a:solidFill>
                <a:latin typeface="Times New Roman" panose="02020603050405020304" pitchFamily="18" charset="0"/>
                <a:cs typeface="Times New Roman" panose="02020603050405020304" pitchFamily="18" charset="0"/>
              </a:rPr>
              <a:t>viên</a:t>
            </a:r>
            <a:endParaRPr lang="vi-VN" sz="2400" cap="none" dirty="0">
              <a:solidFill>
                <a:schemeClr val="bg1"/>
              </a:solidFill>
              <a:latin typeface="Times New Roman" panose="02020603050405020304" pitchFamily="18" charset="0"/>
              <a:cs typeface="Times New Roman" panose="02020603050405020304" pitchFamily="18" charset="0"/>
            </a:endParaRPr>
          </a:p>
        </p:txBody>
      </p:sp>
      <p:sp>
        <p:nvSpPr>
          <p:cNvPr id="17" name="Title 9">
            <a:extLst>
              <a:ext uri="{FF2B5EF4-FFF2-40B4-BE49-F238E27FC236}">
                <a16:creationId xmlns:a16="http://schemas.microsoft.com/office/drawing/2014/main" id="{2F32E3DE-53D3-43C2-8587-FD5830E375E8}"/>
              </a:ext>
            </a:extLst>
          </p:cNvPr>
          <p:cNvSpPr txBox="1">
            <a:spLocks/>
          </p:cNvSpPr>
          <p:nvPr/>
        </p:nvSpPr>
        <p:spPr>
          <a:xfrm>
            <a:off x="1128486" y="5442858"/>
            <a:ext cx="10160000" cy="13026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pPr marL="342900" indent="-342900">
              <a:lnSpc>
                <a:spcPct val="100000"/>
              </a:lnSpc>
              <a:spcBef>
                <a:spcPts val="600"/>
              </a:spcBef>
              <a:spcAft>
                <a:spcPts val="600"/>
              </a:spcAft>
              <a:buFontTx/>
              <a:buChar char="-"/>
            </a:pPr>
            <a:r>
              <a:rPr lang="vi-VN" sz="2000" cap="none" dirty="0">
                <a:solidFill>
                  <a:schemeClr val="bg1"/>
                </a:solidFill>
                <a:latin typeface="Times New Roman" panose="02020603050405020304" pitchFamily="18" charset="0"/>
                <a:cs typeface="Times New Roman" panose="02020603050405020304" pitchFamily="18" charset="0"/>
              </a:rPr>
              <a:t>Mô tả: Quản lý sinh viên trong từng lớp học</a:t>
            </a:r>
          </a:p>
          <a:p>
            <a:pPr marL="342900" indent="-342900">
              <a:lnSpc>
                <a:spcPct val="100000"/>
              </a:lnSpc>
              <a:spcBef>
                <a:spcPts val="600"/>
              </a:spcBef>
              <a:spcAft>
                <a:spcPts val="600"/>
              </a:spcAft>
              <a:buFontTx/>
              <a:buChar char="-"/>
            </a:pPr>
            <a:r>
              <a:rPr lang="vi-VN" sz="2000" cap="none" dirty="0">
                <a:solidFill>
                  <a:schemeClr val="bg1"/>
                </a:solidFill>
                <a:latin typeface="Times New Roman" panose="02020603050405020304" pitchFamily="18" charset="0"/>
                <a:cs typeface="Times New Roman" panose="02020603050405020304" pitchFamily="18" charset="0"/>
              </a:rPr>
              <a:t>Tính năng: Thêm mới, sửa đổi, xóa thông tin sinh viên, lọc tìm kiếm kết quả, phân loại theo tên, địa chỉ và trạng thái.</a:t>
            </a:r>
            <a:endParaRPr lang="en-US" sz="2000" cap="none" dirty="0">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48A2147-82A5-41B2-B774-058FADCC578A}"/>
              </a:ext>
            </a:extLst>
          </p:cNvPr>
          <p:cNvPicPr>
            <a:picLocks noChangeAspect="1"/>
          </p:cNvPicPr>
          <p:nvPr/>
        </p:nvPicPr>
        <p:blipFill>
          <a:blip r:embed="rId2"/>
          <a:stretch>
            <a:fillRect/>
          </a:stretch>
        </p:blipFill>
        <p:spPr>
          <a:xfrm>
            <a:off x="1128486" y="877728"/>
            <a:ext cx="10160000" cy="4565130"/>
          </a:xfrm>
          <a:prstGeom prst="rect">
            <a:avLst/>
          </a:prstGeom>
        </p:spPr>
      </p:pic>
      <p:pic>
        <p:nvPicPr>
          <p:cNvPr id="6" name="Picture 5">
            <a:extLst>
              <a:ext uri="{FF2B5EF4-FFF2-40B4-BE49-F238E27FC236}">
                <a16:creationId xmlns:a16="http://schemas.microsoft.com/office/drawing/2014/main" id="{5E8EDA23-14A3-4C7A-A001-4F14428A14E9}"/>
              </a:ext>
            </a:extLst>
          </p:cNvPr>
          <p:cNvPicPr>
            <a:picLocks noChangeAspect="1"/>
          </p:cNvPicPr>
          <p:nvPr/>
        </p:nvPicPr>
        <p:blipFill>
          <a:blip r:embed="rId3"/>
          <a:stretch>
            <a:fillRect/>
          </a:stretch>
        </p:blipFill>
        <p:spPr>
          <a:xfrm>
            <a:off x="1128486" y="877728"/>
            <a:ext cx="10160001" cy="4994403"/>
          </a:xfrm>
          <a:prstGeom prst="rect">
            <a:avLst/>
          </a:prstGeom>
        </p:spPr>
      </p:pic>
      <p:sp>
        <p:nvSpPr>
          <p:cNvPr id="9" name="Text Placeholder 5">
            <a:extLst>
              <a:ext uri="{FF2B5EF4-FFF2-40B4-BE49-F238E27FC236}">
                <a16:creationId xmlns:a16="http://schemas.microsoft.com/office/drawing/2014/main" id="{7C6101D3-3370-48FD-9E7C-8740CEBF93B2}"/>
              </a:ext>
            </a:extLst>
          </p:cNvPr>
          <p:cNvSpPr txBox="1">
            <a:spLocks/>
          </p:cNvSpPr>
          <p:nvPr/>
        </p:nvSpPr>
        <p:spPr>
          <a:xfrm>
            <a:off x="3605220" y="6094173"/>
            <a:ext cx="4159924" cy="47534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vi-VN" dirty="0">
                <a:solidFill>
                  <a:schemeClr val="bg1"/>
                </a:solidFill>
                <a:latin typeface="+mj-lt"/>
              </a:rPr>
              <a:t>Giao diện modal thêm sinh viên</a:t>
            </a:r>
          </a:p>
        </p:txBody>
      </p:sp>
      <p:pic>
        <p:nvPicPr>
          <p:cNvPr id="8" name="Picture 7">
            <a:extLst>
              <a:ext uri="{FF2B5EF4-FFF2-40B4-BE49-F238E27FC236}">
                <a16:creationId xmlns:a16="http://schemas.microsoft.com/office/drawing/2014/main" id="{9710852E-39C2-4B60-8AA0-69B9E167D984}"/>
              </a:ext>
            </a:extLst>
          </p:cNvPr>
          <p:cNvPicPr>
            <a:picLocks noChangeAspect="1"/>
          </p:cNvPicPr>
          <p:nvPr/>
        </p:nvPicPr>
        <p:blipFill>
          <a:blip r:embed="rId4"/>
          <a:stretch>
            <a:fillRect/>
          </a:stretch>
        </p:blipFill>
        <p:spPr>
          <a:xfrm>
            <a:off x="1128485" y="877728"/>
            <a:ext cx="10167976" cy="4994402"/>
          </a:xfrm>
          <a:prstGeom prst="rect">
            <a:avLst/>
          </a:prstGeom>
        </p:spPr>
      </p:pic>
      <p:sp>
        <p:nvSpPr>
          <p:cNvPr id="12" name="Text Placeholder 5">
            <a:extLst>
              <a:ext uri="{FF2B5EF4-FFF2-40B4-BE49-F238E27FC236}">
                <a16:creationId xmlns:a16="http://schemas.microsoft.com/office/drawing/2014/main" id="{1F84A984-0311-4DC9-8128-E87449030B50}"/>
              </a:ext>
            </a:extLst>
          </p:cNvPr>
          <p:cNvSpPr txBox="1">
            <a:spLocks/>
          </p:cNvSpPr>
          <p:nvPr/>
        </p:nvSpPr>
        <p:spPr>
          <a:xfrm>
            <a:off x="3597245" y="6094173"/>
            <a:ext cx="4159924" cy="47534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vi-VN" dirty="0">
                <a:solidFill>
                  <a:schemeClr val="bg1"/>
                </a:solidFill>
                <a:latin typeface="+mj-lt"/>
              </a:rPr>
              <a:t>Giao diện modal sửa sinh viên</a:t>
            </a:r>
          </a:p>
        </p:txBody>
      </p:sp>
      <p:pic>
        <p:nvPicPr>
          <p:cNvPr id="11" name="Picture 10">
            <a:extLst>
              <a:ext uri="{FF2B5EF4-FFF2-40B4-BE49-F238E27FC236}">
                <a16:creationId xmlns:a16="http://schemas.microsoft.com/office/drawing/2014/main" id="{1A09B5D7-E7EF-4208-96D6-5659F06DD73B}"/>
              </a:ext>
            </a:extLst>
          </p:cNvPr>
          <p:cNvPicPr>
            <a:picLocks noChangeAspect="1"/>
          </p:cNvPicPr>
          <p:nvPr/>
        </p:nvPicPr>
        <p:blipFill>
          <a:blip r:embed="rId5"/>
          <a:stretch>
            <a:fillRect/>
          </a:stretch>
        </p:blipFill>
        <p:spPr>
          <a:xfrm>
            <a:off x="1128484" y="823701"/>
            <a:ext cx="10316027" cy="5048429"/>
          </a:xfrm>
          <a:prstGeom prst="rect">
            <a:avLst/>
          </a:prstGeom>
        </p:spPr>
      </p:pic>
      <p:sp>
        <p:nvSpPr>
          <p:cNvPr id="18" name="Text Placeholder 5">
            <a:extLst>
              <a:ext uri="{FF2B5EF4-FFF2-40B4-BE49-F238E27FC236}">
                <a16:creationId xmlns:a16="http://schemas.microsoft.com/office/drawing/2014/main" id="{CF6DC46E-C32E-4C10-9A04-AC67EB48C9C9}"/>
              </a:ext>
            </a:extLst>
          </p:cNvPr>
          <p:cNvSpPr txBox="1">
            <a:spLocks/>
          </p:cNvSpPr>
          <p:nvPr/>
        </p:nvSpPr>
        <p:spPr>
          <a:xfrm>
            <a:off x="3788228" y="6094173"/>
            <a:ext cx="4159924" cy="47534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vi-VN">
                <a:solidFill>
                  <a:schemeClr val="bg1"/>
                </a:solidFill>
                <a:latin typeface="+mj-lt"/>
              </a:rPr>
              <a:t>Giao diện modal xóa sinh viên</a:t>
            </a:r>
            <a:endParaRPr lang="vi-VN" dirty="0">
              <a:solidFill>
                <a:schemeClr val="bg1"/>
              </a:solidFill>
              <a:latin typeface="+mj-lt"/>
            </a:endParaRPr>
          </a:p>
        </p:txBody>
      </p:sp>
      <p:pic>
        <p:nvPicPr>
          <p:cNvPr id="15" name="Picture 14">
            <a:extLst>
              <a:ext uri="{FF2B5EF4-FFF2-40B4-BE49-F238E27FC236}">
                <a16:creationId xmlns:a16="http://schemas.microsoft.com/office/drawing/2014/main" id="{2E135990-C07D-4572-9F43-81755985F0EB}"/>
              </a:ext>
            </a:extLst>
          </p:cNvPr>
          <p:cNvPicPr>
            <a:picLocks noChangeAspect="1"/>
          </p:cNvPicPr>
          <p:nvPr/>
        </p:nvPicPr>
        <p:blipFill>
          <a:blip r:embed="rId6"/>
          <a:stretch>
            <a:fillRect/>
          </a:stretch>
        </p:blipFill>
        <p:spPr>
          <a:xfrm>
            <a:off x="1128484" y="816144"/>
            <a:ext cx="10316027" cy="5055986"/>
          </a:xfrm>
          <a:prstGeom prst="rect">
            <a:avLst/>
          </a:prstGeom>
        </p:spPr>
      </p:pic>
      <p:sp>
        <p:nvSpPr>
          <p:cNvPr id="19" name="Text Placeholder 5">
            <a:extLst>
              <a:ext uri="{FF2B5EF4-FFF2-40B4-BE49-F238E27FC236}">
                <a16:creationId xmlns:a16="http://schemas.microsoft.com/office/drawing/2014/main" id="{1D17980E-9A0A-4596-82BA-A189FC7E6BEF}"/>
              </a:ext>
            </a:extLst>
          </p:cNvPr>
          <p:cNvSpPr txBox="1">
            <a:spLocks/>
          </p:cNvSpPr>
          <p:nvPr/>
        </p:nvSpPr>
        <p:spPr>
          <a:xfrm>
            <a:off x="3788227" y="6076006"/>
            <a:ext cx="3390109" cy="47534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SzPct val="125000"/>
              <a:buFont typeface="Arial" panose="020B0604020202020204" pitchFamily="34" charset="0"/>
              <a:buNone/>
              <a:defRPr sz="2400" b="0" kern="1200" cap="all" baseline="0">
                <a:solidFill>
                  <a:schemeClr val="tx1"/>
                </a:solidFill>
                <a:effectLst>
                  <a:outerShdw blurRad="152400" dist="38100" dir="2700000" algn="tl">
                    <a:srgbClr val="000000">
                      <a:alpha val="36000"/>
                    </a:srgbClr>
                  </a:outerShdw>
                </a:effectLst>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2000" b="1" kern="1200">
                <a:solidFill>
                  <a:schemeClr val="tx1"/>
                </a:solidFill>
                <a:effectLst>
                  <a:outerShdw blurRad="152400" dist="38100" dir="2700000" algn="tl">
                    <a:srgbClr val="000000">
                      <a:alpha val="36000"/>
                    </a:srgbClr>
                  </a:outerShdw>
                </a:effectLst>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800" b="1" kern="1200">
                <a:solidFill>
                  <a:schemeClr val="tx1"/>
                </a:solidFill>
                <a:effectLst>
                  <a:outerShdw blurRad="152400" dist="38100" dir="2700000" algn="tl">
                    <a:srgbClr val="000000">
                      <a:alpha val="36000"/>
                    </a:srgbClr>
                  </a:outerShdw>
                </a:effectLst>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effectLst>
                  <a:outerShdw blurRad="152400" dist="38100" dir="2700000" algn="tl">
                    <a:srgbClr val="000000">
                      <a:alpha val="36000"/>
                    </a:srgbClr>
                  </a:outerShdw>
                </a:effectLst>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effectLst>
                  <a:outerShdw blurRad="152400" dist="38100" dir="2700000" algn="tl">
                    <a:srgbClr val="000000">
                      <a:alpha val="36000"/>
                    </a:srgbClr>
                  </a:outerShdw>
                </a:effectLst>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9pPr>
          </a:lstStyle>
          <a:p>
            <a:r>
              <a:rPr lang="vi-VN" cap="none" dirty="0">
                <a:solidFill>
                  <a:schemeClr val="bg1"/>
                </a:solidFill>
                <a:latin typeface="+mj-lt"/>
              </a:rPr>
              <a:t>Kết quả sau khi tìm kiếm</a:t>
            </a:r>
          </a:p>
        </p:txBody>
      </p:sp>
    </p:spTree>
    <p:extLst>
      <p:ext uri="{BB962C8B-B14F-4D97-AF65-F5344CB8AC3E}">
        <p14:creationId xmlns:p14="http://schemas.microsoft.com/office/powerpoint/2010/main" val="715491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down)">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xit" presetSubtype="4" fill="hold" nodeType="clickEffect">
                                  <p:stCondLst>
                                    <p:cond delay="0"/>
                                  </p:stCondLst>
                                  <p:childTnLst>
                                    <p:animEffect transition="out" filter="wipe(down)">
                                      <p:cBhvr>
                                        <p:cTn id="19" dur="500"/>
                                        <p:tgtEl>
                                          <p:spTgt spid="4"/>
                                        </p:tgtEl>
                                      </p:cBhvr>
                                    </p:animEffect>
                                    <p:set>
                                      <p:cBhvr>
                                        <p:cTn id="20" dur="1" fill="hold">
                                          <p:stCondLst>
                                            <p:cond delay="499"/>
                                          </p:stCondLst>
                                        </p:cTn>
                                        <p:tgtEl>
                                          <p:spTgt spid="4"/>
                                        </p:tgtEl>
                                        <p:attrNameLst>
                                          <p:attrName>style.visibility</p:attrName>
                                        </p:attrNameLst>
                                      </p:cBhvr>
                                      <p:to>
                                        <p:strVal val="hidden"/>
                                      </p:to>
                                    </p:set>
                                  </p:childTnLst>
                                </p:cTn>
                              </p:par>
                              <p:par>
                                <p:cTn id="21" presetID="22" presetClass="exit" presetSubtype="4" fill="hold" grpId="1" nodeType="withEffect">
                                  <p:stCondLst>
                                    <p:cond delay="0"/>
                                  </p:stCondLst>
                                  <p:childTnLst>
                                    <p:animEffect transition="out" filter="wipe(down)">
                                      <p:cBhvr>
                                        <p:cTn id="22" dur="500"/>
                                        <p:tgtEl>
                                          <p:spTgt spid="17"/>
                                        </p:tgtEl>
                                      </p:cBhvr>
                                    </p:animEffect>
                                    <p:set>
                                      <p:cBhvr>
                                        <p:cTn id="23" dur="1" fill="hold">
                                          <p:stCondLst>
                                            <p:cond delay="499"/>
                                          </p:stCondLst>
                                        </p:cTn>
                                        <p:tgtEl>
                                          <p:spTgt spid="17"/>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down)">
                                      <p:cBhvr>
                                        <p:cTn id="28" dur="500"/>
                                        <p:tgtEl>
                                          <p:spTgt spid="9"/>
                                        </p:tgtEl>
                                      </p:cBhvr>
                                    </p:animEffect>
                                  </p:childTnLst>
                                </p:cTn>
                              </p:par>
                              <p:par>
                                <p:cTn id="29" presetID="22" presetClass="entr" presetSubtype="4"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down)">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xit" presetSubtype="4" fill="hold" grpId="1" nodeType="clickEffect">
                                  <p:stCondLst>
                                    <p:cond delay="0"/>
                                  </p:stCondLst>
                                  <p:childTnLst>
                                    <p:animEffect transition="out" filter="wipe(down)">
                                      <p:cBhvr>
                                        <p:cTn id="35" dur="500"/>
                                        <p:tgtEl>
                                          <p:spTgt spid="9"/>
                                        </p:tgtEl>
                                      </p:cBhvr>
                                    </p:animEffect>
                                    <p:set>
                                      <p:cBhvr>
                                        <p:cTn id="36" dur="1" fill="hold">
                                          <p:stCondLst>
                                            <p:cond delay="499"/>
                                          </p:stCondLst>
                                        </p:cTn>
                                        <p:tgtEl>
                                          <p:spTgt spid="9"/>
                                        </p:tgtEl>
                                        <p:attrNameLst>
                                          <p:attrName>style.visibility</p:attrName>
                                        </p:attrNameLst>
                                      </p:cBhvr>
                                      <p:to>
                                        <p:strVal val="hidden"/>
                                      </p:to>
                                    </p:set>
                                  </p:childTnLst>
                                </p:cTn>
                              </p:par>
                              <p:par>
                                <p:cTn id="37" presetID="22" presetClass="exit" presetSubtype="4" fill="hold" nodeType="withEffect">
                                  <p:stCondLst>
                                    <p:cond delay="0"/>
                                  </p:stCondLst>
                                  <p:childTnLst>
                                    <p:animEffect transition="out" filter="wipe(down)">
                                      <p:cBhvr>
                                        <p:cTn id="38" dur="500"/>
                                        <p:tgtEl>
                                          <p:spTgt spid="6"/>
                                        </p:tgtEl>
                                      </p:cBhvr>
                                    </p:animEffect>
                                    <p:set>
                                      <p:cBhvr>
                                        <p:cTn id="39" dur="1" fill="hold">
                                          <p:stCondLst>
                                            <p:cond delay="499"/>
                                          </p:stCondLst>
                                        </p:cTn>
                                        <p:tgtEl>
                                          <p:spTgt spid="6"/>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wipe(down)">
                                      <p:cBhvr>
                                        <p:cTn id="44" dur="500"/>
                                        <p:tgtEl>
                                          <p:spTgt spid="12"/>
                                        </p:tgtEl>
                                      </p:cBhvr>
                                    </p:animEffect>
                                  </p:childTnLst>
                                </p:cTn>
                              </p:par>
                              <p:par>
                                <p:cTn id="45" presetID="22" presetClass="entr" presetSubtype="4" fill="hold" nodeType="with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down)">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xit" presetSubtype="4" fill="hold" grpId="1" nodeType="clickEffect">
                                  <p:stCondLst>
                                    <p:cond delay="0"/>
                                  </p:stCondLst>
                                  <p:childTnLst>
                                    <p:animEffect transition="out" filter="wipe(down)">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par>
                                <p:cTn id="53" presetID="22" presetClass="exit" presetSubtype="4" fill="hold" nodeType="withEffect">
                                  <p:stCondLst>
                                    <p:cond delay="0"/>
                                  </p:stCondLst>
                                  <p:childTnLst>
                                    <p:animEffect transition="out" filter="wipe(down)">
                                      <p:cBhvr>
                                        <p:cTn id="54" dur="500"/>
                                        <p:tgtEl>
                                          <p:spTgt spid="8"/>
                                        </p:tgtEl>
                                      </p:cBhvr>
                                    </p:animEffect>
                                    <p:set>
                                      <p:cBhvr>
                                        <p:cTn id="55" dur="1" fill="hold">
                                          <p:stCondLst>
                                            <p:cond delay="499"/>
                                          </p:stCondLst>
                                        </p:cTn>
                                        <p:tgtEl>
                                          <p:spTgt spid="8"/>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wipe(down)">
                                      <p:cBhvr>
                                        <p:cTn id="60" dur="500"/>
                                        <p:tgtEl>
                                          <p:spTgt spid="18"/>
                                        </p:tgtEl>
                                      </p:cBhvr>
                                    </p:animEffect>
                                  </p:childTnLst>
                                </p:cTn>
                              </p:par>
                              <p:par>
                                <p:cTn id="61" presetID="22" presetClass="entr" presetSubtype="4" fill="hold" nodeType="withEffect">
                                  <p:stCondLst>
                                    <p:cond delay="0"/>
                                  </p:stCondLst>
                                  <p:childTnLst>
                                    <p:set>
                                      <p:cBhvr>
                                        <p:cTn id="62" dur="1" fill="hold">
                                          <p:stCondLst>
                                            <p:cond delay="0"/>
                                          </p:stCondLst>
                                        </p:cTn>
                                        <p:tgtEl>
                                          <p:spTgt spid="11"/>
                                        </p:tgtEl>
                                        <p:attrNameLst>
                                          <p:attrName>style.visibility</p:attrName>
                                        </p:attrNameLst>
                                      </p:cBhvr>
                                      <p:to>
                                        <p:strVal val="visible"/>
                                      </p:to>
                                    </p:set>
                                    <p:animEffect transition="in" filter="wipe(down)">
                                      <p:cBhvr>
                                        <p:cTn id="63" dur="500"/>
                                        <p:tgtEl>
                                          <p:spTgt spid="11"/>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xit" presetSubtype="4" fill="hold" grpId="1" nodeType="clickEffect">
                                  <p:stCondLst>
                                    <p:cond delay="0"/>
                                  </p:stCondLst>
                                  <p:childTnLst>
                                    <p:animEffect transition="out" filter="wipe(down)">
                                      <p:cBhvr>
                                        <p:cTn id="67" dur="500"/>
                                        <p:tgtEl>
                                          <p:spTgt spid="18"/>
                                        </p:tgtEl>
                                      </p:cBhvr>
                                    </p:animEffect>
                                    <p:set>
                                      <p:cBhvr>
                                        <p:cTn id="68" dur="1" fill="hold">
                                          <p:stCondLst>
                                            <p:cond delay="499"/>
                                          </p:stCondLst>
                                        </p:cTn>
                                        <p:tgtEl>
                                          <p:spTgt spid="18"/>
                                        </p:tgtEl>
                                        <p:attrNameLst>
                                          <p:attrName>style.visibility</p:attrName>
                                        </p:attrNameLst>
                                      </p:cBhvr>
                                      <p:to>
                                        <p:strVal val="hidden"/>
                                      </p:to>
                                    </p:set>
                                  </p:childTnLst>
                                </p:cTn>
                              </p:par>
                              <p:par>
                                <p:cTn id="69" presetID="22" presetClass="exit" presetSubtype="4" fill="hold" nodeType="withEffect">
                                  <p:stCondLst>
                                    <p:cond delay="0"/>
                                  </p:stCondLst>
                                  <p:childTnLst>
                                    <p:animEffect transition="out" filter="wipe(down)">
                                      <p:cBhvr>
                                        <p:cTn id="70" dur="500"/>
                                        <p:tgtEl>
                                          <p:spTgt spid="11"/>
                                        </p:tgtEl>
                                      </p:cBhvr>
                                    </p:animEffect>
                                    <p:set>
                                      <p:cBhvr>
                                        <p:cTn id="71" dur="1" fill="hold">
                                          <p:stCondLst>
                                            <p:cond delay="499"/>
                                          </p:stCondLst>
                                        </p:cTn>
                                        <p:tgtEl>
                                          <p:spTgt spid="11"/>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grpId="0" nodeType="clickEffect">
                                  <p:stCondLst>
                                    <p:cond delay="0"/>
                                  </p:stCondLst>
                                  <p:childTnLst>
                                    <p:set>
                                      <p:cBhvr>
                                        <p:cTn id="75" dur="1" fill="hold">
                                          <p:stCondLst>
                                            <p:cond delay="0"/>
                                          </p:stCondLst>
                                        </p:cTn>
                                        <p:tgtEl>
                                          <p:spTgt spid="19"/>
                                        </p:tgtEl>
                                        <p:attrNameLst>
                                          <p:attrName>style.visibility</p:attrName>
                                        </p:attrNameLst>
                                      </p:cBhvr>
                                      <p:to>
                                        <p:strVal val="visible"/>
                                      </p:to>
                                    </p:set>
                                    <p:animEffect transition="in" filter="wipe(down)">
                                      <p:cBhvr>
                                        <p:cTn id="76" dur="500"/>
                                        <p:tgtEl>
                                          <p:spTgt spid="19"/>
                                        </p:tgtEl>
                                      </p:cBhvr>
                                    </p:animEffect>
                                  </p:childTnLst>
                                </p:cTn>
                              </p:par>
                              <p:par>
                                <p:cTn id="77" presetID="22" presetClass="entr" presetSubtype="4" fill="hold" nodeType="withEffect">
                                  <p:stCondLst>
                                    <p:cond delay="0"/>
                                  </p:stCondLst>
                                  <p:childTnLst>
                                    <p:set>
                                      <p:cBhvr>
                                        <p:cTn id="78" dur="1" fill="hold">
                                          <p:stCondLst>
                                            <p:cond delay="0"/>
                                          </p:stCondLst>
                                        </p:cTn>
                                        <p:tgtEl>
                                          <p:spTgt spid="15"/>
                                        </p:tgtEl>
                                        <p:attrNameLst>
                                          <p:attrName>style.visibility</p:attrName>
                                        </p:attrNameLst>
                                      </p:cBhvr>
                                      <p:to>
                                        <p:strVal val="visible"/>
                                      </p:to>
                                    </p:set>
                                    <p:animEffect transition="in" filter="wipe(down)">
                                      <p:cBhvr>
                                        <p:cTn id="79" dur="500"/>
                                        <p:tgtEl>
                                          <p:spTgt spid="15"/>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xit" presetSubtype="4" fill="hold" grpId="1" nodeType="clickEffect">
                                  <p:stCondLst>
                                    <p:cond delay="0"/>
                                  </p:stCondLst>
                                  <p:childTnLst>
                                    <p:animEffect transition="out" filter="wipe(down)">
                                      <p:cBhvr>
                                        <p:cTn id="83" dur="500"/>
                                        <p:tgtEl>
                                          <p:spTgt spid="19"/>
                                        </p:tgtEl>
                                      </p:cBhvr>
                                    </p:animEffect>
                                    <p:set>
                                      <p:cBhvr>
                                        <p:cTn id="84" dur="1" fill="hold">
                                          <p:stCondLst>
                                            <p:cond delay="499"/>
                                          </p:stCondLst>
                                        </p:cTn>
                                        <p:tgtEl>
                                          <p:spTgt spid="19"/>
                                        </p:tgtEl>
                                        <p:attrNameLst>
                                          <p:attrName>style.visibility</p:attrName>
                                        </p:attrNameLst>
                                      </p:cBhvr>
                                      <p:to>
                                        <p:strVal val="hidden"/>
                                      </p:to>
                                    </p:set>
                                  </p:childTnLst>
                                </p:cTn>
                              </p:par>
                              <p:par>
                                <p:cTn id="85" presetID="22" presetClass="exit" presetSubtype="4" fill="hold" nodeType="withEffect">
                                  <p:stCondLst>
                                    <p:cond delay="0"/>
                                  </p:stCondLst>
                                  <p:childTnLst>
                                    <p:animEffect transition="out" filter="wipe(down)">
                                      <p:cBhvr>
                                        <p:cTn id="86" dur="500"/>
                                        <p:tgtEl>
                                          <p:spTgt spid="15"/>
                                        </p:tgtEl>
                                      </p:cBhvr>
                                    </p:animEffect>
                                    <p:set>
                                      <p:cBhvr>
                                        <p:cTn id="87"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7" grpId="1"/>
      <p:bldP spid="9" grpId="0"/>
      <p:bldP spid="9" grpId="1"/>
      <p:bldP spid="12" grpId="0"/>
      <p:bldP spid="12" grpId="1"/>
      <p:bldP spid="18" grpId="0"/>
      <p:bldP spid="18" grpId="1"/>
      <p:bldP spid="19" grpId="0"/>
      <p:bldP spid="19"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9">
            <a:extLst>
              <a:ext uri="{FF2B5EF4-FFF2-40B4-BE49-F238E27FC236}">
                <a16:creationId xmlns:a16="http://schemas.microsoft.com/office/drawing/2014/main" id="{D825E863-2878-4BC0-A5EF-2B9A721C8653}"/>
              </a:ext>
            </a:extLst>
          </p:cNvPr>
          <p:cNvSpPr txBox="1">
            <a:spLocks/>
          </p:cNvSpPr>
          <p:nvPr/>
        </p:nvSpPr>
        <p:spPr>
          <a:xfrm>
            <a:off x="1128486" y="306654"/>
            <a:ext cx="2819400" cy="5288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r>
              <a:rPr lang="en-US" sz="2400" cap="none" dirty="0">
                <a:solidFill>
                  <a:schemeClr val="bg1"/>
                </a:solidFill>
                <a:latin typeface="Times New Roman" panose="02020603050405020304" pitchFamily="18" charset="0"/>
                <a:cs typeface="Times New Roman" panose="02020603050405020304" pitchFamily="18" charset="0"/>
              </a:rPr>
              <a:t>6. </a:t>
            </a:r>
            <a:r>
              <a:rPr lang="en-US" sz="2400" cap="none" dirty="0" err="1">
                <a:solidFill>
                  <a:schemeClr val="bg1"/>
                </a:solidFill>
                <a:latin typeface="Times New Roman" panose="02020603050405020304" pitchFamily="18" charset="0"/>
                <a:cs typeface="Times New Roman" panose="02020603050405020304" pitchFamily="18" charset="0"/>
              </a:rPr>
              <a:t>Quản</a:t>
            </a:r>
            <a:r>
              <a:rPr lang="en-US" sz="2400" cap="none" dirty="0">
                <a:solidFill>
                  <a:schemeClr val="bg1"/>
                </a:solidFill>
                <a:latin typeface="Times New Roman" panose="02020603050405020304" pitchFamily="18" charset="0"/>
                <a:cs typeface="Times New Roman" panose="02020603050405020304" pitchFamily="18" charset="0"/>
              </a:rPr>
              <a:t> </a:t>
            </a:r>
            <a:r>
              <a:rPr lang="en-US" sz="2400" cap="none" dirty="0" err="1">
                <a:solidFill>
                  <a:schemeClr val="bg1"/>
                </a:solidFill>
                <a:latin typeface="Times New Roman" panose="02020603050405020304" pitchFamily="18" charset="0"/>
                <a:cs typeface="Times New Roman" panose="02020603050405020304" pitchFamily="18" charset="0"/>
              </a:rPr>
              <a:t>lý</a:t>
            </a:r>
            <a:r>
              <a:rPr lang="en-US" sz="2400" cap="none" dirty="0">
                <a:solidFill>
                  <a:schemeClr val="bg1"/>
                </a:solidFill>
                <a:latin typeface="Times New Roman" panose="02020603050405020304" pitchFamily="18" charset="0"/>
                <a:cs typeface="Times New Roman" panose="02020603050405020304" pitchFamily="18" charset="0"/>
              </a:rPr>
              <a:t> </a:t>
            </a:r>
            <a:r>
              <a:rPr lang="en-US" sz="2400" cap="none" dirty="0" err="1">
                <a:solidFill>
                  <a:schemeClr val="bg1"/>
                </a:solidFill>
                <a:latin typeface="Times New Roman" panose="02020603050405020304" pitchFamily="18" charset="0"/>
                <a:cs typeface="Times New Roman" panose="02020603050405020304" pitchFamily="18" charset="0"/>
              </a:rPr>
              <a:t>tài</a:t>
            </a:r>
            <a:r>
              <a:rPr lang="en-US" sz="2400" cap="none" dirty="0">
                <a:solidFill>
                  <a:schemeClr val="bg1"/>
                </a:solidFill>
                <a:latin typeface="Times New Roman" panose="02020603050405020304" pitchFamily="18" charset="0"/>
                <a:cs typeface="Times New Roman" panose="02020603050405020304" pitchFamily="18" charset="0"/>
              </a:rPr>
              <a:t> </a:t>
            </a:r>
            <a:r>
              <a:rPr lang="en-US" sz="2400" cap="none" dirty="0" err="1">
                <a:solidFill>
                  <a:schemeClr val="bg1"/>
                </a:solidFill>
                <a:latin typeface="Times New Roman" panose="02020603050405020304" pitchFamily="18" charset="0"/>
                <a:cs typeface="Times New Roman" panose="02020603050405020304" pitchFamily="18" charset="0"/>
              </a:rPr>
              <a:t>khoản</a:t>
            </a:r>
            <a:endParaRPr lang="vi-VN" sz="2400" cap="none" dirty="0">
              <a:solidFill>
                <a:schemeClr val="bg1"/>
              </a:solidFill>
              <a:latin typeface="Times New Roman" panose="02020603050405020304" pitchFamily="18" charset="0"/>
              <a:cs typeface="Times New Roman" panose="02020603050405020304" pitchFamily="18" charset="0"/>
            </a:endParaRPr>
          </a:p>
        </p:txBody>
      </p:sp>
      <p:sp>
        <p:nvSpPr>
          <p:cNvPr id="17" name="Title 9">
            <a:extLst>
              <a:ext uri="{FF2B5EF4-FFF2-40B4-BE49-F238E27FC236}">
                <a16:creationId xmlns:a16="http://schemas.microsoft.com/office/drawing/2014/main" id="{2F32E3DE-53D3-43C2-8587-FD5830E375E8}"/>
              </a:ext>
            </a:extLst>
          </p:cNvPr>
          <p:cNvSpPr txBox="1">
            <a:spLocks/>
          </p:cNvSpPr>
          <p:nvPr/>
        </p:nvSpPr>
        <p:spPr>
          <a:xfrm>
            <a:off x="1128485" y="5540855"/>
            <a:ext cx="9713685" cy="131714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pPr marL="342900" indent="-342900">
              <a:lnSpc>
                <a:spcPct val="100000"/>
              </a:lnSpc>
              <a:spcBef>
                <a:spcPts val="600"/>
              </a:spcBef>
              <a:spcAft>
                <a:spcPts val="600"/>
              </a:spcAft>
              <a:buFontTx/>
              <a:buChar char="-"/>
            </a:pPr>
            <a:r>
              <a:rPr lang="vi-VN" sz="2000" cap="none" dirty="0">
                <a:solidFill>
                  <a:schemeClr val="bg1"/>
                </a:solidFill>
                <a:latin typeface="Times New Roman" panose="02020603050405020304" pitchFamily="18" charset="0"/>
                <a:cs typeface="Times New Roman" panose="02020603050405020304" pitchFamily="18" charset="0"/>
              </a:rPr>
              <a:t>Trang quản lý tài khoản hiển thị những tài khoản có thể đăng nhập vào hệ thống, trang có chức năng mở khóa và khóa, chỉ cho phép những tài khoản ‘Đang hoạt động’ mới có thể đăng nhập được vào hệ thống.</a:t>
            </a:r>
          </a:p>
        </p:txBody>
      </p:sp>
      <p:pic>
        <p:nvPicPr>
          <p:cNvPr id="4" name="Picture 3">
            <a:extLst>
              <a:ext uri="{FF2B5EF4-FFF2-40B4-BE49-F238E27FC236}">
                <a16:creationId xmlns:a16="http://schemas.microsoft.com/office/drawing/2014/main" id="{001D7199-A72A-4C83-87B5-2E4EF2181325}"/>
              </a:ext>
            </a:extLst>
          </p:cNvPr>
          <p:cNvPicPr>
            <a:picLocks noChangeAspect="1"/>
          </p:cNvPicPr>
          <p:nvPr/>
        </p:nvPicPr>
        <p:blipFill>
          <a:blip r:embed="rId2"/>
          <a:stretch>
            <a:fillRect/>
          </a:stretch>
        </p:blipFill>
        <p:spPr>
          <a:xfrm>
            <a:off x="1128486" y="917359"/>
            <a:ext cx="9713685" cy="4657531"/>
          </a:xfrm>
          <a:prstGeom prst="rect">
            <a:avLst/>
          </a:prstGeom>
        </p:spPr>
      </p:pic>
      <p:pic>
        <p:nvPicPr>
          <p:cNvPr id="9" name="Picture 8">
            <a:extLst>
              <a:ext uri="{FF2B5EF4-FFF2-40B4-BE49-F238E27FC236}">
                <a16:creationId xmlns:a16="http://schemas.microsoft.com/office/drawing/2014/main" id="{76D1A4FA-C0B6-406D-838A-549F1275A8BC}"/>
              </a:ext>
            </a:extLst>
          </p:cNvPr>
          <p:cNvPicPr>
            <a:picLocks noChangeAspect="1"/>
          </p:cNvPicPr>
          <p:nvPr/>
        </p:nvPicPr>
        <p:blipFill>
          <a:blip r:embed="rId3"/>
          <a:stretch>
            <a:fillRect/>
          </a:stretch>
        </p:blipFill>
        <p:spPr>
          <a:xfrm>
            <a:off x="-40529" y="977907"/>
            <a:ext cx="6136529" cy="4962735"/>
          </a:xfrm>
          <a:prstGeom prst="rect">
            <a:avLst/>
          </a:prstGeom>
        </p:spPr>
      </p:pic>
      <p:pic>
        <p:nvPicPr>
          <p:cNvPr id="11" name="Picture 10">
            <a:extLst>
              <a:ext uri="{FF2B5EF4-FFF2-40B4-BE49-F238E27FC236}">
                <a16:creationId xmlns:a16="http://schemas.microsoft.com/office/drawing/2014/main" id="{0C5BA17E-EC62-438B-9B9E-E10AE871189B}"/>
              </a:ext>
            </a:extLst>
          </p:cNvPr>
          <p:cNvPicPr>
            <a:picLocks noChangeAspect="1"/>
          </p:cNvPicPr>
          <p:nvPr/>
        </p:nvPicPr>
        <p:blipFill>
          <a:blip r:embed="rId4"/>
          <a:stretch>
            <a:fillRect/>
          </a:stretch>
        </p:blipFill>
        <p:spPr>
          <a:xfrm>
            <a:off x="6096000" y="977907"/>
            <a:ext cx="6096000" cy="4962734"/>
          </a:xfrm>
          <a:prstGeom prst="rect">
            <a:avLst/>
          </a:prstGeom>
        </p:spPr>
      </p:pic>
      <p:sp>
        <p:nvSpPr>
          <p:cNvPr id="14" name="Text Placeholder 5">
            <a:extLst>
              <a:ext uri="{FF2B5EF4-FFF2-40B4-BE49-F238E27FC236}">
                <a16:creationId xmlns:a16="http://schemas.microsoft.com/office/drawing/2014/main" id="{F257CE4E-F832-4513-802A-470DB667D227}"/>
              </a:ext>
            </a:extLst>
          </p:cNvPr>
          <p:cNvSpPr txBox="1">
            <a:spLocks/>
          </p:cNvSpPr>
          <p:nvPr/>
        </p:nvSpPr>
        <p:spPr>
          <a:xfrm>
            <a:off x="4015641" y="5923979"/>
            <a:ext cx="4551020" cy="47534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SzPct val="125000"/>
              <a:buFont typeface="Arial" panose="020B0604020202020204" pitchFamily="34" charset="0"/>
              <a:buNone/>
              <a:defRPr sz="2400" b="0" kern="1200" cap="all" baseline="0">
                <a:solidFill>
                  <a:schemeClr val="tx1"/>
                </a:solidFill>
                <a:effectLst>
                  <a:outerShdw blurRad="152400" dist="38100" dir="2700000" algn="tl">
                    <a:srgbClr val="000000">
                      <a:alpha val="36000"/>
                    </a:srgbClr>
                  </a:outerShdw>
                </a:effectLst>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2000" b="1" kern="1200">
                <a:solidFill>
                  <a:schemeClr val="tx1"/>
                </a:solidFill>
                <a:effectLst>
                  <a:outerShdw blurRad="152400" dist="38100" dir="2700000" algn="tl">
                    <a:srgbClr val="000000">
                      <a:alpha val="36000"/>
                    </a:srgbClr>
                  </a:outerShdw>
                </a:effectLst>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800" b="1" kern="1200">
                <a:solidFill>
                  <a:schemeClr val="tx1"/>
                </a:solidFill>
                <a:effectLst>
                  <a:outerShdw blurRad="152400" dist="38100" dir="2700000" algn="tl">
                    <a:srgbClr val="000000">
                      <a:alpha val="36000"/>
                    </a:srgbClr>
                  </a:outerShdw>
                </a:effectLst>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effectLst>
                  <a:outerShdw blurRad="152400" dist="38100" dir="2700000" algn="tl">
                    <a:srgbClr val="000000">
                      <a:alpha val="36000"/>
                    </a:srgbClr>
                  </a:outerShdw>
                </a:effectLst>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effectLst>
                  <a:outerShdw blurRad="152400" dist="38100" dir="2700000" algn="tl">
                    <a:srgbClr val="000000">
                      <a:alpha val="36000"/>
                    </a:srgbClr>
                  </a:outerShdw>
                </a:effectLst>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9pPr>
          </a:lstStyle>
          <a:p>
            <a:r>
              <a:rPr lang="vi-VN" sz="2000" cap="none" dirty="0">
                <a:solidFill>
                  <a:schemeClr val="bg1"/>
                </a:solidFill>
                <a:latin typeface="+mj-lt"/>
              </a:rPr>
              <a:t>Các chức năng khóa và mở khóa tài khoản</a:t>
            </a:r>
          </a:p>
        </p:txBody>
      </p:sp>
      <p:pic>
        <p:nvPicPr>
          <p:cNvPr id="13" name="Picture 12">
            <a:extLst>
              <a:ext uri="{FF2B5EF4-FFF2-40B4-BE49-F238E27FC236}">
                <a16:creationId xmlns:a16="http://schemas.microsoft.com/office/drawing/2014/main" id="{3BDA21C3-ABFD-48FF-8AD5-BF57CEDAC08A}"/>
              </a:ext>
            </a:extLst>
          </p:cNvPr>
          <p:cNvPicPr>
            <a:picLocks noChangeAspect="1"/>
          </p:cNvPicPr>
          <p:nvPr/>
        </p:nvPicPr>
        <p:blipFill>
          <a:blip r:embed="rId5"/>
          <a:stretch>
            <a:fillRect/>
          </a:stretch>
        </p:blipFill>
        <p:spPr>
          <a:xfrm>
            <a:off x="759393" y="863922"/>
            <a:ext cx="11063516" cy="5130156"/>
          </a:xfrm>
          <a:prstGeom prst="rect">
            <a:avLst/>
          </a:prstGeom>
        </p:spPr>
      </p:pic>
      <p:sp>
        <p:nvSpPr>
          <p:cNvPr id="18" name="Text Placeholder 5">
            <a:extLst>
              <a:ext uri="{FF2B5EF4-FFF2-40B4-BE49-F238E27FC236}">
                <a16:creationId xmlns:a16="http://schemas.microsoft.com/office/drawing/2014/main" id="{02AA72B8-EC72-41EF-B392-4254F3D8AEAA}"/>
              </a:ext>
            </a:extLst>
          </p:cNvPr>
          <p:cNvSpPr txBox="1">
            <a:spLocks/>
          </p:cNvSpPr>
          <p:nvPr/>
        </p:nvSpPr>
        <p:spPr>
          <a:xfrm>
            <a:off x="3836598" y="6037247"/>
            <a:ext cx="5174665" cy="47534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SzPct val="125000"/>
              <a:buFont typeface="Arial" panose="020B0604020202020204" pitchFamily="34" charset="0"/>
              <a:buNone/>
              <a:defRPr sz="2400" b="0" kern="1200" cap="all" baseline="0">
                <a:solidFill>
                  <a:schemeClr val="tx1"/>
                </a:solidFill>
                <a:effectLst>
                  <a:outerShdw blurRad="152400" dist="38100" dir="2700000" algn="tl">
                    <a:srgbClr val="000000">
                      <a:alpha val="36000"/>
                    </a:srgbClr>
                  </a:outerShdw>
                </a:effectLst>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2000" b="1" kern="1200">
                <a:solidFill>
                  <a:schemeClr val="tx1"/>
                </a:solidFill>
                <a:effectLst>
                  <a:outerShdw blurRad="152400" dist="38100" dir="2700000" algn="tl">
                    <a:srgbClr val="000000">
                      <a:alpha val="36000"/>
                    </a:srgbClr>
                  </a:outerShdw>
                </a:effectLst>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800" b="1" kern="1200">
                <a:solidFill>
                  <a:schemeClr val="tx1"/>
                </a:solidFill>
                <a:effectLst>
                  <a:outerShdw blurRad="152400" dist="38100" dir="2700000" algn="tl">
                    <a:srgbClr val="000000">
                      <a:alpha val="36000"/>
                    </a:srgbClr>
                  </a:outerShdw>
                </a:effectLst>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effectLst>
                  <a:outerShdw blurRad="152400" dist="38100" dir="2700000" algn="tl">
                    <a:srgbClr val="000000">
                      <a:alpha val="36000"/>
                    </a:srgbClr>
                  </a:outerShdw>
                </a:effectLst>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effectLst>
                  <a:outerShdw blurRad="152400" dist="38100" dir="2700000" algn="tl">
                    <a:srgbClr val="000000">
                      <a:alpha val="36000"/>
                    </a:srgbClr>
                  </a:outerShdw>
                </a:effectLst>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9pPr>
          </a:lstStyle>
          <a:p>
            <a:r>
              <a:rPr lang="vi-VN" sz="2000" cap="none">
                <a:solidFill>
                  <a:schemeClr val="bg1"/>
                </a:solidFill>
                <a:latin typeface="+mj-lt"/>
              </a:rPr>
              <a:t>Tìm kiếm giúp tìm kiếm tài khoản nhanh hơn</a:t>
            </a:r>
            <a:endParaRPr lang="vi-VN" sz="2000" cap="none" dirty="0">
              <a:solidFill>
                <a:schemeClr val="bg1"/>
              </a:solidFill>
              <a:latin typeface="+mj-lt"/>
            </a:endParaRPr>
          </a:p>
        </p:txBody>
      </p:sp>
    </p:spTree>
    <p:extLst>
      <p:ext uri="{BB962C8B-B14F-4D97-AF65-F5344CB8AC3E}">
        <p14:creationId xmlns:p14="http://schemas.microsoft.com/office/powerpoint/2010/main" val="2391338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4"/>
                                        </p:tgtEl>
                                      </p:cBhvr>
                                    </p:animEffect>
                                    <p:set>
                                      <p:cBhvr>
                                        <p:cTn id="20" dur="1" fill="hold">
                                          <p:stCondLst>
                                            <p:cond delay="499"/>
                                          </p:stCondLst>
                                        </p:cTn>
                                        <p:tgtEl>
                                          <p:spTgt spid="4"/>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17"/>
                                        </p:tgtEl>
                                      </p:cBhvr>
                                    </p:animEffect>
                                    <p:set>
                                      <p:cBhvr>
                                        <p:cTn id="23" dur="1" fill="hold">
                                          <p:stCondLst>
                                            <p:cond delay="499"/>
                                          </p:stCondLst>
                                        </p:cTn>
                                        <p:tgtEl>
                                          <p:spTgt spid="17"/>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1" nodeType="clickEffect">
                                  <p:stCondLst>
                                    <p:cond delay="0"/>
                                  </p:stCondLst>
                                  <p:childTnLst>
                                    <p:animEffect transition="out" filter="fade">
                                      <p:cBhvr>
                                        <p:cTn id="38" dur="500"/>
                                        <p:tgtEl>
                                          <p:spTgt spid="14"/>
                                        </p:tgtEl>
                                      </p:cBhvr>
                                    </p:animEffect>
                                    <p:set>
                                      <p:cBhvr>
                                        <p:cTn id="39" dur="1" fill="hold">
                                          <p:stCondLst>
                                            <p:cond delay="499"/>
                                          </p:stCondLst>
                                        </p:cTn>
                                        <p:tgtEl>
                                          <p:spTgt spid="14"/>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500"/>
                                        <p:tgtEl>
                                          <p:spTgt spid="9"/>
                                        </p:tgtEl>
                                      </p:cBhvr>
                                    </p:animEffect>
                                    <p:set>
                                      <p:cBhvr>
                                        <p:cTn id="42" dur="1" fill="hold">
                                          <p:stCondLst>
                                            <p:cond delay="499"/>
                                          </p:stCondLst>
                                        </p:cTn>
                                        <p:tgtEl>
                                          <p:spTgt spid="9"/>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500"/>
                                        <p:tgtEl>
                                          <p:spTgt spid="11"/>
                                        </p:tgtEl>
                                      </p:cBhvr>
                                    </p:animEffect>
                                    <p:set>
                                      <p:cBhvr>
                                        <p:cTn id="45" dur="1" fill="hold">
                                          <p:stCondLst>
                                            <p:cond delay="499"/>
                                          </p:stCondLst>
                                        </p:cTn>
                                        <p:tgtEl>
                                          <p:spTgt spid="11"/>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fade">
                                      <p:cBhvr>
                                        <p:cTn id="50" dur="500"/>
                                        <p:tgtEl>
                                          <p:spTgt spid="18"/>
                                        </p:tgtEl>
                                      </p:cBhvr>
                                    </p:animEffect>
                                  </p:childTnLst>
                                </p:cTn>
                              </p:par>
                              <p:par>
                                <p:cTn id="51" presetID="10" presetClass="entr" presetSubtype="0" fill="hold" nodeType="with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fade">
                                      <p:cBhvr>
                                        <p:cTn id="5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7" grpId="1"/>
      <p:bldP spid="14" grpId="0"/>
      <p:bldP spid="14" grpId="1"/>
      <p:bldP spid="18"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TM04033919[[fn=Circuit]]</Template>
  <TotalTime>141</TotalTime>
  <Words>880</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Times New Roman</vt:lpstr>
      <vt:lpstr>Tw Cen MT</vt:lpstr>
      <vt:lpstr>Circuit</vt:lpstr>
      <vt:lpstr>HỆ THỐNG QUẢN LÝ SINH VIÊN RIKKEI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TỔNG KẾT</vt:lpstr>
      <vt:lpstr>Thank You for Watching!  Your time and attention are greatly appreciated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HỆ THỐNG QUẢN LÝ SINH VIÊN RIKKEI</dc:title>
  <dc:creator>Hi Rum</dc:creator>
  <cp:lastModifiedBy>Hi Rum</cp:lastModifiedBy>
  <cp:revision>1</cp:revision>
  <dcterms:created xsi:type="dcterms:W3CDTF">2024-09-10T08:58:31Z</dcterms:created>
  <dcterms:modified xsi:type="dcterms:W3CDTF">2024-09-10T11:20:04Z</dcterms:modified>
</cp:coreProperties>
</file>