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422" y="-192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D1A-00A5-4CD2-8D33-3B9A86EC333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F9A7-3BFE-42EF-9A80-0D2B09F7B4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umb-1920-4664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519150" cy="1828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1000" y="762000"/>
            <a:ext cx="17223113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Exploratory Data Analysis Using Minitab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402800" y="4876800"/>
            <a:ext cx="4648200" cy="46482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Minitab is a command and menu driven software package for statistical analysis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2326600" y="10363200"/>
            <a:ext cx="4724400" cy="7315200"/>
          </a:xfrm>
          <a:prstGeom prst="round2DiagRect">
            <a:avLst>
              <a:gd name="adj1" fmla="val 16667"/>
              <a:gd name="adj2" fmla="val 4306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MINITAB has many advantages for statistics, for example it save time when we are interested in making basic descriptive statistics for a large size sample, conducting hypotheses testing, writing a statistical report and scanning given data</a:t>
            </a:r>
            <a:endParaRPr lang="en-US" sz="32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1242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2296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13131800"/>
            <a:ext cx="69342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4800" y="3124200"/>
            <a:ext cx="7086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392400" y="8229600"/>
            <a:ext cx="6781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24800" y="8229600"/>
            <a:ext cx="708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924800" y="13106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392400" y="31242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468600" y="130302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lowchart: Stored Data 24"/>
          <p:cNvSpPr/>
          <p:nvPr/>
        </p:nvSpPr>
        <p:spPr>
          <a:xfrm>
            <a:off x="22021800" y="609600"/>
            <a:ext cx="4800600" cy="2057400"/>
          </a:xfrm>
          <a:prstGeom prst="flowChartOnlineStorag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631400" y="762000"/>
            <a:ext cx="3310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/>
              <a:t>Rumaisa</a:t>
            </a:r>
            <a:r>
              <a:rPr lang="en-US" sz="3600" b="1" dirty="0" smtClean="0"/>
              <a:t> Ahmed</a:t>
            </a:r>
          </a:p>
          <a:p>
            <a:pPr algn="ctr"/>
            <a:r>
              <a:rPr lang="en-US" sz="3600" b="1" dirty="0" smtClean="0"/>
              <a:t>IPE-01</a:t>
            </a:r>
          </a:p>
          <a:p>
            <a:pPr algn="ctr"/>
            <a:r>
              <a:rPr lang="en-US" sz="3600" b="1" dirty="0" smtClean="0"/>
              <a:t>Roll-201636034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Fatin Ishraq Dhrubo</dc:creator>
  <cp:lastModifiedBy>Fatin Ishraq Dhrubo</cp:lastModifiedBy>
  <cp:revision>11</cp:revision>
  <dcterms:created xsi:type="dcterms:W3CDTF">2018-08-28T12:30:39Z</dcterms:created>
  <dcterms:modified xsi:type="dcterms:W3CDTF">2018-08-28T14:06:11Z</dcterms:modified>
</cp:coreProperties>
</file>