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85" r:id="rId3"/>
    <p:sldId id="266" r:id="rId4"/>
    <p:sldId id="259" r:id="rId5"/>
    <p:sldId id="268" r:id="rId6"/>
    <p:sldId id="289" r:id="rId7"/>
    <p:sldId id="290" r:id="rId8"/>
    <p:sldId id="271" r:id="rId9"/>
    <p:sldId id="269" r:id="rId10"/>
    <p:sldId id="286" r:id="rId11"/>
    <p:sldId id="287" r:id="rId12"/>
    <p:sldId id="288" r:id="rId13"/>
    <p:sldId id="284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93" r:id="rId22"/>
    <p:sldId id="260" r:id="rId23"/>
    <p:sldId id="281" r:id="rId24"/>
    <p:sldId id="29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F67E-6970-46F8-AB5D-7B11A57826DE}" v="42" dt="2022-12-11T09:08:4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Sowjanya" userId="S::sowjanya.patil@capgemini.com::0125940e-1649-48b2-aad5-372e024968cd" providerId="AD" clId="Web-{784FF67E-6970-46F8-AB5D-7B11A57826DE}"/>
    <pc:docChg chg="modSld">
      <pc:chgData name="Patil, Sowjanya" userId="S::sowjanya.patil@capgemini.com::0125940e-1649-48b2-aad5-372e024968cd" providerId="AD" clId="Web-{784FF67E-6970-46F8-AB5D-7B11A57826DE}" dt="2022-12-11T09:08:48.613" v="40" actId="20577"/>
      <pc:docMkLst>
        <pc:docMk/>
      </pc:docMkLst>
      <pc:sldChg chg="modSp">
        <pc:chgData name="Patil, Sowjanya" userId="S::sowjanya.patil@capgemini.com::0125940e-1649-48b2-aad5-372e024968cd" providerId="AD" clId="Web-{784FF67E-6970-46F8-AB5D-7B11A57826DE}" dt="2022-12-11T09:08:48.613" v="40" actId="20577"/>
        <pc:sldMkLst>
          <pc:docMk/>
          <pc:sldMk cId="779059782" sldId="271"/>
        </pc:sldMkLst>
        <pc:spChg chg="mod">
          <ac:chgData name="Patil, Sowjanya" userId="S::sowjanya.patil@capgemini.com::0125940e-1649-48b2-aad5-372e024968cd" providerId="AD" clId="Web-{784FF67E-6970-46F8-AB5D-7B11A57826DE}" dt="2022-12-11T09:08:48.613" v="40" actId="20577"/>
          <ac:spMkLst>
            <pc:docMk/>
            <pc:sldMk cId="779059782" sldId="271"/>
            <ac:spMk id="2" creationId="{EA63BAA9-3FFE-4723-A2B5-C7B0F53D910E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23.284" v="39" actId="20577"/>
        <pc:sldMkLst>
          <pc:docMk/>
          <pc:sldMk cId="2246587374" sldId="272"/>
        </pc:sldMkLst>
        <pc:spChg chg="mod">
          <ac:chgData name="Patil, Sowjanya" userId="S::sowjanya.patil@capgemini.com::0125940e-1649-48b2-aad5-372e024968cd" providerId="AD" clId="Web-{784FF67E-6970-46F8-AB5D-7B11A57826DE}" dt="2022-12-11T09:08:23.284" v="39" actId="20577"/>
          <ac:spMkLst>
            <pc:docMk/>
            <pc:sldMk cId="2246587374" sldId="272"/>
            <ac:spMk id="2" creationId="{21AC9B1A-43A7-46E6-9B64-B2A303170672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01.408" v="32" actId="20577"/>
        <pc:sldMkLst>
          <pc:docMk/>
          <pc:sldMk cId="3079212101" sldId="277"/>
        </pc:sldMkLst>
        <pc:spChg chg="mod">
          <ac:chgData name="Patil, Sowjanya" userId="S::sowjanya.patil@capgemini.com::0125940e-1649-48b2-aad5-372e024968cd" providerId="AD" clId="Web-{784FF67E-6970-46F8-AB5D-7B11A57826DE}" dt="2022-12-11T09:08:01.408" v="32" actId="20577"/>
          <ac:spMkLst>
            <pc:docMk/>
            <pc:sldMk cId="3079212101" sldId="277"/>
            <ac:spMk id="2" creationId="{37A42019-A61A-4BF7-B17B-2B5BC309E2D5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6:39.249" v="5" actId="20577"/>
        <pc:sldMkLst>
          <pc:docMk/>
          <pc:sldMk cId="240925005" sldId="281"/>
        </pc:sldMkLst>
        <pc:spChg chg="mod">
          <ac:chgData name="Patil, Sowjanya" userId="S::sowjanya.patil@capgemini.com::0125940e-1649-48b2-aad5-372e024968cd" providerId="AD" clId="Web-{784FF67E-6970-46F8-AB5D-7B11A57826DE}" dt="2022-12-11T09:06:39.249" v="5" actId="20577"/>
          <ac:spMkLst>
            <pc:docMk/>
            <pc:sldMk cId="240925005" sldId="281"/>
            <ac:spMk id="2" creationId="{AA057B66-DA7E-4CFA-B460-FAB50FA6C43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0CA8-9EAD-4CB8-AA46-0CC59553EF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1F71B-1700-4C99-AA63-9BFBF63DC9DD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gm:t>
    </dgm:pt>
    <dgm:pt modelId="{487331A5-48EE-44E3-846E-48E05812B33C}" type="parTrans" cxnId="{3114F74E-96D3-450E-8E5B-F2AD2F32DCFE}">
      <dgm:prSet/>
      <dgm:spPr/>
      <dgm:t>
        <a:bodyPr/>
        <a:lstStyle/>
        <a:p>
          <a:endParaRPr lang="en-IN"/>
        </a:p>
      </dgm:t>
    </dgm:pt>
    <dgm:pt modelId="{CF12B3BF-848B-4CF3-9812-B78A0B2499E2}" type="sibTrans" cxnId="{3114F74E-96D3-450E-8E5B-F2AD2F32DCFE}">
      <dgm:prSet/>
      <dgm:spPr/>
      <dgm:t>
        <a:bodyPr/>
        <a:lstStyle/>
        <a:p>
          <a:endParaRPr lang="en-IN"/>
        </a:p>
      </dgm:t>
    </dgm:pt>
    <dgm:pt modelId="{B0122A6D-754F-468B-A133-1B7F1DB7C844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3D14CA-C8F2-42B9-A9FB-3C151A2C443A}" type="parTrans" cxnId="{3AC46A93-EB98-4D1A-8471-E81250844FB8}">
      <dgm:prSet/>
      <dgm:spPr/>
      <dgm:t>
        <a:bodyPr/>
        <a:lstStyle/>
        <a:p>
          <a:endParaRPr lang="en-IN"/>
        </a:p>
      </dgm:t>
    </dgm:pt>
    <dgm:pt modelId="{43B22C49-B382-4149-A227-68238D6A4D8C}" type="sibTrans" cxnId="{3AC46A93-EB98-4D1A-8471-E81250844FB8}">
      <dgm:prSet/>
      <dgm:spPr/>
      <dgm:t>
        <a:bodyPr/>
        <a:lstStyle/>
        <a:p>
          <a:endParaRPr lang="en-IN"/>
        </a:p>
      </dgm:t>
    </dgm:pt>
    <dgm:pt modelId="{008DD45E-5362-4C0E-80EC-21F20AC38F31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6B8A9-1A9B-441A-B0D1-2214C4F6BDC2}" type="parTrans" cxnId="{486A2268-C14B-45BA-B721-51EC3D41DB58}">
      <dgm:prSet/>
      <dgm:spPr/>
      <dgm:t>
        <a:bodyPr/>
        <a:lstStyle/>
        <a:p>
          <a:endParaRPr lang="en-IN"/>
        </a:p>
      </dgm:t>
    </dgm:pt>
    <dgm:pt modelId="{284DC85D-45F5-457E-8413-A496C03C377D}" type="sibTrans" cxnId="{486A2268-C14B-45BA-B721-51EC3D41DB58}">
      <dgm:prSet/>
      <dgm:spPr/>
      <dgm:t>
        <a:bodyPr/>
        <a:lstStyle/>
        <a:p>
          <a:endParaRPr lang="en-IN"/>
        </a:p>
      </dgm:t>
    </dgm:pt>
    <dgm:pt modelId="{44B13FC8-2549-496B-9510-456505D78C72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8A810-10D8-4694-A3F9-209F421D3ED9}" type="parTrans" cxnId="{9F09ECF5-9CB9-48A0-84CD-85DDCB9668CC}">
      <dgm:prSet/>
      <dgm:spPr/>
      <dgm:t>
        <a:bodyPr/>
        <a:lstStyle/>
        <a:p>
          <a:endParaRPr lang="en-IN"/>
        </a:p>
      </dgm:t>
    </dgm:pt>
    <dgm:pt modelId="{959907C4-8414-46B3-8ABE-C4C06B0CBAE9}" type="sibTrans" cxnId="{9F09ECF5-9CB9-48A0-84CD-85DDCB9668CC}">
      <dgm:prSet/>
      <dgm:spPr/>
      <dgm:t>
        <a:bodyPr/>
        <a:lstStyle/>
        <a:p>
          <a:endParaRPr lang="en-IN"/>
        </a:p>
      </dgm:t>
    </dgm:pt>
    <dgm:pt modelId="{AF10BAE0-451A-44E3-9C96-D8FB70E0F704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gm:t>
    </dgm:pt>
    <dgm:pt modelId="{B97023C3-5B00-4313-B55B-B4EDF823EA40}" type="parTrans" cxnId="{3B901698-3BAB-4191-AF41-325D3A87A605}">
      <dgm:prSet/>
      <dgm:spPr/>
      <dgm:t>
        <a:bodyPr/>
        <a:lstStyle/>
        <a:p>
          <a:endParaRPr lang="en-IN"/>
        </a:p>
      </dgm:t>
    </dgm:pt>
    <dgm:pt modelId="{4A2B209F-610B-4F1C-BD86-987F72971EEE}" type="sibTrans" cxnId="{3B901698-3BAB-4191-AF41-325D3A87A605}">
      <dgm:prSet/>
      <dgm:spPr/>
      <dgm:t>
        <a:bodyPr/>
        <a:lstStyle/>
        <a:p>
          <a:endParaRPr lang="en-IN"/>
        </a:p>
      </dgm:t>
    </dgm:pt>
    <dgm:pt modelId="{C55D5E53-4622-401C-96E4-9F511218D469}" type="pres">
      <dgm:prSet presAssocID="{98540CA8-9EAD-4CB8-AA46-0CC59553EFD1}" presName="diagram" presStyleCnt="0">
        <dgm:presLayoutVars>
          <dgm:dir/>
          <dgm:resizeHandles val="exact"/>
        </dgm:presLayoutVars>
      </dgm:prSet>
      <dgm:spPr/>
    </dgm:pt>
    <dgm:pt modelId="{DA476DFC-A771-4E51-AB32-7A4A2A1451C6}" type="pres">
      <dgm:prSet presAssocID="{6AD1F71B-1700-4C99-AA63-9BFBF63DC9DD}" presName="node" presStyleLbl="node1" presStyleIdx="0" presStyleCnt="5" custFlipHor="1" custScaleX="21095" custScaleY="14920" custLinFactNeighborX="-11308" custLinFactNeighborY="-4863">
        <dgm:presLayoutVars>
          <dgm:bulletEnabled val="1"/>
        </dgm:presLayoutVars>
      </dgm:prSet>
      <dgm:spPr/>
    </dgm:pt>
    <dgm:pt modelId="{E94AD17C-E624-4752-B45F-1CCFE62B0248}" type="pres">
      <dgm:prSet presAssocID="{CF12B3BF-848B-4CF3-9812-B78A0B2499E2}" presName="sibTrans" presStyleCnt="0"/>
      <dgm:spPr/>
    </dgm:pt>
    <dgm:pt modelId="{F6BA1205-81C5-4E55-B35D-A7D35A392012}" type="pres">
      <dgm:prSet presAssocID="{B0122A6D-754F-468B-A133-1B7F1DB7C844}" presName="node" presStyleLbl="node1" presStyleIdx="1" presStyleCnt="5" custFlipHor="1" custScaleX="21095" custScaleY="14920" custLinFactNeighborX="-14700" custLinFactNeighborY="-4734">
        <dgm:presLayoutVars>
          <dgm:bulletEnabled val="1"/>
        </dgm:presLayoutVars>
      </dgm:prSet>
      <dgm:spPr/>
    </dgm:pt>
    <dgm:pt modelId="{6B582F45-DCC4-45D7-BFA9-D5A93FA9F725}" type="pres">
      <dgm:prSet presAssocID="{43B22C49-B382-4149-A227-68238D6A4D8C}" presName="sibTrans" presStyleCnt="0"/>
      <dgm:spPr/>
    </dgm:pt>
    <dgm:pt modelId="{25123608-293C-4654-9AF3-C17649A12002}" type="pres">
      <dgm:prSet presAssocID="{008DD45E-5362-4C0E-80EC-21F20AC38F31}" presName="node" presStyleLbl="node1" presStyleIdx="2" presStyleCnt="5" custFlipHor="1" custScaleX="21095" custScaleY="15370" custLinFactNeighborX="-20547" custLinFactNeighborY="-5365">
        <dgm:presLayoutVars>
          <dgm:bulletEnabled val="1"/>
        </dgm:presLayoutVars>
      </dgm:prSet>
      <dgm:spPr/>
    </dgm:pt>
    <dgm:pt modelId="{59605983-9148-4F78-A8D0-CEE412C15D45}" type="pres">
      <dgm:prSet presAssocID="{284DC85D-45F5-457E-8413-A496C03C377D}" presName="sibTrans" presStyleCnt="0"/>
      <dgm:spPr/>
    </dgm:pt>
    <dgm:pt modelId="{F3043346-352E-4245-9FA5-3511181EE8CA}" type="pres">
      <dgm:prSet presAssocID="{44B13FC8-2549-496B-9510-456505D78C72}" presName="node" presStyleLbl="node1" presStyleIdx="3" presStyleCnt="5" custFlipHor="1" custScaleX="21095" custScaleY="14920" custLinFactNeighborX="52459" custLinFactNeighborY="-36824">
        <dgm:presLayoutVars>
          <dgm:bulletEnabled val="1"/>
        </dgm:presLayoutVars>
      </dgm:prSet>
      <dgm:spPr/>
    </dgm:pt>
    <dgm:pt modelId="{6C49DDCC-229B-4519-99DA-FA4F551A3D55}" type="pres">
      <dgm:prSet presAssocID="{959907C4-8414-46B3-8ABE-C4C06B0CBAE9}" presName="sibTrans" presStyleCnt="0"/>
      <dgm:spPr/>
    </dgm:pt>
    <dgm:pt modelId="{C5995F9D-1768-4939-B23D-C34A4649746C}" type="pres">
      <dgm:prSet presAssocID="{AF10BAE0-451A-44E3-9C96-D8FB70E0F704}" presName="node" presStyleLbl="node1" presStyleIdx="4" presStyleCnt="5" custFlipHor="1" custScaleX="21095" custScaleY="14920" custLinFactNeighborX="21725" custLinFactNeighborY="-12666">
        <dgm:presLayoutVars>
          <dgm:bulletEnabled val="1"/>
        </dgm:presLayoutVars>
      </dgm:prSet>
      <dgm:spPr/>
    </dgm:pt>
  </dgm:ptLst>
  <dgm:cxnLst>
    <dgm:cxn modelId="{CC5B0B00-8543-437D-B470-6582A3154020}" type="presOf" srcId="{AF10BAE0-451A-44E3-9C96-D8FB70E0F704}" destId="{C5995F9D-1768-4939-B23D-C34A4649746C}" srcOrd="0" destOrd="0" presId="urn:microsoft.com/office/officeart/2005/8/layout/default"/>
    <dgm:cxn modelId="{660B6718-F1E1-4AAF-B601-F6F35F6FD276}" type="presOf" srcId="{B0122A6D-754F-468B-A133-1B7F1DB7C844}" destId="{F6BA1205-81C5-4E55-B35D-A7D35A392012}" srcOrd="0" destOrd="0" presId="urn:microsoft.com/office/officeart/2005/8/layout/default"/>
    <dgm:cxn modelId="{252B3038-8978-4E88-9846-2732EC8F050F}" type="presOf" srcId="{44B13FC8-2549-496B-9510-456505D78C72}" destId="{F3043346-352E-4245-9FA5-3511181EE8CA}" srcOrd="0" destOrd="0" presId="urn:microsoft.com/office/officeart/2005/8/layout/default"/>
    <dgm:cxn modelId="{486A2268-C14B-45BA-B721-51EC3D41DB58}" srcId="{98540CA8-9EAD-4CB8-AA46-0CC59553EFD1}" destId="{008DD45E-5362-4C0E-80EC-21F20AC38F31}" srcOrd="2" destOrd="0" parTransId="{3376B8A9-1A9B-441A-B0D1-2214C4F6BDC2}" sibTransId="{284DC85D-45F5-457E-8413-A496C03C377D}"/>
    <dgm:cxn modelId="{3114F74E-96D3-450E-8E5B-F2AD2F32DCFE}" srcId="{98540CA8-9EAD-4CB8-AA46-0CC59553EFD1}" destId="{6AD1F71B-1700-4C99-AA63-9BFBF63DC9DD}" srcOrd="0" destOrd="0" parTransId="{487331A5-48EE-44E3-846E-48E05812B33C}" sibTransId="{CF12B3BF-848B-4CF3-9812-B78A0B2499E2}"/>
    <dgm:cxn modelId="{1DE34973-8EB8-42EC-8865-92CEA07EF26A}" type="presOf" srcId="{98540CA8-9EAD-4CB8-AA46-0CC59553EFD1}" destId="{C55D5E53-4622-401C-96E4-9F511218D469}" srcOrd="0" destOrd="0" presId="urn:microsoft.com/office/officeart/2005/8/layout/default"/>
    <dgm:cxn modelId="{3AC46A93-EB98-4D1A-8471-E81250844FB8}" srcId="{98540CA8-9EAD-4CB8-AA46-0CC59553EFD1}" destId="{B0122A6D-754F-468B-A133-1B7F1DB7C844}" srcOrd="1" destOrd="0" parTransId="{6C3D14CA-C8F2-42B9-A9FB-3C151A2C443A}" sibTransId="{43B22C49-B382-4149-A227-68238D6A4D8C}"/>
    <dgm:cxn modelId="{3B901698-3BAB-4191-AF41-325D3A87A605}" srcId="{98540CA8-9EAD-4CB8-AA46-0CC59553EFD1}" destId="{AF10BAE0-451A-44E3-9C96-D8FB70E0F704}" srcOrd="4" destOrd="0" parTransId="{B97023C3-5B00-4313-B55B-B4EDF823EA40}" sibTransId="{4A2B209F-610B-4F1C-BD86-987F72971EEE}"/>
    <dgm:cxn modelId="{C2C971A8-C699-423D-B51A-9AB6C10D3FA9}" type="presOf" srcId="{6AD1F71B-1700-4C99-AA63-9BFBF63DC9DD}" destId="{DA476DFC-A771-4E51-AB32-7A4A2A1451C6}" srcOrd="0" destOrd="0" presId="urn:microsoft.com/office/officeart/2005/8/layout/default"/>
    <dgm:cxn modelId="{81818DEE-27B7-486E-B50C-CB49FF5FCA69}" type="presOf" srcId="{008DD45E-5362-4C0E-80EC-21F20AC38F31}" destId="{25123608-293C-4654-9AF3-C17649A12002}" srcOrd="0" destOrd="0" presId="urn:microsoft.com/office/officeart/2005/8/layout/default"/>
    <dgm:cxn modelId="{9F09ECF5-9CB9-48A0-84CD-85DDCB9668CC}" srcId="{98540CA8-9EAD-4CB8-AA46-0CC59553EFD1}" destId="{44B13FC8-2549-496B-9510-456505D78C72}" srcOrd="3" destOrd="0" parTransId="{3258A810-10D8-4694-A3F9-209F421D3ED9}" sibTransId="{959907C4-8414-46B3-8ABE-C4C06B0CBAE9}"/>
    <dgm:cxn modelId="{17F0C08F-38B1-4FAF-B7E9-28DD17E556D6}" type="presParOf" srcId="{C55D5E53-4622-401C-96E4-9F511218D469}" destId="{DA476DFC-A771-4E51-AB32-7A4A2A1451C6}" srcOrd="0" destOrd="0" presId="urn:microsoft.com/office/officeart/2005/8/layout/default"/>
    <dgm:cxn modelId="{18E5B0BF-FBD0-4A48-9DCB-6E0C5F27CC8B}" type="presParOf" srcId="{C55D5E53-4622-401C-96E4-9F511218D469}" destId="{E94AD17C-E624-4752-B45F-1CCFE62B0248}" srcOrd="1" destOrd="0" presId="urn:microsoft.com/office/officeart/2005/8/layout/default"/>
    <dgm:cxn modelId="{5593895F-3A29-4B12-AAA6-1041049870F1}" type="presParOf" srcId="{C55D5E53-4622-401C-96E4-9F511218D469}" destId="{F6BA1205-81C5-4E55-B35D-A7D35A392012}" srcOrd="2" destOrd="0" presId="urn:microsoft.com/office/officeart/2005/8/layout/default"/>
    <dgm:cxn modelId="{BBC791FC-D318-4F94-A499-3A188EFF618C}" type="presParOf" srcId="{C55D5E53-4622-401C-96E4-9F511218D469}" destId="{6B582F45-DCC4-45D7-BFA9-D5A93FA9F725}" srcOrd="3" destOrd="0" presId="urn:microsoft.com/office/officeart/2005/8/layout/default"/>
    <dgm:cxn modelId="{5E9E9764-E864-4CC1-A45A-95D487263959}" type="presParOf" srcId="{C55D5E53-4622-401C-96E4-9F511218D469}" destId="{25123608-293C-4654-9AF3-C17649A12002}" srcOrd="4" destOrd="0" presId="urn:microsoft.com/office/officeart/2005/8/layout/default"/>
    <dgm:cxn modelId="{FCE65189-FFD9-4DA7-96AE-1ECFC0D2EC0A}" type="presParOf" srcId="{C55D5E53-4622-401C-96E4-9F511218D469}" destId="{59605983-9148-4F78-A8D0-CEE412C15D45}" srcOrd="5" destOrd="0" presId="urn:microsoft.com/office/officeart/2005/8/layout/default"/>
    <dgm:cxn modelId="{163BDE3E-7F5C-45CB-8D21-2C07BB446078}" type="presParOf" srcId="{C55D5E53-4622-401C-96E4-9F511218D469}" destId="{F3043346-352E-4245-9FA5-3511181EE8CA}" srcOrd="6" destOrd="0" presId="urn:microsoft.com/office/officeart/2005/8/layout/default"/>
    <dgm:cxn modelId="{D32049CC-6613-40E3-9C15-80C22D096069}" type="presParOf" srcId="{C55D5E53-4622-401C-96E4-9F511218D469}" destId="{6C49DDCC-229B-4519-99DA-FA4F551A3D55}" srcOrd="7" destOrd="0" presId="urn:microsoft.com/office/officeart/2005/8/layout/default"/>
    <dgm:cxn modelId="{F4D5F661-B1C2-4F7B-A615-8D7DC2952A5D}" type="presParOf" srcId="{C55D5E53-4622-401C-96E4-9F511218D469}" destId="{C5995F9D-1768-4939-B23D-C34A464974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6DFC-A771-4E51-AB32-7A4A2A1451C6}">
      <dsp:nvSpPr>
        <dsp:cNvPr id="0" name=""/>
        <dsp:cNvSpPr/>
      </dsp:nvSpPr>
      <dsp:spPr>
        <a:xfrm flipH="1">
          <a:off x="0" y="401708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sp:txBody>
      <dsp:txXfrm>
        <a:off x="0" y="401708"/>
        <a:ext cx="2218265" cy="941356"/>
      </dsp:txXfrm>
    </dsp:sp>
    <dsp:sp modelId="{F6BA1205-81C5-4E55-B35D-A7D35A392012}">
      <dsp:nvSpPr>
        <dsp:cNvPr id="0" name=""/>
        <dsp:cNvSpPr/>
      </dsp:nvSpPr>
      <dsp:spPr>
        <a:xfrm flipH="1">
          <a:off x="2602873" y="409847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2873" y="409847"/>
        <a:ext cx="2218265" cy="941356"/>
      </dsp:txXfrm>
    </dsp:sp>
    <dsp:sp modelId="{25123608-293C-4654-9AF3-C17649A12002}">
      <dsp:nvSpPr>
        <dsp:cNvPr id="0" name=""/>
        <dsp:cNvSpPr/>
      </dsp:nvSpPr>
      <dsp:spPr>
        <a:xfrm flipH="1">
          <a:off x="5257852" y="355839"/>
          <a:ext cx="2218265" cy="9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52" y="355839"/>
        <a:ext cx="2218265" cy="969748"/>
      </dsp:txXfrm>
    </dsp:sp>
    <dsp:sp modelId="{F3043346-352E-4245-9FA5-3511181EE8CA}">
      <dsp:nvSpPr>
        <dsp:cNvPr id="0" name=""/>
        <dsp:cNvSpPr/>
      </dsp:nvSpPr>
      <dsp:spPr>
        <a:xfrm flipH="1">
          <a:off x="8030132" y="392286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30132" y="392286"/>
        <a:ext cx="2218265" cy="941356"/>
      </dsp:txXfrm>
    </dsp:sp>
    <dsp:sp modelId="{C5995F9D-1768-4939-B23D-C34A4649746C}">
      <dsp:nvSpPr>
        <dsp:cNvPr id="0" name=""/>
        <dsp:cNvSpPr/>
      </dsp:nvSpPr>
      <dsp:spPr>
        <a:xfrm flipH="1">
          <a:off x="8068094" y="1916501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sp:txBody>
      <dsp:txXfrm>
        <a:off x="8068094" y="1916501"/>
        <a:ext cx="2218265" cy="94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3F80-4715-4295-92E3-77A23E0C5136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table-playmobil-round-table-45137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imittapalli/TICKETING-APPLICATION-FOR-DEFECT-MANAGEMENT-PROCES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17158-ACAC-4742-B6D5-81C76EE0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APPLICATION FOR DEFECT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5610-4ED2-4E5D-A82C-9A4276DB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/>
              <a:t>                                   </a:t>
            </a:r>
          </a:p>
          <a:p>
            <a:pPr marL="0" indent="0">
              <a:buNone/>
            </a:pPr>
            <a:r>
              <a:rPr lang="en-IN" sz="2400"/>
              <a:t>                </a:t>
            </a:r>
          </a:p>
          <a:p>
            <a:pPr marL="0" indent="0">
              <a:buNone/>
            </a:pPr>
            <a:r>
              <a:rPr lang="en-IN" sz="2400"/>
              <a:t>             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8C4FB8-4115-76FB-A8CE-6F851127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82C5-68DF-428F-81AC-557D9E5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	</a:t>
            </a:r>
            <a:r>
              <a:rPr lang="en-IN" sz="4000" spc="-204">
                <a:latin typeface="Times New Roman" panose="02020603050405020304" pitchFamily="18" charset="0"/>
                <a:cs typeface="Times New Roman" panose="02020603050405020304" pitchFamily="18" charset="0"/>
              </a:rPr>
              <a:t>GetDefec</a:t>
            </a:r>
            <a:r>
              <a:rPr lang="en-IN" sz="40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spc="-5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EA8-ADE9-40E5-AD24-B1917732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5" dirty="0">
                <a:latin typeface="Tahoma"/>
                <a:cs typeface="Tahoma"/>
              </a:rPr>
              <a:t> </a:t>
            </a:r>
            <a:r>
              <a:rPr lang="en-IN" sz="2200" spc="-65" dirty="0">
                <a:latin typeface="Tahoma"/>
                <a:cs typeface="Tahoma"/>
              </a:rPr>
              <a:t>r</a:t>
            </a:r>
            <a:r>
              <a:rPr lang="en-IN" sz="2200" spc="-100" dirty="0">
                <a:latin typeface="Tahoma"/>
                <a:cs typeface="Tahoma"/>
              </a:rPr>
              <a:t>e</a:t>
            </a:r>
            <a:r>
              <a:rPr lang="en-IN" sz="2200" spc="-80" dirty="0">
                <a:latin typeface="Tahoma"/>
                <a:cs typeface="Tahoma"/>
              </a:rPr>
              <a:t>ads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ects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2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r</a:t>
            </a:r>
            <a:r>
              <a:rPr lang="en-IN" sz="2200" spc="-135" dirty="0">
                <a:latin typeface="Tahoma"/>
                <a:cs typeface="Tahoma"/>
              </a:rPr>
              <a:t>om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t</a:t>
            </a:r>
            <a:r>
              <a:rPr lang="en-IN" sz="2200" spc="-105" dirty="0">
                <a:latin typeface="Tahoma"/>
                <a:cs typeface="Tahoma"/>
              </a:rPr>
              <a:t>h</a:t>
            </a:r>
            <a:r>
              <a:rPr lang="en-IN" sz="2200" spc="-95" dirty="0">
                <a:latin typeface="Tahoma"/>
                <a:cs typeface="Tahoma"/>
              </a:rPr>
              <a:t>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input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>
                <a:latin typeface="Tahoma"/>
                <a:cs typeface="Tahoma"/>
              </a:rPr>
              <a:t>ﬁle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 marR="5080"/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5" dirty="0" err="1">
                <a:latin typeface="Tahoma"/>
                <a:cs typeface="Tahoma"/>
              </a:rPr>
              <a:t>checkvalidity</a:t>
            </a:r>
            <a:r>
              <a:rPr lang="en-IN" sz="2200" spc="150" dirty="0">
                <a:latin typeface="Tahoma"/>
                <a:cs typeface="Tahoma"/>
              </a:rPr>
              <a:t> </a:t>
            </a:r>
            <a:r>
              <a:rPr lang="en-IN" sz="2200" dirty="0">
                <a:latin typeface="Tahoma"/>
                <a:cs typeface="Tahoma"/>
              </a:rPr>
              <a:t>if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true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105" dirty="0" err="1">
                <a:latin typeface="Tahoma"/>
                <a:cs typeface="Tahoma"/>
              </a:rPr>
              <a:t>validDefect</a:t>
            </a:r>
            <a:r>
              <a:rPr lang="en-IN" sz="2200" spc="-105" dirty="0">
                <a:latin typeface="Tahoma"/>
                <a:cs typeface="Tahoma"/>
              </a:rPr>
              <a:t>() </a:t>
            </a:r>
            <a:r>
              <a:rPr lang="en-IN" sz="2200" spc="-484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Else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 err="1">
                <a:latin typeface="Tahoma"/>
                <a:cs typeface="Tahoma"/>
              </a:rPr>
              <a:t>i</a:t>
            </a:r>
            <a:r>
              <a:rPr lang="en-IN" sz="2200" spc="-95" dirty="0" err="1">
                <a:latin typeface="Tahoma"/>
                <a:cs typeface="Tahoma"/>
              </a:rPr>
              <a:t>n</a:t>
            </a:r>
            <a:r>
              <a:rPr lang="en-IN" sz="2200" spc="-130" dirty="0" err="1">
                <a:latin typeface="Tahoma"/>
                <a:cs typeface="Tahoma"/>
              </a:rPr>
              <a:t>v</a:t>
            </a:r>
            <a:r>
              <a:rPr lang="en-IN" sz="2200" spc="-75" dirty="0" err="1">
                <a:latin typeface="Tahoma"/>
                <a:cs typeface="Tahoma"/>
              </a:rPr>
              <a:t>alidd</a:t>
            </a:r>
            <a:r>
              <a:rPr lang="en-IN" sz="2200" spc="-100" dirty="0" err="1">
                <a:latin typeface="Tahoma"/>
                <a:cs typeface="Tahoma"/>
              </a:rPr>
              <a:t>e</a:t>
            </a:r>
            <a:r>
              <a:rPr lang="en-IN" sz="2200" spc="-45" dirty="0" err="1">
                <a:latin typeface="Tahoma"/>
                <a:cs typeface="Tahoma"/>
              </a:rPr>
              <a:t>f</a:t>
            </a:r>
            <a:r>
              <a:rPr lang="en-IN" sz="2200" spc="-120" dirty="0" err="1">
                <a:latin typeface="Tahoma"/>
                <a:cs typeface="Tahoma"/>
              </a:rPr>
              <a:t>ect</a:t>
            </a:r>
            <a:r>
              <a:rPr lang="en-IN" sz="2200" spc="-120" dirty="0">
                <a:latin typeface="Tahoma"/>
                <a:cs typeface="Tahoma"/>
              </a:rPr>
              <a:t>()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/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 err="1">
                <a:latin typeface="Tahoma"/>
                <a:cs typeface="Tahoma"/>
              </a:rPr>
              <a:t>a</a:t>
            </a:r>
            <a:r>
              <a:rPr lang="en-IN" sz="2200" spc="-95" dirty="0" err="1">
                <a:latin typeface="Tahoma"/>
                <a:cs typeface="Tahoma"/>
              </a:rPr>
              <a:t>s</a:t>
            </a:r>
            <a:r>
              <a:rPr lang="en-IN" sz="2200" spc="-85" dirty="0" err="1">
                <a:latin typeface="Tahoma"/>
                <a:cs typeface="Tahoma"/>
              </a:rPr>
              <a:t>signEmpl</a:t>
            </a:r>
            <a:r>
              <a:rPr lang="en-IN" sz="2200" spc="-120" dirty="0" err="1">
                <a:latin typeface="Tahoma"/>
                <a:cs typeface="Tahoma"/>
              </a:rPr>
              <a:t>o</a:t>
            </a:r>
            <a:r>
              <a:rPr lang="en-IN" sz="2200" spc="-155" dirty="0" err="1">
                <a:latin typeface="Tahoma"/>
                <a:cs typeface="Tahoma"/>
              </a:rPr>
              <a:t>y</a:t>
            </a:r>
            <a:r>
              <a:rPr lang="en-IN" sz="2200" spc="-160" dirty="0" err="1">
                <a:latin typeface="Tahoma"/>
                <a:cs typeface="Tahoma"/>
              </a:rPr>
              <a:t>ee</a:t>
            </a:r>
            <a:r>
              <a:rPr lang="en-IN" sz="2200" spc="-160" dirty="0">
                <a:latin typeface="Tahoma"/>
                <a:cs typeface="Tahoma"/>
              </a:rPr>
              <a:t>()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80" dirty="0">
                <a:latin typeface="Tahoma"/>
                <a:cs typeface="Tahoma"/>
              </a:rPr>
              <a:t>or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30" dirty="0">
                <a:latin typeface="Tahoma"/>
                <a:cs typeface="Tahoma"/>
              </a:rPr>
              <a:t>v</a:t>
            </a:r>
            <a:r>
              <a:rPr lang="en-IN" sz="2200" spc="-65" dirty="0">
                <a:latin typeface="Tahoma"/>
                <a:cs typeface="Tahoma"/>
              </a:rPr>
              <a:t>alid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fect</a:t>
            </a:r>
            <a:endParaRPr lang="en-IN" sz="2200" dirty="0">
              <a:latin typeface="Tahoma"/>
              <a:cs typeface="Tahoma"/>
            </a:endParaRPr>
          </a:p>
          <a:p>
            <a:pPr marL="12700">
              <a:spcBef>
                <a:spcPts val="30"/>
              </a:spcBef>
            </a:pPr>
            <a:r>
              <a:rPr lang="en-IN" sz="2200" spc="-110" dirty="0">
                <a:latin typeface="Tahoma"/>
                <a:cs typeface="Tahoma"/>
              </a:rPr>
              <a:t>.</a:t>
            </a:r>
            <a:endParaRPr lang="en-IN" sz="2200" dirty="0">
              <a:latin typeface="Tahoma"/>
              <a:cs typeface="Tahoma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822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D9D29-F425-40FB-BF32-10A5BE64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spc="-2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assign.c</a:t>
            </a:r>
            <a:br>
              <a:rPr lang="en-IN" sz="4000" dirty="0">
                <a:latin typeface="Tahoma"/>
                <a:cs typeface="Tahoma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0EB7-E80F-4948-87F8-63A55C4C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spcBef>
                <a:spcPts val="70"/>
              </a:spcBef>
            </a:pP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ough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8365"/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 </a:t>
            </a:r>
            <a:r>
              <a:rPr lang="en-IN" sz="2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chP</a:t>
            </a:r>
            <a:r>
              <a:rPr lang="en-IN" sz="2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22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200" spc="-1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IN"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00001C6-FDFA-496E-B515-4912CC55A2C3}"/>
              </a:ext>
            </a:extLst>
          </p:cNvPr>
          <p:cNvSpPr txBox="1">
            <a:spLocks/>
          </p:cNvSpPr>
          <p:nvPr/>
        </p:nvSpPr>
        <p:spPr>
          <a:xfrm>
            <a:off x="965199" y="1861176"/>
            <a:ext cx="2953385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lang="en-IN" sz="2800" spc="-285" dirty="0">
                <a:solidFill>
                  <a:srgbClr val="494949"/>
                </a:solidFill>
              </a:rPr>
              <a:t>1.	</a:t>
            </a:r>
            <a:r>
              <a:rPr lang="en-IN" sz="2800" spc="-15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assignEmployee</a:t>
            </a:r>
            <a:r>
              <a:rPr lang="en-IN" sz="28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6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FAAC4-673F-4F40-8739-D53186C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9" y="851517"/>
            <a:ext cx="5258596" cy="1461778"/>
          </a:xfrm>
        </p:spPr>
        <p:txBody>
          <a:bodyPr>
            <a:normAutofit/>
          </a:bodyPr>
          <a:lstStyle/>
          <a:p>
            <a:r>
              <a:rPr lang="en-IN"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2.SearchProgrammer()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1CCE-32F8-4A1C-B107-F342C596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25000" lnSpcReduction="20000"/>
          </a:bodyPr>
          <a:lstStyle/>
          <a:p>
            <a:pPr marL="12700" marR="55880">
              <a:lnSpc>
                <a:spcPct val="101600"/>
              </a:lnSpc>
              <a:spcBef>
                <a:spcPts val="70"/>
              </a:spcBef>
            </a:pP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in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eria: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3025">
              <a:lnSpc>
                <a:spcPct val="101600"/>
              </a:lnSpc>
            </a:pP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sz="72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7200" spc="-1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IN" sz="7200" b="1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createEmployeeFile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461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uassignedDefect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12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86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086B0-C6FF-40E5-A642-1E97BFA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6" y="3165658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3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531-06D6-4426-9D3B-AB43E85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5989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FILES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C26A-A334-4AEC-BF18-99B3C53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defectID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description :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moduleName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Area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: status : type</a:t>
            </a: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F001:Column values in BOM reports are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F002:Unit prices are not shown while preparing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invoice:Invoices:Display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products:23/04/2022:close:fatal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N001:BOM report columns not aligned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reports:21/08/2022:open:niceToHave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8D375-4DBC-40B8-885F-B6522F7775F8}"/>
              </a:ext>
            </a:extLst>
          </p:cNvPr>
          <p:cNvSpPr/>
          <p:nvPr/>
        </p:nvSpPr>
        <p:spPr>
          <a:xfrm>
            <a:off x="1034142" y="1966005"/>
            <a:ext cx="2302328" cy="519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56BBD-3F96-4D09-9275-82F8161CC016}"/>
              </a:ext>
            </a:extLst>
          </p:cNvPr>
          <p:cNvSpPr txBox="1"/>
          <p:nvPr/>
        </p:nvSpPr>
        <p:spPr>
          <a:xfrm>
            <a:off x="838200" y="396723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TESTING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9709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90F-3140-40A2-BAA6-A34930A0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112349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b="0" i="0" u="none" strike="noStrike" baseline="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mployeeID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Name : Business Unit : </a:t>
            </a:r>
            <a:r>
              <a:rPr lang="en-IN" sz="1800" b="1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Designation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A123:Suresh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Panchal:UK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report:Principal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D012:J K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Laxmi:Finacle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products:Junior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C015:Sandeep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Khaire:UK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Telecom:Manage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customers:Senior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034398D-6D22-4072-B351-D8E9E09469E3}"/>
              </a:ext>
            </a:extLst>
          </p:cNvPr>
          <p:cNvSpPr/>
          <p:nvPr/>
        </p:nvSpPr>
        <p:spPr>
          <a:xfrm>
            <a:off x="944336" y="1766887"/>
            <a:ext cx="2049236" cy="5925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Employee.txt</a:t>
            </a:r>
          </a:p>
        </p:txBody>
      </p:sp>
    </p:spTree>
    <p:extLst>
      <p:ext uri="{BB962C8B-B14F-4D97-AF65-F5344CB8AC3E}">
        <p14:creationId xmlns:p14="http://schemas.microsoft.com/office/powerpoint/2010/main" val="148056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43A0-A7C2-4214-A61F-0920C53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576-EFA9-4729-BF2F-61D748B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40423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Defect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Employee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No Programmer is Found for Defect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More than one Programmer is Found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File is Empty or not Opening or Invalid file type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Wrong Format of Defects or Employee in File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Multiple Defect.txt Files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Status Close/Open Or Something else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With same Defect IDs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Date Format is Wrong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Space ‘ ‘ is Considered as Character EX:- : BOM report :--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93551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2019-A61A-4BF7-B17B-2B5BC309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INTEGRATIONTESTING OUTPUT</a:t>
            </a:r>
            <a:endParaRPr lang="en-IN" sz="3200" b="0" i="0" u="none" strike="noStrike" baseline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007-3434-4BC5-A5F7-545C9592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7921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A88-5E58-4CA7-962E-D25563C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000" dirty="0"/>
              <a:t> output - 1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926B0A0A-A617-4C7E-A3DB-F02621F4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690688"/>
            <a:ext cx="9641840" cy="4923472"/>
          </a:xfrm>
        </p:spPr>
      </p:pic>
    </p:spTree>
    <p:extLst>
      <p:ext uri="{BB962C8B-B14F-4D97-AF65-F5344CB8AC3E}">
        <p14:creationId xmlns:p14="http://schemas.microsoft.com/office/powerpoint/2010/main" val="294246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0374-5A9E-45CD-BC9D-DFE9A9D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91B553-DBDA-4265-9DAE-AF36F6D7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4216400"/>
            <a:ext cx="6019800" cy="2529840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A41DE92-D424-4C00-8EB4-369ADDF0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1596075"/>
            <a:ext cx="6019800" cy="2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36768-4F21-4731-961F-B0E2615F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20" name="Picture 19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99A2498A-59BE-4582-9C3B-C3BA5801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3" r="3238"/>
          <a:stretch/>
        </p:blipFill>
        <p:spPr>
          <a:xfrm>
            <a:off x="-21001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D28E-1742-4401-8201-620AD38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Mittapalli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Pavani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 Uma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Sahthya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Sukanya R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Sowjanya Pati</a:t>
            </a:r>
          </a:p>
        </p:txBody>
      </p:sp>
    </p:spTree>
    <p:extLst>
      <p:ext uri="{BB962C8B-B14F-4D97-AF65-F5344CB8AC3E}">
        <p14:creationId xmlns:p14="http://schemas.microsoft.com/office/powerpoint/2010/main" val="34625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4B82-0901-4C54-BF58-CA4F65A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4ADBBD-409E-4D08-8684-168F658E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1" y="1825625"/>
            <a:ext cx="8821977" cy="4351338"/>
          </a:xfrm>
        </p:spPr>
      </p:pic>
    </p:spTree>
    <p:extLst>
      <p:ext uri="{BB962C8B-B14F-4D97-AF65-F5344CB8AC3E}">
        <p14:creationId xmlns:p14="http://schemas.microsoft.com/office/powerpoint/2010/main" val="139660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70CD9-7505-4DC8-9884-7EA90C6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Defect Management Tools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6468AB-8FD0-4EA6-B9B6-46F6542B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Bugzilla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BMC Remedy</a:t>
            </a:r>
          </a:p>
        </p:txBody>
      </p:sp>
    </p:spTree>
    <p:extLst>
      <p:ext uri="{BB962C8B-B14F-4D97-AF65-F5344CB8AC3E}">
        <p14:creationId xmlns:p14="http://schemas.microsoft.com/office/powerpoint/2010/main" val="251242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B266-ECC2-4930-9673-549EEC4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FD0F-78BE-461F-A185-184CA35F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Defect Programmer Assignments application where clients of a Software Development company report defects in software they purchased. </a:t>
            </a:r>
          </a:p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defects are assigned to programmers depending on the functional area they are handling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0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7B66-DA7E-4CFA-B460-FAB50FA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2" y="561256"/>
            <a:ext cx="4878854" cy="595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OBSTACLES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479A06-DB7C-4295-901A-1C1126C62FFF}"/>
              </a:ext>
            </a:extLst>
          </p:cNvPr>
          <p:cNvSpPr txBox="1"/>
          <p:nvPr/>
        </p:nvSpPr>
        <p:spPr>
          <a:xfrm>
            <a:off x="1185063" y="2269602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14C7D-B628-4409-A6A1-CB3481BE24BD}"/>
              </a:ext>
            </a:extLst>
          </p:cNvPr>
          <p:cNvSpPr txBox="1"/>
          <p:nvPr/>
        </p:nvSpPr>
        <p:spPr>
          <a:xfrm>
            <a:off x="591955" y="3567235"/>
            <a:ext cx="65499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decide which data structure would be best for our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A16B1-6398-4382-8B2C-8ABED52DBE6E}"/>
              </a:ext>
            </a:extLst>
          </p:cNvPr>
          <p:cNvSpPr txBox="1"/>
          <p:nvPr/>
        </p:nvSpPr>
        <p:spPr>
          <a:xfrm>
            <a:off x="-242953" y="419192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validity of the employee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BD609-CD01-46A5-BDCB-8F58E0B045BC}"/>
              </a:ext>
            </a:extLst>
          </p:cNvPr>
          <p:cNvSpPr txBox="1"/>
          <p:nvPr/>
        </p:nvSpPr>
        <p:spPr>
          <a:xfrm>
            <a:off x="133213" y="467262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 defect in the file from the program </a:t>
            </a:r>
          </a:p>
        </p:txBody>
      </p:sp>
    </p:spTree>
    <p:extLst>
      <p:ext uri="{BB962C8B-B14F-4D97-AF65-F5344CB8AC3E}">
        <p14:creationId xmlns:p14="http://schemas.microsoft.com/office/powerpoint/2010/main" val="24092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CEE4C-43CC-4CEA-866F-4C52EF92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438A-B47C-45DB-9538-187203ED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800" b="0" i="0" u="none" strike="noStrike" dirty="0">
                <a:solidFill>
                  <a:srgbClr val="4F52B2"/>
                </a:solidFill>
                <a:effectLst/>
                <a:latin typeface="-apple-system"/>
                <a:hlinkClick r:id="rId2" tooltip="https://github.com/pavanimittapalli/TICKETING-APPLICATION-FOR-DEFECT-MANAGEMENT-PROCESS"/>
              </a:rPr>
              <a:t>https://github.com/pavanimittapalli/TICKETING-APPLICATION-FOR-DEFECT-MANAGEMENT-PROCESS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62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4192A1-D35E-4E3F-982A-840C9576E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1" r="-1" b="8637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1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32B1-BB7D-4375-B5DA-CE98B25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5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7C23-D767-4AB3-AFEA-6331A2F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           Statement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Design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Coding and Execution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Code Testing</a:t>
            </a:r>
          </a:p>
          <a:p>
            <a:pPr marL="342900" indent="-342900">
              <a:buAutoNum type="arabicPeriod" startAt="5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94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EB449-9340-4EF5-97AC-7BB6115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851515"/>
            <a:ext cx="5050971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FE5F-F6CC-4A4A-88F2-3125E9B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test objective is to identify defects. </a:t>
            </a: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are basically considered as destructive in all software development stages. Any unexpected things that occur in software stages are defective in that particular software. 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3A09-7C8F-424B-8DBE-92F1D7E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900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B75-E3D9-48E4-A63E-D5C7B837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are assigned to programmers depending on functional area.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in multiple files, are  need to passed to the applications as command line arguments.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defect description files.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information is available in “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employees.txt”file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CC99-3DBF-4CA9-84EA-4D8F099991A9}"/>
              </a:ext>
            </a:extLst>
          </p:cNvPr>
          <p:cNvSpPr txBox="1"/>
          <p:nvPr/>
        </p:nvSpPr>
        <p:spPr>
          <a:xfrm>
            <a:off x="873492" y="482183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99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0C67F543-F86B-4270-93B2-A1DBA75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094810-411C-42FF-99A3-20A9D258155B}"/>
              </a:ext>
            </a:extLst>
          </p:cNvPr>
          <p:cNvSpPr/>
          <p:nvPr/>
        </p:nvSpPr>
        <p:spPr>
          <a:xfrm>
            <a:off x="3274339" y="2441439"/>
            <a:ext cx="795378" cy="29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6E0441-EE28-41D9-9C81-203E77FC5A24}"/>
              </a:ext>
            </a:extLst>
          </p:cNvPr>
          <p:cNvSpPr/>
          <p:nvPr/>
        </p:nvSpPr>
        <p:spPr>
          <a:xfrm>
            <a:off x="6446608" y="2399445"/>
            <a:ext cx="859377" cy="36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D36D7-C513-4833-94CA-52641D181F7D}"/>
              </a:ext>
            </a:extLst>
          </p:cNvPr>
          <p:cNvSpPr/>
          <p:nvPr/>
        </p:nvSpPr>
        <p:spPr>
          <a:xfrm>
            <a:off x="8008225" y="2356403"/>
            <a:ext cx="972149" cy="4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Defects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ADEA80E-246E-4E42-BCD4-F925DA866CE1}"/>
              </a:ext>
            </a:extLst>
          </p:cNvPr>
          <p:cNvSpPr/>
          <p:nvPr/>
        </p:nvSpPr>
        <p:spPr>
          <a:xfrm>
            <a:off x="9901021" y="2206885"/>
            <a:ext cx="1088546" cy="709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Defect valid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20794FF-AF30-460B-846B-6854D110B8F1}"/>
              </a:ext>
            </a:extLst>
          </p:cNvPr>
          <p:cNvSpPr/>
          <p:nvPr/>
        </p:nvSpPr>
        <p:spPr>
          <a:xfrm>
            <a:off x="10045961" y="3217919"/>
            <a:ext cx="794846" cy="3870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Details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78C4B76-C43D-4F11-9084-8C507B86106A}"/>
              </a:ext>
            </a:extLst>
          </p:cNvPr>
          <p:cNvSpPr/>
          <p:nvPr/>
        </p:nvSpPr>
        <p:spPr>
          <a:xfrm>
            <a:off x="2901254" y="3162558"/>
            <a:ext cx="1509211" cy="4867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B9B4672-3475-4292-9180-986855B021E9}"/>
              </a:ext>
            </a:extLst>
          </p:cNvPr>
          <p:cNvSpPr/>
          <p:nvPr/>
        </p:nvSpPr>
        <p:spPr>
          <a:xfrm>
            <a:off x="4972891" y="3112479"/>
            <a:ext cx="900555" cy="547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Programmers 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36890D3-57AF-4CDC-B2EB-AD7FD677A3BD}"/>
              </a:ext>
            </a:extLst>
          </p:cNvPr>
          <p:cNvSpPr/>
          <p:nvPr/>
        </p:nvSpPr>
        <p:spPr>
          <a:xfrm>
            <a:off x="6341647" y="3176284"/>
            <a:ext cx="964338" cy="39239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285FC-645D-430F-8D4E-DAB1BF1C2E76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4069717" y="2584306"/>
            <a:ext cx="2376891" cy="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35015A-31F8-4E11-9C9D-5C76FBDAD1CE}"/>
              </a:ext>
            </a:extLst>
          </p:cNvPr>
          <p:cNvCxnSpPr>
            <a:cxnSpLocks/>
          </p:cNvCxnSpPr>
          <p:nvPr/>
        </p:nvCxnSpPr>
        <p:spPr>
          <a:xfrm flipV="1">
            <a:off x="9053877" y="2561815"/>
            <a:ext cx="814978" cy="2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D8FA03-68C2-44D0-8D38-57587267FEE4}"/>
              </a:ext>
            </a:extLst>
          </p:cNvPr>
          <p:cNvCxnSpPr>
            <a:cxnSpLocks/>
          </p:cNvCxnSpPr>
          <p:nvPr/>
        </p:nvCxnSpPr>
        <p:spPr>
          <a:xfrm>
            <a:off x="7518413" y="4384917"/>
            <a:ext cx="290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96815A-A021-4F72-A0C5-82583FC3EE80}"/>
              </a:ext>
            </a:extLst>
          </p:cNvPr>
          <p:cNvCxnSpPr>
            <a:cxnSpLocks/>
          </p:cNvCxnSpPr>
          <p:nvPr/>
        </p:nvCxnSpPr>
        <p:spPr>
          <a:xfrm>
            <a:off x="3655859" y="2769166"/>
            <a:ext cx="0" cy="3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167388-3409-4996-A668-CB03583EB20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259544" y="3405910"/>
            <a:ext cx="6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1B4DE-E8A6-4DBC-B629-0BDD9F25075C}"/>
              </a:ext>
            </a:extLst>
          </p:cNvPr>
          <p:cNvCxnSpPr>
            <a:cxnSpLocks/>
          </p:cNvCxnSpPr>
          <p:nvPr/>
        </p:nvCxnSpPr>
        <p:spPr>
          <a:xfrm>
            <a:off x="7306165" y="2573060"/>
            <a:ext cx="67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95B6E3-B9D5-4572-89D5-0B2B0F433BEE}"/>
              </a:ext>
            </a:extLst>
          </p:cNvPr>
          <p:cNvCxnSpPr>
            <a:cxnSpLocks/>
          </p:cNvCxnSpPr>
          <p:nvPr/>
        </p:nvCxnSpPr>
        <p:spPr>
          <a:xfrm flipH="1">
            <a:off x="3616219" y="1756070"/>
            <a:ext cx="6827165" cy="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6DA30A-A1C8-489F-9403-6D0650BBF66E}"/>
              </a:ext>
            </a:extLst>
          </p:cNvPr>
          <p:cNvCxnSpPr>
            <a:cxnSpLocks/>
          </p:cNvCxnSpPr>
          <p:nvPr/>
        </p:nvCxnSpPr>
        <p:spPr>
          <a:xfrm flipH="1">
            <a:off x="1385786" y="1820212"/>
            <a:ext cx="1228490" cy="2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0503FA17-C850-4C3B-8B32-70D3767718F2}"/>
              </a:ext>
            </a:extLst>
          </p:cNvPr>
          <p:cNvSpPr/>
          <p:nvPr/>
        </p:nvSpPr>
        <p:spPr>
          <a:xfrm>
            <a:off x="461051" y="1514360"/>
            <a:ext cx="1041939" cy="709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Defects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8FA2B2-963B-4A8C-913E-2EBED4477D9C}"/>
              </a:ext>
            </a:extLst>
          </p:cNvPr>
          <p:cNvCxnSpPr>
            <a:cxnSpLocks/>
          </p:cNvCxnSpPr>
          <p:nvPr/>
        </p:nvCxnSpPr>
        <p:spPr>
          <a:xfrm>
            <a:off x="10443384" y="2916745"/>
            <a:ext cx="0" cy="2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108447-54B0-4648-B83E-1B08E2CE410F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6823816" y="3568681"/>
            <a:ext cx="0" cy="2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F84C4F-9DB3-4863-95B1-865C9CF34885}"/>
              </a:ext>
            </a:extLst>
          </p:cNvPr>
          <p:cNvSpPr txBox="1"/>
          <p:nvPr/>
        </p:nvSpPr>
        <p:spPr>
          <a:xfrm>
            <a:off x="5849792" y="4148506"/>
            <a:ext cx="56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77AF9-4F07-486D-90AA-7CA1FEF928B8}"/>
              </a:ext>
            </a:extLst>
          </p:cNvPr>
          <p:cNvSpPr txBox="1"/>
          <p:nvPr/>
        </p:nvSpPr>
        <p:spPr>
          <a:xfrm>
            <a:off x="7047710" y="3599790"/>
            <a:ext cx="94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79B21C-E1F9-4FEF-84BB-FF6D2F71CFC7}"/>
              </a:ext>
            </a:extLst>
          </p:cNvPr>
          <p:cNvCxnSpPr>
            <a:cxnSpLocks/>
          </p:cNvCxnSpPr>
          <p:nvPr/>
        </p:nvCxnSpPr>
        <p:spPr>
          <a:xfrm>
            <a:off x="10443384" y="1756070"/>
            <a:ext cx="0" cy="4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DD7A00-E6BF-42CC-A9C9-8DE94ABE7491}"/>
              </a:ext>
            </a:extLst>
          </p:cNvPr>
          <p:cNvSpPr/>
          <p:nvPr/>
        </p:nvSpPr>
        <p:spPr>
          <a:xfrm>
            <a:off x="6164800" y="3889394"/>
            <a:ext cx="1339350" cy="9750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programmer for the given Defect?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6A3FC7-C366-4108-B00C-235583FE5BE1}"/>
              </a:ext>
            </a:extLst>
          </p:cNvPr>
          <p:cNvSpPr/>
          <p:nvPr/>
        </p:nvSpPr>
        <p:spPr>
          <a:xfrm>
            <a:off x="2776740" y="6266006"/>
            <a:ext cx="832420" cy="38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Employee File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B35CAC6-7E50-4E83-B031-6F651A44E661}"/>
              </a:ext>
            </a:extLst>
          </p:cNvPr>
          <p:cNvSpPr/>
          <p:nvPr/>
        </p:nvSpPr>
        <p:spPr>
          <a:xfrm>
            <a:off x="3200968" y="4200014"/>
            <a:ext cx="978780" cy="3894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Unassigned Defects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22EE51-8421-4E23-BDB5-5D14B8466174}"/>
              </a:ext>
            </a:extLst>
          </p:cNvPr>
          <p:cNvSpPr/>
          <p:nvPr/>
        </p:nvSpPr>
        <p:spPr>
          <a:xfrm>
            <a:off x="1765145" y="6277449"/>
            <a:ext cx="614909" cy="37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8B178542-CDE5-49A5-943B-9785DE24ADB2}"/>
              </a:ext>
            </a:extLst>
          </p:cNvPr>
          <p:cNvSpPr/>
          <p:nvPr/>
        </p:nvSpPr>
        <p:spPr>
          <a:xfrm>
            <a:off x="4478596" y="4104009"/>
            <a:ext cx="1376901" cy="5458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Unassigned Defects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FB512BD7-9B74-4735-BC25-4B6AC04C1ABF}"/>
              </a:ext>
            </a:extLst>
          </p:cNvPr>
          <p:cNvSpPr/>
          <p:nvPr/>
        </p:nvSpPr>
        <p:spPr>
          <a:xfrm>
            <a:off x="6156298" y="5238479"/>
            <a:ext cx="1439995" cy="87173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the Details of Employee and Assigned Defects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3A8A80A5-79C2-4583-9A4A-9DD3ACB10F52}"/>
              </a:ext>
            </a:extLst>
          </p:cNvPr>
          <p:cNvSpPr/>
          <p:nvPr/>
        </p:nvSpPr>
        <p:spPr>
          <a:xfrm>
            <a:off x="4180812" y="6206927"/>
            <a:ext cx="1376901" cy="545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Employee Data on File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C20CFFDD-392E-4AEB-8E4F-3C693148D039}"/>
              </a:ext>
            </a:extLst>
          </p:cNvPr>
          <p:cNvSpPr/>
          <p:nvPr/>
        </p:nvSpPr>
        <p:spPr>
          <a:xfrm>
            <a:off x="6275693" y="6256936"/>
            <a:ext cx="950445" cy="4075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Status of Defect 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F6A1CC-1E10-421C-A844-129C5DCB482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73446" y="3386397"/>
            <a:ext cx="457823" cy="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107A3-E609-415A-B0AB-1BE155FA6C6D}"/>
              </a:ext>
            </a:extLst>
          </p:cNvPr>
          <p:cNvCxnSpPr>
            <a:cxnSpLocks/>
          </p:cNvCxnSpPr>
          <p:nvPr/>
        </p:nvCxnSpPr>
        <p:spPr>
          <a:xfrm flipV="1">
            <a:off x="10426327" y="3623727"/>
            <a:ext cx="2758" cy="76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F0969B-0685-4CCC-BF73-0FD972E9DEE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834475" y="4864468"/>
            <a:ext cx="0" cy="3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53C29F-3E71-4C3A-A8AE-FFB30DCCE185}"/>
              </a:ext>
            </a:extLst>
          </p:cNvPr>
          <p:cNvCxnSpPr>
            <a:cxnSpLocks/>
          </p:cNvCxnSpPr>
          <p:nvPr/>
        </p:nvCxnSpPr>
        <p:spPr>
          <a:xfrm>
            <a:off x="6750915" y="6029996"/>
            <a:ext cx="0" cy="2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5B6EC-9754-4D6D-A5A6-162C7922CBA6}"/>
              </a:ext>
            </a:extLst>
          </p:cNvPr>
          <p:cNvCxnSpPr>
            <a:cxnSpLocks/>
            <a:stCxn id="33" idx="1"/>
            <a:endCxn id="32" idx="5"/>
          </p:cNvCxnSpPr>
          <p:nvPr/>
        </p:nvCxnSpPr>
        <p:spPr>
          <a:xfrm flipH="1">
            <a:off x="5420023" y="6460720"/>
            <a:ext cx="855670" cy="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85C69C-785F-4E78-B929-9EB9BF2098C0}"/>
              </a:ext>
            </a:extLst>
          </p:cNvPr>
          <p:cNvCxnSpPr>
            <a:cxnSpLocks/>
          </p:cNvCxnSpPr>
          <p:nvPr/>
        </p:nvCxnSpPr>
        <p:spPr>
          <a:xfrm flipH="1">
            <a:off x="3616219" y="6450370"/>
            <a:ext cx="746593" cy="1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B23FB1-E306-469E-881C-CDDA7345D2B5}"/>
              </a:ext>
            </a:extLst>
          </p:cNvPr>
          <p:cNvCxnSpPr>
            <a:cxnSpLocks/>
          </p:cNvCxnSpPr>
          <p:nvPr/>
        </p:nvCxnSpPr>
        <p:spPr>
          <a:xfrm flipH="1">
            <a:off x="5753123" y="4376930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E6012B-5D0E-4AF5-9CB9-F39DC89D8D87}"/>
              </a:ext>
            </a:extLst>
          </p:cNvPr>
          <p:cNvCxnSpPr>
            <a:cxnSpLocks/>
          </p:cNvCxnSpPr>
          <p:nvPr/>
        </p:nvCxnSpPr>
        <p:spPr>
          <a:xfrm flipH="1">
            <a:off x="4194011" y="4357223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1FC6AE-BDFC-48F8-B47A-2C29E75F9B77}"/>
              </a:ext>
            </a:extLst>
          </p:cNvPr>
          <p:cNvCxnSpPr>
            <a:cxnSpLocks/>
          </p:cNvCxnSpPr>
          <p:nvPr/>
        </p:nvCxnSpPr>
        <p:spPr>
          <a:xfrm flipH="1">
            <a:off x="2365063" y="6450370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D50675B1-1C7A-4AEB-9977-6F8D95CA558E}"/>
              </a:ext>
            </a:extLst>
          </p:cNvPr>
          <p:cNvSpPr/>
          <p:nvPr/>
        </p:nvSpPr>
        <p:spPr>
          <a:xfrm>
            <a:off x="2466245" y="1416576"/>
            <a:ext cx="1243498" cy="8018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Invalid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78230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B93-C97F-40EA-901A-EA254D0A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IN" dirty="0"/>
              <a:t>Low 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418A2-C4CB-4B40-B3FE-D6310B9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5" y="1403507"/>
            <a:ext cx="3175980" cy="4780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260AD-74B3-4391-AF90-A88D7A76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697" y="1450140"/>
            <a:ext cx="2791343" cy="48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BAA9-3FFE-4723-A2B5-C7B0F53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Program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C202D-2069-4F6B-A9F2-9E3E9178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82827"/>
              </p:ext>
            </p:extLst>
          </p:nvPr>
        </p:nvGraphicFramePr>
        <p:xfrm>
          <a:off x="838200" y="14838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25ECC950-B3FE-46E1-8A72-D98F26A69CAA}"/>
              </a:ext>
            </a:extLst>
          </p:cNvPr>
          <p:cNvSpPr/>
          <p:nvPr/>
        </p:nvSpPr>
        <p:spPr>
          <a:xfrm>
            <a:off x="9483975" y="2905655"/>
            <a:ext cx="259646" cy="57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9B5DDE-555F-4BC9-8457-04DB1B985EBE}"/>
              </a:ext>
            </a:extLst>
          </p:cNvPr>
          <p:cNvSpPr/>
          <p:nvPr/>
        </p:nvSpPr>
        <p:spPr>
          <a:xfrm>
            <a:off x="3028950" y="2310492"/>
            <a:ext cx="440871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1C3F6D-040E-411E-B9DC-E281351F5853}"/>
              </a:ext>
            </a:extLst>
          </p:cNvPr>
          <p:cNvSpPr/>
          <p:nvPr/>
        </p:nvSpPr>
        <p:spPr>
          <a:xfrm>
            <a:off x="5657850" y="2302327"/>
            <a:ext cx="438150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77F662-684B-4C94-ABF6-F82138A2DEEF}"/>
              </a:ext>
            </a:extLst>
          </p:cNvPr>
          <p:cNvSpPr/>
          <p:nvPr/>
        </p:nvSpPr>
        <p:spPr>
          <a:xfrm>
            <a:off x="8311243" y="2302326"/>
            <a:ext cx="547007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524B-898C-4B4F-822C-21B4B5E6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                                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61EAD-B0EF-495A-B25B-A1AC1B616721}"/>
              </a:ext>
            </a:extLst>
          </p:cNvPr>
          <p:cNvSpPr txBox="1"/>
          <p:nvPr/>
        </p:nvSpPr>
        <p:spPr>
          <a:xfrm>
            <a:off x="1603554" y="143629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sz="4000" spc="-24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1131A-7738-46DA-A5D5-1E86556FF2C6}"/>
              </a:ext>
            </a:extLst>
          </p:cNvPr>
          <p:cNvSpPr txBox="1"/>
          <p:nvPr/>
        </p:nvSpPr>
        <p:spPr>
          <a:xfrm>
            <a:off x="352927" y="2028937"/>
            <a:ext cx="6096000" cy="317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3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alid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9334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</a:t>
            </a:r>
            <a:r>
              <a:rPr lang="en-IN" sz="1800" spc="-5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-114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1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800" spc="-125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4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14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4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7175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12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4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2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C0AFE-4800-4429-9E76-E5B17E4F6315}"/>
              </a:ext>
            </a:extLst>
          </p:cNvPr>
          <p:cNvSpPr txBox="1"/>
          <p:nvPr/>
        </p:nvSpPr>
        <p:spPr>
          <a:xfrm>
            <a:off x="351323" y="146402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982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761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ArialMT</vt:lpstr>
      <vt:lpstr>BarlowSemiCondensed-Regular</vt:lpstr>
      <vt:lpstr>Calibri</vt:lpstr>
      <vt:lpstr>Calibri Light</vt:lpstr>
      <vt:lpstr>Tahoma</vt:lpstr>
      <vt:lpstr>Times New Roman</vt:lpstr>
      <vt:lpstr>Wingdings</vt:lpstr>
      <vt:lpstr>Office Theme</vt:lpstr>
      <vt:lpstr>TICKETING APPLICATION FOR DEFECT MANAGEMENT </vt:lpstr>
      <vt:lpstr>TEAM MEMBERS</vt:lpstr>
      <vt:lpstr>TABLE OF CONTENTS</vt:lpstr>
      <vt:lpstr>INTRODUCTION</vt:lpstr>
      <vt:lpstr>Introduction To The Problem Statement</vt:lpstr>
      <vt:lpstr>High Level Design</vt:lpstr>
      <vt:lpstr>Low Level Design</vt:lpstr>
      <vt:lpstr>Program Flow</vt:lpstr>
      <vt:lpstr>PowerPoint Presentation</vt:lpstr>
      <vt:lpstr> GetDefect ()</vt:lpstr>
      <vt:lpstr>assign.c </vt:lpstr>
      <vt:lpstr>2.SearchProgrammer()</vt:lpstr>
      <vt:lpstr>CODING AND EXECUTION</vt:lpstr>
      <vt:lpstr>                                      FILES </vt:lpstr>
      <vt:lpstr>PowerPoint Presentation</vt:lpstr>
      <vt:lpstr>DIFFERENT TYPES OF TEST CASES</vt:lpstr>
      <vt:lpstr>INTEGRATIONTESTING OUTPUT</vt:lpstr>
      <vt:lpstr>Testing output - 1</vt:lpstr>
      <vt:lpstr>Testing output - 2</vt:lpstr>
      <vt:lpstr>Testing output - 3</vt:lpstr>
      <vt:lpstr>Latest Defect Management Tools</vt:lpstr>
      <vt:lpstr>                                                  OVERVIEW</vt:lpstr>
      <vt:lpstr>OBSTACLES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Sowjanya</dc:creator>
  <cp:lastModifiedBy>Janga, Bhanu Sahitya</cp:lastModifiedBy>
  <cp:revision>44</cp:revision>
  <dcterms:created xsi:type="dcterms:W3CDTF">2022-12-08T16:46:07Z</dcterms:created>
  <dcterms:modified xsi:type="dcterms:W3CDTF">2022-12-20T08:53:27Z</dcterms:modified>
</cp:coreProperties>
</file>