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12.jpg" ContentType="image/jpe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sldIdLst>
    <p:sldId id="257" r:id="rId2"/>
    <p:sldId id="285" r:id="rId3"/>
    <p:sldId id="266" r:id="rId4"/>
    <p:sldId id="259" r:id="rId5"/>
    <p:sldId id="268" r:id="rId6"/>
    <p:sldId id="289" r:id="rId7"/>
    <p:sldId id="290" r:id="rId8"/>
    <p:sldId id="271" r:id="rId9"/>
    <p:sldId id="269" r:id="rId10"/>
    <p:sldId id="286" r:id="rId11"/>
    <p:sldId id="287" r:id="rId12"/>
    <p:sldId id="288" r:id="rId13"/>
    <p:sldId id="284" r:id="rId14"/>
    <p:sldId id="273" r:id="rId15"/>
    <p:sldId id="274" r:id="rId16"/>
    <p:sldId id="276" r:id="rId17"/>
    <p:sldId id="277" r:id="rId18"/>
    <p:sldId id="278" r:id="rId19"/>
    <p:sldId id="279" r:id="rId20"/>
    <p:sldId id="280" r:id="rId21"/>
    <p:sldId id="291" r:id="rId22"/>
    <p:sldId id="292" r:id="rId23"/>
    <p:sldId id="293" r:id="rId24"/>
    <p:sldId id="260" r:id="rId25"/>
    <p:sldId id="281" r:id="rId26"/>
    <p:sldId id="294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4FF67E-6970-46F8-AB5D-7B11A57826DE}" v="42" dt="2022-12-11T09:08:48.6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3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il, Sowjanya" userId="S::sowjanya.patil@capgemini.com::0125940e-1649-48b2-aad5-372e024968cd" providerId="AD" clId="Web-{784FF67E-6970-46F8-AB5D-7B11A57826DE}"/>
    <pc:docChg chg="modSld">
      <pc:chgData name="Patil, Sowjanya" userId="S::sowjanya.patil@capgemini.com::0125940e-1649-48b2-aad5-372e024968cd" providerId="AD" clId="Web-{784FF67E-6970-46F8-AB5D-7B11A57826DE}" dt="2022-12-11T09:08:48.613" v="40" actId="20577"/>
      <pc:docMkLst>
        <pc:docMk/>
      </pc:docMkLst>
      <pc:sldChg chg="modSp">
        <pc:chgData name="Patil, Sowjanya" userId="S::sowjanya.patil@capgemini.com::0125940e-1649-48b2-aad5-372e024968cd" providerId="AD" clId="Web-{784FF67E-6970-46F8-AB5D-7B11A57826DE}" dt="2022-12-11T09:08:48.613" v="40" actId="20577"/>
        <pc:sldMkLst>
          <pc:docMk/>
          <pc:sldMk cId="779059782" sldId="271"/>
        </pc:sldMkLst>
        <pc:spChg chg="mod">
          <ac:chgData name="Patil, Sowjanya" userId="S::sowjanya.patil@capgemini.com::0125940e-1649-48b2-aad5-372e024968cd" providerId="AD" clId="Web-{784FF67E-6970-46F8-AB5D-7B11A57826DE}" dt="2022-12-11T09:08:48.613" v="40" actId="20577"/>
          <ac:spMkLst>
            <pc:docMk/>
            <pc:sldMk cId="779059782" sldId="271"/>
            <ac:spMk id="2" creationId="{EA63BAA9-3FFE-4723-A2B5-C7B0F53D910E}"/>
          </ac:spMkLst>
        </pc:spChg>
      </pc:sldChg>
      <pc:sldChg chg="modSp">
        <pc:chgData name="Patil, Sowjanya" userId="S::sowjanya.patil@capgemini.com::0125940e-1649-48b2-aad5-372e024968cd" providerId="AD" clId="Web-{784FF67E-6970-46F8-AB5D-7B11A57826DE}" dt="2022-12-11T09:08:23.284" v="39" actId="20577"/>
        <pc:sldMkLst>
          <pc:docMk/>
          <pc:sldMk cId="2246587374" sldId="272"/>
        </pc:sldMkLst>
        <pc:spChg chg="mod">
          <ac:chgData name="Patil, Sowjanya" userId="S::sowjanya.patil@capgemini.com::0125940e-1649-48b2-aad5-372e024968cd" providerId="AD" clId="Web-{784FF67E-6970-46F8-AB5D-7B11A57826DE}" dt="2022-12-11T09:08:23.284" v="39" actId="20577"/>
          <ac:spMkLst>
            <pc:docMk/>
            <pc:sldMk cId="2246587374" sldId="272"/>
            <ac:spMk id="2" creationId="{21AC9B1A-43A7-46E6-9B64-B2A303170672}"/>
          </ac:spMkLst>
        </pc:spChg>
      </pc:sldChg>
      <pc:sldChg chg="modSp">
        <pc:chgData name="Patil, Sowjanya" userId="S::sowjanya.patil@capgemini.com::0125940e-1649-48b2-aad5-372e024968cd" providerId="AD" clId="Web-{784FF67E-6970-46F8-AB5D-7B11A57826DE}" dt="2022-12-11T09:08:01.408" v="32" actId="20577"/>
        <pc:sldMkLst>
          <pc:docMk/>
          <pc:sldMk cId="3079212101" sldId="277"/>
        </pc:sldMkLst>
        <pc:spChg chg="mod">
          <ac:chgData name="Patil, Sowjanya" userId="S::sowjanya.patil@capgemini.com::0125940e-1649-48b2-aad5-372e024968cd" providerId="AD" clId="Web-{784FF67E-6970-46F8-AB5D-7B11A57826DE}" dt="2022-12-11T09:08:01.408" v="32" actId="20577"/>
          <ac:spMkLst>
            <pc:docMk/>
            <pc:sldMk cId="3079212101" sldId="277"/>
            <ac:spMk id="2" creationId="{37A42019-A61A-4BF7-B17B-2B5BC309E2D5}"/>
          </ac:spMkLst>
        </pc:spChg>
      </pc:sldChg>
      <pc:sldChg chg="modSp">
        <pc:chgData name="Patil, Sowjanya" userId="S::sowjanya.patil@capgemini.com::0125940e-1649-48b2-aad5-372e024968cd" providerId="AD" clId="Web-{784FF67E-6970-46F8-AB5D-7B11A57826DE}" dt="2022-12-11T09:06:39.249" v="5" actId="20577"/>
        <pc:sldMkLst>
          <pc:docMk/>
          <pc:sldMk cId="240925005" sldId="281"/>
        </pc:sldMkLst>
        <pc:spChg chg="mod">
          <ac:chgData name="Patil, Sowjanya" userId="S::sowjanya.patil@capgemini.com::0125940e-1649-48b2-aad5-372e024968cd" providerId="AD" clId="Web-{784FF67E-6970-46F8-AB5D-7B11A57826DE}" dt="2022-12-11T09:06:39.249" v="5" actId="20577"/>
          <ac:spMkLst>
            <pc:docMk/>
            <pc:sldMk cId="240925005" sldId="281"/>
            <ac:spMk id="2" creationId="{AA057B66-DA7E-4CFA-B460-FAB50FA6C43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540CA8-9EAD-4CB8-AA46-0CC59553EFD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AD1F71B-1700-4C99-AA63-9BFBF63DC9DD}">
      <dgm:prSet phldrT="[Text]" custT="1"/>
      <dgm:spPr/>
      <dgm:t>
        <a:bodyPr/>
        <a:lstStyle/>
        <a:p>
          <a:r>
            <a:rPr lang="en-IN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Input files</a:t>
          </a:r>
        </a:p>
      </dgm:t>
    </dgm:pt>
    <dgm:pt modelId="{487331A5-48EE-44E3-846E-48E05812B33C}" type="parTrans" cxnId="{3114F74E-96D3-450E-8E5B-F2AD2F32DCFE}">
      <dgm:prSet/>
      <dgm:spPr/>
      <dgm:t>
        <a:bodyPr/>
        <a:lstStyle/>
        <a:p>
          <a:endParaRPr lang="en-IN"/>
        </a:p>
      </dgm:t>
    </dgm:pt>
    <dgm:pt modelId="{CF12B3BF-848B-4CF3-9812-B78A0B2499E2}" type="sibTrans" cxnId="{3114F74E-96D3-450E-8E5B-F2AD2F32DCFE}">
      <dgm:prSet/>
      <dgm:spPr/>
      <dgm:t>
        <a:bodyPr/>
        <a:lstStyle/>
        <a:p>
          <a:endParaRPr lang="en-IN"/>
        </a:p>
      </dgm:t>
    </dgm:pt>
    <dgm:pt modelId="{B0122A6D-754F-468B-A133-1B7F1DB7C844}">
      <dgm:prSet phldrT="[Text]" custT="1"/>
      <dgm:spPr/>
      <dgm:t>
        <a:bodyPr/>
        <a:lstStyle/>
        <a:p>
          <a:r>
            <a:rPr lang="en-IN" sz="15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main.c</a:t>
          </a:r>
          <a:endParaRPr lang="en-IN" sz="1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3D14CA-C8F2-42B9-A9FB-3C151A2C443A}" type="parTrans" cxnId="{3AC46A93-EB98-4D1A-8471-E81250844FB8}">
      <dgm:prSet/>
      <dgm:spPr/>
      <dgm:t>
        <a:bodyPr/>
        <a:lstStyle/>
        <a:p>
          <a:endParaRPr lang="en-IN"/>
        </a:p>
      </dgm:t>
    </dgm:pt>
    <dgm:pt modelId="{43B22C49-B382-4149-A227-68238D6A4D8C}" type="sibTrans" cxnId="{3AC46A93-EB98-4D1A-8471-E81250844FB8}">
      <dgm:prSet/>
      <dgm:spPr/>
      <dgm:t>
        <a:bodyPr/>
        <a:lstStyle/>
        <a:p>
          <a:endParaRPr lang="en-IN"/>
        </a:p>
      </dgm:t>
    </dgm:pt>
    <dgm:pt modelId="{008DD45E-5362-4C0E-80EC-21F20AC38F31}">
      <dgm:prSet phldrT="[Text]" custT="1"/>
      <dgm:spPr/>
      <dgm:t>
        <a:bodyPr/>
        <a:lstStyle/>
        <a:p>
          <a:r>
            <a:rPr lang="en-IN" sz="15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getdefect.c</a:t>
          </a:r>
          <a:endParaRPr lang="en-IN" sz="1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76B8A9-1A9B-441A-B0D1-2214C4F6BDC2}" type="parTrans" cxnId="{486A2268-C14B-45BA-B721-51EC3D41DB58}">
      <dgm:prSet/>
      <dgm:spPr/>
      <dgm:t>
        <a:bodyPr/>
        <a:lstStyle/>
        <a:p>
          <a:endParaRPr lang="en-IN"/>
        </a:p>
      </dgm:t>
    </dgm:pt>
    <dgm:pt modelId="{284DC85D-45F5-457E-8413-A496C03C377D}" type="sibTrans" cxnId="{486A2268-C14B-45BA-B721-51EC3D41DB58}">
      <dgm:prSet/>
      <dgm:spPr/>
      <dgm:t>
        <a:bodyPr/>
        <a:lstStyle/>
        <a:p>
          <a:endParaRPr lang="en-IN"/>
        </a:p>
      </dgm:t>
    </dgm:pt>
    <dgm:pt modelId="{44B13FC8-2549-496B-9510-456505D78C72}">
      <dgm:prSet phldrT="[Text]" custT="1"/>
      <dgm:spPr/>
      <dgm:t>
        <a:bodyPr/>
        <a:lstStyle/>
        <a:p>
          <a:r>
            <a:rPr lang="en-IN" sz="15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assign.c</a:t>
          </a:r>
          <a:endParaRPr lang="en-IN" sz="1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58A810-10D8-4694-A3F9-209F421D3ED9}" type="parTrans" cxnId="{9F09ECF5-9CB9-48A0-84CD-85DDCB9668CC}">
      <dgm:prSet/>
      <dgm:spPr/>
      <dgm:t>
        <a:bodyPr/>
        <a:lstStyle/>
        <a:p>
          <a:endParaRPr lang="en-IN"/>
        </a:p>
      </dgm:t>
    </dgm:pt>
    <dgm:pt modelId="{959907C4-8414-46B3-8ABE-C4C06B0CBAE9}" type="sibTrans" cxnId="{9F09ECF5-9CB9-48A0-84CD-85DDCB9668CC}">
      <dgm:prSet/>
      <dgm:spPr/>
      <dgm:t>
        <a:bodyPr/>
        <a:lstStyle/>
        <a:p>
          <a:endParaRPr lang="en-IN"/>
        </a:p>
      </dgm:t>
    </dgm:pt>
    <dgm:pt modelId="{AF10BAE0-451A-44E3-9C96-D8FB70E0F704}">
      <dgm:prSet phldrT="[Text]" custT="1"/>
      <dgm:spPr/>
      <dgm:t>
        <a:bodyPr/>
        <a:lstStyle/>
        <a:p>
          <a:r>
            <a:rPr lang="en-IN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Output files</a:t>
          </a:r>
        </a:p>
      </dgm:t>
    </dgm:pt>
    <dgm:pt modelId="{B97023C3-5B00-4313-B55B-B4EDF823EA40}" type="parTrans" cxnId="{3B901698-3BAB-4191-AF41-325D3A87A605}">
      <dgm:prSet/>
      <dgm:spPr/>
      <dgm:t>
        <a:bodyPr/>
        <a:lstStyle/>
        <a:p>
          <a:endParaRPr lang="en-IN"/>
        </a:p>
      </dgm:t>
    </dgm:pt>
    <dgm:pt modelId="{4A2B209F-610B-4F1C-BD86-987F72971EEE}" type="sibTrans" cxnId="{3B901698-3BAB-4191-AF41-325D3A87A605}">
      <dgm:prSet/>
      <dgm:spPr/>
      <dgm:t>
        <a:bodyPr/>
        <a:lstStyle/>
        <a:p>
          <a:endParaRPr lang="en-IN"/>
        </a:p>
      </dgm:t>
    </dgm:pt>
    <dgm:pt modelId="{C55D5E53-4622-401C-96E4-9F511218D469}" type="pres">
      <dgm:prSet presAssocID="{98540CA8-9EAD-4CB8-AA46-0CC59553EFD1}" presName="diagram" presStyleCnt="0">
        <dgm:presLayoutVars>
          <dgm:dir/>
          <dgm:resizeHandles val="exact"/>
        </dgm:presLayoutVars>
      </dgm:prSet>
      <dgm:spPr/>
    </dgm:pt>
    <dgm:pt modelId="{DA476DFC-A771-4E51-AB32-7A4A2A1451C6}" type="pres">
      <dgm:prSet presAssocID="{6AD1F71B-1700-4C99-AA63-9BFBF63DC9DD}" presName="node" presStyleLbl="node1" presStyleIdx="0" presStyleCnt="5" custFlipHor="1" custScaleX="21095" custScaleY="14920" custLinFactNeighborX="-11308" custLinFactNeighborY="-4863">
        <dgm:presLayoutVars>
          <dgm:bulletEnabled val="1"/>
        </dgm:presLayoutVars>
      </dgm:prSet>
      <dgm:spPr/>
    </dgm:pt>
    <dgm:pt modelId="{E94AD17C-E624-4752-B45F-1CCFE62B0248}" type="pres">
      <dgm:prSet presAssocID="{CF12B3BF-848B-4CF3-9812-B78A0B2499E2}" presName="sibTrans" presStyleCnt="0"/>
      <dgm:spPr/>
    </dgm:pt>
    <dgm:pt modelId="{F6BA1205-81C5-4E55-B35D-A7D35A392012}" type="pres">
      <dgm:prSet presAssocID="{B0122A6D-754F-468B-A133-1B7F1DB7C844}" presName="node" presStyleLbl="node1" presStyleIdx="1" presStyleCnt="5" custFlipHor="1" custScaleX="21095" custScaleY="14920" custLinFactNeighborX="-14700" custLinFactNeighborY="-4734">
        <dgm:presLayoutVars>
          <dgm:bulletEnabled val="1"/>
        </dgm:presLayoutVars>
      </dgm:prSet>
      <dgm:spPr/>
    </dgm:pt>
    <dgm:pt modelId="{6B582F45-DCC4-45D7-BFA9-D5A93FA9F725}" type="pres">
      <dgm:prSet presAssocID="{43B22C49-B382-4149-A227-68238D6A4D8C}" presName="sibTrans" presStyleCnt="0"/>
      <dgm:spPr/>
    </dgm:pt>
    <dgm:pt modelId="{25123608-293C-4654-9AF3-C17649A12002}" type="pres">
      <dgm:prSet presAssocID="{008DD45E-5362-4C0E-80EC-21F20AC38F31}" presName="node" presStyleLbl="node1" presStyleIdx="2" presStyleCnt="5" custFlipHor="1" custScaleX="21095" custScaleY="15370" custLinFactNeighborX="-20547" custLinFactNeighborY="-5365">
        <dgm:presLayoutVars>
          <dgm:bulletEnabled val="1"/>
        </dgm:presLayoutVars>
      </dgm:prSet>
      <dgm:spPr/>
    </dgm:pt>
    <dgm:pt modelId="{59605983-9148-4F78-A8D0-CEE412C15D45}" type="pres">
      <dgm:prSet presAssocID="{284DC85D-45F5-457E-8413-A496C03C377D}" presName="sibTrans" presStyleCnt="0"/>
      <dgm:spPr/>
    </dgm:pt>
    <dgm:pt modelId="{F3043346-352E-4245-9FA5-3511181EE8CA}" type="pres">
      <dgm:prSet presAssocID="{44B13FC8-2549-496B-9510-456505D78C72}" presName="node" presStyleLbl="node1" presStyleIdx="3" presStyleCnt="5" custFlipHor="1" custScaleX="21095" custScaleY="14920" custLinFactNeighborX="52459" custLinFactNeighborY="-36824">
        <dgm:presLayoutVars>
          <dgm:bulletEnabled val="1"/>
        </dgm:presLayoutVars>
      </dgm:prSet>
      <dgm:spPr/>
    </dgm:pt>
    <dgm:pt modelId="{6C49DDCC-229B-4519-99DA-FA4F551A3D55}" type="pres">
      <dgm:prSet presAssocID="{959907C4-8414-46B3-8ABE-C4C06B0CBAE9}" presName="sibTrans" presStyleCnt="0"/>
      <dgm:spPr/>
    </dgm:pt>
    <dgm:pt modelId="{C5995F9D-1768-4939-B23D-C34A4649746C}" type="pres">
      <dgm:prSet presAssocID="{AF10BAE0-451A-44E3-9C96-D8FB70E0F704}" presName="node" presStyleLbl="node1" presStyleIdx="4" presStyleCnt="5" custFlipHor="1" custScaleX="21095" custScaleY="14920" custLinFactNeighborX="21725" custLinFactNeighborY="-12666">
        <dgm:presLayoutVars>
          <dgm:bulletEnabled val="1"/>
        </dgm:presLayoutVars>
      </dgm:prSet>
      <dgm:spPr/>
    </dgm:pt>
  </dgm:ptLst>
  <dgm:cxnLst>
    <dgm:cxn modelId="{CC5B0B00-8543-437D-B470-6582A3154020}" type="presOf" srcId="{AF10BAE0-451A-44E3-9C96-D8FB70E0F704}" destId="{C5995F9D-1768-4939-B23D-C34A4649746C}" srcOrd="0" destOrd="0" presId="urn:microsoft.com/office/officeart/2005/8/layout/default"/>
    <dgm:cxn modelId="{660B6718-F1E1-4AAF-B601-F6F35F6FD276}" type="presOf" srcId="{B0122A6D-754F-468B-A133-1B7F1DB7C844}" destId="{F6BA1205-81C5-4E55-B35D-A7D35A392012}" srcOrd="0" destOrd="0" presId="urn:microsoft.com/office/officeart/2005/8/layout/default"/>
    <dgm:cxn modelId="{252B3038-8978-4E88-9846-2732EC8F050F}" type="presOf" srcId="{44B13FC8-2549-496B-9510-456505D78C72}" destId="{F3043346-352E-4245-9FA5-3511181EE8CA}" srcOrd="0" destOrd="0" presId="urn:microsoft.com/office/officeart/2005/8/layout/default"/>
    <dgm:cxn modelId="{486A2268-C14B-45BA-B721-51EC3D41DB58}" srcId="{98540CA8-9EAD-4CB8-AA46-0CC59553EFD1}" destId="{008DD45E-5362-4C0E-80EC-21F20AC38F31}" srcOrd="2" destOrd="0" parTransId="{3376B8A9-1A9B-441A-B0D1-2214C4F6BDC2}" sibTransId="{284DC85D-45F5-457E-8413-A496C03C377D}"/>
    <dgm:cxn modelId="{3114F74E-96D3-450E-8E5B-F2AD2F32DCFE}" srcId="{98540CA8-9EAD-4CB8-AA46-0CC59553EFD1}" destId="{6AD1F71B-1700-4C99-AA63-9BFBF63DC9DD}" srcOrd="0" destOrd="0" parTransId="{487331A5-48EE-44E3-846E-48E05812B33C}" sibTransId="{CF12B3BF-848B-4CF3-9812-B78A0B2499E2}"/>
    <dgm:cxn modelId="{1DE34973-8EB8-42EC-8865-92CEA07EF26A}" type="presOf" srcId="{98540CA8-9EAD-4CB8-AA46-0CC59553EFD1}" destId="{C55D5E53-4622-401C-96E4-9F511218D469}" srcOrd="0" destOrd="0" presId="urn:microsoft.com/office/officeart/2005/8/layout/default"/>
    <dgm:cxn modelId="{3AC46A93-EB98-4D1A-8471-E81250844FB8}" srcId="{98540CA8-9EAD-4CB8-AA46-0CC59553EFD1}" destId="{B0122A6D-754F-468B-A133-1B7F1DB7C844}" srcOrd="1" destOrd="0" parTransId="{6C3D14CA-C8F2-42B9-A9FB-3C151A2C443A}" sibTransId="{43B22C49-B382-4149-A227-68238D6A4D8C}"/>
    <dgm:cxn modelId="{3B901698-3BAB-4191-AF41-325D3A87A605}" srcId="{98540CA8-9EAD-4CB8-AA46-0CC59553EFD1}" destId="{AF10BAE0-451A-44E3-9C96-D8FB70E0F704}" srcOrd="4" destOrd="0" parTransId="{B97023C3-5B00-4313-B55B-B4EDF823EA40}" sibTransId="{4A2B209F-610B-4F1C-BD86-987F72971EEE}"/>
    <dgm:cxn modelId="{C2C971A8-C699-423D-B51A-9AB6C10D3FA9}" type="presOf" srcId="{6AD1F71B-1700-4C99-AA63-9BFBF63DC9DD}" destId="{DA476DFC-A771-4E51-AB32-7A4A2A1451C6}" srcOrd="0" destOrd="0" presId="urn:microsoft.com/office/officeart/2005/8/layout/default"/>
    <dgm:cxn modelId="{81818DEE-27B7-486E-B50C-CB49FF5FCA69}" type="presOf" srcId="{008DD45E-5362-4C0E-80EC-21F20AC38F31}" destId="{25123608-293C-4654-9AF3-C17649A12002}" srcOrd="0" destOrd="0" presId="urn:microsoft.com/office/officeart/2005/8/layout/default"/>
    <dgm:cxn modelId="{9F09ECF5-9CB9-48A0-84CD-85DDCB9668CC}" srcId="{98540CA8-9EAD-4CB8-AA46-0CC59553EFD1}" destId="{44B13FC8-2549-496B-9510-456505D78C72}" srcOrd="3" destOrd="0" parTransId="{3258A810-10D8-4694-A3F9-209F421D3ED9}" sibTransId="{959907C4-8414-46B3-8ABE-C4C06B0CBAE9}"/>
    <dgm:cxn modelId="{17F0C08F-38B1-4FAF-B7E9-28DD17E556D6}" type="presParOf" srcId="{C55D5E53-4622-401C-96E4-9F511218D469}" destId="{DA476DFC-A771-4E51-AB32-7A4A2A1451C6}" srcOrd="0" destOrd="0" presId="urn:microsoft.com/office/officeart/2005/8/layout/default"/>
    <dgm:cxn modelId="{18E5B0BF-FBD0-4A48-9DCB-6E0C5F27CC8B}" type="presParOf" srcId="{C55D5E53-4622-401C-96E4-9F511218D469}" destId="{E94AD17C-E624-4752-B45F-1CCFE62B0248}" srcOrd="1" destOrd="0" presId="urn:microsoft.com/office/officeart/2005/8/layout/default"/>
    <dgm:cxn modelId="{5593895F-3A29-4B12-AAA6-1041049870F1}" type="presParOf" srcId="{C55D5E53-4622-401C-96E4-9F511218D469}" destId="{F6BA1205-81C5-4E55-B35D-A7D35A392012}" srcOrd="2" destOrd="0" presId="urn:microsoft.com/office/officeart/2005/8/layout/default"/>
    <dgm:cxn modelId="{BBC791FC-D318-4F94-A499-3A188EFF618C}" type="presParOf" srcId="{C55D5E53-4622-401C-96E4-9F511218D469}" destId="{6B582F45-DCC4-45D7-BFA9-D5A93FA9F725}" srcOrd="3" destOrd="0" presId="urn:microsoft.com/office/officeart/2005/8/layout/default"/>
    <dgm:cxn modelId="{5E9E9764-E864-4CC1-A45A-95D487263959}" type="presParOf" srcId="{C55D5E53-4622-401C-96E4-9F511218D469}" destId="{25123608-293C-4654-9AF3-C17649A12002}" srcOrd="4" destOrd="0" presId="urn:microsoft.com/office/officeart/2005/8/layout/default"/>
    <dgm:cxn modelId="{FCE65189-FFD9-4DA7-96AE-1ECFC0D2EC0A}" type="presParOf" srcId="{C55D5E53-4622-401C-96E4-9F511218D469}" destId="{59605983-9148-4F78-A8D0-CEE412C15D45}" srcOrd="5" destOrd="0" presId="urn:microsoft.com/office/officeart/2005/8/layout/default"/>
    <dgm:cxn modelId="{163BDE3E-7F5C-45CB-8D21-2C07BB446078}" type="presParOf" srcId="{C55D5E53-4622-401C-96E4-9F511218D469}" destId="{F3043346-352E-4245-9FA5-3511181EE8CA}" srcOrd="6" destOrd="0" presId="urn:microsoft.com/office/officeart/2005/8/layout/default"/>
    <dgm:cxn modelId="{D32049CC-6613-40E3-9C15-80C22D096069}" type="presParOf" srcId="{C55D5E53-4622-401C-96E4-9F511218D469}" destId="{6C49DDCC-229B-4519-99DA-FA4F551A3D55}" srcOrd="7" destOrd="0" presId="urn:microsoft.com/office/officeart/2005/8/layout/default"/>
    <dgm:cxn modelId="{F4D5F661-B1C2-4F7B-A615-8D7DC2952A5D}" type="presParOf" srcId="{C55D5E53-4622-401C-96E4-9F511218D469}" destId="{C5995F9D-1768-4939-B23D-C34A4649746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476DFC-A771-4E51-AB32-7A4A2A1451C6}">
      <dsp:nvSpPr>
        <dsp:cNvPr id="0" name=""/>
        <dsp:cNvSpPr/>
      </dsp:nvSpPr>
      <dsp:spPr>
        <a:xfrm flipH="1">
          <a:off x="0" y="401708"/>
          <a:ext cx="2218265" cy="9413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Input files</a:t>
          </a:r>
        </a:p>
      </dsp:txBody>
      <dsp:txXfrm>
        <a:off x="0" y="401708"/>
        <a:ext cx="2218265" cy="941356"/>
      </dsp:txXfrm>
    </dsp:sp>
    <dsp:sp modelId="{F6BA1205-81C5-4E55-B35D-A7D35A392012}">
      <dsp:nvSpPr>
        <dsp:cNvPr id="0" name=""/>
        <dsp:cNvSpPr/>
      </dsp:nvSpPr>
      <dsp:spPr>
        <a:xfrm flipH="1">
          <a:off x="2602873" y="409847"/>
          <a:ext cx="2218265" cy="9413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main.c</a:t>
          </a:r>
          <a:endParaRPr lang="en-IN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02873" y="409847"/>
        <a:ext cx="2218265" cy="941356"/>
      </dsp:txXfrm>
    </dsp:sp>
    <dsp:sp modelId="{25123608-293C-4654-9AF3-C17649A12002}">
      <dsp:nvSpPr>
        <dsp:cNvPr id="0" name=""/>
        <dsp:cNvSpPr/>
      </dsp:nvSpPr>
      <dsp:spPr>
        <a:xfrm flipH="1">
          <a:off x="5257852" y="355839"/>
          <a:ext cx="2218265" cy="9697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getdefect.c</a:t>
          </a:r>
          <a:endParaRPr lang="en-IN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57852" y="355839"/>
        <a:ext cx="2218265" cy="969748"/>
      </dsp:txXfrm>
    </dsp:sp>
    <dsp:sp modelId="{F3043346-352E-4245-9FA5-3511181EE8CA}">
      <dsp:nvSpPr>
        <dsp:cNvPr id="0" name=""/>
        <dsp:cNvSpPr/>
      </dsp:nvSpPr>
      <dsp:spPr>
        <a:xfrm flipH="1">
          <a:off x="8030132" y="392286"/>
          <a:ext cx="2218265" cy="9413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assign.c</a:t>
          </a:r>
          <a:endParaRPr lang="en-IN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030132" y="392286"/>
        <a:ext cx="2218265" cy="941356"/>
      </dsp:txXfrm>
    </dsp:sp>
    <dsp:sp modelId="{C5995F9D-1768-4939-B23D-C34A4649746C}">
      <dsp:nvSpPr>
        <dsp:cNvPr id="0" name=""/>
        <dsp:cNvSpPr/>
      </dsp:nvSpPr>
      <dsp:spPr>
        <a:xfrm flipH="1">
          <a:off x="8068094" y="1916501"/>
          <a:ext cx="2218265" cy="9413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Output files</a:t>
          </a:r>
        </a:p>
      </dsp:txBody>
      <dsp:txXfrm>
        <a:off x="8068094" y="1916501"/>
        <a:ext cx="2218265" cy="9413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3F80-4715-4295-92E3-77A23E0C5136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C898-748A-4D07-9506-554CA2348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47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3F80-4715-4295-92E3-77A23E0C5136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C898-748A-4D07-9506-554CA2348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07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3F80-4715-4295-92E3-77A23E0C5136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C898-748A-4D07-9506-554CA2348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05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3F80-4715-4295-92E3-77A23E0C5136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C898-748A-4D07-9506-554CA2348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82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3F80-4715-4295-92E3-77A23E0C5136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C898-748A-4D07-9506-554CA2348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45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3F80-4715-4295-92E3-77A23E0C5136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C898-748A-4D07-9506-554CA2348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21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3F80-4715-4295-92E3-77A23E0C5136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C898-748A-4D07-9506-554CA2348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83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3F80-4715-4295-92E3-77A23E0C5136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C898-748A-4D07-9506-554CA2348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42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3F80-4715-4295-92E3-77A23E0C5136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C898-748A-4D07-9506-554CA2348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02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3F80-4715-4295-92E3-77A23E0C5136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C898-748A-4D07-9506-554CA2348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47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3F80-4715-4295-92E3-77A23E0C5136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C898-748A-4D07-9506-554CA2348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954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43F80-4715-4295-92E3-77A23E0C5136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6C898-748A-4D07-9506-554CA2348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01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eam-table-playmobil-round-table-451372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vanimittapalli/TICKETING-APPLICATION-FOR-DEFECT-MANAGEMENT-PROCES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thanks-gratitude-2011012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117158-ACAC-4742-B6D5-81C76EE0A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TICKETING APPLICATION FOR DEFECT MANAGEMENT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E5610-4ED2-4E5D-A82C-9A4276DB9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/>
              <a:t>                                   </a:t>
            </a:r>
          </a:p>
          <a:p>
            <a:pPr marL="0" indent="0">
              <a:buNone/>
            </a:pPr>
            <a:r>
              <a:rPr lang="en-IN" sz="2400"/>
              <a:t>                </a:t>
            </a:r>
          </a:p>
          <a:p>
            <a:pPr marL="0" indent="0">
              <a:buNone/>
            </a:pPr>
            <a:r>
              <a:rPr lang="en-IN" sz="2400"/>
              <a:t>             </a:t>
            </a:r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FF8C4FB8-4115-76FB-A8CE-6F851127E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71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8582C5-68DF-428F-81AC-557D9E59D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IN" sz="4000"/>
              <a:t>	</a:t>
            </a:r>
            <a:r>
              <a:rPr lang="en-IN" sz="4000" spc="-204">
                <a:latin typeface="Times New Roman" panose="02020603050405020304" pitchFamily="18" charset="0"/>
                <a:cs typeface="Times New Roman" panose="02020603050405020304" pitchFamily="18" charset="0"/>
              </a:rPr>
              <a:t>GetDefec</a:t>
            </a:r>
            <a:r>
              <a:rPr lang="en-IN" sz="4000" spc="-1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4000" spc="-59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5EA8-ADE9-40E5-AD24-B19177322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sz="2200" spc="-125" dirty="0">
                <a:latin typeface="Tahoma"/>
                <a:cs typeface="Tahoma"/>
              </a:rPr>
              <a:t>It</a:t>
            </a:r>
            <a:r>
              <a:rPr lang="en-IN" sz="2200" spc="-185" dirty="0">
                <a:latin typeface="Tahoma"/>
                <a:cs typeface="Tahoma"/>
              </a:rPr>
              <a:t> </a:t>
            </a:r>
            <a:r>
              <a:rPr lang="en-IN" sz="2200" spc="-65" dirty="0">
                <a:latin typeface="Tahoma"/>
                <a:cs typeface="Tahoma"/>
              </a:rPr>
              <a:t>r</a:t>
            </a:r>
            <a:r>
              <a:rPr lang="en-IN" sz="2200" spc="-100" dirty="0">
                <a:latin typeface="Tahoma"/>
                <a:cs typeface="Tahoma"/>
              </a:rPr>
              <a:t>e</a:t>
            </a:r>
            <a:r>
              <a:rPr lang="en-IN" sz="2200" spc="-80" dirty="0">
                <a:latin typeface="Tahoma"/>
                <a:cs typeface="Tahoma"/>
              </a:rPr>
              <a:t>ads</a:t>
            </a:r>
            <a:r>
              <a:rPr lang="en-IN" sz="2200" spc="-180" dirty="0">
                <a:latin typeface="Tahoma"/>
                <a:cs typeface="Tahoma"/>
              </a:rPr>
              <a:t> </a:t>
            </a:r>
            <a:r>
              <a:rPr lang="en-IN" sz="2200" spc="-105" dirty="0">
                <a:latin typeface="Tahoma"/>
                <a:cs typeface="Tahoma"/>
              </a:rPr>
              <a:t>d</a:t>
            </a:r>
            <a:r>
              <a:rPr lang="en-IN" sz="2200" spc="-110" dirty="0">
                <a:latin typeface="Tahoma"/>
                <a:cs typeface="Tahoma"/>
              </a:rPr>
              <a:t>e</a:t>
            </a:r>
            <a:r>
              <a:rPr lang="en-IN" sz="2200" spc="-45" dirty="0">
                <a:latin typeface="Tahoma"/>
                <a:cs typeface="Tahoma"/>
              </a:rPr>
              <a:t>f</a:t>
            </a:r>
            <a:r>
              <a:rPr lang="en-IN" sz="2200" spc="-40" dirty="0">
                <a:latin typeface="Tahoma"/>
                <a:cs typeface="Tahoma"/>
              </a:rPr>
              <a:t>ects</a:t>
            </a:r>
            <a:r>
              <a:rPr lang="en-IN" sz="2200" spc="-180" dirty="0">
                <a:latin typeface="Tahoma"/>
                <a:cs typeface="Tahoma"/>
              </a:rPr>
              <a:t> </a:t>
            </a:r>
            <a:r>
              <a:rPr lang="en-IN" sz="2200" spc="-25" dirty="0">
                <a:latin typeface="Tahoma"/>
                <a:cs typeface="Tahoma"/>
              </a:rPr>
              <a:t>f</a:t>
            </a:r>
            <a:r>
              <a:rPr lang="en-IN" sz="2200" spc="-40" dirty="0">
                <a:latin typeface="Tahoma"/>
                <a:cs typeface="Tahoma"/>
              </a:rPr>
              <a:t>r</a:t>
            </a:r>
            <a:r>
              <a:rPr lang="en-IN" sz="2200" spc="-135" dirty="0">
                <a:latin typeface="Tahoma"/>
                <a:cs typeface="Tahoma"/>
              </a:rPr>
              <a:t>om</a:t>
            </a:r>
            <a:r>
              <a:rPr lang="en-IN" sz="2200" spc="-180" dirty="0">
                <a:latin typeface="Tahoma"/>
                <a:cs typeface="Tahoma"/>
              </a:rPr>
              <a:t> </a:t>
            </a:r>
            <a:r>
              <a:rPr lang="en-IN" sz="2200" spc="-60" dirty="0">
                <a:latin typeface="Tahoma"/>
                <a:cs typeface="Tahoma"/>
              </a:rPr>
              <a:t>t</a:t>
            </a:r>
            <a:r>
              <a:rPr lang="en-IN" sz="2200" spc="-105" dirty="0">
                <a:latin typeface="Tahoma"/>
                <a:cs typeface="Tahoma"/>
              </a:rPr>
              <a:t>h</a:t>
            </a:r>
            <a:r>
              <a:rPr lang="en-IN" sz="2200" spc="-95" dirty="0">
                <a:latin typeface="Tahoma"/>
                <a:cs typeface="Tahoma"/>
              </a:rPr>
              <a:t>e</a:t>
            </a:r>
            <a:r>
              <a:rPr lang="en-IN" sz="2200" spc="-180" dirty="0">
                <a:latin typeface="Tahoma"/>
                <a:cs typeface="Tahoma"/>
              </a:rPr>
              <a:t> </a:t>
            </a:r>
            <a:r>
              <a:rPr lang="en-IN" sz="2200" spc="-75" dirty="0">
                <a:latin typeface="Tahoma"/>
                <a:cs typeface="Tahoma"/>
              </a:rPr>
              <a:t>input</a:t>
            </a:r>
            <a:r>
              <a:rPr lang="en-IN" sz="2200" spc="-180" dirty="0">
                <a:latin typeface="Tahoma"/>
                <a:cs typeface="Tahoma"/>
              </a:rPr>
              <a:t> </a:t>
            </a:r>
            <a:r>
              <a:rPr lang="en-IN" sz="2200" spc="-35" dirty="0">
                <a:latin typeface="Tahoma"/>
                <a:cs typeface="Tahoma"/>
              </a:rPr>
              <a:t>ﬁle</a:t>
            </a:r>
            <a:endParaRPr lang="en-IN" sz="2200" dirty="0">
              <a:latin typeface="Tahoma"/>
              <a:cs typeface="Tahoma"/>
            </a:endParaRPr>
          </a:p>
          <a:p>
            <a:pPr>
              <a:spcBef>
                <a:spcPts val="15"/>
              </a:spcBef>
            </a:pPr>
            <a:endParaRPr lang="en-IN" sz="2200" dirty="0">
              <a:latin typeface="Tahoma"/>
              <a:cs typeface="Tahoma"/>
            </a:endParaRPr>
          </a:p>
          <a:p>
            <a:pPr marL="12700" marR="5080"/>
            <a:r>
              <a:rPr lang="en-IN" sz="2200" spc="-45" dirty="0">
                <a:latin typeface="Tahoma"/>
                <a:cs typeface="Tahoma"/>
              </a:rPr>
              <a:t>calls</a:t>
            </a:r>
            <a:r>
              <a:rPr lang="en-IN" sz="2200" spc="-180" dirty="0">
                <a:latin typeface="Tahoma"/>
                <a:cs typeface="Tahoma"/>
              </a:rPr>
              <a:t> </a:t>
            </a:r>
            <a:r>
              <a:rPr lang="en-IN" sz="2200" spc="-65" dirty="0" err="1">
                <a:latin typeface="Tahoma"/>
                <a:cs typeface="Tahoma"/>
              </a:rPr>
              <a:t>checkvalidity</a:t>
            </a:r>
            <a:r>
              <a:rPr lang="en-IN" sz="2200" spc="150" dirty="0">
                <a:latin typeface="Tahoma"/>
                <a:cs typeface="Tahoma"/>
              </a:rPr>
              <a:t> </a:t>
            </a:r>
            <a:r>
              <a:rPr lang="en-IN" sz="2200" dirty="0">
                <a:latin typeface="Tahoma"/>
                <a:cs typeface="Tahoma"/>
              </a:rPr>
              <a:t>if</a:t>
            </a:r>
            <a:r>
              <a:rPr lang="en-IN" sz="2200" spc="-180" dirty="0">
                <a:latin typeface="Tahoma"/>
                <a:cs typeface="Tahoma"/>
              </a:rPr>
              <a:t> </a:t>
            </a:r>
            <a:r>
              <a:rPr lang="en-IN" sz="2200" spc="-75" dirty="0">
                <a:latin typeface="Tahoma"/>
                <a:cs typeface="Tahoma"/>
              </a:rPr>
              <a:t>true</a:t>
            </a:r>
            <a:r>
              <a:rPr lang="en-IN" sz="2200" spc="-175" dirty="0">
                <a:latin typeface="Tahoma"/>
                <a:cs typeface="Tahoma"/>
              </a:rPr>
              <a:t> </a:t>
            </a:r>
            <a:r>
              <a:rPr lang="en-IN" sz="2200" spc="-45" dirty="0">
                <a:latin typeface="Tahoma"/>
                <a:cs typeface="Tahoma"/>
              </a:rPr>
              <a:t>call</a:t>
            </a:r>
            <a:r>
              <a:rPr lang="en-IN" sz="2200" spc="-175" dirty="0">
                <a:latin typeface="Tahoma"/>
                <a:cs typeface="Tahoma"/>
              </a:rPr>
              <a:t> </a:t>
            </a:r>
            <a:r>
              <a:rPr lang="en-IN" sz="2200" spc="-105" dirty="0" err="1">
                <a:latin typeface="Tahoma"/>
                <a:cs typeface="Tahoma"/>
              </a:rPr>
              <a:t>validDefect</a:t>
            </a:r>
            <a:r>
              <a:rPr lang="en-IN" sz="2200" spc="-105" dirty="0">
                <a:latin typeface="Tahoma"/>
                <a:cs typeface="Tahoma"/>
              </a:rPr>
              <a:t>() </a:t>
            </a:r>
            <a:r>
              <a:rPr lang="en-IN" sz="2200" spc="-484" dirty="0">
                <a:latin typeface="Tahoma"/>
                <a:cs typeface="Tahoma"/>
              </a:rPr>
              <a:t> </a:t>
            </a:r>
            <a:r>
              <a:rPr lang="en-IN" sz="2200" spc="-60" dirty="0">
                <a:latin typeface="Tahoma"/>
                <a:cs typeface="Tahoma"/>
              </a:rPr>
              <a:t>Else</a:t>
            </a:r>
            <a:r>
              <a:rPr lang="en-IN" sz="2200" spc="-180" dirty="0">
                <a:latin typeface="Tahoma"/>
                <a:cs typeface="Tahoma"/>
              </a:rPr>
              <a:t> </a:t>
            </a:r>
            <a:r>
              <a:rPr lang="en-IN" sz="2200" spc="-45" dirty="0">
                <a:latin typeface="Tahoma"/>
                <a:cs typeface="Tahoma"/>
              </a:rPr>
              <a:t>call</a:t>
            </a:r>
            <a:r>
              <a:rPr lang="en-IN" sz="2200" spc="-180" dirty="0">
                <a:latin typeface="Tahoma"/>
                <a:cs typeface="Tahoma"/>
              </a:rPr>
              <a:t> </a:t>
            </a:r>
            <a:r>
              <a:rPr lang="en-IN" sz="2200" spc="-35" dirty="0" err="1">
                <a:latin typeface="Tahoma"/>
                <a:cs typeface="Tahoma"/>
              </a:rPr>
              <a:t>i</a:t>
            </a:r>
            <a:r>
              <a:rPr lang="en-IN" sz="2200" spc="-95" dirty="0" err="1">
                <a:latin typeface="Tahoma"/>
                <a:cs typeface="Tahoma"/>
              </a:rPr>
              <a:t>n</a:t>
            </a:r>
            <a:r>
              <a:rPr lang="en-IN" sz="2200" spc="-130" dirty="0" err="1">
                <a:latin typeface="Tahoma"/>
                <a:cs typeface="Tahoma"/>
              </a:rPr>
              <a:t>v</a:t>
            </a:r>
            <a:r>
              <a:rPr lang="en-IN" sz="2200" spc="-75" dirty="0" err="1">
                <a:latin typeface="Tahoma"/>
                <a:cs typeface="Tahoma"/>
              </a:rPr>
              <a:t>alidd</a:t>
            </a:r>
            <a:r>
              <a:rPr lang="en-IN" sz="2200" spc="-100" dirty="0" err="1">
                <a:latin typeface="Tahoma"/>
                <a:cs typeface="Tahoma"/>
              </a:rPr>
              <a:t>e</a:t>
            </a:r>
            <a:r>
              <a:rPr lang="en-IN" sz="2200" spc="-45" dirty="0" err="1">
                <a:latin typeface="Tahoma"/>
                <a:cs typeface="Tahoma"/>
              </a:rPr>
              <a:t>f</a:t>
            </a:r>
            <a:r>
              <a:rPr lang="en-IN" sz="2200" spc="-120" dirty="0" err="1">
                <a:latin typeface="Tahoma"/>
                <a:cs typeface="Tahoma"/>
              </a:rPr>
              <a:t>ect</a:t>
            </a:r>
            <a:r>
              <a:rPr lang="en-IN" sz="2200" spc="-120" dirty="0">
                <a:latin typeface="Tahoma"/>
                <a:cs typeface="Tahoma"/>
              </a:rPr>
              <a:t>()</a:t>
            </a:r>
            <a:endParaRPr lang="en-IN" sz="2200" dirty="0">
              <a:latin typeface="Tahoma"/>
              <a:cs typeface="Tahoma"/>
            </a:endParaRPr>
          </a:p>
          <a:p>
            <a:pPr>
              <a:spcBef>
                <a:spcPts val="50"/>
              </a:spcBef>
            </a:pPr>
            <a:endParaRPr lang="en-IN" sz="2200" dirty="0">
              <a:latin typeface="Tahoma"/>
              <a:cs typeface="Tahoma"/>
            </a:endParaRPr>
          </a:p>
          <a:p>
            <a:pPr marL="12700"/>
            <a:r>
              <a:rPr lang="en-IN" sz="2200" spc="-125" dirty="0">
                <a:latin typeface="Tahoma"/>
                <a:cs typeface="Tahoma"/>
              </a:rPr>
              <a:t>It</a:t>
            </a:r>
            <a:r>
              <a:rPr lang="en-IN" sz="2200" spc="-180" dirty="0">
                <a:latin typeface="Tahoma"/>
                <a:cs typeface="Tahoma"/>
              </a:rPr>
              <a:t> </a:t>
            </a:r>
            <a:r>
              <a:rPr lang="en-IN" sz="2200" spc="-45" dirty="0">
                <a:latin typeface="Tahoma"/>
                <a:cs typeface="Tahoma"/>
              </a:rPr>
              <a:t>calls</a:t>
            </a:r>
            <a:r>
              <a:rPr lang="en-IN" sz="2200" spc="-180" dirty="0">
                <a:latin typeface="Tahoma"/>
                <a:cs typeface="Tahoma"/>
              </a:rPr>
              <a:t> </a:t>
            </a:r>
            <a:r>
              <a:rPr lang="en-IN" sz="2200" spc="-75" dirty="0" err="1">
                <a:latin typeface="Tahoma"/>
                <a:cs typeface="Tahoma"/>
              </a:rPr>
              <a:t>a</a:t>
            </a:r>
            <a:r>
              <a:rPr lang="en-IN" sz="2200" spc="-95" dirty="0" err="1">
                <a:latin typeface="Tahoma"/>
                <a:cs typeface="Tahoma"/>
              </a:rPr>
              <a:t>s</a:t>
            </a:r>
            <a:r>
              <a:rPr lang="en-IN" sz="2200" spc="-85" dirty="0" err="1">
                <a:latin typeface="Tahoma"/>
                <a:cs typeface="Tahoma"/>
              </a:rPr>
              <a:t>signEmpl</a:t>
            </a:r>
            <a:r>
              <a:rPr lang="en-IN" sz="2200" spc="-120" dirty="0" err="1">
                <a:latin typeface="Tahoma"/>
                <a:cs typeface="Tahoma"/>
              </a:rPr>
              <a:t>o</a:t>
            </a:r>
            <a:r>
              <a:rPr lang="en-IN" sz="2200" spc="-155" dirty="0" err="1">
                <a:latin typeface="Tahoma"/>
                <a:cs typeface="Tahoma"/>
              </a:rPr>
              <a:t>y</a:t>
            </a:r>
            <a:r>
              <a:rPr lang="en-IN" sz="2200" spc="-160" dirty="0" err="1">
                <a:latin typeface="Tahoma"/>
                <a:cs typeface="Tahoma"/>
              </a:rPr>
              <a:t>ee</a:t>
            </a:r>
            <a:r>
              <a:rPr lang="en-IN" sz="2200" spc="-160" dirty="0">
                <a:latin typeface="Tahoma"/>
                <a:cs typeface="Tahoma"/>
              </a:rPr>
              <a:t>()</a:t>
            </a:r>
            <a:r>
              <a:rPr lang="en-IN" sz="2200" spc="-180" dirty="0">
                <a:latin typeface="Tahoma"/>
                <a:cs typeface="Tahoma"/>
              </a:rPr>
              <a:t> </a:t>
            </a:r>
            <a:r>
              <a:rPr lang="en-IN" sz="2200" spc="-45" dirty="0">
                <a:latin typeface="Tahoma"/>
                <a:cs typeface="Tahoma"/>
              </a:rPr>
              <a:t>f</a:t>
            </a:r>
            <a:r>
              <a:rPr lang="en-IN" sz="2200" spc="-80" dirty="0">
                <a:latin typeface="Tahoma"/>
                <a:cs typeface="Tahoma"/>
              </a:rPr>
              <a:t>or</a:t>
            </a:r>
            <a:r>
              <a:rPr lang="en-IN" sz="2200" spc="-180" dirty="0">
                <a:latin typeface="Tahoma"/>
                <a:cs typeface="Tahoma"/>
              </a:rPr>
              <a:t> </a:t>
            </a:r>
            <a:r>
              <a:rPr lang="en-IN" sz="2200" spc="-130" dirty="0">
                <a:latin typeface="Tahoma"/>
                <a:cs typeface="Tahoma"/>
              </a:rPr>
              <a:t>v</a:t>
            </a:r>
            <a:r>
              <a:rPr lang="en-IN" sz="2200" spc="-65" dirty="0">
                <a:latin typeface="Tahoma"/>
                <a:cs typeface="Tahoma"/>
              </a:rPr>
              <a:t>alid</a:t>
            </a:r>
            <a:r>
              <a:rPr lang="en-IN" sz="2200" spc="-180" dirty="0">
                <a:latin typeface="Tahoma"/>
                <a:cs typeface="Tahoma"/>
              </a:rPr>
              <a:t> </a:t>
            </a:r>
            <a:r>
              <a:rPr lang="en-IN" sz="2200" spc="-105" dirty="0">
                <a:latin typeface="Tahoma"/>
                <a:cs typeface="Tahoma"/>
              </a:rPr>
              <a:t>d</a:t>
            </a:r>
            <a:r>
              <a:rPr lang="en-IN" sz="2200" spc="-110" dirty="0">
                <a:latin typeface="Tahoma"/>
                <a:cs typeface="Tahoma"/>
              </a:rPr>
              <a:t>e</a:t>
            </a:r>
            <a:r>
              <a:rPr lang="en-IN" sz="2200" spc="-45" dirty="0">
                <a:latin typeface="Tahoma"/>
                <a:cs typeface="Tahoma"/>
              </a:rPr>
              <a:t>fect</a:t>
            </a:r>
            <a:endParaRPr lang="en-IN" sz="2200" dirty="0">
              <a:latin typeface="Tahoma"/>
              <a:cs typeface="Tahoma"/>
            </a:endParaRPr>
          </a:p>
          <a:p>
            <a:pPr marL="12700">
              <a:spcBef>
                <a:spcPts val="30"/>
              </a:spcBef>
            </a:pPr>
            <a:r>
              <a:rPr lang="en-IN" sz="2200" spc="-110" dirty="0">
                <a:latin typeface="Tahoma"/>
                <a:cs typeface="Tahoma"/>
              </a:rPr>
              <a:t>.</a:t>
            </a:r>
            <a:endParaRPr lang="en-IN" sz="2200" dirty="0">
              <a:latin typeface="Tahoma"/>
              <a:cs typeface="Tahoma"/>
            </a:endParaRP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648229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8D9D29-F425-40FB-BF32-10A5BE643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IN" sz="4000" spc="-2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assign.c</a:t>
            </a:r>
            <a:br>
              <a:rPr lang="en-IN" sz="4000" dirty="0">
                <a:latin typeface="Tahoma"/>
                <a:cs typeface="Tahoma"/>
              </a:rPr>
            </a:b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90EB7-E80F-4948-87F8-63A55C4CC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67335">
              <a:spcBef>
                <a:spcPts val="70"/>
              </a:spcBef>
            </a:pPr>
            <a:r>
              <a:rPr lang="en-IN" sz="2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2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ough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ects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2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2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2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</a:t>
            </a:r>
            <a:r>
              <a:rPr lang="en-IN" sz="2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 </a:t>
            </a:r>
            <a:r>
              <a:rPr lang="en-IN" sz="2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eir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IN" sz="2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"/>
              </a:spcBef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888365"/>
            <a:r>
              <a:rPr lang="en-IN" sz="2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IN" sz="2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tus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2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2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calls  </a:t>
            </a:r>
            <a:r>
              <a:rPr lang="en-IN" sz="2200" spc="-5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200" spc="-7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2200" spc="-9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200" spc="-7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200" spc="-6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chP</a:t>
            </a:r>
            <a:r>
              <a:rPr lang="en-IN" sz="2200" spc="-5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200" spc="-10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og</a:t>
            </a:r>
            <a:r>
              <a:rPr lang="en-IN" sz="2200" spc="-7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200" spc="-13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</a:t>
            </a:r>
            <a:r>
              <a:rPr lang="en-IN" sz="2200" spc="-17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200" spc="-1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en-IN" sz="22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2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ctio</a:t>
            </a:r>
            <a:r>
              <a:rPr lang="en-IN" sz="2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"/>
              </a:spcBef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/>
            <a:r>
              <a:rPr lang="en-IN" sz="22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2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ects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2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2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IN" sz="2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tus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2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</a:t>
            </a:r>
            <a:r>
              <a:rPr lang="en-IN" sz="2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2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2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E00001C6-FDFA-496E-B515-4912CC55A2C3}"/>
              </a:ext>
            </a:extLst>
          </p:cNvPr>
          <p:cNvSpPr txBox="1">
            <a:spLocks/>
          </p:cNvSpPr>
          <p:nvPr/>
        </p:nvSpPr>
        <p:spPr>
          <a:xfrm>
            <a:off x="965199" y="1861176"/>
            <a:ext cx="2953385" cy="4521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1805" algn="l"/>
              </a:tabLst>
            </a:pPr>
            <a:r>
              <a:rPr lang="en-IN" sz="2800" spc="-285" dirty="0">
                <a:solidFill>
                  <a:srgbClr val="494949"/>
                </a:solidFill>
              </a:rPr>
              <a:t>1.	</a:t>
            </a:r>
            <a:r>
              <a:rPr lang="en-IN" sz="2800" spc="-155" dirty="0" err="1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assignEmployee</a:t>
            </a:r>
            <a:r>
              <a:rPr lang="en-IN" sz="2800" spc="-15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464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FAAC4-673F-4F40-8739-D53186CDC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399" y="851517"/>
            <a:ext cx="5258596" cy="1461778"/>
          </a:xfrm>
        </p:spPr>
        <p:txBody>
          <a:bodyPr>
            <a:normAutofit/>
          </a:bodyPr>
          <a:lstStyle/>
          <a:p>
            <a:r>
              <a:rPr lang="en-IN" sz="30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2.SearchProgrammer()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D1CCE-32F8-4A1C-B107-F342C5964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 fontScale="25000" lnSpcReduction="20000"/>
          </a:bodyPr>
          <a:lstStyle/>
          <a:p>
            <a:pPr marL="12700" marR="55880">
              <a:lnSpc>
                <a:spcPct val="101600"/>
              </a:lnSpc>
              <a:spcBef>
                <a:spcPts val="70"/>
              </a:spcBef>
            </a:pPr>
            <a:r>
              <a:rPr lang="en-IN" sz="7200" spc="-13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7200" spc="-13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7200" spc="-17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4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7200" spc="-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7200" spc="-7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7200" spc="-11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7200" spc="-4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fect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8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7200" spc="-9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sed,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5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7200" spc="-7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7200" spc="-9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7200" spc="-7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7200" spc="-6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7200" spc="-7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7200" spc="-3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4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7200" spc="-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9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7200" spc="-7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</a:t>
            </a:r>
            <a:r>
              <a:rPr lang="en-IN" sz="7200" spc="-7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7200" spc="-13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</a:t>
            </a:r>
            <a:r>
              <a:rPr lang="en-IN" sz="7200" spc="-17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7200" spc="-6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 in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6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7200" spc="-9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7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IN" sz="7200" spc="-6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7200" spc="-114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7200" spc="-11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lang="en-IN" sz="7200" spc="-9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lang="en-IN" sz="7200" spc="-9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7200" spc="-7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7200" spc="-6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5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</a:t>
            </a:r>
            <a:r>
              <a:rPr lang="en-IN" sz="7200" spc="-6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7200" spc="-7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eria: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73025">
              <a:lnSpc>
                <a:spcPct val="101600"/>
              </a:lnSpc>
            </a:pPr>
            <a:r>
              <a:rPr lang="en-IN" sz="7200" spc="-17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  <a:r>
              <a:rPr lang="en-IN" sz="7200" spc="-15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7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IN" sz="7200" spc="-15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5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sz="7200" spc="-17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8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Defect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6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shall</a:t>
            </a:r>
            <a:r>
              <a:rPr lang="en-IN" sz="7200" spc="-17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9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en-IN" sz="7200" spc="-17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IN" sz="7200" spc="-19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5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Expertise</a:t>
            </a:r>
            <a:r>
              <a:rPr lang="en-IN" sz="7200" b="1" spc="-15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5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sz="7200" spc="-484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Programmer.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1600"/>
              </a:lnSpc>
            </a:pPr>
            <a:r>
              <a:rPr lang="en-IN" sz="7200" spc="-11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6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7200" spc="-8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7200" spc="-7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7200" spc="-9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6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7200" spc="-11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7200" spc="-5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7200" spc="-6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7200" spc="-1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7200" spc="-13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6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7200" spc="-9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7200" spc="-11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7200" spc="-4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fect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7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7200" spc="-9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7200" spc="-6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</a:t>
            </a:r>
            <a:r>
              <a:rPr lang="en-IN" sz="7200" spc="-9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5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6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7200" spc="-7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 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programmer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14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95" dirty="0" err="1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createEmployeeFile</a:t>
            </a:r>
            <a:r>
              <a:rPr lang="en-IN" sz="7200" spc="-9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7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IN" sz="7200" spc="-17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7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called.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4610">
              <a:lnSpc>
                <a:spcPct val="101600"/>
              </a:lnSpc>
            </a:pPr>
            <a:r>
              <a:rPr lang="en-IN" sz="7200" spc="-11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7200" spc="-17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14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IN" sz="7200" spc="-17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programmer</a:t>
            </a:r>
            <a:r>
              <a:rPr lang="en-IN" sz="7200" spc="-17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7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could</a:t>
            </a:r>
            <a:r>
              <a:rPr lang="en-IN" sz="7200" spc="-17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IN" sz="7200" spc="-17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</a:t>
            </a:r>
            <a:r>
              <a:rPr lang="en-IN" sz="7200" spc="-17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9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IN" sz="7200" spc="-17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05" dirty="0" err="1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uassignedDefect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IN" sz="7200" spc="-484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8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7200" spc="-12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7200" spc="-13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7200" spc="-5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ction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6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4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7200" spc="-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7200" spc="-1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7200" spc="-3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7200" spc="-11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7200" spc="-4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7200" spc="-6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ect.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58614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086B0-C6FF-40E5-A642-1E97BFADF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86" y="3165658"/>
            <a:ext cx="6457183" cy="22743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 AND EXECUTION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832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E531-06D6-4426-9D3B-AB43E855B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159895"/>
            <a:ext cx="10515600" cy="1325563"/>
          </a:xfrm>
        </p:spPr>
        <p:txBody>
          <a:bodyPr>
            <a:normAutofit/>
          </a:bodyPr>
          <a:lstStyle/>
          <a:p>
            <a:r>
              <a:rPr lang="en-IN" sz="2000" b="0" i="0" u="none" strike="noStrike" baseline="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FILES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EC26A-A334-4AEC-BF18-99B3C535B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IN" sz="1800" b="0" i="0" u="none" strike="noStrike" baseline="0" dirty="0">
              <a:solidFill>
                <a:srgbClr val="3D3D3D"/>
              </a:solidFill>
              <a:latin typeface="ArialMT"/>
            </a:endParaRPr>
          </a:p>
          <a:p>
            <a:pPr marL="0" indent="0" algn="l">
              <a:buNone/>
            </a:pPr>
            <a:endParaRPr lang="en-IN" sz="1800" b="0" i="0" u="none" strike="noStrike" baseline="0" dirty="0">
              <a:solidFill>
                <a:srgbClr val="494949"/>
              </a:solidFill>
              <a:latin typeface="BarlowSemiCondensed-Regular"/>
            </a:endParaRPr>
          </a:p>
          <a:p>
            <a:pPr marL="0" indent="0" algn="l">
              <a:buNone/>
            </a:pPr>
            <a:endParaRPr lang="en-IN" sz="1800" b="0" i="0" u="none" strike="noStrike" baseline="0" dirty="0">
              <a:solidFill>
                <a:srgbClr val="494949"/>
              </a:solidFill>
              <a:latin typeface="BarlowSemiCondensed-Regular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IN" sz="1800" b="0" i="0" u="none" strike="noStrike" baseline="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defectID</a:t>
            </a: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description : </a:t>
            </a:r>
            <a:r>
              <a:rPr lang="en-IN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moduleName</a:t>
            </a: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N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Area</a:t>
            </a: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date : status : type</a:t>
            </a:r>
          </a:p>
          <a:p>
            <a:pPr marL="0" indent="0" algn="l">
              <a:buNone/>
            </a:pPr>
            <a:endParaRPr lang="en-IN" sz="1800" dirty="0">
              <a:solidFill>
                <a:srgbClr val="3D3D3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F001:Column values in BOM reports are </a:t>
            </a:r>
            <a:r>
              <a:rPr lang="en-IN" sz="1800" b="0" i="0" u="none" strike="noStrike" baseline="0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incorrect:Aircraft</a:t>
            </a: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i="0" u="none" strike="noStrike" baseline="0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design:BOM</a:t>
            </a: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reports:21/08/2022:open:fatal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F002:Unit prices are not shown while preparing </a:t>
            </a:r>
            <a:r>
              <a:rPr lang="en-IN" sz="1800" b="0" i="0" u="none" strike="noStrike" baseline="0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invoice:Invoices:Display</a:t>
            </a: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products:23/04/2022:close:fatal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N001:BOM report columns not aligned </a:t>
            </a:r>
            <a:r>
              <a:rPr lang="en-IN" sz="1800" b="0" i="0" u="none" strike="noStrike" baseline="0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properly:Aircraft</a:t>
            </a: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i="0" u="none" strike="noStrike" baseline="0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design:BOM</a:t>
            </a: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reports:21/08/2022:open:niceToHave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48D375-4DBC-40B8-885F-B6522F7775F8}"/>
              </a:ext>
            </a:extLst>
          </p:cNvPr>
          <p:cNvSpPr/>
          <p:nvPr/>
        </p:nvSpPr>
        <p:spPr>
          <a:xfrm>
            <a:off x="1034142" y="1966005"/>
            <a:ext cx="2302328" cy="5194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Defect.txt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956BBD-3F96-4D09-9275-82F8161CC016}"/>
              </a:ext>
            </a:extLst>
          </p:cNvPr>
          <p:cNvSpPr txBox="1"/>
          <p:nvPr/>
        </p:nvSpPr>
        <p:spPr>
          <a:xfrm>
            <a:off x="838200" y="396723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dirty="0">
                <a:latin typeface="Times New Roman"/>
                <a:cs typeface="Times New Roman"/>
              </a:rPr>
              <a:t>TESTING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697098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B690F-3140-40A2-BAA6-A34930A0E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64" y="1123497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endParaRPr lang="en-IN" sz="1800" b="0" i="0" u="none" strike="noStrike" baseline="0" dirty="0">
              <a:solidFill>
                <a:srgbClr val="3D3D3D"/>
              </a:solidFill>
              <a:latin typeface="ArialMT"/>
            </a:endParaRPr>
          </a:p>
          <a:p>
            <a:pPr marL="0" indent="0" algn="l">
              <a:buNone/>
            </a:pPr>
            <a:endParaRPr lang="en-IN" sz="1800" dirty="0">
              <a:solidFill>
                <a:srgbClr val="3D3D3D"/>
              </a:solidFill>
              <a:latin typeface="ArialMT"/>
            </a:endParaRPr>
          </a:p>
          <a:p>
            <a:pPr marL="0" indent="0" algn="l">
              <a:buNone/>
            </a:pPr>
            <a:endParaRPr lang="en-IN" sz="1800" b="0" i="0" u="none" strike="noStrike" baseline="0" dirty="0">
              <a:solidFill>
                <a:srgbClr val="3D3D3D"/>
              </a:solidFill>
              <a:latin typeface="ArialMT"/>
            </a:endParaRPr>
          </a:p>
          <a:p>
            <a:pPr marL="0" indent="0" algn="l">
              <a:buNone/>
            </a:pPr>
            <a:endParaRPr lang="en-IN" sz="1800" dirty="0">
              <a:solidFill>
                <a:srgbClr val="3D3D3D"/>
              </a:solidFill>
              <a:latin typeface="ArialMT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IN" sz="1800" b="0" i="0" u="none" strike="noStrike" baseline="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1800" b="0" i="0" u="none" strike="noStrike" baseline="0" dirty="0" err="1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mployeeID</a:t>
            </a:r>
            <a:r>
              <a:rPr lang="en-IN" sz="1800" b="0" i="0" u="none" strike="noStrike" baseline="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Name : Business Unit : </a:t>
            </a:r>
            <a:r>
              <a:rPr lang="en-IN" sz="1800" b="1" i="0" u="none" strike="noStrike" baseline="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Expertise </a:t>
            </a:r>
            <a:r>
              <a:rPr lang="en-IN" sz="1800" b="0" i="0" u="none" strike="noStrike" baseline="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Designation</a:t>
            </a:r>
          </a:p>
          <a:p>
            <a:pPr marL="0" indent="0" algn="l">
              <a:buNone/>
            </a:pPr>
            <a:endParaRPr lang="en-IN" sz="1800" b="0" i="0" u="none" strike="noStrike" baseline="0" dirty="0">
              <a:solidFill>
                <a:srgbClr val="3D3D3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A123:Suresh </a:t>
            </a:r>
            <a:r>
              <a:rPr lang="en-IN" sz="1800" b="0" i="0" u="none" strike="noStrike" baseline="0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Panchal:UK</a:t>
            </a: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i="0" u="none" strike="noStrike" baseline="0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Telecom:BOM</a:t>
            </a: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i="0" u="none" strike="noStrike" baseline="0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report:Principal</a:t>
            </a: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engineer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D012:J K </a:t>
            </a:r>
            <a:r>
              <a:rPr lang="en-IN" sz="1800" b="0" i="0" u="none" strike="noStrike" baseline="0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Laxmi:Finacle</a:t>
            </a: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i="0" u="none" strike="noStrike" baseline="0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Systems:Display</a:t>
            </a: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i="0" u="none" strike="noStrike" baseline="0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products:Junior</a:t>
            </a: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programmer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C015:Sandeep </a:t>
            </a:r>
            <a:r>
              <a:rPr lang="en-IN" sz="1800" b="0" i="0" u="none" strike="noStrike" baseline="0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Khaire:UK</a:t>
            </a: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i="0" u="none" strike="noStrike" baseline="0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Telecom:Manage</a:t>
            </a: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i="0" u="none" strike="noStrike" baseline="0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customers:Senior</a:t>
            </a: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programmer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8034398D-6D22-4072-B351-D8E9E09469E3}"/>
              </a:ext>
            </a:extLst>
          </p:cNvPr>
          <p:cNvSpPr/>
          <p:nvPr/>
        </p:nvSpPr>
        <p:spPr>
          <a:xfrm>
            <a:off x="944336" y="1766887"/>
            <a:ext cx="2049236" cy="59259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Employee.txt</a:t>
            </a:r>
          </a:p>
        </p:txBody>
      </p:sp>
    </p:spTree>
    <p:extLst>
      <p:ext uri="{BB962C8B-B14F-4D97-AF65-F5344CB8AC3E}">
        <p14:creationId xmlns:p14="http://schemas.microsoft.com/office/powerpoint/2010/main" val="1480569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C43A0-A7C2-4214-A61F-0920C53AA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0C576-EFA9-4729-BF2F-61D748BA5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404231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sz="29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➔ Less than or More than Actual Defect Attributes</a:t>
            </a:r>
          </a:p>
          <a:p>
            <a:pPr marL="0" indent="0">
              <a:buNone/>
            </a:pPr>
            <a:r>
              <a:rPr lang="en-IN" sz="29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➔ Less than or More than Actual Employee Attributes</a:t>
            </a:r>
          </a:p>
          <a:p>
            <a:pPr marL="0" indent="0">
              <a:buNone/>
            </a:pPr>
            <a:r>
              <a:rPr lang="en-IN" sz="29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➔ No Programmer is Found for Defect</a:t>
            </a:r>
          </a:p>
          <a:p>
            <a:pPr marL="0" indent="0">
              <a:buNone/>
            </a:pPr>
            <a:r>
              <a:rPr lang="en-IN" sz="29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➔ More than one Programmer is Found</a:t>
            </a:r>
          </a:p>
          <a:p>
            <a:pPr marL="0" indent="0">
              <a:buNone/>
            </a:pPr>
            <a:r>
              <a:rPr lang="en-IN" sz="29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➔ File is Empty or not Opening or Invalid file type</a:t>
            </a:r>
          </a:p>
          <a:p>
            <a:pPr marL="0" indent="0">
              <a:buNone/>
            </a:pPr>
            <a:r>
              <a:rPr lang="en-IN" sz="29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➔ Wrong Format of Defects or Employee in File</a:t>
            </a:r>
          </a:p>
          <a:p>
            <a:pPr marL="0" indent="0">
              <a:buNone/>
            </a:pPr>
            <a:r>
              <a:rPr lang="en-IN" sz="29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➔ Multiple Defect.txt Files</a:t>
            </a:r>
          </a:p>
          <a:p>
            <a:pPr marL="0" indent="0">
              <a:buNone/>
            </a:pPr>
            <a:r>
              <a:rPr lang="en-IN" sz="29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➔ Defect Status Close/Open Or Something else</a:t>
            </a:r>
          </a:p>
          <a:p>
            <a:pPr marL="0" indent="0">
              <a:buNone/>
            </a:pPr>
            <a:r>
              <a:rPr lang="en-IN" sz="29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➔ Defect With same Defect IDs</a:t>
            </a:r>
          </a:p>
          <a:p>
            <a:pPr marL="0" indent="0">
              <a:buNone/>
            </a:pPr>
            <a:r>
              <a:rPr lang="en-IN" sz="29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➔ Date Format is Wrong</a:t>
            </a:r>
          </a:p>
          <a:p>
            <a:pPr marL="0" indent="0">
              <a:buNone/>
            </a:pPr>
            <a:r>
              <a:rPr lang="en-IN" sz="29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➔ Space ‘ ‘ is Considered as Character EX:- : BOM report :--</a:t>
            </a: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300" dirty="0"/>
          </a:p>
        </p:txBody>
      </p:sp>
    </p:spTree>
    <p:extLst>
      <p:ext uri="{BB962C8B-B14F-4D97-AF65-F5344CB8AC3E}">
        <p14:creationId xmlns:p14="http://schemas.microsoft.com/office/powerpoint/2010/main" val="935510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42019-A61A-4BF7-B17B-2B5BC309E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/>
                <a:cs typeface="Times New Roman"/>
              </a:rPr>
              <a:t>INTEGRATIONTESTING OUTPUT</a:t>
            </a:r>
            <a:endParaRPr lang="en-IN" sz="3200" b="0" i="0" u="none" strike="noStrike" baseline="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6D007-3434-4BC5-A5F7-545C9592E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endParaRPr lang="en-IN" sz="2400"/>
          </a:p>
          <a:p>
            <a:endParaRPr lang="en-IN" sz="2400"/>
          </a:p>
          <a:p>
            <a:endParaRPr lang="en-IN" sz="2400"/>
          </a:p>
          <a:p>
            <a:endParaRPr lang="en-IN" sz="2400"/>
          </a:p>
          <a:p>
            <a:endParaRPr lang="en-IN" sz="2400"/>
          </a:p>
          <a:p>
            <a:endParaRPr lang="en-IN" sz="2400"/>
          </a:p>
          <a:p>
            <a:endParaRPr lang="en-IN" sz="2400"/>
          </a:p>
          <a:p>
            <a:endParaRPr lang="en-IN" sz="2400"/>
          </a:p>
          <a:p>
            <a:endParaRPr lang="en-IN" sz="2400"/>
          </a:p>
          <a:p>
            <a:endParaRPr lang="en-IN" sz="2400"/>
          </a:p>
          <a:p>
            <a:pPr marL="0" indent="0">
              <a:buNone/>
            </a:pP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3079212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BA88-5E58-4CA7-962E-D25563CDC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n-IN" sz="2000" dirty="0"/>
              <a:t> output - 1</a:t>
            </a:r>
          </a:p>
        </p:txBody>
      </p:sp>
      <p:pic>
        <p:nvPicPr>
          <p:cNvPr id="17" name="Content Placeholder 16" descr="Text&#10;&#10;Description automatically generated">
            <a:extLst>
              <a:ext uri="{FF2B5EF4-FFF2-40B4-BE49-F238E27FC236}">
                <a16:creationId xmlns:a16="http://schemas.microsoft.com/office/drawing/2014/main" id="{926B0A0A-A617-4C7E-A3DB-F02621F49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80" y="1690688"/>
            <a:ext cx="9641840" cy="4923472"/>
          </a:xfrm>
        </p:spPr>
      </p:pic>
    </p:spTree>
    <p:extLst>
      <p:ext uri="{BB962C8B-B14F-4D97-AF65-F5344CB8AC3E}">
        <p14:creationId xmlns:p14="http://schemas.microsoft.com/office/powerpoint/2010/main" val="2942467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50374-5A9E-45CD-BC9D-DFE9A9D0F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975"/>
            <a:ext cx="10515600" cy="1325563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output - 2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591B553-DBDA-4265-9DAE-AF36F6D78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857" y="4216400"/>
            <a:ext cx="6019800" cy="2529840"/>
          </a:xfr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2A41DE92-D424-4C00-8EB4-369ADDF0C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857" y="1596075"/>
            <a:ext cx="6019800" cy="262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42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68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36768-4F21-4731-961F-B0E2615F2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6085" y="1129084"/>
            <a:ext cx="3689091" cy="1960157"/>
          </a:xfrm>
        </p:spPr>
        <p:txBody>
          <a:bodyPr>
            <a:normAutofit/>
          </a:bodyPr>
          <a:lstStyle/>
          <a:p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</p:txBody>
      </p:sp>
      <p:pic>
        <p:nvPicPr>
          <p:cNvPr id="20" name="Picture 19" descr="A picture containing indoor, plastic&#10;&#10;Description automatically generated">
            <a:extLst>
              <a:ext uri="{FF2B5EF4-FFF2-40B4-BE49-F238E27FC236}">
                <a16:creationId xmlns:a16="http://schemas.microsoft.com/office/drawing/2014/main" id="{99A2498A-59BE-4582-9C3B-C3BA5801B8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2073" r="3238"/>
          <a:stretch/>
        </p:blipFill>
        <p:spPr>
          <a:xfrm>
            <a:off x="-21001" y="10"/>
            <a:ext cx="7743929" cy="6857990"/>
          </a:xfrm>
          <a:custGeom>
            <a:avLst/>
            <a:gdLst/>
            <a:ahLst/>
            <a:cxnLst/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AD28E-1742-4401-8201-620AD389A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6085" y="3236181"/>
            <a:ext cx="3689091" cy="2195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Mittapalli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Pavani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Pala Uma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Banu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Sahthya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Janga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Sukanya R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Sowjanya Pati</a:t>
            </a:r>
          </a:p>
        </p:txBody>
      </p:sp>
    </p:spTree>
    <p:extLst>
      <p:ext uri="{BB962C8B-B14F-4D97-AF65-F5344CB8AC3E}">
        <p14:creationId xmlns:p14="http://schemas.microsoft.com/office/powerpoint/2010/main" val="3462560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84B82-0901-4C54-BF58-CA4F65A47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output - 3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F4ADBBD-409E-4D08-8684-168F658EB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11" y="1825625"/>
            <a:ext cx="8821977" cy="4351338"/>
          </a:xfrm>
        </p:spPr>
      </p:pic>
    </p:spTree>
    <p:extLst>
      <p:ext uri="{BB962C8B-B14F-4D97-AF65-F5344CB8AC3E}">
        <p14:creationId xmlns:p14="http://schemas.microsoft.com/office/powerpoint/2010/main" val="1396607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900BE-4B27-4453-9253-9420E5C54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Splint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493B23-5865-4F0B-BAC1-0F4501DC9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470" r="3629" b="5916"/>
          <a:stretch/>
        </p:blipFill>
        <p:spPr>
          <a:xfrm>
            <a:off x="2228144" y="2281187"/>
            <a:ext cx="7454871" cy="3638350"/>
          </a:xfrm>
        </p:spPr>
      </p:pic>
    </p:spTree>
    <p:extLst>
      <p:ext uri="{BB962C8B-B14F-4D97-AF65-F5344CB8AC3E}">
        <p14:creationId xmlns:p14="http://schemas.microsoft.com/office/powerpoint/2010/main" val="770882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5AE60-7144-4942-9281-B5A7ED5EC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Valgrind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1973D6-9097-4941-9545-98D4E9903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7785" b="12368"/>
          <a:stretch/>
        </p:blipFill>
        <p:spPr>
          <a:xfrm>
            <a:off x="2228144" y="1825625"/>
            <a:ext cx="4812736" cy="3813175"/>
          </a:xfrm>
        </p:spPr>
      </p:pic>
    </p:spTree>
    <p:extLst>
      <p:ext uri="{BB962C8B-B14F-4D97-AF65-F5344CB8AC3E}">
        <p14:creationId xmlns:p14="http://schemas.microsoft.com/office/powerpoint/2010/main" val="3497850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70CD9-7505-4DC8-9884-7EA90C6B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Latest Defect Management Tools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46468AB-8FD0-4EA6-B9B6-46F6542B1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Bugzilla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BMC Remedy</a:t>
            </a:r>
          </a:p>
        </p:txBody>
      </p:sp>
    </p:spTree>
    <p:extLst>
      <p:ext uri="{BB962C8B-B14F-4D97-AF65-F5344CB8AC3E}">
        <p14:creationId xmlns:p14="http://schemas.microsoft.com/office/powerpoint/2010/main" val="2512428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9B266-ECC2-4930-9673-549EEC4D4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                                             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1FD0F-78BE-461F-A185-184CA35FE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develop a Defect Programmer Assignments application where clients of a Software Development company report defects in software they purchased. </a:t>
            </a:r>
          </a:p>
          <a:p>
            <a:r>
              <a:rPr lang="en-IN" sz="18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defects are assigned to programmers depending on the functional area they are handling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690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6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8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57B66-DA7E-4CFA-B460-FAB50FA6C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202" y="561256"/>
            <a:ext cx="4878854" cy="5953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OBSTACLES</a:t>
            </a:r>
            <a:endParaRPr lang="en-US" sz="3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0479A06-DB7C-4295-901A-1C1126C62FFF}"/>
              </a:ext>
            </a:extLst>
          </p:cNvPr>
          <p:cNvSpPr txBox="1"/>
          <p:nvPr/>
        </p:nvSpPr>
        <p:spPr>
          <a:xfrm>
            <a:off x="1185063" y="2269602"/>
            <a:ext cx="609760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  <a:endParaRPr lang="en-IN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114C7D-B628-4409-A6A1-CB3481BE24BD}"/>
              </a:ext>
            </a:extLst>
          </p:cNvPr>
          <p:cNvSpPr txBox="1"/>
          <p:nvPr/>
        </p:nvSpPr>
        <p:spPr>
          <a:xfrm>
            <a:off x="591955" y="3567235"/>
            <a:ext cx="654999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decide which data structure would be best for our 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3A16B1-6398-4382-8B2C-8ABED52DBE6E}"/>
              </a:ext>
            </a:extLst>
          </p:cNvPr>
          <p:cNvSpPr txBox="1"/>
          <p:nvPr/>
        </p:nvSpPr>
        <p:spPr>
          <a:xfrm>
            <a:off x="-242953" y="4191922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 validity of the employee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EBD609-CD01-46A5-BDCB-8F58E0B045BC}"/>
              </a:ext>
            </a:extLst>
          </p:cNvPr>
          <p:cNvSpPr txBox="1"/>
          <p:nvPr/>
        </p:nvSpPr>
        <p:spPr>
          <a:xfrm>
            <a:off x="133213" y="4672621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 defect in the file from the program </a:t>
            </a:r>
          </a:p>
        </p:txBody>
      </p:sp>
    </p:spTree>
    <p:extLst>
      <p:ext uri="{BB962C8B-B14F-4D97-AF65-F5344CB8AC3E}">
        <p14:creationId xmlns:p14="http://schemas.microsoft.com/office/powerpoint/2010/main" val="240925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5CEE4C-43CC-4CEA-866F-4C52EF92A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IN" sz="4000"/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8438A-B47C-45DB-9538-187203ED8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en-IN" sz="1800" b="0" i="0" u="none" strike="noStrike" dirty="0">
                <a:solidFill>
                  <a:srgbClr val="4F52B2"/>
                </a:solidFill>
                <a:effectLst/>
                <a:latin typeface="-apple-system"/>
                <a:hlinkClick r:id="rId2" tooltip="https://github.com/pavanimittapalli/TICKETING-APPLICATION-FOR-DEFECT-MANAGEMENT-PROCESS"/>
              </a:rPr>
              <a:t>https://github.com/pavanimittapalli/TICKETING-APPLICATION-FOR-DEFECT-MANAGEMENT-PROCESS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91621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4A4192A1-D35E-4E3F-982A-840C9576E8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811" r="-1" b="8637"/>
          <a:stretch/>
        </p:blipFill>
        <p:spPr>
          <a:xfrm>
            <a:off x="20" y="10"/>
            <a:ext cx="12009284" cy="6857990"/>
          </a:xfrm>
          <a:custGeom>
            <a:avLst/>
            <a:gdLst/>
            <a:ahLst/>
            <a:cxnLst/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8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32183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C32B1-BB7D-4375-B5DA-CE98B25D9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851515"/>
            <a:ext cx="5130795" cy="1461778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7C23-D767-4AB3-AFEA-6331A2F48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Problem            Statement</a:t>
            </a:r>
          </a:p>
          <a:p>
            <a:pPr marL="342900" indent="-342900"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and Design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 Coding and Execution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 Code Testing</a:t>
            </a:r>
          </a:p>
          <a:p>
            <a:pPr marL="342900" indent="-342900">
              <a:buAutoNum type="arabicPeriod" startAt="5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</a:p>
          <a:p>
            <a:pPr marL="514350" indent="-514350">
              <a:buFont typeface="+mj-lt"/>
              <a:buAutoNum type="arabicPeriod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09448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AEB449-9340-4EF5-97AC-7BB61157A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851515"/>
            <a:ext cx="5050971" cy="1461778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2FE5F-F6CC-4A4A-88F2-3125E9B50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major test objective is to identify defects. </a:t>
            </a:r>
          </a:p>
          <a:p>
            <a:r>
              <a:rPr lang="en-IN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Defects are basically considered as destructive in all software development stages. Any unexpected things that occur in software stages are defective in that particular software. </a:t>
            </a:r>
          </a:p>
          <a:p>
            <a:pPr marL="0" indent="0">
              <a:buNone/>
            </a:pPr>
            <a:endParaRPr lang="en-IN" sz="17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900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43A09-7C8F-424B-8DBE-92F1D7E1F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90017"/>
            <a:ext cx="5130795" cy="1461778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The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DEB75-E3D9-48E4-A63E-D5C7B837C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 lnSpcReduction="10000"/>
          </a:bodyPr>
          <a:lstStyle/>
          <a:p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Defects are assigned to programmers depending on functional area.</a:t>
            </a:r>
          </a:p>
          <a:p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available in multiple files, are  need to passed to the applications as command line arguments.</a:t>
            </a:r>
          </a:p>
          <a:p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the defect description files.</a:t>
            </a:r>
          </a:p>
          <a:p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Programmers information is available in “</a:t>
            </a:r>
            <a:r>
              <a:rPr lang="en-IN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employees.txt”file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30CC99-3DBF-4CA9-84EA-4D8F099991A9}"/>
              </a:ext>
            </a:extLst>
          </p:cNvPr>
          <p:cNvSpPr txBox="1"/>
          <p:nvPr/>
        </p:nvSpPr>
        <p:spPr>
          <a:xfrm>
            <a:off x="873492" y="482183"/>
            <a:ext cx="609760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problem statement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199961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42">
            <a:extLst>
              <a:ext uri="{FF2B5EF4-FFF2-40B4-BE49-F238E27FC236}">
                <a16:creationId xmlns:a16="http://schemas.microsoft.com/office/drawing/2014/main" id="{0C67F543-F86B-4270-93B2-A1DBA75C2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Level Design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6094810-411C-42FF-99A3-20A9D258155B}"/>
              </a:ext>
            </a:extLst>
          </p:cNvPr>
          <p:cNvSpPr/>
          <p:nvPr/>
        </p:nvSpPr>
        <p:spPr>
          <a:xfrm>
            <a:off x="3274339" y="2441439"/>
            <a:ext cx="795378" cy="294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6E0441-EE28-41D9-9C81-203E77FC5A24}"/>
              </a:ext>
            </a:extLst>
          </p:cNvPr>
          <p:cNvSpPr/>
          <p:nvPr/>
        </p:nvSpPr>
        <p:spPr>
          <a:xfrm>
            <a:off x="6446608" y="2399445"/>
            <a:ext cx="859377" cy="369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 Files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0D36D7-C513-4833-94CA-52641D181F7D}"/>
              </a:ext>
            </a:extLst>
          </p:cNvPr>
          <p:cNvSpPr/>
          <p:nvPr/>
        </p:nvSpPr>
        <p:spPr>
          <a:xfrm>
            <a:off x="8008225" y="2356403"/>
            <a:ext cx="972149" cy="472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Defects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FADEA80E-246E-4E42-BCD4-F925DA866CE1}"/>
              </a:ext>
            </a:extLst>
          </p:cNvPr>
          <p:cNvSpPr/>
          <p:nvPr/>
        </p:nvSpPr>
        <p:spPr>
          <a:xfrm>
            <a:off x="9901021" y="2206885"/>
            <a:ext cx="1088546" cy="7098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Defect valid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B20794FF-AF30-460B-846B-6854D110B8F1}"/>
              </a:ext>
            </a:extLst>
          </p:cNvPr>
          <p:cNvSpPr/>
          <p:nvPr/>
        </p:nvSpPr>
        <p:spPr>
          <a:xfrm>
            <a:off x="10045961" y="3217919"/>
            <a:ext cx="794846" cy="38709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 Details</a:t>
            </a:r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878C4B76-C43D-4F11-9084-8C507B86106A}"/>
              </a:ext>
            </a:extLst>
          </p:cNvPr>
          <p:cNvSpPr/>
          <p:nvPr/>
        </p:nvSpPr>
        <p:spPr>
          <a:xfrm>
            <a:off x="2901254" y="3162558"/>
            <a:ext cx="1509211" cy="48670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Programmers</a:t>
            </a:r>
          </a:p>
          <a:p>
            <a:pPr algn="ctr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5B9B4672-3475-4292-9180-986855B021E9}"/>
              </a:ext>
            </a:extLst>
          </p:cNvPr>
          <p:cNvSpPr/>
          <p:nvPr/>
        </p:nvSpPr>
        <p:spPr>
          <a:xfrm>
            <a:off x="4972891" y="3112479"/>
            <a:ext cx="900555" cy="5478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Programmers </a:t>
            </a:r>
          </a:p>
          <a:p>
            <a:pPr algn="ctr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E36890D3-57AF-4CDC-B2EB-AD7FD677A3BD}"/>
              </a:ext>
            </a:extLst>
          </p:cNvPr>
          <p:cNvSpPr/>
          <p:nvPr/>
        </p:nvSpPr>
        <p:spPr>
          <a:xfrm>
            <a:off x="6341647" y="3176284"/>
            <a:ext cx="964338" cy="39239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Programmers Data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C285FC-645D-430F-8D4E-DAB1BF1C2E76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 flipV="1">
            <a:off x="4069717" y="2584306"/>
            <a:ext cx="2376891" cy="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35015A-31F8-4E11-9C9D-5C76FBDAD1CE}"/>
              </a:ext>
            </a:extLst>
          </p:cNvPr>
          <p:cNvCxnSpPr>
            <a:cxnSpLocks/>
          </p:cNvCxnSpPr>
          <p:nvPr/>
        </p:nvCxnSpPr>
        <p:spPr>
          <a:xfrm flipV="1">
            <a:off x="9053877" y="2561815"/>
            <a:ext cx="814978" cy="22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D8FA03-68C2-44D0-8D38-57587267FEE4}"/>
              </a:ext>
            </a:extLst>
          </p:cNvPr>
          <p:cNvCxnSpPr>
            <a:cxnSpLocks/>
          </p:cNvCxnSpPr>
          <p:nvPr/>
        </p:nvCxnSpPr>
        <p:spPr>
          <a:xfrm>
            <a:off x="7518413" y="4384917"/>
            <a:ext cx="2907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96815A-A021-4F72-A0C5-82583FC3EE80}"/>
              </a:ext>
            </a:extLst>
          </p:cNvPr>
          <p:cNvCxnSpPr>
            <a:cxnSpLocks/>
          </p:cNvCxnSpPr>
          <p:nvPr/>
        </p:nvCxnSpPr>
        <p:spPr>
          <a:xfrm>
            <a:off x="3655859" y="2769166"/>
            <a:ext cx="0" cy="38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167388-3409-4996-A668-CB03583EB208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4259544" y="3405910"/>
            <a:ext cx="6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F1B4DE-E8A6-4DBC-B629-0BDD9F25075C}"/>
              </a:ext>
            </a:extLst>
          </p:cNvPr>
          <p:cNvCxnSpPr>
            <a:cxnSpLocks/>
          </p:cNvCxnSpPr>
          <p:nvPr/>
        </p:nvCxnSpPr>
        <p:spPr>
          <a:xfrm>
            <a:off x="7306165" y="2573060"/>
            <a:ext cx="672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95B6E3-B9D5-4572-89D5-0B2B0F433BEE}"/>
              </a:ext>
            </a:extLst>
          </p:cNvPr>
          <p:cNvCxnSpPr>
            <a:cxnSpLocks/>
          </p:cNvCxnSpPr>
          <p:nvPr/>
        </p:nvCxnSpPr>
        <p:spPr>
          <a:xfrm flipH="1">
            <a:off x="3616219" y="1756070"/>
            <a:ext cx="6827165" cy="15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6DA30A-A1C8-489F-9403-6D0650BBF66E}"/>
              </a:ext>
            </a:extLst>
          </p:cNvPr>
          <p:cNvCxnSpPr>
            <a:cxnSpLocks/>
          </p:cNvCxnSpPr>
          <p:nvPr/>
        </p:nvCxnSpPr>
        <p:spPr>
          <a:xfrm flipH="1">
            <a:off x="1385786" y="1820212"/>
            <a:ext cx="1228490" cy="2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0503FA17-C850-4C3B-8B32-70D3767718F2}"/>
              </a:ext>
            </a:extLst>
          </p:cNvPr>
          <p:cNvSpPr/>
          <p:nvPr/>
        </p:nvSpPr>
        <p:spPr>
          <a:xfrm>
            <a:off x="461051" y="1514360"/>
            <a:ext cx="1041939" cy="7098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Invalid Defects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08FA2B2-963B-4A8C-913E-2EBED4477D9C}"/>
              </a:ext>
            </a:extLst>
          </p:cNvPr>
          <p:cNvCxnSpPr>
            <a:cxnSpLocks/>
          </p:cNvCxnSpPr>
          <p:nvPr/>
        </p:nvCxnSpPr>
        <p:spPr>
          <a:xfrm>
            <a:off x="10443384" y="2916745"/>
            <a:ext cx="0" cy="26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6108447-54B0-4648-B83E-1B08E2CE410F}"/>
              </a:ext>
            </a:extLst>
          </p:cNvPr>
          <p:cNvCxnSpPr>
            <a:cxnSpLocks/>
            <a:stCxn id="11" idx="1"/>
          </p:cNvCxnSpPr>
          <p:nvPr/>
        </p:nvCxnSpPr>
        <p:spPr>
          <a:xfrm>
            <a:off x="6823816" y="3568681"/>
            <a:ext cx="0" cy="293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AF84C4F-9DB3-4863-95B1-865C9CF34885}"/>
              </a:ext>
            </a:extLst>
          </p:cNvPr>
          <p:cNvSpPr txBox="1"/>
          <p:nvPr/>
        </p:nvSpPr>
        <p:spPr>
          <a:xfrm>
            <a:off x="5849792" y="4148506"/>
            <a:ext cx="5678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077AF9-4F07-486D-90AA-7CA1FEF928B8}"/>
              </a:ext>
            </a:extLst>
          </p:cNvPr>
          <p:cNvSpPr txBox="1"/>
          <p:nvPr/>
        </p:nvSpPr>
        <p:spPr>
          <a:xfrm>
            <a:off x="7047710" y="3599790"/>
            <a:ext cx="941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979B21C-E1F9-4FEF-84BB-FF6D2F71CFC7}"/>
              </a:ext>
            </a:extLst>
          </p:cNvPr>
          <p:cNvCxnSpPr>
            <a:cxnSpLocks/>
          </p:cNvCxnSpPr>
          <p:nvPr/>
        </p:nvCxnSpPr>
        <p:spPr>
          <a:xfrm>
            <a:off x="10443384" y="1756070"/>
            <a:ext cx="0" cy="428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E9DD7A00-E6BF-42CC-A9C9-8DE94ABE7491}"/>
              </a:ext>
            </a:extLst>
          </p:cNvPr>
          <p:cNvSpPr/>
          <p:nvPr/>
        </p:nvSpPr>
        <p:spPr>
          <a:xfrm>
            <a:off x="6164800" y="3889394"/>
            <a:ext cx="1339350" cy="97507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there a programmer for the given Defect?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6A3FC7-C366-4108-B00C-235583FE5BE1}"/>
              </a:ext>
            </a:extLst>
          </p:cNvPr>
          <p:cNvSpPr/>
          <p:nvPr/>
        </p:nvSpPr>
        <p:spPr>
          <a:xfrm>
            <a:off x="2776740" y="6266006"/>
            <a:ext cx="832420" cy="389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Employee File</a:t>
            </a: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CB35CAC6-7E50-4E83-B031-6F651A44E661}"/>
              </a:ext>
            </a:extLst>
          </p:cNvPr>
          <p:cNvSpPr/>
          <p:nvPr/>
        </p:nvSpPr>
        <p:spPr>
          <a:xfrm>
            <a:off x="3200968" y="4200014"/>
            <a:ext cx="978780" cy="38942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Unassigned Defects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A22EE51-8421-4E23-BDB5-5D14B8466174}"/>
              </a:ext>
            </a:extLst>
          </p:cNvPr>
          <p:cNvSpPr/>
          <p:nvPr/>
        </p:nvSpPr>
        <p:spPr>
          <a:xfrm>
            <a:off x="1765145" y="6277449"/>
            <a:ext cx="614909" cy="377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</a:p>
        </p:txBody>
      </p:sp>
      <p:sp>
        <p:nvSpPr>
          <p:cNvPr id="30" name="Flowchart: Data 29">
            <a:extLst>
              <a:ext uri="{FF2B5EF4-FFF2-40B4-BE49-F238E27FC236}">
                <a16:creationId xmlns:a16="http://schemas.microsoft.com/office/drawing/2014/main" id="{8B178542-CDE5-49A5-943B-9785DE24ADB2}"/>
              </a:ext>
            </a:extLst>
          </p:cNvPr>
          <p:cNvSpPr/>
          <p:nvPr/>
        </p:nvSpPr>
        <p:spPr>
          <a:xfrm>
            <a:off x="4478596" y="4104009"/>
            <a:ext cx="1376901" cy="54584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Unassigned Defects</a:t>
            </a:r>
          </a:p>
        </p:txBody>
      </p:sp>
      <p:sp>
        <p:nvSpPr>
          <p:cNvPr id="31" name="Flowchart: Data 30">
            <a:extLst>
              <a:ext uri="{FF2B5EF4-FFF2-40B4-BE49-F238E27FC236}">
                <a16:creationId xmlns:a16="http://schemas.microsoft.com/office/drawing/2014/main" id="{FB512BD7-9B74-4735-BC25-4B6AC04C1ABF}"/>
              </a:ext>
            </a:extLst>
          </p:cNvPr>
          <p:cNvSpPr/>
          <p:nvPr/>
        </p:nvSpPr>
        <p:spPr>
          <a:xfrm>
            <a:off x="6156298" y="5238479"/>
            <a:ext cx="1439995" cy="87173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Printing the Details of Employee and Assigned Defects</a:t>
            </a:r>
          </a:p>
        </p:txBody>
      </p:sp>
      <p:sp>
        <p:nvSpPr>
          <p:cNvPr id="32" name="Flowchart: Data 31">
            <a:extLst>
              <a:ext uri="{FF2B5EF4-FFF2-40B4-BE49-F238E27FC236}">
                <a16:creationId xmlns:a16="http://schemas.microsoft.com/office/drawing/2014/main" id="{3A8A80A5-79C2-4583-9A4A-9DD3ACB10F52}"/>
              </a:ext>
            </a:extLst>
          </p:cNvPr>
          <p:cNvSpPr/>
          <p:nvPr/>
        </p:nvSpPr>
        <p:spPr>
          <a:xfrm>
            <a:off x="4180812" y="6206927"/>
            <a:ext cx="1376901" cy="54584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Employee Data on File</a:t>
            </a:r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C20CFFDD-392E-4AEB-8E4F-3C693148D039}"/>
              </a:ext>
            </a:extLst>
          </p:cNvPr>
          <p:cNvSpPr/>
          <p:nvPr/>
        </p:nvSpPr>
        <p:spPr>
          <a:xfrm>
            <a:off x="6275693" y="6256936"/>
            <a:ext cx="950445" cy="40756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Status of Defect Files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2F6A1CC-1E10-421C-A844-129C5DCB482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873446" y="3386397"/>
            <a:ext cx="457823" cy="7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28107A3-E609-415A-B0AB-1BE155FA6C6D}"/>
              </a:ext>
            </a:extLst>
          </p:cNvPr>
          <p:cNvCxnSpPr>
            <a:cxnSpLocks/>
          </p:cNvCxnSpPr>
          <p:nvPr/>
        </p:nvCxnSpPr>
        <p:spPr>
          <a:xfrm flipV="1">
            <a:off x="10426327" y="3623727"/>
            <a:ext cx="2758" cy="76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8F0969B-0685-4CCC-BF73-0FD972E9DEE2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6834475" y="4864468"/>
            <a:ext cx="0" cy="37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053C29F-3E71-4C3A-A8AE-FFB30DCCE185}"/>
              </a:ext>
            </a:extLst>
          </p:cNvPr>
          <p:cNvCxnSpPr>
            <a:cxnSpLocks/>
          </p:cNvCxnSpPr>
          <p:nvPr/>
        </p:nvCxnSpPr>
        <p:spPr>
          <a:xfrm>
            <a:off x="6750915" y="6029996"/>
            <a:ext cx="0" cy="226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585B6EC-9754-4D6D-A5A6-162C7922CBA6}"/>
              </a:ext>
            </a:extLst>
          </p:cNvPr>
          <p:cNvCxnSpPr>
            <a:cxnSpLocks/>
            <a:stCxn id="33" idx="1"/>
            <a:endCxn id="32" idx="5"/>
          </p:cNvCxnSpPr>
          <p:nvPr/>
        </p:nvCxnSpPr>
        <p:spPr>
          <a:xfrm flipH="1">
            <a:off x="5420023" y="6460720"/>
            <a:ext cx="855670" cy="19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B85C69C-785F-4E78-B929-9EB9BF2098C0}"/>
              </a:ext>
            </a:extLst>
          </p:cNvPr>
          <p:cNvCxnSpPr>
            <a:cxnSpLocks/>
          </p:cNvCxnSpPr>
          <p:nvPr/>
        </p:nvCxnSpPr>
        <p:spPr>
          <a:xfrm flipH="1">
            <a:off x="3616219" y="6450370"/>
            <a:ext cx="746593" cy="10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EB23FB1-E306-469E-881C-CDDA7345D2B5}"/>
              </a:ext>
            </a:extLst>
          </p:cNvPr>
          <p:cNvCxnSpPr>
            <a:cxnSpLocks/>
          </p:cNvCxnSpPr>
          <p:nvPr/>
        </p:nvCxnSpPr>
        <p:spPr>
          <a:xfrm flipH="1">
            <a:off x="5753123" y="4376930"/>
            <a:ext cx="411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E6012B-5D0E-4AF5-9CB9-F39DC89D8D87}"/>
              </a:ext>
            </a:extLst>
          </p:cNvPr>
          <p:cNvCxnSpPr>
            <a:cxnSpLocks/>
          </p:cNvCxnSpPr>
          <p:nvPr/>
        </p:nvCxnSpPr>
        <p:spPr>
          <a:xfrm flipH="1">
            <a:off x="4194011" y="4357223"/>
            <a:ext cx="411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41FC6AE-BDFC-48F8-B47A-2C29E75F9B77}"/>
              </a:ext>
            </a:extLst>
          </p:cNvPr>
          <p:cNvCxnSpPr>
            <a:cxnSpLocks/>
          </p:cNvCxnSpPr>
          <p:nvPr/>
        </p:nvCxnSpPr>
        <p:spPr>
          <a:xfrm flipH="1">
            <a:off x="2365063" y="6450370"/>
            <a:ext cx="411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Data 82">
            <a:extLst>
              <a:ext uri="{FF2B5EF4-FFF2-40B4-BE49-F238E27FC236}">
                <a16:creationId xmlns:a16="http://schemas.microsoft.com/office/drawing/2014/main" id="{D50675B1-1C7A-4AEB-9977-6F8D95CA558E}"/>
              </a:ext>
            </a:extLst>
          </p:cNvPr>
          <p:cNvSpPr/>
          <p:nvPr/>
        </p:nvSpPr>
        <p:spPr>
          <a:xfrm>
            <a:off x="2466245" y="1416576"/>
            <a:ext cx="1243498" cy="80183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Invalid</a:t>
            </a:r>
          </a:p>
          <a:p>
            <a:pPr algn="ctr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Defects</a:t>
            </a:r>
          </a:p>
        </p:txBody>
      </p:sp>
    </p:spTree>
    <p:extLst>
      <p:ext uri="{BB962C8B-B14F-4D97-AF65-F5344CB8AC3E}">
        <p14:creationId xmlns:p14="http://schemas.microsoft.com/office/powerpoint/2010/main" val="782306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6CB93-C97F-40EA-901A-EA254D0AA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325563"/>
          </a:xfrm>
        </p:spPr>
        <p:txBody>
          <a:bodyPr/>
          <a:lstStyle/>
          <a:p>
            <a:r>
              <a:rPr lang="en-IN" dirty="0"/>
              <a:t>Low Level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F418A2-C4CB-4B40-B3FE-D6310B979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055" y="1403507"/>
            <a:ext cx="3175980" cy="47805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3260AD-74B3-4391-AF90-A88D7A767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7697" y="1450140"/>
            <a:ext cx="2791343" cy="485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36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3BAA9-3FFE-4723-A2B5-C7B0F53D9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000" dirty="0">
                <a:latin typeface="Times New Roman"/>
                <a:cs typeface="Times New Roman"/>
              </a:rPr>
              <a:t>Program Flow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A9C202D-2069-4F6B-A9F2-9E3E91785E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7082827"/>
              </p:ext>
            </p:extLst>
          </p:nvPr>
        </p:nvGraphicFramePr>
        <p:xfrm>
          <a:off x="838200" y="148383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Arrow: Down 13">
            <a:extLst>
              <a:ext uri="{FF2B5EF4-FFF2-40B4-BE49-F238E27FC236}">
                <a16:creationId xmlns:a16="http://schemas.microsoft.com/office/drawing/2014/main" id="{25ECC950-B3FE-46E1-8A72-D98F26A69CAA}"/>
              </a:ext>
            </a:extLst>
          </p:cNvPr>
          <p:cNvSpPr/>
          <p:nvPr/>
        </p:nvSpPr>
        <p:spPr>
          <a:xfrm>
            <a:off x="9483975" y="2905655"/>
            <a:ext cx="259646" cy="576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39B5DDE-555F-4BC9-8457-04DB1B985EBE}"/>
              </a:ext>
            </a:extLst>
          </p:cNvPr>
          <p:cNvSpPr/>
          <p:nvPr/>
        </p:nvSpPr>
        <p:spPr>
          <a:xfrm>
            <a:off x="3028950" y="2310492"/>
            <a:ext cx="440871" cy="236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91C3F6D-040E-411E-B9DC-E281351F5853}"/>
              </a:ext>
            </a:extLst>
          </p:cNvPr>
          <p:cNvSpPr/>
          <p:nvPr/>
        </p:nvSpPr>
        <p:spPr>
          <a:xfrm>
            <a:off x="5657850" y="2302327"/>
            <a:ext cx="438150" cy="236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077F662-684B-4C94-ABF6-F82138A2DEEF}"/>
              </a:ext>
            </a:extLst>
          </p:cNvPr>
          <p:cNvSpPr/>
          <p:nvPr/>
        </p:nvSpPr>
        <p:spPr>
          <a:xfrm>
            <a:off x="8311243" y="2302326"/>
            <a:ext cx="547007" cy="236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059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0524B-898C-4B4F-822C-21B4B5E6A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                                                                            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D61EAD-B0EF-495A-B25B-A1AC1B616721}"/>
              </a:ext>
            </a:extLst>
          </p:cNvPr>
          <p:cNvSpPr txBox="1"/>
          <p:nvPr/>
        </p:nvSpPr>
        <p:spPr>
          <a:xfrm>
            <a:off x="1603554" y="143629"/>
            <a:ext cx="60976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lang="en-IN" sz="4000" spc="-240" dirty="0" err="1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main.c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51131A-7738-46DA-A5D5-1E86556FF2C6}"/>
              </a:ext>
            </a:extLst>
          </p:cNvPr>
          <p:cNvSpPr txBox="1"/>
          <p:nvPr/>
        </p:nvSpPr>
        <p:spPr>
          <a:xfrm>
            <a:off x="352927" y="2028937"/>
            <a:ext cx="6096000" cy="3179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marR="5080" indent="-285750">
              <a:lnSpc>
                <a:spcPct val="137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800" spc="-12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8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Defect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3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ﬁles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8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9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taken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6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11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6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IN" sz="1800" spc="-16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9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114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1800" spc="-4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6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en-IN" sz="1800" spc="-17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13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1800" spc="-6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alid</a:t>
            </a:r>
            <a:r>
              <a:rPr lang="en-IN" sz="1800" spc="-9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800" spc="-5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1800" spc="-10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1800" spc="-3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1800" spc="-17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6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1800" spc="-10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1800" spc="-10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1800" spc="-18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1800" spc="-11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93345" indent="-285750">
              <a:lnSpc>
                <a:spcPct val="137100"/>
              </a:lnSpc>
              <a:spcBef>
                <a:spcPts val="975"/>
              </a:spcBef>
              <a:buFont typeface="Arial" panose="020B0604020202020204" pitchFamily="34" charset="0"/>
              <a:buChar char="•"/>
            </a:pPr>
            <a:r>
              <a:rPr lang="en-IN" sz="1800" spc="-8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  <a:r>
              <a:rPr lang="en-IN" sz="1800" spc="-17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8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threads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8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7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6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8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7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IN" sz="1800" spc="-17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3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ﬁles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114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7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IN" sz="1800" spc="-4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3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ﬁl</a:t>
            </a:r>
            <a:r>
              <a:rPr lang="en-IN" sz="1800" spc="-5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1800" spc="-3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1800" spc="-17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9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800" spc="-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1800" spc="-9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1800" spc="-17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8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en-IN" sz="1800" spc="-10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1800" spc="-7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sed</a:t>
            </a:r>
            <a:r>
              <a:rPr lang="en-IN" sz="1800" spc="-17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5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1800" spc="-10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1800" spc="-17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110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1800" spc="-114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1800" spc="-110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1800" spc="-125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1800" spc="-40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1800" spc="-114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ect</a:t>
            </a:r>
            <a:r>
              <a:rPr lang="en-IN" sz="1800" spc="-114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IN" sz="1800" spc="-17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8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1800" spc="-12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1800" spc="-13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1800" spc="-4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ctio</a:t>
            </a:r>
            <a:r>
              <a:rPr lang="en-IN" sz="1800" spc="-9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1800" spc="-11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71755" indent="-285750">
              <a:lnSpc>
                <a:spcPct val="137100"/>
              </a:lnSpc>
              <a:spcBef>
                <a:spcPts val="975"/>
              </a:spcBef>
              <a:buFont typeface="Arial" panose="020B0604020202020204" pitchFamily="34" charset="0"/>
              <a:buChar char="•"/>
            </a:pPr>
            <a:r>
              <a:rPr lang="en-IN" sz="1800" spc="-12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4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calls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120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getEmployee</a:t>
            </a:r>
            <a:r>
              <a:rPr lang="en-IN" sz="1800" spc="-12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6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7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1800" spc="-16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6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8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8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10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sz="1800" spc="-4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10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spc="-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1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waits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6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6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8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threads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7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8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6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10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EC0AFE-4800-4429-9E76-E5B17E4F6315}"/>
              </a:ext>
            </a:extLst>
          </p:cNvPr>
          <p:cNvSpPr txBox="1"/>
          <p:nvPr/>
        </p:nvSpPr>
        <p:spPr>
          <a:xfrm>
            <a:off x="351323" y="1464022"/>
            <a:ext cx="60976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29828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1690</TotalTime>
  <Words>764</Words>
  <Application>Microsoft Office PowerPoint</Application>
  <PresentationFormat>Widescreen</PresentationFormat>
  <Paragraphs>152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-apple-system</vt:lpstr>
      <vt:lpstr>Arial</vt:lpstr>
      <vt:lpstr>ArialMT</vt:lpstr>
      <vt:lpstr>BarlowSemiCondensed-Regular</vt:lpstr>
      <vt:lpstr>Calibri</vt:lpstr>
      <vt:lpstr>Calibri Light</vt:lpstr>
      <vt:lpstr>Tahoma</vt:lpstr>
      <vt:lpstr>Times New Roman</vt:lpstr>
      <vt:lpstr>Wingdings</vt:lpstr>
      <vt:lpstr>Office Theme</vt:lpstr>
      <vt:lpstr>TICKETING APPLICATION FOR DEFECT MANAGEMENT </vt:lpstr>
      <vt:lpstr>TEAM MEMBERS</vt:lpstr>
      <vt:lpstr>TABLE OF CONTENTS</vt:lpstr>
      <vt:lpstr>INTRODUCTION</vt:lpstr>
      <vt:lpstr>Introduction To The Problem Statement</vt:lpstr>
      <vt:lpstr>High Level Design</vt:lpstr>
      <vt:lpstr>Low Level Design</vt:lpstr>
      <vt:lpstr>Program Flow</vt:lpstr>
      <vt:lpstr>PowerPoint Presentation</vt:lpstr>
      <vt:lpstr> GetDefect ()</vt:lpstr>
      <vt:lpstr>assign.c </vt:lpstr>
      <vt:lpstr>2.SearchProgrammer()</vt:lpstr>
      <vt:lpstr>CODING AND EXECUTION</vt:lpstr>
      <vt:lpstr>                                      FILES </vt:lpstr>
      <vt:lpstr>PowerPoint Presentation</vt:lpstr>
      <vt:lpstr>DIFFERENT TYPES OF TEST CASES</vt:lpstr>
      <vt:lpstr>INTEGRATIONTESTING OUTPUT</vt:lpstr>
      <vt:lpstr>Testing output - 1</vt:lpstr>
      <vt:lpstr>Testing output - 2</vt:lpstr>
      <vt:lpstr>Testing output - 3</vt:lpstr>
      <vt:lpstr>Splint </vt:lpstr>
      <vt:lpstr>Valgrind</vt:lpstr>
      <vt:lpstr>Latest Defect Management Tools</vt:lpstr>
      <vt:lpstr>                                                  OVERVIEW</vt:lpstr>
      <vt:lpstr>OBSTACLES</vt:lpstr>
      <vt:lpstr>Github Link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Patil, Sowjanya</dc:creator>
  <cp:lastModifiedBy>Janga, Bhanu Sahitya</cp:lastModifiedBy>
  <cp:revision>43</cp:revision>
  <dcterms:created xsi:type="dcterms:W3CDTF">2022-12-08T16:46:07Z</dcterms:created>
  <dcterms:modified xsi:type="dcterms:W3CDTF">2022-12-12T10:31:02Z</dcterms:modified>
</cp:coreProperties>
</file>