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40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D498-A41A-4664-8B6A-F2C959443E91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9C6B-C5B8-44E5-8424-EDC1487FE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01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D498-A41A-4664-8B6A-F2C959443E91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9C6B-C5B8-44E5-8424-EDC1487FE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04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D498-A41A-4664-8B6A-F2C959443E91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9C6B-C5B8-44E5-8424-EDC1487FE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45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D498-A41A-4664-8B6A-F2C959443E91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9C6B-C5B8-44E5-8424-EDC1487FE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0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D498-A41A-4664-8B6A-F2C959443E91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9C6B-C5B8-44E5-8424-EDC1487FE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6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D498-A41A-4664-8B6A-F2C959443E91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9C6B-C5B8-44E5-8424-EDC1487FE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27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D498-A41A-4664-8B6A-F2C959443E91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9C6B-C5B8-44E5-8424-EDC1487FE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24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D498-A41A-4664-8B6A-F2C959443E91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9C6B-C5B8-44E5-8424-EDC1487FE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54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D498-A41A-4664-8B6A-F2C959443E91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9C6B-C5B8-44E5-8424-EDC1487FE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D498-A41A-4664-8B6A-F2C959443E91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9C6B-C5B8-44E5-8424-EDC1487FE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23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D498-A41A-4664-8B6A-F2C959443E91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9C6B-C5B8-44E5-8424-EDC1487FE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34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2D498-A41A-4664-8B6A-F2C959443E91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9C6B-C5B8-44E5-8424-EDC1487FE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29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국제 영화제 홍보 사이트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36587"/>
          </a:xfrm>
        </p:spPr>
        <p:txBody>
          <a:bodyPr/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박서진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13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373053" y="274737"/>
            <a:ext cx="3101234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Arial Black" panose="020B0A04020102020204" pitchFamily="34" charset="0"/>
                <a:ea typeface="휴먼둥근헤드라인" panose="02030504000101010101" pitchFamily="18" charset="-127"/>
              </a:rPr>
              <a:t>Summary</a:t>
            </a:r>
            <a:endParaRPr lang="ko-KR" altLang="en-US" sz="4400" dirty="0">
              <a:solidFill>
                <a:schemeClr val="bg1"/>
              </a:solidFill>
              <a:latin typeface="Arial Black" panose="020B0A04020102020204" pitchFamily="34" charset="0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989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6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맑은 고딕</vt:lpstr>
      <vt:lpstr>휴먼둥근헤드라인</vt:lpstr>
      <vt:lpstr>Arial</vt:lpstr>
      <vt:lpstr>Arial Black</vt:lpstr>
      <vt:lpstr>Calibri</vt:lpstr>
      <vt:lpstr>Calibri Light</vt:lpstr>
      <vt:lpstr>Office 테마</vt:lpstr>
      <vt:lpstr>국제 영화제 홍보 사이트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2023-09-21T07:12:39Z</dcterms:created>
  <dcterms:modified xsi:type="dcterms:W3CDTF">2023-09-21T07:26:01Z</dcterms:modified>
</cp:coreProperties>
</file>