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8" r:id="rId4"/>
    <p:sldId id="262" r:id="rId5"/>
    <p:sldId id="267" r:id="rId6"/>
    <p:sldId id="269" r:id="rId7"/>
    <p:sldId id="2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ADC6E7-BEAB-09A0-0947-699C4E8425D0}" v="1" dt="2020-11-19T15:28:24.971"/>
    <p1510:client id="{E2B24C99-7BD0-FED7-40E9-920953A64B67}" v="2664" dt="2020-11-19T03:25:42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835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4;p2">
            <a:extLst>
              <a:ext uri="{FF2B5EF4-FFF2-40B4-BE49-F238E27FC236}">
                <a16:creationId xmlns:a16="http://schemas.microsoft.com/office/drawing/2014/main" id="{69BF9941-8014-435F-B728-53086016743C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2271959" y="3249425"/>
            <a:ext cx="7653600" cy="114471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333" b="1">
                <a:solidFill>
                  <a:schemeClr val="accent1"/>
                </a:solidFill>
                <a:latin typeface="Barlow SemiBold" panose="020B06040202020202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pt-BR" dirty="0"/>
              <a:t>Título da Mesa-redonda</a:t>
            </a:r>
            <a:endParaRPr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92B22BC-08BA-4B01-A3E1-43D2CFDD13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9200" y="1221633"/>
            <a:ext cx="7841672" cy="161714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C59AC49-2079-4E03-A3AC-75815E8A1D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3418850" y="312034"/>
            <a:ext cx="8445768" cy="701949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2156158-E68D-41AF-B3D9-5435965553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l="47227" b="25490"/>
          <a:stretch/>
        </p:blipFill>
        <p:spPr>
          <a:xfrm>
            <a:off x="-361946" y="4459418"/>
            <a:ext cx="3207862" cy="2872109"/>
          </a:xfrm>
          <a:prstGeom prst="rect">
            <a:avLst/>
          </a:prstGeom>
          <a:noFill/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BAC10408-8F97-41DC-87CA-15FEF27A0B37}"/>
              </a:ext>
            </a:extLst>
          </p:cNvPr>
          <p:cNvSpPr txBox="1"/>
          <p:nvPr userDrawn="1"/>
        </p:nvSpPr>
        <p:spPr>
          <a:xfrm>
            <a:off x="8147936" y="6307284"/>
            <a:ext cx="3925873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67" b="1" dirty="0">
                <a:solidFill>
                  <a:schemeClr val="tx1"/>
                </a:solidFill>
                <a:latin typeface="Barlow SemiBold" panose="020B0604020202020204" charset="0"/>
              </a:rPr>
              <a:t>19 de Novembro de 2020</a:t>
            </a:r>
          </a:p>
        </p:txBody>
      </p:sp>
      <p:sp>
        <p:nvSpPr>
          <p:cNvPr id="17" name="Google Shape;189;p3">
            <a:extLst>
              <a:ext uri="{FF2B5EF4-FFF2-40B4-BE49-F238E27FC236}">
                <a16:creationId xmlns:a16="http://schemas.microsoft.com/office/drawing/2014/main" id="{F77F6451-9E10-408C-8199-301B038934D9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2302479" y="4584531"/>
            <a:ext cx="7623080" cy="6082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116414" lvl="0" indent="-1481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tabLst/>
              <a:defRPr b="0">
                <a:solidFill>
                  <a:schemeClr val="tx1"/>
                </a:solidFill>
                <a:latin typeface="Barlow SemiBold" panose="020B06040202020202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pPr algn="ctr"/>
            <a:r>
              <a:rPr lang="pt-BR" sz="2800" dirty="0">
                <a:solidFill>
                  <a:schemeClr val="tx1"/>
                </a:solidFill>
              </a:rPr>
              <a:t>Nome Sobrenome 1 , Nome Sobrenome 2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5404AFE2-9A13-4C06-9F2A-FB8BF7FDF9D1}"/>
              </a:ext>
            </a:extLst>
          </p:cNvPr>
          <p:cNvGrpSpPr/>
          <p:nvPr userDrawn="1"/>
        </p:nvGrpSpPr>
        <p:grpSpPr>
          <a:xfrm>
            <a:off x="108276" y="18000"/>
            <a:ext cx="1830490" cy="629633"/>
            <a:chOff x="101771" y="0"/>
            <a:chExt cx="1830490" cy="629633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E2F8CF6D-5D39-4EB7-9BE6-21D7885CA3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979101" y="161633"/>
              <a:ext cx="953160" cy="468000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20D52A08-325A-452B-A98B-4B1A9A7678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224450" y="197633"/>
              <a:ext cx="651954" cy="432000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680CD32F-17E6-4C0B-972D-7CEF91B021A6}"/>
                </a:ext>
              </a:extLst>
            </p:cNvPr>
            <p:cNvSpPr txBox="1"/>
            <p:nvPr userDrawn="1"/>
          </p:nvSpPr>
          <p:spPr>
            <a:xfrm>
              <a:off x="101771" y="0"/>
              <a:ext cx="72808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>
                  <a:solidFill>
                    <a:schemeClr val="accent1"/>
                  </a:solidFill>
                </a:rPr>
                <a:t>Realização: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503757E-C2CA-4ED4-9C7C-FFE858BD0CA4}"/>
              </a:ext>
            </a:extLst>
          </p:cNvPr>
          <p:cNvGrpSpPr/>
          <p:nvPr userDrawn="1"/>
        </p:nvGrpSpPr>
        <p:grpSpPr>
          <a:xfrm>
            <a:off x="2223223" y="18000"/>
            <a:ext cx="1067918" cy="641283"/>
            <a:chOff x="2225233" y="6350"/>
            <a:chExt cx="1067918" cy="641283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F1B884C4-3CCC-4A71-BC39-56EE7EFD09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5151" y="179633"/>
              <a:ext cx="1008000" cy="468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D3B06C57-BAA4-4F7C-B5C0-9E575334DF1D}"/>
                </a:ext>
              </a:extLst>
            </p:cNvPr>
            <p:cNvSpPr txBox="1"/>
            <p:nvPr userDrawn="1"/>
          </p:nvSpPr>
          <p:spPr>
            <a:xfrm>
              <a:off x="2225233" y="6350"/>
              <a:ext cx="7104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>
                  <a:solidFill>
                    <a:schemeClr val="accent1"/>
                  </a:solidFill>
                </a:rPr>
                <a:t>Patrocínio:</a:t>
              </a:r>
            </a:p>
          </p:txBody>
        </p:sp>
      </p:grp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280DB55C-10D1-401B-A545-8FEA4444173A}"/>
              </a:ext>
            </a:extLst>
          </p:cNvPr>
          <p:cNvCxnSpPr/>
          <p:nvPr userDrawn="1"/>
        </p:nvCxnSpPr>
        <p:spPr>
          <a:xfrm>
            <a:off x="2082800" y="167199"/>
            <a:ext cx="0" cy="462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199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1_Subtitl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FE0F75A-EAFE-4AE8-926F-770162949A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2574" t="46837"/>
          <a:stretch/>
        </p:blipFill>
        <p:spPr>
          <a:xfrm>
            <a:off x="-1353048" y="-977965"/>
            <a:ext cx="7041029" cy="364588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CBD5CAC-9E0F-481B-BCD7-A662BCD186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5347"/>
          <a:stretch/>
        </p:blipFill>
        <p:spPr>
          <a:xfrm>
            <a:off x="-838201" y="2920141"/>
            <a:ext cx="9101667" cy="3645880"/>
          </a:xfrm>
          <a:prstGeom prst="rect">
            <a:avLst/>
          </a:prstGeom>
        </p:spPr>
      </p:pic>
      <p:sp>
        <p:nvSpPr>
          <p:cNvPr id="10" name="Google Shape;260;p5">
            <a:extLst>
              <a:ext uri="{FF2B5EF4-FFF2-40B4-BE49-F238E27FC236}">
                <a16:creationId xmlns:a16="http://schemas.microsoft.com/office/drawing/2014/main" id="{027A9C50-167B-453C-937A-3FDA694AB620}"/>
              </a:ext>
            </a:extLst>
          </p:cNvPr>
          <p:cNvSpPr/>
          <p:nvPr userDrawn="1"/>
        </p:nvSpPr>
        <p:spPr>
          <a:xfrm>
            <a:off x="-232229" y="522516"/>
            <a:ext cx="12527052" cy="1046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8" name="Google Shape;188;p3"/>
          <p:cNvSpPr txBox="1">
            <a:spLocks noGrp="1"/>
          </p:cNvSpPr>
          <p:nvPr>
            <p:ph type="ctrTitle" hasCustomPrompt="1"/>
          </p:nvPr>
        </p:nvSpPr>
        <p:spPr>
          <a:xfrm>
            <a:off x="212877" y="585731"/>
            <a:ext cx="11777873" cy="91598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bg1"/>
                </a:solidFill>
                <a:latin typeface="Barlow SemiBold" panose="020B06040202020202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9pPr>
          </a:lstStyle>
          <a:p>
            <a:r>
              <a:rPr lang="pt-BR" b="1" dirty="0" err="1"/>
              <a:t>What</a:t>
            </a:r>
            <a:r>
              <a:rPr lang="pt-BR" b="1" dirty="0"/>
              <a:t> </a:t>
            </a:r>
            <a:r>
              <a:rPr lang="pt-BR" b="1" dirty="0" err="1"/>
              <a:t>is</a:t>
            </a:r>
            <a:r>
              <a:rPr lang="pt-BR" b="1" dirty="0"/>
              <a:t> </a:t>
            </a:r>
            <a:r>
              <a:rPr lang="pt-BR" b="1" dirty="0" err="1"/>
              <a:t>Lorem</a:t>
            </a:r>
            <a:r>
              <a:rPr lang="pt-BR" b="1" dirty="0"/>
              <a:t> Ipsum?</a:t>
            </a:r>
            <a:endParaRPr lang="pt-BR" dirty="0"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 hasCustomPrompt="1"/>
          </p:nvPr>
        </p:nvSpPr>
        <p:spPr>
          <a:xfrm>
            <a:off x="528810" y="2195677"/>
            <a:ext cx="11119692" cy="36458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116414" lvl="0" indent="-1481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tabLst/>
              <a:defRPr b="0">
                <a:solidFill>
                  <a:schemeClr val="accent1"/>
                </a:solidFill>
                <a:latin typeface="Barlow SemiBold" panose="020B06040202020202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type…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8841185-EB5A-4B4B-904A-3D3353732C1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99405" y="6030699"/>
            <a:ext cx="349134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3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Subtitl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CBD5CAC-9E0F-481B-BCD7-A662BCD186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8472"/>
          <a:stretch/>
        </p:blipFill>
        <p:spPr>
          <a:xfrm>
            <a:off x="-457201" y="2920141"/>
            <a:ext cx="8720667" cy="3645880"/>
          </a:xfrm>
          <a:prstGeom prst="rect">
            <a:avLst/>
          </a:prstGeom>
        </p:spPr>
      </p:pic>
      <p:sp>
        <p:nvSpPr>
          <p:cNvPr id="10" name="Google Shape;260;p5">
            <a:extLst>
              <a:ext uri="{FF2B5EF4-FFF2-40B4-BE49-F238E27FC236}">
                <a16:creationId xmlns:a16="http://schemas.microsoft.com/office/drawing/2014/main" id="{027A9C50-167B-453C-937A-3FDA694AB620}"/>
              </a:ext>
            </a:extLst>
          </p:cNvPr>
          <p:cNvSpPr/>
          <p:nvPr userDrawn="1"/>
        </p:nvSpPr>
        <p:spPr>
          <a:xfrm>
            <a:off x="-591232" y="522516"/>
            <a:ext cx="8720668" cy="1046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61" name="Google Shape;161;p3"/>
          <p:cNvGrpSpPr/>
          <p:nvPr/>
        </p:nvGrpSpPr>
        <p:grpSpPr>
          <a:xfrm>
            <a:off x="11789567" y="891813"/>
            <a:ext cx="402429" cy="1163743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 hasCustomPrompt="1"/>
          </p:nvPr>
        </p:nvSpPr>
        <p:spPr>
          <a:xfrm>
            <a:off x="212876" y="522515"/>
            <a:ext cx="7916560" cy="91598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bg1"/>
                </a:solidFill>
                <a:latin typeface="Barlow SemiBold" panose="020B06040202020202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9pPr>
          </a:lstStyle>
          <a:p>
            <a:r>
              <a:rPr lang="pt-BR" b="1" dirty="0" err="1"/>
              <a:t>What</a:t>
            </a:r>
            <a:r>
              <a:rPr lang="pt-BR" b="1" dirty="0"/>
              <a:t> </a:t>
            </a:r>
            <a:r>
              <a:rPr lang="pt-BR" b="1" dirty="0" err="1"/>
              <a:t>is</a:t>
            </a:r>
            <a:r>
              <a:rPr lang="pt-BR" b="1" dirty="0"/>
              <a:t> </a:t>
            </a:r>
            <a:r>
              <a:rPr lang="pt-BR" b="1" dirty="0" err="1"/>
              <a:t>Lorem</a:t>
            </a:r>
            <a:r>
              <a:rPr lang="pt-BR" b="1" dirty="0"/>
              <a:t> Ipsum?</a:t>
            </a:r>
            <a:endParaRPr lang="pt-BR" dirty="0"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 hasCustomPrompt="1"/>
          </p:nvPr>
        </p:nvSpPr>
        <p:spPr>
          <a:xfrm>
            <a:off x="506356" y="1981932"/>
            <a:ext cx="7623080" cy="36458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116414" lvl="0" indent="-14817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tabLst/>
              <a:defRPr b="0">
                <a:solidFill>
                  <a:schemeClr val="accent1"/>
                </a:solidFill>
                <a:latin typeface="Barlow SemiBold" panose="020B06040202020202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type…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8841185-EB5A-4B4B-904A-3D3353732C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99405" y="6030699"/>
            <a:ext cx="3491345" cy="72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FE0F75A-EAFE-4AE8-926F-770162949A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22574"/>
          <a:stretch/>
        </p:blipFill>
        <p:spPr>
          <a:xfrm>
            <a:off x="8454035" y="-1712316"/>
            <a:ext cx="7041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0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1_Subtitl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CBD5CAC-9E0F-481B-BCD7-A662BCD186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6597"/>
          <a:stretch/>
        </p:blipFill>
        <p:spPr>
          <a:xfrm>
            <a:off x="-685801" y="2920141"/>
            <a:ext cx="8949267" cy="3645880"/>
          </a:xfrm>
          <a:prstGeom prst="rect">
            <a:avLst/>
          </a:prstGeom>
        </p:spPr>
      </p:pic>
      <p:sp>
        <p:nvSpPr>
          <p:cNvPr id="10" name="Google Shape;260;p5">
            <a:extLst>
              <a:ext uri="{FF2B5EF4-FFF2-40B4-BE49-F238E27FC236}">
                <a16:creationId xmlns:a16="http://schemas.microsoft.com/office/drawing/2014/main" id="{027A9C50-167B-453C-937A-3FDA694AB620}"/>
              </a:ext>
            </a:extLst>
          </p:cNvPr>
          <p:cNvSpPr/>
          <p:nvPr userDrawn="1"/>
        </p:nvSpPr>
        <p:spPr>
          <a:xfrm>
            <a:off x="-685800" y="522516"/>
            <a:ext cx="8815236" cy="1046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61" name="Google Shape;161;p3"/>
          <p:cNvGrpSpPr/>
          <p:nvPr/>
        </p:nvGrpSpPr>
        <p:grpSpPr>
          <a:xfrm>
            <a:off x="11789567" y="891813"/>
            <a:ext cx="402429" cy="1163743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 hasCustomPrompt="1"/>
          </p:nvPr>
        </p:nvSpPr>
        <p:spPr>
          <a:xfrm>
            <a:off x="212876" y="522515"/>
            <a:ext cx="7916560" cy="91598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bg1"/>
                </a:solidFill>
                <a:latin typeface="Barlow SemiBold" panose="020B06040202020202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9pPr>
          </a:lstStyle>
          <a:p>
            <a:r>
              <a:rPr lang="pt-BR" b="1" dirty="0" err="1"/>
              <a:t>What</a:t>
            </a:r>
            <a:r>
              <a:rPr lang="pt-BR" b="1" dirty="0"/>
              <a:t> </a:t>
            </a:r>
            <a:r>
              <a:rPr lang="pt-BR" b="1" dirty="0" err="1"/>
              <a:t>is</a:t>
            </a:r>
            <a:r>
              <a:rPr lang="pt-BR" b="1" dirty="0"/>
              <a:t> </a:t>
            </a:r>
            <a:r>
              <a:rPr lang="pt-BR" b="1" dirty="0" err="1"/>
              <a:t>Lorem</a:t>
            </a:r>
            <a:r>
              <a:rPr lang="pt-BR" b="1" dirty="0"/>
              <a:t> Ipsum?</a:t>
            </a:r>
            <a:endParaRPr lang="pt-BR" dirty="0"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 hasCustomPrompt="1"/>
          </p:nvPr>
        </p:nvSpPr>
        <p:spPr>
          <a:xfrm>
            <a:off x="506356" y="1981932"/>
            <a:ext cx="7623080" cy="36458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116414" lvl="0" indent="-14817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tabLst/>
              <a:defRPr b="0">
                <a:solidFill>
                  <a:schemeClr val="accent1"/>
                </a:solidFill>
                <a:latin typeface="Barlow SemiBold" panose="020B06040202020202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type…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8841185-EB5A-4B4B-904A-3D3353732C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99405" y="6030699"/>
            <a:ext cx="3491345" cy="72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FE0F75A-EAFE-4AE8-926F-770162949A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22574"/>
          <a:stretch/>
        </p:blipFill>
        <p:spPr>
          <a:xfrm>
            <a:off x="8454035" y="-1712316"/>
            <a:ext cx="7041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8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1_Subtitl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CBD5CAC-9E0F-481B-BCD7-A662BCD186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7535"/>
          <a:stretch/>
        </p:blipFill>
        <p:spPr>
          <a:xfrm>
            <a:off x="-571501" y="2920141"/>
            <a:ext cx="8834967" cy="3645880"/>
          </a:xfrm>
          <a:prstGeom prst="rect">
            <a:avLst/>
          </a:prstGeom>
        </p:spPr>
      </p:pic>
      <p:grpSp>
        <p:nvGrpSpPr>
          <p:cNvPr id="161" name="Google Shape;161;p3"/>
          <p:cNvGrpSpPr/>
          <p:nvPr/>
        </p:nvGrpSpPr>
        <p:grpSpPr>
          <a:xfrm>
            <a:off x="11789567" y="891813"/>
            <a:ext cx="402429" cy="1163743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 hasCustomPrompt="1"/>
          </p:nvPr>
        </p:nvSpPr>
        <p:spPr>
          <a:xfrm>
            <a:off x="506356" y="725951"/>
            <a:ext cx="7638335" cy="91598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 i="0">
                <a:solidFill>
                  <a:schemeClr val="tx2"/>
                </a:solidFill>
                <a:latin typeface="Barlow SemiBold" panose="020B06040202020202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9pPr>
          </a:lstStyle>
          <a:p>
            <a:r>
              <a:rPr lang="pt-BR" b="1" dirty="0" err="1"/>
              <a:t>What</a:t>
            </a:r>
            <a:r>
              <a:rPr lang="pt-BR" b="1" dirty="0"/>
              <a:t> </a:t>
            </a:r>
            <a:r>
              <a:rPr lang="pt-BR" b="1" dirty="0" err="1"/>
              <a:t>is</a:t>
            </a:r>
            <a:r>
              <a:rPr lang="pt-BR" b="1" dirty="0"/>
              <a:t> </a:t>
            </a:r>
            <a:r>
              <a:rPr lang="pt-BR" b="1" dirty="0" err="1"/>
              <a:t>Lorem</a:t>
            </a:r>
            <a:r>
              <a:rPr lang="pt-BR" b="1" dirty="0"/>
              <a:t> Ipsum?</a:t>
            </a:r>
            <a:endParaRPr lang="pt-BR" dirty="0"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 hasCustomPrompt="1"/>
          </p:nvPr>
        </p:nvSpPr>
        <p:spPr>
          <a:xfrm>
            <a:off x="506356" y="1981932"/>
            <a:ext cx="7623080" cy="36458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116414" lvl="0" indent="-14817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tabLst/>
              <a:defRPr b="0">
                <a:solidFill>
                  <a:schemeClr val="accent1"/>
                </a:solidFill>
                <a:latin typeface="Barlow SemiBold" panose="020B06040202020202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type…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8841185-EB5A-4B4B-904A-3D3353732C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99405" y="6030699"/>
            <a:ext cx="3491345" cy="72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FE0F75A-EAFE-4AE8-926F-770162949A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22574"/>
          <a:stretch/>
        </p:blipFill>
        <p:spPr>
          <a:xfrm>
            <a:off x="8454035" y="-1712316"/>
            <a:ext cx="7041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2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 userDrawn="1">
  <p:cSld name="Quot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BFD9C7F-71B5-44D8-8810-90D6EA0073B8}"/>
              </a:ext>
            </a:extLst>
          </p:cNvPr>
          <p:cNvSpPr/>
          <p:nvPr userDrawn="1"/>
        </p:nvSpPr>
        <p:spPr>
          <a:xfrm>
            <a:off x="0" y="0"/>
            <a:ext cx="8263467" cy="68580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68" name="Google Shape;188;p3">
            <a:extLst>
              <a:ext uri="{FF2B5EF4-FFF2-40B4-BE49-F238E27FC236}">
                <a16:creationId xmlns:a16="http://schemas.microsoft.com/office/drawing/2014/main" id="{B312BBE8-816C-4839-82FD-57499E61F9F1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73453" y="544087"/>
            <a:ext cx="7916560" cy="91598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0">
                <a:solidFill>
                  <a:schemeClr val="bg1"/>
                </a:solidFill>
                <a:latin typeface="Barlow SemiBold" panose="020B06040202020202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9pPr>
          </a:lstStyle>
          <a:p>
            <a:r>
              <a:rPr lang="pt-BR" b="1" dirty="0" err="1"/>
              <a:t>Lorem</a:t>
            </a:r>
            <a:r>
              <a:rPr lang="pt-BR" b="1" dirty="0"/>
              <a:t> Ipsum!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021F7B9-E9DE-41EC-A8F6-6FB8DCA6A3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99405" y="6030699"/>
            <a:ext cx="3491345" cy="720000"/>
          </a:xfrm>
          <a:prstGeom prst="rect">
            <a:avLst/>
          </a:prstGeom>
        </p:spPr>
      </p:pic>
      <p:sp>
        <p:nvSpPr>
          <p:cNvPr id="81" name="Google Shape;189;p3">
            <a:extLst>
              <a:ext uri="{FF2B5EF4-FFF2-40B4-BE49-F238E27FC236}">
                <a16:creationId xmlns:a16="http://schemas.microsoft.com/office/drawing/2014/main" id="{0186F619-F71A-411D-AF01-EB4102309CCC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320193" y="2128823"/>
            <a:ext cx="7623080" cy="36458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116414" lvl="0" indent="-1481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tabLst/>
              <a:defRPr b="0">
                <a:solidFill>
                  <a:schemeClr val="bg1"/>
                </a:solidFill>
                <a:latin typeface="Barlow SemiBold" panose="020B06040202020202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type…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668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 userDrawn="1">
  <p:cSld name="1_Quot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BFD9C7F-71B5-44D8-8810-90D6EA0073B8}"/>
              </a:ext>
            </a:extLst>
          </p:cNvPr>
          <p:cNvSpPr/>
          <p:nvPr userDrawn="1"/>
        </p:nvSpPr>
        <p:spPr>
          <a:xfrm>
            <a:off x="0" y="0"/>
            <a:ext cx="8263467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68" name="Google Shape;188;p3">
            <a:extLst>
              <a:ext uri="{FF2B5EF4-FFF2-40B4-BE49-F238E27FC236}">
                <a16:creationId xmlns:a16="http://schemas.microsoft.com/office/drawing/2014/main" id="{B312BBE8-816C-4839-82FD-57499E61F9F1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73453" y="544087"/>
            <a:ext cx="7916560" cy="91598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0">
                <a:solidFill>
                  <a:schemeClr val="bg1"/>
                </a:solidFill>
                <a:latin typeface="Barlow SemiBold" panose="020B06040202020202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9pPr>
          </a:lstStyle>
          <a:p>
            <a:r>
              <a:rPr lang="pt-BR" b="1" dirty="0" err="1"/>
              <a:t>Lorem</a:t>
            </a:r>
            <a:r>
              <a:rPr lang="pt-BR" b="1" dirty="0"/>
              <a:t> Ipsum!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021F7B9-E9DE-41EC-A8F6-6FB8DCA6A3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99405" y="6030699"/>
            <a:ext cx="3491345" cy="720000"/>
          </a:xfrm>
          <a:prstGeom prst="rect">
            <a:avLst/>
          </a:prstGeom>
        </p:spPr>
      </p:pic>
      <p:sp>
        <p:nvSpPr>
          <p:cNvPr id="81" name="Google Shape;189;p3">
            <a:extLst>
              <a:ext uri="{FF2B5EF4-FFF2-40B4-BE49-F238E27FC236}">
                <a16:creationId xmlns:a16="http://schemas.microsoft.com/office/drawing/2014/main" id="{0186F619-F71A-411D-AF01-EB4102309CCC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320193" y="2128823"/>
            <a:ext cx="7623080" cy="36458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116414" lvl="0" indent="-1481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tabLst/>
              <a:defRPr b="0">
                <a:solidFill>
                  <a:schemeClr val="bg1"/>
                </a:solidFill>
                <a:latin typeface="Barlow SemiBold" panose="020B06040202020202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type…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263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 userDrawn="1">
  <p:cSld name="1_Quot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E584DA9-53C5-49D9-8B3C-6FA2D16183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7378"/>
          <a:stretch/>
        </p:blipFill>
        <p:spPr>
          <a:xfrm>
            <a:off x="-590551" y="2920141"/>
            <a:ext cx="8854017" cy="364588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BFD9C7F-71B5-44D8-8810-90D6EA0073B8}"/>
              </a:ext>
            </a:extLst>
          </p:cNvPr>
          <p:cNvSpPr/>
          <p:nvPr userDrawn="1"/>
        </p:nvSpPr>
        <p:spPr>
          <a:xfrm>
            <a:off x="0" y="2244231"/>
            <a:ext cx="12192000" cy="186368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68" name="Google Shape;188;p3">
            <a:extLst>
              <a:ext uri="{FF2B5EF4-FFF2-40B4-BE49-F238E27FC236}">
                <a16:creationId xmlns:a16="http://schemas.microsoft.com/office/drawing/2014/main" id="{B312BBE8-816C-4839-82FD-57499E61F9F1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2137720" y="2718081"/>
            <a:ext cx="7916560" cy="91598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bg1"/>
                </a:solidFill>
                <a:latin typeface="Barlow SemiBold" panose="020B06040202020202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9pPr>
          </a:lstStyle>
          <a:p>
            <a:r>
              <a:rPr lang="pt-BR" b="1" dirty="0" err="1"/>
              <a:t>Lorem</a:t>
            </a:r>
            <a:r>
              <a:rPr lang="pt-BR" b="1" dirty="0"/>
              <a:t> Ipsum!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021F7B9-E9DE-41EC-A8F6-6FB8DCA6A3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99405" y="6030699"/>
            <a:ext cx="349134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1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 userDrawn="1">
  <p:cSld name="1_Quot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E584DA9-53C5-49D9-8B3C-6FA2D16183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660"/>
          <a:stretch/>
        </p:blipFill>
        <p:spPr>
          <a:xfrm>
            <a:off x="-800101" y="2920141"/>
            <a:ext cx="9063567" cy="364588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BFD9C7F-71B5-44D8-8810-90D6EA0073B8}"/>
              </a:ext>
            </a:extLst>
          </p:cNvPr>
          <p:cNvSpPr/>
          <p:nvPr userDrawn="1"/>
        </p:nvSpPr>
        <p:spPr>
          <a:xfrm>
            <a:off x="0" y="2244231"/>
            <a:ext cx="12192000" cy="18636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68" name="Google Shape;188;p3">
            <a:extLst>
              <a:ext uri="{FF2B5EF4-FFF2-40B4-BE49-F238E27FC236}">
                <a16:creationId xmlns:a16="http://schemas.microsoft.com/office/drawing/2014/main" id="{B312BBE8-816C-4839-82FD-57499E61F9F1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2137720" y="2718081"/>
            <a:ext cx="7916560" cy="91598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bg1"/>
                </a:solidFill>
                <a:latin typeface="Barlow SemiBold" panose="020B06040202020202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9pPr>
          </a:lstStyle>
          <a:p>
            <a:r>
              <a:rPr lang="pt-BR" b="1" dirty="0" err="1"/>
              <a:t>Lorem</a:t>
            </a:r>
            <a:r>
              <a:rPr lang="pt-BR" b="1" dirty="0"/>
              <a:t> Ipsum!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021F7B9-E9DE-41EC-A8F6-6FB8DCA6A3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99405" y="6030699"/>
            <a:ext cx="349134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1_Subtitl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FE0F75A-EAFE-4AE8-926F-770162949A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2574" t="46837"/>
          <a:stretch/>
        </p:blipFill>
        <p:spPr>
          <a:xfrm>
            <a:off x="-1353048" y="-977965"/>
            <a:ext cx="7041029" cy="364588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CBD5CAC-9E0F-481B-BCD7-A662BCD186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7847"/>
          <a:stretch/>
        </p:blipFill>
        <p:spPr>
          <a:xfrm>
            <a:off x="-533401" y="2920141"/>
            <a:ext cx="8796867" cy="3645880"/>
          </a:xfrm>
          <a:prstGeom prst="rect">
            <a:avLst/>
          </a:prstGeom>
        </p:spPr>
      </p:pic>
      <p:sp>
        <p:nvSpPr>
          <p:cNvPr id="10" name="Google Shape;260;p5">
            <a:extLst>
              <a:ext uri="{FF2B5EF4-FFF2-40B4-BE49-F238E27FC236}">
                <a16:creationId xmlns:a16="http://schemas.microsoft.com/office/drawing/2014/main" id="{027A9C50-167B-453C-937A-3FDA694AB620}"/>
              </a:ext>
            </a:extLst>
          </p:cNvPr>
          <p:cNvSpPr/>
          <p:nvPr userDrawn="1"/>
        </p:nvSpPr>
        <p:spPr>
          <a:xfrm>
            <a:off x="-232229" y="522516"/>
            <a:ext cx="12527052" cy="1046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8" name="Google Shape;188;p3"/>
          <p:cNvSpPr txBox="1">
            <a:spLocks noGrp="1"/>
          </p:cNvSpPr>
          <p:nvPr>
            <p:ph type="ctrTitle" hasCustomPrompt="1"/>
          </p:nvPr>
        </p:nvSpPr>
        <p:spPr>
          <a:xfrm>
            <a:off x="212877" y="585731"/>
            <a:ext cx="11777873" cy="91598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bg1"/>
                </a:solidFill>
                <a:latin typeface="Barlow SemiBold" panose="020B06040202020202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9pPr>
          </a:lstStyle>
          <a:p>
            <a:r>
              <a:rPr lang="pt-BR" b="1" dirty="0" err="1"/>
              <a:t>What</a:t>
            </a:r>
            <a:r>
              <a:rPr lang="pt-BR" b="1" dirty="0"/>
              <a:t> </a:t>
            </a:r>
            <a:r>
              <a:rPr lang="pt-BR" b="1" dirty="0" err="1"/>
              <a:t>is</a:t>
            </a:r>
            <a:r>
              <a:rPr lang="pt-BR" b="1" dirty="0"/>
              <a:t> </a:t>
            </a:r>
            <a:r>
              <a:rPr lang="pt-BR" b="1" dirty="0" err="1"/>
              <a:t>Lorem</a:t>
            </a:r>
            <a:r>
              <a:rPr lang="pt-BR" b="1" dirty="0"/>
              <a:t> Ipsum?</a:t>
            </a:r>
            <a:endParaRPr lang="pt-BR" dirty="0"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 hasCustomPrompt="1"/>
          </p:nvPr>
        </p:nvSpPr>
        <p:spPr>
          <a:xfrm>
            <a:off x="528810" y="2195677"/>
            <a:ext cx="11119692" cy="36458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116414" lvl="0" indent="-1481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tabLst/>
              <a:defRPr b="0">
                <a:solidFill>
                  <a:schemeClr val="accent1"/>
                </a:solidFill>
                <a:latin typeface="Barlow SemiBold" panose="020B06040202020202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type…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8841185-EB5A-4B4B-904A-3D3353732C1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99405" y="6030699"/>
            <a:ext cx="349134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3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6936FA-968D-44F7-9AA9-7BD0CE17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01591D-A674-4B8F-8862-EFB99D04A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592B66-CF6D-4ED0-8147-A712B95C8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1C55A-978A-47DD-8FFD-78054F5E0534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FCDF57-5F15-46D4-9EF4-5A1C41610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121644-0667-407E-90B2-FA9ED579B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B0BCA-BD49-4AD8-8660-68B383048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05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9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FD1D4-4228-4D52-AAC3-8C6BF5D7ED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200" dirty="0">
                <a:latin typeface="Barlow SemiBold"/>
              </a:rPr>
              <a:t>O papel da instituição de ensino, do professor, do aluno e do mercado de trabalho na formação acadêmica</a:t>
            </a:r>
            <a:endParaRPr lang="pt-BR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4001F4-81D5-41B9-817B-085EBEF69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2479" y="5073361"/>
            <a:ext cx="7623080" cy="608288"/>
          </a:xfrm>
        </p:spPr>
        <p:txBody>
          <a:bodyPr/>
          <a:lstStyle/>
          <a:p>
            <a:pPr marL="116205" indent="-14605"/>
            <a:r>
              <a:rPr lang="pt-BR">
                <a:latin typeface="Barlow SemiBold"/>
              </a:rPr>
              <a:t>Rumenick</a:t>
            </a:r>
            <a:r>
              <a:rPr lang="pt-BR" dirty="0">
                <a:latin typeface="Barlow SemiBold"/>
              </a:rPr>
              <a:t> Pereira da Silva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500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DE34B-2612-46E3-B478-56F8FBCD6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506" y="2344270"/>
            <a:ext cx="12201012" cy="1117267"/>
          </a:xfrm>
        </p:spPr>
        <p:txBody>
          <a:bodyPr/>
          <a:lstStyle/>
          <a:p>
            <a:r>
              <a:rPr lang="pt-BR" dirty="0">
                <a:latin typeface="Barlow SemiBold"/>
              </a:rPr>
              <a:t>Um pouco da minha história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685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0859;p60">
            <a:extLst>
              <a:ext uri="{FF2B5EF4-FFF2-40B4-BE49-F238E27FC236}">
                <a16:creationId xmlns:a16="http://schemas.microsoft.com/office/drawing/2014/main" id="{69253C63-A676-40BA-A983-F5ACA5D32448}"/>
              </a:ext>
            </a:extLst>
          </p:cNvPr>
          <p:cNvGrpSpPr/>
          <p:nvPr/>
        </p:nvGrpSpPr>
        <p:grpSpPr>
          <a:xfrm>
            <a:off x="3317254" y="1076571"/>
            <a:ext cx="736908" cy="637673"/>
            <a:chOff x="854261" y="2908813"/>
            <a:chExt cx="377474" cy="335748"/>
          </a:xfrm>
        </p:grpSpPr>
        <p:sp>
          <p:nvSpPr>
            <p:cNvPr id="12" name="Google Shape;10860;p60">
              <a:extLst>
                <a:ext uri="{FF2B5EF4-FFF2-40B4-BE49-F238E27FC236}">
                  <a16:creationId xmlns:a16="http://schemas.microsoft.com/office/drawing/2014/main" id="{7A8768D3-EA48-46D8-8FCA-5334492FA269}"/>
                </a:ext>
              </a:extLst>
            </p:cNvPr>
            <p:cNvSpPr/>
            <p:nvPr/>
          </p:nvSpPr>
          <p:spPr>
            <a:xfrm>
              <a:off x="896337" y="3079695"/>
              <a:ext cx="47391" cy="17091"/>
            </a:xfrm>
            <a:custGeom>
              <a:avLst/>
              <a:gdLst/>
              <a:ahLst/>
              <a:cxnLst/>
              <a:rect l="l" t="t" r="r" b="b"/>
              <a:pathLst>
                <a:path w="1489" h="537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58"/>
                    <a:pt x="179" y="358"/>
                  </a:cubicBezTo>
                  <a:cubicBezTo>
                    <a:pt x="381" y="358"/>
                    <a:pt x="941" y="382"/>
                    <a:pt x="1227" y="525"/>
                  </a:cubicBezTo>
                  <a:cubicBezTo>
                    <a:pt x="1251" y="537"/>
                    <a:pt x="1274" y="537"/>
                    <a:pt x="1298" y="537"/>
                  </a:cubicBezTo>
                  <a:cubicBezTo>
                    <a:pt x="1358" y="537"/>
                    <a:pt x="1417" y="501"/>
                    <a:pt x="1453" y="441"/>
                  </a:cubicBezTo>
                  <a:cubicBezTo>
                    <a:pt x="1489" y="358"/>
                    <a:pt x="1465" y="251"/>
                    <a:pt x="1370" y="203"/>
                  </a:cubicBezTo>
                  <a:cubicBezTo>
                    <a:pt x="977" y="1"/>
                    <a:pt x="215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861;p60">
              <a:extLst>
                <a:ext uri="{FF2B5EF4-FFF2-40B4-BE49-F238E27FC236}">
                  <a16:creationId xmlns:a16="http://schemas.microsoft.com/office/drawing/2014/main" id="{685A2ABC-FD31-4F91-A664-9448600D2D43}"/>
                </a:ext>
              </a:extLst>
            </p:cNvPr>
            <p:cNvSpPr/>
            <p:nvPr/>
          </p:nvSpPr>
          <p:spPr>
            <a:xfrm>
              <a:off x="878514" y="3191855"/>
              <a:ext cx="11426" cy="52706"/>
            </a:xfrm>
            <a:custGeom>
              <a:avLst/>
              <a:gdLst/>
              <a:ahLst/>
              <a:cxnLst/>
              <a:rect l="l" t="t" r="r" b="b"/>
              <a:pathLst>
                <a:path w="359" h="1656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477"/>
                  </a:lnTo>
                  <a:cubicBezTo>
                    <a:pt x="1" y="1561"/>
                    <a:pt x="72" y="1656"/>
                    <a:pt x="179" y="1656"/>
                  </a:cubicBezTo>
                  <a:cubicBezTo>
                    <a:pt x="287" y="1656"/>
                    <a:pt x="358" y="1585"/>
                    <a:pt x="358" y="1477"/>
                  </a:cubicBezTo>
                  <a:lnTo>
                    <a:pt x="358" y="180"/>
                  </a:lnTo>
                  <a:cubicBezTo>
                    <a:pt x="358" y="72"/>
                    <a:pt x="287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862;p60">
              <a:extLst>
                <a:ext uri="{FF2B5EF4-FFF2-40B4-BE49-F238E27FC236}">
                  <a16:creationId xmlns:a16="http://schemas.microsoft.com/office/drawing/2014/main" id="{92DB5C7B-2D5A-4DD5-814C-6A3295CE6495}"/>
                </a:ext>
              </a:extLst>
            </p:cNvPr>
            <p:cNvSpPr/>
            <p:nvPr/>
          </p:nvSpPr>
          <p:spPr>
            <a:xfrm>
              <a:off x="854261" y="3050160"/>
              <a:ext cx="219451" cy="194052"/>
            </a:xfrm>
            <a:custGeom>
              <a:avLst/>
              <a:gdLst/>
              <a:ahLst/>
              <a:cxnLst/>
              <a:rect l="l" t="t" r="r" b="b"/>
              <a:pathLst>
                <a:path w="6895" h="6097" extrusionOk="0">
                  <a:moveTo>
                    <a:pt x="6406" y="679"/>
                  </a:moveTo>
                  <a:lnTo>
                    <a:pt x="6466" y="929"/>
                  </a:lnTo>
                  <a:cubicBezTo>
                    <a:pt x="6490" y="1000"/>
                    <a:pt x="6478" y="1072"/>
                    <a:pt x="6418" y="1119"/>
                  </a:cubicBezTo>
                  <a:lnTo>
                    <a:pt x="6311" y="1226"/>
                  </a:lnTo>
                  <a:lnTo>
                    <a:pt x="6073" y="988"/>
                  </a:lnTo>
                  <a:lnTo>
                    <a:pt x="6406" y="679"/>
                  </a:lnTo>
                  <a:close/>
                  <a:moveTo>
                    <a:pt x="3192" y="345"/>
                  </a:moveTo>
                  <a:lnTo>
                    <a:pt x="3192" y="1060"/>
                  </a:lnTo>
                  <a:cubicBezTo>
                    <a:pt x="3192" y="1179"/>
                    <a:pt x="3156" y="1298"/>
                    <a:pt x="3108" y="1405"/>
                  </a:cubicBezTo>
                  <a:lnTo>
                    <a:pt x="3025" y="1584"/>
                  </a:lnTo>
                  <a:cubicBezTo>
                    <a:pt x="3013" y="1607"/>
                    <a:pt x="3013" y="1619"/>
                    <a:pt x="3013" y="1655"/>
                  </a:cubicBezTo>
                  <a:lnTo>
                    <a:pt x="3013" y="2024"/>
                  </a:lnTo>
                  <a:cubicBezTo>
                    <a:pt x="2989" y="2286"/>
                    <a:pt x="2894" y="2524"/>
                    <a:pt x="2715" y="2703"/>
                  </a:cubicBezTo>
                  <a:cubicBezTo>
                    <a:pt x="2537" y="2881"/>
                    <a:pt x="2275" y="2965"/>
                    <a:pt x="2025" y="2965"/>
                  </a:cubicBezTo>
                  <a:cubicBezTo>
                    <a:pt x="1525" y="2953"/>
                    <a:pt x="1120" y="2500"/>
                    <a:pt x="1120" y="1988"/>
                  </a:cubicBezTo>
                  <a:lnTo>
                    <a:pt x="1120" y="1655"/>
                  </a:lnTo>
                  <a:cubicBezTo>
                    <a:pt x="1120" y="1619"/>
                    <a:pt x="1120" y="1596"/>
                    <a:pt x="1108" y="1584"/>
                  </a:cubicBezTo>
                  <a:lnTo>
                    <a:pt x="1001" y="1369"/>
                  </a:lnTo>
                  <a:cubicBezTo>
                    <a:pt x="953" y="1298"/>
                    <a:pt x="941" y="1203"/>
                    <a:pt x="941" y="1119"/>
                  </a:cubicBezTo>
                  <a:lnTo>
                    <a:pt x="941" y="1107"/>
                  </a:lnTo>
                  <a:cubicBezTo>
                    <a:pt x="941" y="691"/>
                    <a:pt x="1287" y="345"/>
                    <a:pt x="1703" y="345"/>
                  </a:cubicBezTo>
                  <a:close/>
                  <a:moveTo>
                    <a:pt x="2442" y="3227"/>
                  </a:moveTo>
                  <a:cubicBezTo>
                    <a:pt x="2454" y="3298"/>
                    <a:pt x="2477" y="3334"/>
                    <a:pt x="2489" y="3381"/>
                  </a:cubicBezTo>
                  <a:lnTo>
                    <a:pt x="2323" y="3548"/>
                  </a:lnTo>
                  <a:cubicBezTo>
                    <a:pt x="2251" y="3620"/>
                    <a:pt x="2156" y="3655"/>
                    <a:pt x="2059" y="3655"/>
                  </a:cubicBezTo>
                  <a:cubicBezTo>
                    <a:pt x="1962" y="3655"/>
                    <a:pt x="1864" y="3620"/>
                    <a:pt x="1787" y="3548"/>
                  </a:cubicBezTo>
                  <a:lnTo>
                    <a:pt x="1644" y="3393"/>
                  </a:lnTo>
                  <a:cubicBezTo>
                    <a:pt x="1656" y="3358"/>
                    <a:pt x="1668" y="3286"/>
                    <a:pt x="1668" y="3227"/>
                  </a:cubicBezTo>
                  <a:cubicBezTo>
                    <a:pt x="1775" y="3262"/>
                    <a:pt x="1894" y="3286"/>
                    <a:pt x="2013" y="3286"/>
                  </a:cubicBezTo>
                  <a:lnTo>
                    <a:pt x="2061" y="3286"/>
                  </a:lnTo>
                  <a:cubicBezTo>
                    <a:pt x="2192" y="3286"/>
                    <a:pt x="2323" y="3274"/>
                    <a:pt x="2442" y="3227"/>
                  </a:cubicBezTo>
                  <a:close/>
                  <a:moveTo>
                    <a:pt x="1680" y="0"/>
                  </a:moveTo>
                  <a:cubicBezTo>
                    <a:pt x="1072" y="0"/>
                    <a:pt x="584" y="500"/>
                    <a:pt x="584" y="1107"/>
                  </a:cubicBezTo>
                  <a:lnTo>
                    <a:pt x="584" y="1119"/>
                  </a:lnTo>
                  <a:cubicBezTo>
                    <a:pt x="584" y="1250"/>
                    <a:pt x="608" y="1405"/>
                    <a:pt x="668" y="1524"/>
                  </a:cubicBezTo>
                  <a:lnTo>
                    <a:pt x="763" y="1703"/>
                  </a:lnTo>
                  <a:lnTo>
                    <a:pt x="763" y="1988"/>
                  </a:lnTo>
                  <a:cubicBezTo>
                    <a:pt x="763" y="2429"/>
                    <a:pt x="977" y="2834"/>
                    <a:pt x="1311" y="3072"/>
                  </a:cubicBezTo>
                  <a:lnTo>
                    <a:pt x="1311" y="3215"/>
                  </a:lnTo>
                  <a:cubicBezTo>
                    <a:pt x="1311" y="3310"/>
                    <a:pt x="1251" y="3381"/>
                    <a:pt x="1156" y="3417"/>
                  </a:cubicBezTo>
                  <a:lnTo>
                    <a:pt x="537" y="3596"/>
                  </a:lnTo>
                  <a:cubicBezTo>
                    <a:pt x="227" y="3679"/>
                    <a:pt x="1" y="3965"/>
                    <a:pt x="1" y="4286"/>
                  </a:cubicBezTo>
                  <a:lnTo>
                    <a:pt x="1" y="5917"/>
                  </a:lnTo>
                  <a:cubicBezTo>
                    <a:pt x="1" y="6001"/>
                    <a:pt x="72" y="6096"/>
                    <a:pt x="179" y="6096"/>
                  </a:cubicBezTo>
                  <a:cubicBezTo>
                    <a:pt x="287" y="6096"/>
                    <a:pt x="358" y="6013"/>
                    <a:pt x="358" y="5917"/>
                  </a:cubicBezTo>
                  <a:lnTo>
                    <a:pt x="358" y="4310"/>
                  </a:lnTo>
                  <a:cubicBezTo>
                    <a:pt x="358" y="4143"/>
                    <a:pt x="477" y="3977"/>
                    <a:pt x="644" y="3929"/>
                  </a:cubicBezTo>
                  <a:lnTo>
                    <a:pt x="1263" y="3751"/>
                  </a:lnTo>
                  <a:cubicBezTo>
                    <a:pt x="1322" y="3739"/>
                    <a:pt x="1370" y="3715"/>
                    <a:pt x="1418" y="3679"/>
                  </a:cubicBezTo>
                  <a:lnTo>
                    <a:pt x="1513" y="3786"/>
                  </a:lnTo>
                  <a:cubicBezTo>
                    <a:pt x="1668" y="3929"/>
                    <a:pt x="1846" y="3989"/>
                    <a:pt x="2037" y="3989"/>
                  </a:cubicBezTo>
                  <a:cubicBezTo>
                    <a:pt x="2227" y="3989"/>
                    <a:pt x="2406" y="3917"/>
                    <a:pt x="2561" y="3786"/>
                  </a:cubicBezTo>
                  <a:lnTo>
                    <a:pt x="2727" y="3620"/>
                  </a:lnTo>
                  <a:cubicBezTo>
                    <a:pt x="2799" y="3655"/>
                    <a:pt x="2870" y="3679"/>
                    <a:pt x="2966" y="3679"/>
                  </a:cubicBezTo>
                  <a:lnTo>
                    <a:pt x="3001" y="3679"/>
                  </a:lnTo>
                  <a:cubicBezTo>
                    <a:pt x="3144" y="3679"/>
                    <a:pt x="3275" y="3620"/>
                    <a:pt x="3382" y="3524"/>
                  </a:cubicBezTo>
                  <a:lnTo>
                    <a:pt x="5823" y="1226"/>
                  </a:lnTo>
                  <a:lnTo>
                    <a:pt x="6061" y="1465"/>
                  </a:lnTo>
                  <a:lnTo>
                    <a:pt x="3239" y="4274"/>
                  </a:lnTo>
                  <a:cubicBezTo>
                    <a:pt x="3061" y="4453"/>
                    <a:pt x="2977" y="4679"/>
                    <a:pt x="2977" y="4917"/>
                  </a:cubicBezTo>
                  <a:lnTo>
                    <a:pt x="2977" y="5906"/>
                  </a:lnTo>
                  <a:cubicBezTo>
                    <a:pt x="2977" y="6001"/>
                    <a:pt x="3049" y="6096"/>
                    <a:pt x="3156" y="6096"/>
                  </a:cubicBezTo>
                  <a:cubicBezTo>
                    <a:pt x="3239" y="6096"/>
                    <a:pt x="3335" y="6013"/>
                    <a:pt x="3335" y="5906"/>
                  </a:cubicBezTo>
                  <a:lnTo>
                    <a:pt x="3335" y="4917"/>
                  </a:lnTo>
                  <a:cubicBezTo>
                    <a:pt x="3335" y="4763"/>
                    <a:pt x="3394" y="4620"/>
                    <a:pt x="3501" y="4513"/>
                  </a:cubicBezTo>
                  <a:lnTo>
                    <a:pt x="6656" y="1357"/>
                  </a:lnTo>
                  <a:cubicBezTo>
                    <a:pt x="6787" y="1226"/>
                    <a:pt x="6847" y="1024"/>
                    <a:pt x="6799" y="834"/>
                  </a:cubicBezTo>
                  <a:lnTo>
                    <a:pt x="6704" y="405"/>
                  </a:lnTo>
                  <a:lnTo>
                    <a:pt x="6823" y="298"/>
                  </a:lnTo>
                  <a:cubicBezTo>
                    <a:pt x="6895" y="238"/>
                    <a:pt x="6895" y="119"/>
                    <a:pt x="6823" y="60"/>
                  </a:cubicBezTo>
                  <a:cubicBezTo>
                    <a:pt x="6793" y="24"/>
                    <a:pt x="6749" y="6"/>
                    <a:pt x="6704" y="6"/>
                  </a:cubicBezTo>
                  <a:cubicBezTo>
                    <a:pt x="6659" y="6"/>
                    <a:pt x="6615" y="24"/>
                    <a:pt x="6585" y="60"/>
                  </a:cubicBezTo>
                  <a:lnTo>
                    <a:pt x="3156" y="3274"/>
                  </a:lnTo>
                  <a:cubicBezTo>
                    <a:pt x="3132" y="3310"/>
                    <a:pt x="3073" y="3334"/>
                    <a:pt x="3025" y="3334"/>
                  </a:cubicBezTo>
                  <a:lnTo>
                    <a:pt x="2977" y="3334"/>
                  </a:lnTo>
                  <a:cubicBezTo>
                    <a:pt x="2870" y="3334"/>
                    <a:pt x="2787" y="3250"/>
                    <a:pt x="2787" y="3143"/>
                  </a:cubicBezTo>
                  <a:lnTo>
                    <a:pt x="2787" y="3084"/>
                  </a:lnTo>
                  <a:cubicBezTo>
                    <a:pt x="2846" y="3036"/>
                    <a:pt x="2906" y="3000"/>
                    <a:pt x="2942" y="2953"/>
                  </a:cubicBezTo>
                  <a:cubicBezTo>
                    <a:pt x="3204" y="2715"/>
                    <a:pt x="3335" y="2381"/>
                    <a:pt x="3335" y="2024"/>
                  </a:cubicBezTo>
                  <a:lnTo>
                    <a:pt x="3335" y="1703"/>
                  </a:lnTo>
                  <a:lnTo>
                    <a:pt x="3406" y="1572"/>
                  </a:lnTo>
                  <a:cubicBezTo>
                    <a:pt x="3477" y="1417"/>
                    <a:pt x="3525" y="1238"/>
                    <a:pt x="3525" y="1072"/>
                  </a:cubicBezTo>
                  <a:lnTo>
                    <a:pt x="3525" y="179"/>
                  </a:lnTo>
                  <a:cubicBezTo>
                    <a:pt x="3525" y="95"/>
                    <a:pt x="3454" y="0"/>
                    <a:pt x="33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863;p60">
              <a:extLst>
                <a:ext uri="{FF2B5EF4-FFF2-40B4-BE49-F238E27FC236}">
                  <a16:creationId xmlns:a16="http://schemas.microsoft.com/office/drawing/2014/main" id="{C89E78FE-0981-4FBD-8D80-D67A164BEA72}"/>
                </a:ext>
              </a:extLst>
            </p:cNvPr>
            <p:cNvSpPr/>
            <p:nvPr/>
          </p:nvSpPr>
          <p:spPr>
            <a:xfrm>
              <a:off x="1008115" y="2908813"/>
              <a:ext cx="223620" cy="188355"/>
            </a:xfrm>
            <a:custGeom>
              <a:avLst/>
              <a:gdLst/>
              <a:ahLst/>
              <a:cxnLst/>
              <a:rect l="l" t="t" r="r" b="b"/>
              <a:pathLst>
                <a:path w="7026" h="5918" extrusionOk="0">
                  <a:moveTo>
                    <a:pt x="560" y="0"/>
                  </a:moveTo>
                  <a:cubicBezTo>
                    <a:pt x="263" y="0"/>
                    <a:pt x="1" y="238"/>
                    <a:pt x="1" y="548"/>
                  </a:cubicBezTo>
                  <a:lnTo>
                    <a:pt x="1" y="5251"/>
                  </a:lnTo>
                  <a:cubicBezTo>
                    <a:pt x="1" y="5334"/>
                    <a:pt x="84" y="5429"/>
                    <a:pt x="179" y="5429"/>
                  </a:cubicBezTo>
                  <a:cubicBezTo>
                    <a:pt x="287" y="5429"/>
                    <a:pt x="358" y="5358"/>
                    <a:pt x="358" y="5251"/>
                  </a:cubicBezTo>
                  <a:lnTo>
                    <a:pt x="358" y="548"/>
                  </a:lnTo>
                  <a:cubicBezTo>
                    <a:pt x="358" y="441"/>
                    <a:pt x="453" y="357"/>
                    <a:pt x="560" y="357"/>
                  </a:cubicBezTo>
                  <a:lnTo>
                    <a:pt x="6478" y="357"/>
                  </a:lnTo>
                  <a:cubicBezTo>
                    <a:pt x="6585" y="357"/>
                    <a:pt x="6668" y="441"/>
                    <a:pt x="6668" y="548"/>
                  </a:cubicBezTo>
                  <a:lnTo>
                    <a:pt x="6668" y="5370"/>
                  </a:lnTo>
                  <a:cubicBezTo>
                    <a:pt x="6668" y="5477"/>
                    <a:pt x="6585" y="5560"/>
                    <a:pt x="6478" y="5560"/>
                  </a:cubicBezTo>
                  <a:lnTo>
                    <a:pt x="2525" y="5560"/>
                  </a:lnTo>
                  <a:cubicBezTo>
                    <a:pt x="2430" y="5560"/>
                    <a:pt x="2346" y="5632"/>
                    <a:pt x="2346" y="5739"/>
                  </a:cubicBezTo>
                  <a:cubicBezTo>
                    <a:pt x="2346" y="5846"/>
                    <a:pt x="2418" y="5917"/>
                    <a:pt x="2525" y="5917"/>
                  </a:cubicBezTo>
                  <a:lnTo>
                    <a:pt x="6478" y="5917"/>
                  </a:lnTo>
                  <a:cubicBezTo>
                    <a:pt x="6775" y="5917"/>
                    <a:pt x="7025" y="5679"/>
                    <a:pt x="7025" y="5370"/>
                  </a:cubicBezTo>
                  <a:lnTo>
                    <a:pt x="7025" y="548"/>
                  </a:lnTo>
                  <a:cubicBezTo>
                    <a:pt x="7025" y="226"/>
                    <a:pt x="6787" y="0"/>
                    <a:pt x="64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864;p60">
              <a:extLst>
                <a:ext uri="{FF2B5EF4-FFF2-40B4-BE49-F238E27FC236}">
                  <a16:creationId xmlns:a16="http://schemas.microsoft.com/office/drawing/2014/main" id="{83F8C389-F2E0-4F7B-9FD3-A92F166F8693}"/>
                </a:ext>
              </a:extLst>
            </p:cNvPr>
            <p:cNvSpPr/>
            <p:nvPr/>
          </p:nvSpPr>
          <p:spPr>
            <a:xfrm>
              <a:off x="1037301" y="2944046"/>
              <a:ext cx="165248" cy="105763"/>
            </a:xfrm>
            <a:custGeom>
              <a:avLst/>
              <a:gdLst/>
              <a:ahLst/>
              <a:cxnLst/>
              <a:rect l="l" t="t" r="r" b="b"/>
              <a:pathLst>
                <a:path w="5192" h="3323" extrusionOk="0">
                  <a:moveTo>
                    <a:pt x="4084" y="0"/>
                  </a:moveTo>
                  <a:cubicBezTo>
                    <a:pt x="4001" y="0"/>
                    <a:pt x="3906" y="84"/>
                    <a:pt x="3906" y="179"/>
                  </a:cubicBezTo>
                  <a:cubicBezTo>
                    <a:pt x="3906" y="286"/>
                    <a:pt x="3989" y="358"/>
                    <a:pt x="4084" y="358"/>
                  </a:cubicBezTo>
                  <a:lnTo>
                    <a:pt x="4596" y="358"/>
                  </a:lnTo>
                  <a:lnTo>
                    <a:pt x="2691" y="2263"/>
                  </a:lnTo>
                  <a:lnTo>
                    <a:pt x="1882" y="1465"/>
                  </a:lnTo>
                  <a:cubicBezTo>
                    <a:pt x="1846" y="1429"/>
                    <a:pt x="1801" y="1411"/>
                    <a:pt x="1758" y="1411"/>
                  </a:cubicBezTo>
                  <a:cubicBezTo>
                    <a:pt x="1715" y="1411"/>
                    <a:pt x="1673" y="1429"/>
                    <a:pt x="1644" y="1465"/>
                  </a:cubicBezTo>
                  <a:lnTo>
                    <a:pt x="72" y="3036"/>
                  </a:lnTo>
                  <a:cubicBezTo>
                    <a:pt x="1" y="3120"/>
                    <a:pt x="1" y="3215"/>
                    <a:pt x="72" y="3275"/>
                  </a:cubicBezTo>
                  <a:cubicBezTo>
                    <a:pt x="96" y="3310"/>
                    <a:pt x="143" y="3322"/>
                    <a:pt x="191" y="3322"/>
                  </a:cubicBezTo>
                  <a:cubicBezTo>
                    <a:pt x="239" y="3322"/>
                    <a:pt x="274" y="3310"/>
                    <a:pt x="310" y="3275"/>
                  </a:cubicBezTo>
                  <a:lnTo>
                    <a:pt x="1763" y="1822"/>
                  </a:lnTo>
                  <a:lnTo>
                    <a:pt x="2572" y="2620"/>
                  </a:lnTo>
                  <a:cubicBezTo>
                    <a:pt x="2608" y="2661"/>
                    <a:pt x="2653" y="2682"/>
                    <a:pt x="2696" y="2682"/>
                  </a:cubicBezTo>
                  <a:cubicBezTo>
                    <a:pt x="2739" y="2682"/>
                    <a:pt x="2781" y="2661"/>
                    <a:pt x="2810" y="2620"/>
                  </a:cubicBezTo>
                  <a:lnTo>
                    <a:pt x="4835" y="596"/>
                  </a:lnTo>
                  <a:lnTo>
                    <a:pt x="4835" y="1108"/>
                  </a:lnTo>
                  <a:cubicBezTo>
                    <a:pt x="4835" y="1191"/>
                    <a:pt x="4906" y="1286"/>
                    <a:pt x="5013" y="1286"/>
                  </a:cubicBezTo>
                  <a:cubicBezTo>
                    <a:pt x="5120" y="1286"/>
                    <a:pt x="5192" y="1215"/>
                    <a:pt x="5192" y="1108"/>
                  </a:cubicBezTo>
                  <a:lnTo>
                    <a:pt x="5192" y="179"/>
                  </a:lnTo>
                  <a:cubicBezTo>
                    <a:pt x="5192" y="84"/>
                    <a:pt x="5120" y="0"/>
                    <a:pt x="50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Imagem 21" descr="Mapa&#10;&#10;Descrição gerada automaticamente">
            <a:extLst>
              <a:ext uri="{FF2B5EF4-FFF2-40B4-BE49-F238E27FC236}">
                <a16:creationId xmlns:a16="http://schemas.microsoft.com/office/drawing/2014/main" id="{AE9AA84F-BEEA-4B85-A637-C101FAC43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83" t="1594" r="2298" b="911"/>
          <a:stretch/>
        </p:blipFill>
        <p:spPr>
          <a:xfrm>
            <a:off x="2708" y="102081"/>
            <a:ext cx="3058642" cy="6163394"/>
          </a:xfrm>
          <a:prstGeom prst="rect">
            <a:avLst/>
          </a:prstGeom>
        </p:spPr>
      </p:pic>
      <p:sp>
        <p:nvSpPr>
          <p:cNvPr id="19" name="Google Shape;10432;p59">
            <a:extLst>
              <a:ext uri="{FF2B5EF4-FFF2-40B4-BE49-F238E27FC236}">
                <a16:creationId xmlns:a16="http://schemas.microsoft.com/office/drawing/2014/main" id="{53C289FB-BDA6-40CE-9411-0372F2D05372}"/>
              </a:ext>
            </a:extLst>
          </p:cNvPr>
          <p:cNvSpPr/>
          <p:nvPr/>
        </p:nvSpPr>
        <p:spPr>
          <a:xfrm>
            <a:off x="2349726" y="1386570"/>
            <a:ext cx="682368" cy="511360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0432;p59">
            <a:extLst>
              <a:ext uri="{FF2B5EF4-FFF2-40B4-BE49-F238E27FC236}">
                <a16:creationId xmlns:a16="http://schemas.microsoft.com/office/drawing/2014/main" id="{7C930264-D52E-4EC8-A8EB-1C601F634E37}"/>
              </a:ext>
            </a:extLst>
          </p:cNvPr>
          <p:cNvSpPr/>
          <p:nvPr/>
        </p:nvSpPr>
        <p:spPr>
          <a:xfrm>
            <a:off x="1113273" y="3313136"/>
            <a:ext cx="811764" cy="698265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0432;p59">
            <a:extLst>
              <a:ext uri="{FF2B5EF4-FFF2-40B4-BE49-F238E27FC236}">
                <a16:creationId xmlns:a16="http://schemas.microsoft.com/office/drawing/2014/main" id="{7E93774C-A115-426D-964C-40B473C34F2A}"/>
              </a:ext>
            </a:extLst>
          </p:cNvPr>
          <p:cNvSpPr/>
          <p:nvPr/>
        </p:nvSpPr>
        <p:spPr>
          <a:xfrm>
            <a:off x="2464744" y="926493"/>
            <a:ext cx="409199" cy="453850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0347;p59">
            <a:extLst>
              <a:ext uri="{FF2B5EF4-FFF2-40B4-BE49-F238E27FC236}">
                <a16:creationId xmlns:a16="http://schemas.microsoft.com/office/drawing/2014/main" id="{59C0DB29-CB0E-4808-956E-E27371418803}"/>
              </a:ext>
            </a:extLst>
          </p:cNvPr>
          <p:cNvSpPr/>
          <p:nvPr/>
        </p:nvSpPr>
        <p:spPr>
          <a:xfrm>
            <a:off x="4375534" y="979995"/>
            <a:ext cx="667036" cy="653593"/>
          </a:xfrm>
          <a:custGeom>
            <a:avLst/>
            <a:gdLst/>
            <a:ahLst/>
            <a:cxnLst/>
            <a:rect l="l" t="t" r="r" b="b"/>
            <a:pathLst>
              <a:path w="11913" h="11491" extrusionOk="0">
                <a:moveTo>
                  <a:pt x="1031" y="2185"/>
                </a:moveTo>
                <a:cubicBezTo>
                  <a:pt x="1151" y="2185"/>
                  <a:pt x="1275" y="2224"/>
                  <a:pt x="1387" y="2311"/>
                </a:cubicBezTo>
                <a:cubicBezTo>
                  <a:pt x="1625" y="2489"/>
                  <a:pt x="1673" y="2834"/>
                  <a:pt x="1506" y="3084"/>
                </a:cubicBezTo>
                <a:cubicBezTo>
                  <a:pt x="1389" y="3256"/>
                  <a:pt x="1207" y="3337"/>
                  <a:pt x="1026" y="3337"/>
                </a:cubicBezTo>
                <a:cubicBezTo>
                  <a:pt x="767" y="3337"/>
                  <a:pt x="510" y="3171"/>
                  <a:pt x="447" y="2870"/>
                </a:cubicBezTo>
                <a:cubicBezTo>
                  <a:pt x="376" y="2492"/>
                  <a:pt x="689" y="2185"/>
                  <a:pt x="1031" y="2185"/>
                </a:cubicBezTo>
                <a:close/>
                <a:moveTo>
                  <a:pt x="4269" y="3025"/>
                </a:moveTo>
                <a:cubicBezTo>
                  <a:pt x="4364" y="3073"/>
                  <a:pt x="5435" y="3680"/>
                  <a:pt x="5519" y="3739"/>
                </a:cubicBezTo>
                <a:lnTo>
                  <a:pt x="4269" y="4454"/>
                </a:lnTo>
                <a:lnTo>
                  <a:pt x="4269" y="3025"/>
                </a:lnTo>
                <a:close/>
                <a:moveTo>
                  <a:pt x="7448" y="3025"/>
                </a:moveTo>
                <a:lnTo>
                  <a:pt x="7448" y="4454"/>
                </a:lnTo>
                <a:lnTo>
                  <a:pt x="6197" y="3739"/>
                </a:lnTo>
                <a:lnTo>
                  <a:pt x="7448" y="3025"/>
                </a:lnTo>
                <a:close/>
                <a:moveTo>
                  <a:pt x="2550" y="2268"/>
                </a:moveTo>
                <a:cubicBezTo>
                  <a:pt x="2817" y="2268"/>
                  <a:pt x="3085" y="2336"/>
                  <a:pt x="3328" y="2477"/>
                </a:cubicBezTo>
                <a:cubicBezTo>
                  <a:pt x="3697" y="2692"/>
                  <a:pt x="3566" y="2608"/>
                  <a:pt x="3935" y="2811"/>
                </a:cubicBezTo>
                <a:lnTo>
                  <a:pt x="3935" y="4644"/>
                </a:lnTo>
                <a:lnTo>
                  <a:pt x="2328" y="5573"/>
                </a:lnTo>
                <a:lnTo>
                  <a:pt x="1744" y="5240"/>
                </a:lnTo>
                <a:cubicBezTo>
                  <a:pt x="1375" y="5037"/>
                  <a:pt x="1125" y="4692"/>
                  <a:pt x="1006" y="4275"/>
                </a:cubicBezTo>
                <a:cubicBezTo>
                  <a:pt x="947" y="4085"/>
                  <a:pt x="923" y="3870"/>
                  <a:pt x="959" y="3680"/>
                </a:cubicBezTo>
                <a:lnTo>
                  <a:pt x="959" y="3680"/>
                </a:lnTo>
                <a:cubicBezTo>
                  <a:pt x="981" y="3681"/>
                  <a:pt x="1003" y="3682"/>
                  <a:pt x="1025" y="3682"/>
                </a:cubicBezTo>
                <a:cubicBezTo>
                  <a:pt x="1659" y="3682"/>
                  <a:pt x="2129" y="3028"/>
                  <a:pt x="1875" y="2418"/>
                </a:cubicBezTo>
                <a:cubicBezTo>
                  <a:pt x="2090" y="2319"/>
                  <a:pt x="2320" y="2268"/>
                  <a:pt x="2550" y="2268"/>
                </a:cubicBezTo>
                <a:close/>
                <a:moveTo>
                  <a:pt x="9186" y="2275"/>
                </a:moveTo>
                <a:cubicBezTo>
                  <a:pt x="10067" y="2275"/>
                  <a:pt x="10781" y="2977"/>
                  <a:pt x="10781" y="3858"/>
                </a:cubicBezTo>
                <a:cubicBezTo>
                  <a:pt x="10781" y="4418"/>
                  <a:pt x="10460" y="4954"/>
                  <a:pt x="9972" y="5240"/>
                </a:cubicBezTo>
                <a:lnTo>
                  <a:pt x="9400" y="5573"/>
                </a:lnTo>
                <a:cubicBezTo>
                  <a:pt x="9186" y="5454"/>
                  <a:pt x="7983" y="4751"/>
                  <a:pt x="7793" y="4644"/>
                </a:cubicBezTo>
                <a:lnTo>
                  <a:pt x="7793" y="2834"/>
                </a:lnTo>
                <a:cubicBezTo>
                  <a:pt x="8245" y="2596"/>
                  <a:pt x="8567" y="2275"/>
                  <a:pt x="9186" y="2275"/>
                </a:cubicBezTo>
                <a:close/>
                <a:moveTo>
                  <a:pt x="3935" y="5013"/>
                </a:moveTo>
                <a:lnTo>
                  <a:pt x="3935" y="6478"/>
                </a:lnTo>
                <a:lnTo>
                  <a:pt x="2673" y="5751"/>
                </a:lnTo>
                <a:lnTo>
                  <a:pt x="3935" y="5013"/>
                </a:lnTo>
                <a:close/>
                <a:moveTo>
                  <a:pt x="7793" y="5037"/>
                </a:moveTo>
                <a:cubicBezTo>
                  <a:pt x="7948" y="5120"/>
                  <a:pt x="8900" y="5668"/>
                  <a:pt x="9055" y="5763"/>
                </a:cubicBezTo>
                <a:lnTo>
                  <a:pt x="7793" y="6490"/>
                </a:lnTo>
                <a:lnTo>
                  <a:pt x="7793" y="5037"/>
                </a:lnTo>
                <a:close/>
                <a:moveTo>
                  <a:pt x="5852" y="3918"/>
                </a:moveTo>
                <a:lnTo>
                  <a:pt x="7448" y="4823"/>
                </a:lnTo>
                <a:lnTo>
                  <a:pt x="7448" y="6668"/>
                </a:lnTo>
                <a:lnTo>
                  <a:pt x="5852" y="7573"/>
                </a:lnTo>
                <a:lnTo>
                  <a:pt x="4257" y="6668"/>
                </a:lnTo>
                <a:lnTo>
                  <a:pt x="4257" y="4823"/>
                </a:lnTo>
                <a:lnTo>
                  <a:pt x="5852" y="3918"/>
                </a:lnTo>
                <a:close/>
                <a:moveTo>
                  <a:pt x="7448" y="7061"/>
                </a:moveTo>
                <a:lnTo>
                  <a:pt x="7448" y="8490"/>
                </a:lnTo>
                <a:cubicBezTo>
                  <a:pt x="7352" y="8442"/>
                  <a:pt x="6281" y="7835"/>
                  <a:pt x="6197" y="7776"/>
                </a:cubicBezTo>
                <a:lnTo>
                  <a:pt x="7448" y="7061"/>
                </a:lnTo>
                <a:close/>
                <a:moveTo>
                  <a:pt x="4269" y="7073"/>
                </a:moveTo>
                <a:lnTo>
                  <a:pt x="5519" y="7787"/>
                </a:lnTo>
                <a:lnTo>
                  <a:pt x="4269" y="8502"/>
                </a:lnTo>
                <a:lnTo>
                  <a:pt x="4269" y="7073"/>
                </a:lnTo>
                <a:close/>
                <a:moveTo>
                  <a:pt x="9376" y="5954"/>
                </a:moveTo>
                <a:lnTo>
                  <a:pt x="9960" y="6287"/>
                </a:lnTo>
                <a:cubicBezTo>
                  <a:pt x="10329" y="6490"/>
                  <a:pt x="10579" y="6835"/>
                  <a:pt x="10710" y="7252"/>
                </a:cubicBezTo>
                <a:cubicBezTo>
                  <a:pt x="10746" y="7430"/>
                  <a:pt x="10757" y="7609"/>
                  <a:pt x="10757" y="7787"/>
                </a:cubicBezTo>
                <a:cubicBezTo>
                  <a:pt x="10736" y="7786"/>
                  <a:pt x="10714" y="7785"/>
                  <a:pt x="10693" y="7785"/>
                </a:cubicBezTo>
                <a:cubicBezTo>
                  <a:pt x="10049" y="7785"/>
                  <a:pt x="9612" y="8474"/>
                  <a:pt x="9888" y="9085"/>
                </a:cubicBezTo>
                <a:cubicBezTo>
                  <a:pt x="9662" y="9190"/>
                  <a:pt x="9412" y="9249"/>
                  <a:pt x="9161" y="9249"/>
                </a:cubicBezTo>
                <a:cubicBezTo>
                  <a:pt x="8898" y="9249"/>
                  <a:pt x="8632" y="9184"/>
                  <a:pt x="8388" y="9038"/>
                </a:cubicBezTo>
                <a:cubicBezTo>
                  <a:pt x="8007" y="8811"/>
                  <a:pt x="8138" y="8907"/>
                  <a:pt x="7769" y="8692"/>
                </a:cubicBezTo>
                <a:lnTo>
                  <a:pt x="7769" y="6883"/>
                </a:lnTo>
                <a:lnTo>
                  <a:pt x="9376" y="5954"/>
                </a:lnTo>
                <a:close/>
                <a:moveTo>
                  <a:pt x="10731" y="8111"/>
                </a:moveTo>
                <a:cubicBezTo>
                  <a:pt x="10841" y="8111"/>
                  <a:pt x="10950" y="8142"/>
                  <a:pt x="11043" y="8204"/>
                </a:cubicBezTo>
                <a:cubicBezTo>
                  <a:pt x="11484" y="8502"/>
                  <a:pt x="11329" y="9157"/>
                  <a:pt x="10841" y="9264"/>
                </a:cubicBezTo>
                <a:cubicBezTo>
                  <a:pt x="10802" y="9271"/>
                  <a:pt x="10764" y="9275"/>
                  <a:pt x="10726" y="9275"/>
                </a:cubicBezTo>
                <a:cubicBezTo>
                  <a:pt x="10276" y="9275"/>
                  <a:pt x="9982" y="8767"/>
                  <a:pt x="10246" y="8371"/>
                </a:cubicBezTo>
                <a:cubicBezTo>
                  <a:pt x="10358" y="8199"/>
                  <a:pt x="10545" y="8111"/>
                  <a:pt x="10731" y="8111"/>
                </a:cubicBezTo>
                <a:close/>
                <a:moveTo>
                  <a:pt x="5852" y="7978"/>
                </a:moveTo>
                <a:cubicBezTo>
                  <a:pt x="6043" y="8097"/>
                  <a:pt x="7233" y="8764"/>
                  <a:pt x="7448" y="8883"/>
                </a:cubicBezTo>
                <a:lnTo>
                  <a:pt x="7448" y="9585"/>
                </a:lnTo>
                <a:cubicBezTo>
                  <a:pt x="7448" y="10466"/>
                  <a:pt x="6733" y="11181"/>
                  <a:pt x="5852" y="11181"/>
                </a:cubicBezTo>
                <a:cubicBezTo>
                  <a:pt x="4971" y="11181"/>
                  <a:pt x="4257" y="10466"/>
                  <a:pt x="4257" y="9585"/>
                </a:cubicBezTo>
                <a:lnTo>
                  <a:pt x="4257" y="8883"/>
                </a:lnTo>
                <a:lnTo>
                  <a:pt x="5852" y="7978"/>
                </a:lnTo>
                <a:close/>
                <a:moveTo>
                  <a:pt x="5852" y="1"/>
                </a:moveTo>
                <a:cubicBezTo>
                  <a:pt x="4792" y="1"/>
                  <a:pt x="3935" y="870"/>
                  <a:pt x="3935" y="1918"/>
                </a:cubicBezTo>
                <a:lnTo>
                  <a:pt x="3935" y="2430"/>
                </a:lnTo>
                <a:cubicBezTo>
                  <a:pt x="3649" y="2263"/>
                  <a:pt x="3757" y="2322"/>
                  <a:pt x="3483" y="2180"/>
                </a:cubicBezTo>
                <a:cubicBezTo>
                  <a:pt x="3183" y="2005"/>
                  <a:pt x="2854" y="1922"/>
                  <a:pt x="2529" y="1922"/>
                </a:cubicBezTo>
                <a:cubicBezTo>
                  <a:pt x="2235" y="1922"/>
                  <a:pt x="1945" y="1990"/>
                  <a:pt x="1685" y="2120"/>
                </a:cubicBezTo>
                <a:cubicBezTo>
                  <a:pt x="1491" y="1915"/>
                  <a:pt x="1256" y="1827"/>
                  <a:pt x="1027" y="1827"/>
                </a:cubicBezTo>
                <a:cubicBezTo>
                  <a:pt x="497" y="1827"/>
                  <a:pt x="0" y="2303"/>
                  <a:pt x="125" y="2918"/>
                </a:cubicBezTo>
                <a:cubicBezTo>
                  <a:pt x="185" y="3215"/>
                  <a:pt x="375" y="3454"/>
                  <a:pt x="625" y="3573"/>
                </a:cubicBezTo>
                <a:cubicBezTo>
                  <a:pt x="530" y="4335"/>
                  <a:pt x="887" y="5109"/>
                  <a:pt x="1578" y="5501"/>
                </a:cubicBezTo>
                <a:cubicBezTo>
                  <a:pt x="1816" y="5644"/>
                  <a:pt x="1744" y="5597"/>
                  <a:pt x="1983" y="5728"/>
                </a:cubicBezTo>
                <a:lnTo>
                  <a:pt x="1578" y="5954"/>
                </a:lnTo>
                <a:cubicBezTo>
                  <a:pt x="982" y="6299"/>
                  <a:pt x="613" y="6942"/>
                  <a:pt x="613" y="7633"/>
                </a:cubicBezTo>
                <a:cubicBezTo>
                  <a:pt x="613" y="8633"/>
                  <a:pt x="1375" y="9466"/>
                  <a:pt x="2375" y="9538"/>
                </a:cubicBezTo>
                <a:lnTo>
                  <a:pt x="2387" y="9538"/>
                </a:lnTo>
                <a:cubicBezTo>
                  <a:pt x="2471" y="9538"/>
                  <a:pt x="2554" y="9478"/>
                  <a:pt x="2554" y="9395"/>
                </a:cubicBezTo>
                <a:cubicBezTo>
                  <a:pt x="2566" y="9300"/>
                  <a:pt x="2495" y="9216"/>
                  <a:pt x="2399" y="9216"/>
                </a:cubicBezTo>
                <a:cubicBezTo>
                  <a:pt x="1578" y="9145"/>
                  <a:pt x="959" y="8454"/>
                  <a:pt x="959" y="7633"/>
                </a:cubicBezTo>
                <a:cubicBezTo>
                  <a:pt x="959" y="7073"/>
                  <a:pt x="1268" y="6537"/>
                  <a:pt x="1756" y="6252"/>
                </a:cubicBezTo>
                <a:lnTo>
                  <a:pt x="2340" y="5918"/>
                </a:lnTo>
                <a:lnTo>
                  <a:pt x="3947" y="6847"/>
                </a:lnTo>
                <a:lnTo>
                  <a:pt x="3947" y="8657"/>
                </a:lnTo>
                <a:cubicBezTo>
                  <a:pt x="3411" y="8954"/>
                  <a:pt x="3280" y="9061"/>
                  <a:pt x="3030" y="9157"/>
                </a:cubicBezTo>
                <a:cubicBezTo>
                  <a:pt x="2935" y="9180"/>
                  <a:pt x="2887" y="9276"/>
                  <a:pt x="2911" y="9359"/>
                </a:cubicBezTo>
                <a:cubicBezTo>
                  <a:pt x="2932" y="9443"/>
                  <a:pt x="3008" y="9480"/>
                  <a:pt x="3082" y="9480"/>
                </a:cubicBezTo>
                <a:cubicBezTo>
                  <a:pt x="3093" y="9480"/>
                  <a:pt x="3103" y="9480"/>
                  <a:pt x="3114" y="9478"/>
                </a:cubicBezTo>
                <a:cubicBezTo>
                  <a:pt x="3423" y="9395"/>
                  <a:pt x="3578" y="9252"/>
                  <a:pt x="3947" y="9061"/>
                </a:cubicBezTo>
                <a:lnTo>
                  <a:pt x="3947" y="9573"/>
                </a:lnTo>
                <a:cubicBezTo>
                  <a:pt x="3947" y="10621"/>
                  <a:pt x="4816" y="11490"/>
                  <a:pt x="5864" y="11490"/>
                </a:cubicBezTo>
                <a:cubicBezTo>
                  <a:pt x="6924" y="11490"/>
                  <a:pt x="7793" y="10621"/>
                  <a:pt x="7793" y="9573"/>
                </a:cubicBezTo>
                <a:lnTo>
                  <a:pt x="7793" y="9085"/>
                </a:lnTo>
                <a:cubicBezTo>
                  <a:pt x="8269" y="9347"/>
                  <a:pt x="8591" y="9585"/>
                  <a:pt x="9186" y="9585"/>
                </a:cubicBezTo>
                <a:cubicBezTo>
                  <a:pt x="9495" y="9585"/>
                  <a:pt x="9829" y="9514"/>
                  <a:pt x="10115" y="9359"/>
                </a:cubicBezTo>
                <a:cubicBezTo>
                  <a:pt x="10277" y="9521"/>
                  <a:pt x="10500" y="9615"/>
                  <a:pt x="10736" y="9615"/>
                </a:cubicBezTo>
                <a:cubicBezTo>
                  <a:pt x="10794" y="9615"/>
                  <a:pt x="10853" y="9609"/>
                  <a:pt x="10912" y="9597"/>
                </a:cubicBezTo>
                <a:cubicBezTo>
                  <a:pt x="11781" y="9419"/>
                  <a:pt x="11912" y="8216"/>
                  <a:pt x="11091" y="7847"/>
                </a:cubicBezTo>
                <a:cubicBezTo>
                  <a:pt x="11162" y="7121"/>
                  <a:pt x="10805" y="6371"/>
                  <a:pt x="10138" y="5990"/>
                </a:cubicBezTo>
                <a:cubicBezTo>
                  <a:pt x="9900" y="5847"/>
                  <a:pt x="9972" y="5894"/>
                  <a:pt x="9734" y="5763"/>
                </a:cubicBezTo>
                <a:lnTo>
                  <a:pt x="10138" y="5537"/>
                </a:lnTo>
                <a:cubicBezTo>
                  <a:pt x="11067" y="5013"/>
                  <a:pt x="11377" y="3823"/>
                  <a:pt x="10853" y="2906"/>
                </a:cubicBezTo>
                <a:cubicBezTo>
                  <a:pt x="10507" y="2311"/>
                  <a:pt x="9876" y="1941"/>
                  <a:pt x="9174" y="1941"/>
                </a:cubicBezTo>
                <a:cubicBezTo>
                  <a:pt x="8471" y="1941"/>
                  <a:pt x="8067" y="2311"/>
                  <a:pt x="7769" y="2442"/>
                </a:cubicBezTo>
                <a:cubicBezTo>
                  <a:pt x="7757" y="2025"/>
                  <a:pt x="7805" y="1834"/>
                  <a:pt x="7733" y="1525"/>
                </a:cubicBezTo>
                <a:cubicBezTo>
                  <a:pt x="7711" y="1438"/>
                  <a:pt x="7640" y="1380"/>
                  <a:pt x="7546" y="1380"/>
                </a:cubicBezTo>
                <a:cubicBezTo>
                  <a:pt x="7537" y="1380"/>
                  <a:pt x="7528" y="1381"/>
                  <a:pt x="7519" y="1382"/>
                </a:cubicBezTo>
                <a:cubicBezTo>
                  <a:pt x="7436" y="1406"/>
                  <a:pt x="7376" y="1489"/>
                  <a:pt x="7388" y="1596"/>
                </a:cubicBezTo>
                <a:cubicBezTo>
                  <a:pt x="7448" y="1858"/>
                  <a:pt x="7412" y="2013"/>
                  <a:pt x="7436" y="2632"/>
                </a:cubicBezTo>
                <a:lnTo>
                  <a:pt x="5840" y="3549"/>
                </a:lnTo>
                <a:lnTo>
                  <a:pt x="4245" y="2632"/>
                </a:lnTo>
                <a:lnTo>
                  <a:pt x="4245" y="1941"/>
                </a:lnTo>
                <a:cubicBezTo>
                  <a:pt x="4245" y="1060"/>
                  <a:pt x="4959" y="346"/>
                  <a:pt x="5840" y="346"/>
                </a:cubicBezTo>
                <a:cubicBezTo>
                  <a:pt x="6364" y="346"/>
                  <a:pt x="6840" y="596"/>
                  <a:pt x="7150" y="1025"/>
                </a:cubicBezTo>
                <a:cubicBezTo>
                  <a:pt x="7186" y="1076"/>
                  <a:pt x="7241" y="1100"/>
                  <a:pt x="7294" y="1100"/>
                </a:cubicBezTo>
                <a:cubicBezTo>
                  <a:pt x="7328" y="1100"/>
                  <a:pt x="7360" y="1091"/>
                  <a:pt x="7388" y="1072"/>
                </a:cubicBezTo>
                <a:cubicBezTo>
                  <a:pt x="7459" y="1013"/>
                  <a:pt x="7471" y="906"/>
                  <a:pt x="7436" y="834"/>
                </a:cubicBezTo>
                <a:cubicBezTo>
                  <a:pt x="7078" y="310"/>
                  <a:pt x="6483" y="1"/>
                  <a:pt x="5852" y="1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10859;p60">
            <a:extLst>
              <a:ext uri="{FF2B5EF4-FFF2-40B4-BE49-F238E27FC236}">
                <a16:creationId xmlns:a16="http://schemas.microsoft.com/office/drawing/2014/main" id="{5A9EFE6F-A2CB-42CE-ACAA-6031157A03AA}"/>
              </a:ext>
            </a:extLst>
          </p:cNvPr>
          <p:cNvGrpSpPr/>
          <p:nvPr/>
        </p:nvGrpSpPr>
        <p:grpSpPr>
          <a:xfrm>
            <a:off x="6595287" y="2399236"/>
            <a:ext cx="736906" cy="637667"/>
            <a:chOff x="854261" y="2908813"/>
            <a:chExt cx="377474" cy="335748"/>
          </a:xfrm>
        </p:grpSpPr>
        <p:sp>
          <p:nvSpPr>
            <p:cNvPr id="29" name="Google Shape;10860;p60">
              <a:extLst>
                <a:ext uri="{FF2B5EF4-FFF2-40B4-BE49-F238E27FC236}">
                  <a16:creationId xmlns:a16="http://schemas.microsoft.com/office/drawing/2014/main" id="{F15F0063-05EC-42F0-824D-F19133EEE724}"/>
                </a:ext>
              </a:extLst>
            </p:cNvPr>
            <p:cNvSpPr/>
            <p:nvPr/>
          </p:nvSpPr>
          <p:spPr>
            <a:xfrm>
              <a:off x="896337" y="3079695"/>
              <a:ext cx="47391" cy="17091"/>
            </a:xfrm>
            <a:custGeom>
              <a:avLst/>
              <a:gdLst/>
              <a:ahLst/>
              <a:cxnLst/>
              <a:rect l="l" t="t" r="r" b="b"/>
              <a:pathLst>
                <a:path w="1489" h="537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58"/>
                    <a:pt x="179" y="358"/>
                  </a:cubicBezTo>
                  <a:cubicBezTo>
                    <a:pt x="381" y="358"/>
                    <a:pt x="941" y="382"/>
                    <a:pt x="1227" y="525"/>
                  </a:cubicBezTo>
                  <a:cubicBezTo>
                    <a:pt x="1251" y="537"/>
                    <a:pt x="1274" y="537"/>
                    <a:pt x="1298" y="537"/>
                  </a:cubicBezTo>
                  <a:cubicBezTo>
                    <a:pt x="1358" y="537"/>
                    <a:pt x="1417" y="501"/>
                    <a:pt x="1453" y="441"/>
                  </a:cubicBezTo>
                  <a:cubicBezTo>
                    <a:pt x="1489" y="358"/>
                    <a:pt x="1465" y="251"/>
                    <a:pt x="1370" y="203"/>
                  </a:cubicBezTo>
                  <a:cubicBezTo>
                    <a:pt x="977" y="1"/>
                    <a:pt x="215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861;p60">
              <a:extLst>
                <a:ext uri="{FF2B5EF4-FFF2-40B4-BE49-F238E27FC236}">
                  <a16:creationId xmlns:a16="http://schemas.microsoft.com/office/drawing/2014/main" id="{1FAC9174-4548-4405-88FF-4047C60E100A}"/>
                </a:ext>
              </a:extLst>
            </p:cNvPr>
            <p:cNvSpPr/>
            <p:nvPr/>
          </p:nvSpPr>
          <p:spPr>
            <a:xfrm>
              <a:off x="878514" y="3191855"/>
              <a:ext cx="11426" cy="52706"/>
            </a:xfrm>
            <a:custGeom>
              <a:avLst/>
              <a:gdLst/>
              <a:ahLst/>
              <a:cxnLst/>
              <a:rect l="l" t="t" r="r" b="b"/>
              <a:pathLst>
                <a:path w="359" h="1656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477"/>
                  </a:lnTo>
                  <a:cubicBezTo>
                    <a:pt x="1" y="1561"/>
                    <a:pt x="72" y="1656"/>
                    <a:pt x="179" y="1656"/>
                  </a:cubicBezTo>
                  <a:cubicBezTo>
                    <a:pt x="287" y="1656"/>
                    <a:pt x="358" y="1585"/>
                    <a:pt x="358" y="1477"/>
                  </a:cubicBezTo>
                  <a:lnTo>
                    <a:pt x="358" y="180"/>
                  </a:lnTo>
                  <a:cubicBezTo>
                    <a:pt x="358" y="72"/>
                    <a:pt x="287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862;p60">
              <a:extLst>
                <a:ext uri="{FF2B5EF4-FFF2-40B4-BE49-F238E27FC236}">
                  <a16:creationId xmlns:a16="http://schemas.microsoft.com/office/drawing/2014/main" id="{40639F18-18D7-450B-AF11-62A805ABB2E6}"/>
                </a:ext>
              </a:extLst>
            </p:cNvPr>
            <p:cNvSpPr/>
            <p:nvPr/>
          </p:nvSpPr>
          <p:spPr>
            <a:xfrm>
              <a:off x="854261" y="3050160"/>
              <a:ext cx="219451" cy="194052"/>
            </a:xfrm>
            <a:custGeom>
              <a:avLst/>
              <a:gdLst/>
              <a:ahLst/>
              <a:cxnLst/>
              <a:rect l="l" t="t" r="r" b="b"/>
              <a:pathLst>
                <a:path w="6895" h="6097" extrusionOk="0">
                  <a:moveTo>
                    <a:pt x="6406" y="679"/>
                  </a:moveTo>
                  <a:lnTo>
                    <a:pt x="6466" y="929"/>
                  </a:lnTo>
                  <a:cubicBezTo>
                    <a:pt x="6490" y="1000"/>
                    <a:pt x="6478" y="1072"/>
                    <a:pt x="6418" y="1119"/>
                  </a:cubicBezTo>
                  <a:lnTo>
                    <a:pt x="6311" y="1226"/>
                  </a:lnTo>
                  <a:lnTo>
                    <a:pt x="6073" y="988"/>
                  </a:lnTo>
                  <a:lnTo>
                    <a:pt x="6406" y="679"/>
                  </a:lnTo>
                  <a:close/>
                  <a:moveTo>
                    <a:pt x="3192" y="345"/>
                  </a:moveTo>
                  <a:lnTo>
                    <a:pt x="3192" y="1060"/>
                  </a:lnTo>
                  <a:cubicBezTo>
                    <a:pt x="3192" y="1179"/>
                    <a:pt x="3156" y="1298"/>
                    <a:pt x="3108" y="1405"/>
                  </a:cubicBezTo>
                  <a:lnTo>
                    <a:pt x="3025" y="1584"/>
                  </a:lnTo>
                  <a:cubicBezTo>
                    <a:pt x="3013" y="1607"/>
                    <a:pt x="3013" y="1619"/>
                    <a:pt x="3013" y="1655"/>
                  </a:cubicBezTo>
                  <a:lnTo>
                    <a:pt x="3013" y="2024"/>
                  </a:lnTo>
                  <a:cubicBezTo>
                    <a:pt x="2989" y="2286"/>
                    <a:pt x="2894" y="2524"/>
                    <a:pt x="2715" y="2703"/>
                  </a:cubicBezTo>
                  <a:cubicBezTo>
                    <a:pt x="2537" y="2881"/>
                    <a:pt x="2275" y="2965"/>
                    <a:pt x="2025" y="2965"/>
                  </a:cubicBezTo>
                  <a:cubicBezTo>
                    <a:pt x="1525" y="2953"/>
                    <a:pt x="1120" y="2500"/>
                    <a:pt x="1120" y="1988"/>
                  </a:cubicBezTo>
                  <a:lnTo>
                    <a:pt x="1120" y="1655"/>
                  </a:lnTo>
                  <a:cubicBezTo>
                    <a:pt x="1120" y="1619"/>
                    <a:pt x="1120" y="1596"/>
                    <a:pt x="1108" y="1584"/>
                  </a:cubicBezTo>
                  <a:lnTo>
                    <a:pt x="1001" y="1369"/>
                  </a:lnTo>
                  <a:cubicBezTo>
                    <a:pt x="953" y="1298"/>
                    <a:pt x="941" y="1203"/>
                    <a:pt x="941" y="1119"/>
                  </a:cubicBezTo>
                  <a:lnTo>
                    <a:pt x="941" y="1107"/>
                  </a:lnTo>
                  <a:cubicBezTo>
                    <a:pt x="941" y="691"/>
                    <a:pt x="1287" y="345"/>
                    <a:pt x="1703" y="345"/>
                  </a:cubicBezTo>
                  <a:close/>
                  <a:moveTo>
                    <a:pt x="2442" y="3227"/>
                  </a:moveTo>
                  <a:cubicBezTo>
                    <a:pt x="2454" y="3298"/>
                    <a:pt x="2477" y="3334"/>
                    <a:pt x="2489" y="3381"/>
                  </a:cubicBezTo>
                  <a:lnTo>
                    <a:pt x="2323" y="3548"/>
                  </a:lnTo>
                  <a:cubicBezTo>
                    <a:pt x="2251" y="3620"/>
                    <a:pt x="2156" y="3655"/>
                    <a:pt x="2059" y="3655"/>
                  </a:cubicBezTo>
                  <a:cubicBezTo>
                    <a:pt x="1962" y="3655"/>
                    <a:pt x="1864" y="3620"/>
                    <a:pt x="1787" y="3548"/>
                  </a:cubicBezTo>
                  <a:lnTo>
                    <a:pt x="1644" y="3393"/>
                  </a:lnTo>
                  <a:cubicBezTo>
                    <a:pt x="1656" y="3358"/>
                    <a:pt x="1668" y="3286"/>
                    <a:pt x="1668" y="3227"/>
                  </a:cubicBezTo>
                  <a:cubicBezTo>
                    <a:pt x="1775" y="3262"/>
                    <a:pt x="1894" y="3286"/>
                    <a:pt x="2013" y="3286"/>
                  </a:cubicBezTo>
                  <a:lnTo>
                    <a:pt x="2061" y="3286"/>
                  </a:lnTo>
                  <a:cubicBezTo>
                    <a:pt x="2192" y="3286"/>
                    <a:pt x="2323" y="3274"/>
                    <a:pt x="2442" y="3227"/>
                  </a:cubicBezTo>
                  <a:close/>
                  <a:moveTo>
                    <a:pt x="1680" y="0"/>
                  </a:moveTo>
                  <a:cubicBezTo>
                    <a:pt x="1072" y="0"/>
                    <a:pt x="584" y="500"/>
                    <a:pt x="584" y="1107"/>
                  </a:cubicBezTo>
                  <a:lnTo>
                    <a:pt x="584" y="1119"/>
                  </a:lnTo>
                  <a:cubicBezTo>
                    <a:pt x="584" y="1250"/>
                    <a:pt x="608" y="1405"/>
                    <a:pt x="668" y="1524"/>
                  </a:cubicBezTo>
                  <a:lnTo>
                    <a:pt x="763" y="1703"/>
                  </a:lnTo>
                  <a:lnTo>
                    <a:pt x="763" y="1988"/>
                  </a:lnTo>
                  <a:cubicBezTo>
                    <a:pt x="763" y="2429"/>
                    <a:pt x="977" y="2834"/>
                    <a:pt x="1311" y="3072"/>
                  </a:cubicBezTo>
                  <a:lnTo>
                    <a:pt x="1311" y="3215"/>
                  </a:lnTo>
                  <a:cubicBezTo>
                    <a:pt x="1311" y="3310"/>
                    <a:pt x="1251" y="3381"/>
                    <a:pt x="1156" y="3417"/>
                  </a:cubicBezTo>
                  <a:lnTo>
                    <a:pt x="537" y="3596"/>
                  </a:lnTo>
                  <a:cubicBezTo>
                    <a:pt x="227" y="3679"/>
                    <a:pt x="1" y="3965"/>
                    <a:pt x="1" y="4286"/>
                  </a:cubicBezTo>
                  <a:lnTo>
                    <a:pt x="1" y="5917"/>
                  </a:lnTo>
                  <a:cubicBezTo>
                    <a:pt x="1" y="6001"/>
                    <a:pt x="72" y="6096"/>
                    <a:pt x="179" y="6096"/>
                  </a:cubicBezTo>
                  <a:cubicBezTo>
                    <a:pt x="287" y="6096"/>
                    <a:pt x="358" y="6013"/>
                    <a:pt x="358" y="5917"/>
                  </a:cubicBezTo>
                  <a:lnTo>
                    <a:pt x="358" y="4310"/>
                  </a:lnTo>
                  <a:cubicBezTo>
                    <a:pt x="358" y="4143"/>
                    <a:pt x="477" y="3977"/>
                    <a:pt x="644" y="3929"/>
                  </a:cubicBezTo>
                  <a:lnTo>
                    <a:pt x="1263" y="3751"/>
                  </a:lnTo>
                  <a:cubicBezTo>
                    <a:pt x="1322" y="3739"/>
                    <a:pt x="1370" y="3715"/>
                    <a:pt x="1418" y="3679"/>
                  </a:cubicBezTo>
                  <a:lnTo>
                    <a:pt x="1513" y="3786"/>
                  </a:lnTo>
                  <a:cubicBezTo>
                    <a:pt x="1668" y="3929"/>
                    <a:pt x="1846" y="3989"/>
                    <a:pt x="2037" y="3989"/>
                  </a:cubicBezTo>
                  <a:cubicBezTo>
                    <a:pt x="2227" y="3989"/>
                    <a:pt x="2406" y="3917"/>
                    <a:pt x="2561" y="3786"/>
                  </a:cubicBezTo>
                  <a:lnTo>
                    <a:pt x="2727" y="3620"/>
                  </a:lnTo>
                  <a:cubicBezTo>
                    <a:pt x="2799" y="3655"/>
                    <a:pt x="2870" y="3679"/>
                    <a:pt x="2966" y="3679"/>
                  </a:cubicBezTo>
                  <a:lnTo>
                    <a:pt x="3001" y="3679"/>
                  </a:lnTo>
                  <a:cubicBezTo>
                    <a:pt x="3144" y="3679"/>
                    <a:pt x="3275" y="3620"/>
                    <a:pt x="3382" y="3524"/>
                  </a:cubicBezTo>
                  <a:lnTo>
                    <a:pt x="5823" y="1226"/>
                  </a:lnTo>
                  <a:lnTo>
                    <a:pt x="6061" y="1465"/>
                  </a:lnTo>
                  <a:lnTo>
                    <a:pt x="3239" y="4274"/>
                  </a:lnTo>
                  <a:cubicBezTo>
                    <a:pt x="3061" y="4453"/>
                    <a:pt x="2977" y="4679"/>
                    <a:pt x="2977" y="4917"/>
                  </a:cubicBezTo>
                  <a:lnTo>
                    <a:pt x="2977" y="5906"/>
                  </a:lnTo>
                  <a:cubicBezTo>
                    <a:pt x="2977" y="6001"/>
                    <a:pt x="3049" y="6096"/>
                    <a:pt x="3156" y="6096"/>
                  </a:cubicBezTo>
                  <a:cubicBezTo>
                    <a:pt x="3239" y="6096"/>
                    <a:pt x="3335" y="6013"/>
                    <a:pt x="3335" y="5906"/>
                  </a:cubicBezTo>
                  <a:lnTo>
                    <a:pt x="3335" y="4917"/>
                  </a:lnTo>
                  <a:cubicBezTo>
                    <a:pt x="3335" y="4763"/>
                    <a:pt x="3394" y="4620"/>
                    <a:pt x="3501" y="4513"/>
                  </a:cubicBezTo>
                  <a:lnTo>
                    <a:pt x="6656" y="1357"/>
                  </a:lnTo>
                  <a:cubicBezTo>
                    <a:pt x="6787" y="1226"/>
                    <a:pt x="6847" y="1024"/>
                    <a:pt x="6799" y="834"/>
                  </a:cubicBezTo>
                  <a:lnTo>
                    <a:pt x="6704" y="405"/>
                  </a:lnTo>
                  <a:lnTo>
                    <a:pt x="6823" y="298"/>
                  </a:lnTo>
                  <a:cubicBezTo>
                    <a:pt x="6895" y="238"/>
                    <a:pt x="6895" y="119"/>
                    <a:pt x="6823" y="60"/>
                  </a:cubicBezTo>
                  <a:cubicBezTo>
                    <a:pt x="6793" y="24"/>
                    <a:pt x="6749" y="6"/>
                    <a:pt x="6704" y="6"/>
                  </a:cubicBezTo>
                  <a:cubicBezTo>
                    <a:pt x="6659" y="6"/>
                    <a:pt x="6615" y="24"/>
                    <a:pt x="6585" y="60"/>
                  </a:cubicBezTo>
                  <a:lnTo>
                    <a:pt x="3156" y="3274"/>
                  </a:lnTo>
                  <a:cubicBezTo>
                    <a:pt x="3132" y="3310"/>
                    <a:pt x="3073" y="3334"/>
                    <a:pt x="3025" y="3334"/>
                  </a:cubicBezTo>
                  <a:lnTo>
                    <a:pt x="2977" y="3334"/>
                  </a:lnTo>
                  <a:cubicBezTo>
                    <a:pt x="2870" y="3334"/>
                    <a:pt x="2787" y="3250"/>
                    <a:pt x="2787" y="3143"/>
                  </a:cubicBezTo>
                  <a:lnTo>
                    <a:pt x="2787" y="3084"/>
                  </a:lnTo>
                  <a:cubicBezTo>
                    <a:pt x="2846" y="3036"/>
                    <a:pt x="2906" y="3000"/>
                    <a:pt x="2942" y="2953"/>
                  </a:cubicBezTo>
                  <a:cubicBezTo>
                    <a:pt x="3204" y="2715"/>
                    <a:pt x="3335" y="2381"/>
                    <a:pt x="3335" y="2024"/>
                  </a:cubicBezTo>
                  <a:lnTo>
                    <a:pt x="3335" y="1703"/>
                  </a:lnTo>
                  <a:lnTo>
                    <a:pt x="3406" y="1572"/>
                  </a:lnTo>
                  <a:cubicBezTo>
                    <a:pt x="3477" y="1417"/>
                    <a:pt x="3525" y="1238"/>
                    <a:pt x="3525" y="1072"/>
                  </a:cubicBezTo>
                  <a:lnTo>
                    <a:pt x="3525" y="179"/>
                  </a:lnTo>
                  <a:cubicBezTo>
                    <a:pt x="3525" y="95"/>
                    <a:pt x="3454" y="0"/>
                    <a:pt x="33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863;p60">
              <a:extLst>
                <a:ext uri="{FF2B5EF4-FFF2-40B4-BE49-F238E27FC236}">
                  <a16:creationId xmlns:a16="http://schemas.microsoft.com/office/drawing/2014/main" id="{27E24FAF-6F07-4DCB-B63E-5D24ACC3A603}"/>
                </a:ext>
              </a:extLst>
            </p:cNvPr>
            <p:cNvSpPr/>
            <p:nvPr/>
          </p:nvSpPr>
          <p:spPr>
            <a:xfrm>
              <a:off x="1008115" y="2908813"/>
              <a:ext cx="223620" cy="188355"/>
            </a:xfrm>
            <a:custGeom>
              <a:avLst/>
              <a:gdLst/>
              <a:ahLst/>
              <a:cxnLst/>
              <a:rect l="l" t="t" r="r" b="b"/>
              <a:pathLst>
                <a:path w="7026" h="5918" extrusionOk="0">
                  <a:moveTo>
                    <a:pt x="560" y="0"/>
                  </a:moveTo>
                  <a:cubicBezTo>
                    <a:pt x="263" y="0"/>
                    <a:pt x="1" y="238"/>
                    <a:pt x="1" y="548"/>
                  </a:cubicBezTo>
                  <a:lnTo>
                    <a:pt x="1" y="5251"/>
                  </a:lnTo>
                  <a:cubicBezTo>
                    <a:pt x="1" y="5334"/>
                    <a:pt x="84" y="5429"/>
                    <a:pt x="179" y="5429"/>
                  </a:cubicBezTo>
                  <a:cubicBezTo>
                    <a:pt x="287" y="5429"/>
                    <a:pt x="358" y="5358"/>
                    <a:pt x="358" y="5251"/>
                  </a:cubicBezTo>
                  <a:lnTo>
                    <a:pt x="358" y="548"/>
                  </a:lnTo>
                  <a:cubicBezTo>
                    <a:pt x="358" y="441"/>
                    <a:pt x="453" y="357"/>
                    <a:pt x="560" y="357"/>
                  </a:cubicBezTo>
                  <a:lnTo>
                    <a:pt x="6478" y="357"/>
                  </a:lnTo>
                  <a:cubicBezTo>
                    <a:pt x="6585" y="357"/>
                    <a:pt x="6668" y="441"/>
                    <a:pt x="6668" y="548"/>
                  </a:cubicBezTo>
                  <a:lnTo>
                    <a:pt x="6668" y="5370"/>
                  </a:lnTo>
                  <a:cubicBezTo>
                    <a:pt x="6668" y="5477"/>
                    <a:pt x="6585" y="5560"/>
                    <a:pt x="6478" y="5560"/>
                  </a:cubicBezTo>
                  <a:lnTo>
                    <a:pt x="2525" y="5560"/>
                  </a:lnTo>
                  <a:cubicBezTo>
                    <a:pt x="2430" y="5560"/>
                    <a:pt x="2346" y="5632"/>
                    <a:pt x="2346" y="5739"/>
                  </a:cubicBezTo>
                  <a:cubicBezTo>
                    <a:pt x="2346" y="5846"/>
                    <a:pt x="2418" y="5917"/>
                    <a:pt x="2525" y="5917"/>
                  </a:cubicBezTo>
                  <a:lnTo>
                    <a:pt x="6478" y="5917"/>
                  </a:lnTo>
                  <a:cubicBezTo>
                    <a:pt x="6775" y="5917"/>
                    <a:pt x="7025" y="5679"/>
                    <a:pt x="7025" y="5370"/>
                  </a:cubicBezTo>
                  <a:lnTo>
                    <a:pt x="7025" y="548"/>
                  </a:lnTo>
                  <a:cubicBezTo>
                    <a:pt x="7025" y="226"/>
                    <a:pt x="6787" y="0"/>
                    <a:pt x="64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864;p60">
              <a:extLst>
                <a:ext uri="{FF2B5EF4-FFF2-40B4-BE49-F238E27FC236}">
                  <a16:creationId xmlns:a16="http://schemas.microsoft.com/office/drawing/2014/main" id="{E793B2F4-9769-409C-9ED4-C45820828704}"/>
                </a:ext>
              </a:extLst>
            </p:cNvPr>
            <p:cNvSpPr/>
            <p:nvPr/>
          </p:nvSpPr>
          <p:spPr>
            <a:xfrm>
              <a:off x="1037301" y="2944046"/>
              <a:ext cx="165248" cy="105763"/>
            </a:xfrm>
            <a:custGeom>
              <a:avLst/>
              <a:gdLst/>
              <a:ahLst/>
              <a:cxnLst/>
              <a:rect l="l" t="t" r="r" b="b"/>
              <a:pathLst>
                <a:path w="5192" h="3323" extrusionOk="0">
                  <a:moveTo>
                    <a:pt x="4084" y="0"/>
                  </a:moveTo>
                  <a:cubicBezTo>
                    <a:pt x="4001" y="0"/>
                    <a:pt x="3906" y="84"/>
                    <a:pt x="3906" y="179"/>
                  </a:cubicBezTo>
                  <a:cubicBezTo>
                    <a:pt x="3906" y="286"/>
                    <a:pt x="3989" y="358"/>
                    <a:pt x="4084" y="358"/>
                  </a:cubicBezTo>
                  <a:lnTo>
                    <a:pt x="4596" y="358"/>
                  </a:lnTo>
                  <a:lnTo>
                    <a:pt x="2691" y="2263"/>
                  </a:lnTo>
                  <a:lnTo>
                    <a:pt x="1882" y="1465"/>
                  </a:lnTo>
                  <a:cubicBezTo>
                    <a:pt x="1846" y="1429"/>
                    <a:pt x="1801" y="1411"/>
                    <a:pt x="1758" y="1411"/>
                  </a:cubicBezTo>
                  <a:cubicBezTo>
                    <a:pt x="1715" y="1411"/>
                    <a:pt x="1673" y="1429"/>
                    <a:pt x="1644" y="1465"/>
                  </a:cubicBezTo>
                  <a:lnTo>
                    <a:pt x="72" y="3036"/>
                  </a:lnTo>
                  <a:cubicBezTo>
                    <a:pt x="1" y="3120"/>
                    <a:pt x="1" y="3215"/>
                    <a:pt x="72" y="3275"/>
                  </a:cubicBezTo>
                  <a:cubicBezTo>
                    <a:pt x="96" y="3310"/>
                    <a:pt x="143" y="3322"/>
                    <a:pt x="191" y="3322"/>
                  </a:cubicBezTo>
                  <a:cubicBezTo>
                    <a:pt x="239" y="3322"/>
                    <a:pt x="274" y="3310"/>
                    <a:pt x="310" y="3275"/>
                  </a:cubicBezTo>
                  <a:lnTo>
                    <a:pt x="1763" y="1822"/>
                  </a:lnTo>
                  <a:lnTo>
                    <a:pt x="2572" y="2620"/>
                  </a:lnTo>
                  <a:cubicBezTo>
                    <a:pt x="2608" y="2661"/>
                    <a:pt x="2653" y="2682"/>
                    <a:pt x="2696" y="2682"/>
                  </a:cubicBezTo>
                  <a:cubicBezTo>
                    <a:pt x="2739" y="2682"/>
                    <a:pt x="2781" y="2661"/>
                    <a:pt x="2810" y="2620"/>
                  </a:cubicBezTo>
                  <a:lnTo>
                    <a:pt x="4835" y="596"/>
                  </a:lnTo>
                  <a:lnTo>
                    <a:pt x="4835" y="1108"/>
                  </a:lnTo>
                  <a:cubicBezTo>
                    <a:pt x="4835" y="1191"/>
                    <a:pt x="4906" y="1286"/>
                    <a:pt x="5013" y="1286"/>
                  </a:cubicBezTo>
                  <a:cubicBezTo>
                    <a:pt x="5120" y="1286"/>
                    <a:pt x="5192" y="1215"/>
                    <a:pt x="5192" y="1108"/>
                  </a:cubicBezTo>
                  <a:lnTo>
                    <a:pt x="5192" y="179"/>
                  </a:lnTo>
                  <a:cubicBezTo>
                    <a:pt x="5192" y="84"/>
                    <a:pt x="5120" y="0"/>
                    <a:pt x="50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10432;p59">
            <a:extLst>
              <a:ext uri="{FF2B5EF4-FFF2-40B4-BE49-F238E27FC236}">
                <a16:creationId xmlns:a16="http://schemas.microsoft.com/office/drawing/2014/main" id="{7658BDA8-2121-4BEE-8696-B1586ED4F11C}"/>
              </a:ext>
            </a:extLst>
          </p:cNvPr>
          <p:cNvSpPr/>
          <p:nvPr/>
        </p:nvSpPr>
        <p:spPr>
          <a:xfrm>
            <a:off x="6662932" y="437662"/>
            <a:ext cx="409199" cy="453850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0347;p59">
            <a:extLst>
              <a:ext uri="{FF2B5EF4-FFF2-40B4-BE49-F238E27FC236}">
                <a16:creationId xmlns:a16="http://schemas.microsoft.com/office/drawing/2014/main" id="{1B0A5AD6-BB9E-417A-A5B1-31A758CCC3F9}"/>
              </a:ext>
            </a:extLst>
          </p:cNvPr>
          <p:cNvSpPr/>
          <p:nvPr/>
        </p:nvSpPr>
        <p:spPr>
          <a:xfrm>
            <a:off x="6617447" y="3179731"/>
            <a:ext cx="667036" cy="653593"/>
          </a:xfrm>
          <a:custGeom>
            <a:avLst/>
            <a:gdLst/>
            <a:ahLst/>
            <a:cxnLst/>
            <a:rect l="l" t="t" r="r" b="b"/>
            <a:pathLst>
              <a:path w="11913" h="11491" extrusionOk="0">
                <a:moveTo>
                  <a:pt x="1031" y="2185"/>
                </a:moveTo>
                <a:cubicBezTo>
                  <a:pt x="1151" y="2185"/>
                  <a:pt x="1275" y="2224"/>
                  <a:pt x="1387" y="2311"/>
                </a:cubicBezTo>
                <a:cubicBezTo>
                  <a:pt x="1625" y="2489"/>
                  <a:pt x="1673" y="2834"/>
                  <a:pt x="1506" y="3084"/>
                </a:cubicBezTo>
                <a:cubicBezTo>
                  <a:pt x="1389" y="3256"/>
                  <a:pt x="1207" y="3337"/>
                  <a:pt x="1026" y="3337"/>
                </a:cubicBezTo>
                <a:cubicBezTo>
                  <a:pt x="767" y="3337"/>
                  <a:pt x="510" y="3171"/>
                  <a:pt x="447" y="2870"/>
                </a:cubicBezTo>
                <a:cubicBezTo>
                  <a:pt x="376" y="2492"/>
                  <a:pt x="689" y="2185"/>
                  <a:pt x="1031" y="2185"/>
                </a:cubicBezTo>
                <a:close/>
                <a:moveTo>
                  <a:pt x="4269" y="3025"/>
                </a:moveTo>
                <a:cubicBezTo>
                  <a:pt x="4364" y="3073"/>
                  <a:pt x="5435" y="3680"/>
                  <a:pt x="5519" y="3739"/>
                </a:cubicBezTo>
                <a:lnTo>
                  <a:pt x="4269" y="4454"/>
                </a:lnTo>
                <a:lnTo>
                  <a:pt x="4269" y="3025"/>
                </a:lnTo>
                <a:close/>
                <a:moveTo>
                  <a:pt x="7448" y="3025"/>
                </a:moveTo>
                <a:lnTo>
                  <a:pt x="7448" y="4454"/>
                </a:lnTo>
                <a:lnTo>
                  <a:pt x="6197" y="3739"/>
                </a:lnTo>
                <a:lnTo>
                  <a:pt x="7448" y="3025"/>
                </a:lnTo>
                <a:close/>
                <a:moveTo>
                  <a:pt x="2550" y="2268"/>
                </a:moveTo>
                <a:cubicBezTo>
                  <a:pt x="2817" y="2268"/>
                  <a:pt x="3085" y="2336"/>
                  <a:pt x="3328" y="2477"/>
                </a:cubicBezTo>
                <a:cubicBezTo>
                  <a:pt x="3697" y="2692"/>
                  <a:pt x="3566" y="2608"/>
                  <a:pt x="3935" y="2811"/>
                </a:cubicBezTo>
                <a:lnTo>
                  <a:pt x="3935" y="4644"/>
                </a:lnTo>
                <a:lnTo>
                  <a:pt x="2328" y="5573"/>
                </a:lnTo>
                <a:lnTo>
                  <a:pt x="1744" y="5240"/>
                </a:lnTo>
                <a:cubicBezTo>
                  <a:pt x="1375" y="5037"/>
                  <a:pt x="1125" y="4692"/>
                  <a:pt x="1006" y="4275"/>
                </a:cubicBezTo>
                <a:cubicBezTo>
                  <a:pt x="947" y="4085"/>
                  <a:pt x="923" y="3870"/>
                  <a:pt x="959" y="3680"/>
                </a:cubicBezTo>
                <a:lnTo>
                  <a:pt x="959" y="3680"/>
                </a:lnTo>
                <a:cubicBezTo>
                  <a:pt x="981" y="3681"/>
                  <a:pt x="1003" y="3682"/>
                  <a:pt x="1025" y="3682"/>
                </a:cubicBezTo>
                <a:cubicBezTo>
                  <a:pt x="1659" y="3682"/>
                  <a:pt x="2129" y="3028"/>
                  <a:pt x="1875" y="2418"/>
                </a:cubicBezTo>
                <a:cubicBezTo>
                  <a:pt x="2090" y="2319"/>
                  <a:pt x="2320" y="2268"/>
                  <a:pt x="2550" y="2268"/>
                </a:cubicBezTo>
                <a:close/>
                <a:moveTo>
                  <a:pt x="9186" y="2275"/>
                </a:moveTo>
                <a:cubicBezTo>
                  <a:pt x="10067" y="2275"/>
                  <a:pt x="10781" y="2977"/>
                  <a:pt x="10781" y="3858"/>
                </a:cubicBezTo>
                <a:cubicBezTo>
                  <a:pt x="10781" y="4418"/>
                  <a:pt x="10460" y="4954"/>
                  <a:pt x="9972" y="5240"/>
                </a:cubicBezTo>
                <a:lnTo>
                  <a:pt x="9400" y="5573"/>
                </a:lnTo>
                <a:cubicBezTo>
                  <a:pt x="9186" y="5454"/>
                  <a:pt x="7983" y="4751"/>
                  <a:pt x="7793" y="4644"/>
                </a:cubicBezTo>
                <a:lnTo>
                  <a:pt x="7793" y="2834"/>
                </a:lnTo>
                <a:cubicBezTo>
                  <a:pt x="8245" y="2596"/>
                  <a:pt x="8567" y="2275"/>
                  <a:pt x="9186" y="2275"/>
                </a:cubicBezTo>
                <a:close/>
                <a:moveTo>
                  <a:pt x="3935" y="5013"/>
                </a:moveTo>
                <a:lnTo>
                  <a:pt x="3935" y="6478"/>
                </a:lnTo>
                <a:lnTo>
                  <a:pt x="2673" y="5751"/>
                </a:lnTo>
                <a:lnTo>
                  <a:pt x="3935" y="5013"/>
                </a:lnTo>
                <a:close/>
                <a:moveTo>
                  <a:pt x="7793" y="5037"/>
                </a:moveTo>
                <a:cubicBezTo>
                  <a:pt x="7948" y="5120"/>
                  <a:pt x="8900" y="5668"/>
                  <a:pt x="9055" y="5763"/>
                </a:cubicBezTo>
                <a:lnTo>
                  <a:pt x="7793" y="6490"/>
                </a:lnTo>
                <a:lnTo>
                  <a:pt x="7793" y="5037"/>
                </a:lnTo>
                <a:close/>
                <a:moveTo>
                  <a:pt x="5852" y="3918"/>
                </a:moveTo>
                <a:lnTo>
                  <a:pt x="7448" y="4823"/>
                </a:lnTo>
                <a:lnTo>
                  <a:pt x="7448" y="6668"/>
                </a:lnTo>
                <a:lnTo>
                  <a:pt x="5852" y="7573"/>
                </a:lnTo>
                <a:lnTo>
                  <a:pt x="4257" y="6668"/>
                </a:lnTo>
                <a:lnTo>
                  <a:pt x="4257" y="4823"/>
                </a:lnTo>
                <a:lnTo>
                  <a:pt x="5852" y="3918"/>
                </a:lnTo>
                <a:close/>
                <a:moveTo>
                  <a:pt x="7448" y="7061"/>
                </a:moveTo>
                <a:lnTo>
                  <a:pt x="7448" y="8490"/>
                </a:lnTo>
                <a:cubicBezTo>
                  <a:pt x="7352" y="8442"/>
                  <a:pt x="6281" y="7835"/>
                  <a:pt x="6197" y="7776"/>
                </a:cubicBezTo>
                <a:lnTo>
                  <a:pt x="7448" y="7061"/>
                </a:lnTo>
                <a:close/>
                <a:moveTo>
                  <a:pt x="4269" y="7073"/>
                </a:moveTo>
                <a:lnTo>
                  <a:pt x="5519" y="7787"/>
                </a:lnTo>
                <a:lnTo>
                  <a:pt x="4269" y="8502"/>
                </a:lnTo>
                <a:lnTo>
                  <a:pt x="4269" y="7073"/>
                </a:lnTo>
                <a:close/>
                <a:moveTo>
                  <a:pt x="9376" y="5954"/>
                </a:moveTo>
                <a:lnTo>
                  <a:pt x="9960" y="6287"/>
                </a:lnTo>
                <a:cubicBezTo>
                  <a:pt x="10329" y="6490"/>
                  <a:pt x="10579" y="6835"/>
                  <a:pt x="10710" y="7252"/>
                </a:cubicBezTo>
                <a:cubicBezTo>
                  <a:pt x="10746" y="7430"/>
                  <a:pt x="10757" y="7609"/>
                  <a:pt x="10757" y="7787"/>
                </a:cubicBezTo>
                <a:cubicBezTo>
                  <a:pt x="10736" y="7786"/>
                  <a:pt x="10714" y="7785"/>
                  <a:pt x="10693" y="7785"/>
                </a:cubicBezTo>
                <a:cubicBezTo>
                  <a:pt x="10049" y="7785"/>
                  <a:pt x="9612" y="8474"/>
                  <a:pt x="9888" y="9085"/>
                </a:cubicBezTo>
                <a:cubicBezTo>
                  <a:pt x="9662" y="9190"/>
                  <a:pt x="9412" y="9249"/>
                  <a:pt x="9161" y="9249"/>
                </a:cubicBezTo>
                <a:cubicBezTo>
                  <a:pt x="8898" y="9249"/>
                  <a:pt x="8632" y="9184"/>
                  <a:pt x="8388" y="9038"/>
                </a:cubicBezTo>
                <a:cubicBezTo>
                  <a:pt x="8007" y="8811"/>
                  <a:pt x="8138" y="8907"/>
                  <a:pt x="7769" y="8692"/>
                </a:cubicBezTo>
                <a:lnTo>
                  <a:pt x="7769" y="6883"/>
                </a:lnTo>
                <a:lnTo>
                  <a:pt x="9376" y="5954"/>
                </a:lnTo>
                <a:close/>
                <a:moveTo>
                  <a:pt x="10731" y="8111"/>
                </a:moveTo>
                <a:cubicBezTo>
                  <a:pt x="10841" y="8111"/>
                  <a:pt x="10950" y="8142"/>
                  <a:pt x="11043" y="8204"/>
                </a:cubicBezTo>
                <a:cubicBezTo>
                  <a:pt x="11484" y="8502"/>
                  <a:pt x="11329" y="9157"/>
                  <a:pt x="10841" y="9264"/>
                </a:cubicBezTo>
                <a:cubicBezTo>
                  <a:pt x="10802" y="9271"/>
                  <a:pt x="10764" y="9275"/>
                  <a:pt x="10726" y="9275"/>
                </a:cubicBezTo>
                <a:cubicBezTo>
                  <a:pt x="10276" y="9275"/>
                  <a:pt x="9982" y="8767"/>
                  <a:pt x="10246" y="8371"/>
                </a:cubicBezTo>
                <a:cubicBezTo>
                  <a:pt x="10358" y="8199"/>
                  <a:pt x="10545" y="8111"/>
                  <a:pt x="10731" y="8111"/>
                </a:cubicBezTo>
                <a:close/>
                <a:moveTo>
                  <a:pt x="5852" y="7978"/>
                </a:moveTo>
                <a:cubicBezTo>
                  <a:pt x="6043" y="8097"/>
                  <a:pt x="7233" y="8764"/>
                  <a:pt x="7448" y="8883"/>
                </a:cubicBezTo>
                <a:lnTo>
                  <a:pt x="7448" y="9585"/>
                </a:lnTo>
                <a:cubicBezTo>
                  <a:pt x="7448" y="10466"/>
                  <a:pt x="6733" y="11181"/>
                  <a:pt x="5852" y="11181"/>
                </a:cubicBezTo>
                <a:cubicBezTo>
                  <a:pt x="4971" y="11181"/>
                  <a:pt x="4257" y="10466"/>
                  <a:pt x="4257" y="9585"/>
                </a:cubicBezTo>
                <a:lnTo>
                  <a:pt x="4257" y="8883"/>
                </a:lnTo>
                <a:lnTo>
                  <a:pt x="5852" y="7978"/>
                </a:lnTo>
                <a:close/>
                <a:moveTo>
                  <a:pt x="5852" y="1"/>
                </a:moveTo>
                <a:cubicBezTo>
                  <a:pt x="4792" y="1"/>
                  <a:pt x="3935" y="870"/>
                  <a:pt x="3935" y="1918"/>
                </a:cubicBezTo>
                <a:lnTo>
                  <a:pt x="3935" y="2430"/>
                </a:lnTo>
                <a:cubicBezTo>
                  <a:pt x="3649" y="2263"/>
                  <a:pt x="3757" y="2322"/>
                  <a:pt x="3483" y="2180"/>
                </a:cubicBezTo>
                <a:cubicBezTo>
                  <a:pt x="3183" y="2005"/>
                  <a:pt x="2854" y="1922"/>
                  <a:pt x="2529" y="1922"/>
                </a:cubicBezTo>
                <a:cubicBezTo>
                  <a:pt x="2235" y="1922"/>
                  <a:pt x="1945" y="1990"/>
                  <a:pt x="1685" y="2120"/>
                </a:cubicBezTo>
                <a:cubicBezTo>
                  <a:pt x="1491" y="1915"/>
                  <a:pt x="1256" y="1827"/>
                  <a:pt x="1027" y="1827"/>
                </a:cubicBezTo>
                <a:cubicBezTo>
                  <a:pt x="497" y="1827"/>
                  <a:pt x="0" y="2303"/>
                  <a:pt x="125" y="2918"/>
                </a:cubicBezTo>
                <a:cubicBezTo>
                  <a:pt x="185" y="3215"/>
                  <a:pt x="375" y="3454"/>
                  <a:pt x="625" y="3573"/>
                </a:cubicBezTo>
                <a:cubicBezTo>
                  <a:pt x="530" y="4335"/>
                  <a:pt x="887" y="5109"/>
                  <a:pt x="1578" y="5501"/>
                </a:cubicBezTo>
                <a:cubicBezTo>
                  <a:pt x="1816" y="5644"/>
                  <a:pt x="1744" y="5597"/>
                  <a:pt x="1983" y="5728"/>
                </a:cubicBezTo>
                <a:lnTo>
                  <a:pt x="1578" y="5954"/>
                </a:lnTo>
                <a:cubicBezTo>
                  <a:pt x="982" y="6299"/>
                  <a:pt x="613" y="6942"/>
                  <a:pt x="613" y="7633"/>
                </a:cubicBezTo>
                <a:cubicBezTo>
                  <a:pt x="613" y="8633"/>
                  <a:pt x="1375" y="9466"/>
                  <a:pt x="2375" y="9538"/>
                </a:cubicBezTo>
                <a:lnTo>
                  <a:pt x="2387" y="9538"/>
                </a:lnTo>
                <a:cubicBezTo>
                  <a:pt x="2471" y="9538"/>
                  <a:pt x="2554" y="9478"/>
                  <a:pt x="2554" y="9395"/>
                </a:cubicBezTo>
                <a:cubicBezTo>
                  <a:pt x="2566" y="9300"/>
                  <a:pt x="2495" y="9216"/>
                  <a:pt x="2399" y="9216"/>
                </a:cubicBezTo>
                <a:cubicBezTo>
                  <a:pt x="1578" y="9145"/>
                  <a:pt x="959" y="8454"/>
                  <a:pt x="959" y="7633"/>
                </a:cubicBezTo>
                <a:cubicBezTo>
                  <a:pt x="959" y="7073"/>
                  <a:pt x="1268" y="6537"/>
                  <a:pt x="1756" y="6252"/>
                </a:cubicBezTo>
                <a:lnTo>
                  <a:pt x="2340" y="5918"/>
                </a:lnTo>
                <a:lnTo>
                  <a:pt x="3947" y="6847"/>
                </a:lnTo>
                <a:lnTo>
                  <a:pt x="3947" y="8657"/>
                </a:lnTo>
                <a:cubicBezTo>
                  <a:pt x="3411" y="8954"/>
                  <a:pt x="3280" y="9061"/>
                  <a:pt x="3030" y="9157"/>
                </a:cubicBezTo>
                <a:cubicBezTo>
                  <a:pt x="2935" y="9180"/>
                  <a:pt x="2887" y="9276"/>
                  <a:pt x="2911" y="9359"/>
                </a:cubicBezTo>
                <a:cubicBezTo>
                  <a:pt x="2932" y="9443"/>
                  <a:pt x="3008" y="9480"/>
                  <a:pt x="3082" y="9480"/>
                </a:cubicBezTo>
                <a:cubicBezTo>
                  <a:pt x="3093" y="9480"/>
                  <a:pt x="3103" y="9480"/>
                  <a:pt x="3114" y="9478"/>
                </a:cubicBezTo>
                <a:cubicBezTo>
                  <a:pt x="3423" y="9395"/>
                  <a:pt x="3578" y="9252"/>
                  <a:pt x="3947" y="9061"/>
                </a:cubicBezTo>
                <a:lnTo>
                  <a:pt x="3947" y="9573"/>
                </a:lnTo>
                <a:cubicBezTo>
                  <a:pt x="3947" y="10621"/>
                  <a:pt x="4816" y="11490"/>
                  <a:pt x="5864" y="11490"/>
                </a:cubicBezTo>
                <a:cubicBezTo>
                  <a:pt x="6924" y="11490"/>
                  <a:pt x="7793" y="10621"/>
                  <a:pt x="7793" y="9573"/>
                </a:cubicBezTo>
                <a:lnTo>
                  <a:pt x="7793" y="9085"/>
                </a:lnTo>
                <a:cubicBezTo>
                  <a:pt x="8269" y="9347"/>
                  <a:pt x="8591" y="9585"/>
                  <a:pt x="9186" y="9585"/>
                </a:cubicBezTo>
                <a:cubicBezTo>
                  <a:pt x="9495" y="9585"/>
                  <a:pt x="9829" y="9514"/>
                  <a:pt x="10115" y="9359"/>
                </a:cubicBezTo>
                <a:cubicBezTo>
                  <a:pt x="10277" y="9521"/>
                  <a:pt x="10500" y="9615"/>
                  <a:pt x="10736" y="9615"/>
                </a:cubicBezTo>
                <a:cubicBezTo>
                  <a:pt x="10794" y="9615"/>
                  <a:pt x="10853" y="9609"/>
                  <a:pt x="10912" y="9597"/>
                </a:cubicBezTo>
                <a:cubicBezTo>
                  <a:pt x="11781" y="9419"/>
                  <a:pt x="11912" y="8216"/>
                  <a:pt x="11091" y="7847"/>
                </a:cubicBezTo>
                <a:cubicBezTo>
                  <a:pt x="11162" y="7121"/>
                  <a:pt x="10805" y="6371"/>
                  <a:pt x="10138" y="5990"/>
                </a:cubicBezTo>
                <a:cubicBezTo>
                  <a:pt x="9900" y="5847"/>
                  <a:pt x="9972" y="5894"/>
                  <a:pt x="9734" y="5763"/>
                </a:cubicBezTo>
                <a:lnTo>
                  <a:pt x="10138" y="5537"/>
                </a:lnTo>
                <a:cubicBezTo>
                  <a:pt x="11067" y="5013"/>
                  <a:pt x="11377" y="3823"/>
                  <a:pt x="10853" y="2906"/>
                </a:cubicBezTo>
                <a:cubicBezTo>
                  <a:pt x="10507" y="2311"/>
                  <a:pt x="9876" y="1941"/>
                  <a:pt x="9174" y="1941"/>
                </a:cubicBezTo>
                <a:cubicBezTo>
                  <a:pt x="8471" y="1941"/>
                  <a:pt x="8067" y="2311"/>
                  <a:pt x="7769" y="2442"/>
                </a:cubicBezTo>
                <a:cubicBezTo>
                  <a:pt x="7757" y="2025"/>
                  <a:pt x="7805" y="1834"/>
                  <a:pt x="7733" y="1525"/>
                </a:cubicBezTo>
                <a:cubicBezTo>
                  <a:pt x="7711" y="1438"/>
                  <a:pt x="7640" y="1380"/>
                  <a:pt x="7546" y="1380"/>
                </a:cubicBezTo>
                <a:cubicBezTo>
                  <a:pt x="7537" y="1380"/>
                  <a:pt x="7528" y="1381"/>
                  <a:pt x="7519" y="1382"/>
                </a:cubicBezTo>
                <a:cubicBezTo>
                  <a:pt x="7436" y="1406"/>
                  <a:pt x="7376" y="1489"/>
                  <a:pt x="7388" y="1596"/>
                </a:cubicBezTo>
                <a:cubicBezTo>
                  <a:pt x="7448" y="1858"/>
                  <a:pt x="7412" y="2013"/>
                  <a:pt x="7436" y="2632"/>
                </a:cubicBezTo>
                <a:lnTo>
                  <a:pt x="5840" y="3549"/>
                </a:lnTo>
                <a:lnTo>
                  <a:pt x="4245" y="2632"/>
                </a:lnTo>
                <a:lnTo>
                  <a:pt x="4245" y="1941"/>
                </a:lnTo>
                <a:cubicBezTo>
                  <a:pt x="4245" y="1060"/>
                  <a:pt x="4959" y="346"/>
                  <a:pt x="5840" y="346"/>
                </a:cubicBezTo>
                <a:cubicBezTo>
                  <a:pt x="6364" y="346"/>
                  <a:pt x="6840" y="596"/>
                  <a:pt x="7150" y="1025"/>
                </a:cubicBezTo>
                <a:cubicBezTo>
                  <a:pt x="7186" y="1076"/>
                  <a:pt x="7241" y="1100"/>
                  <a:pt x="7294" y="1100"/>
                </a:cubicBezTo>
                <a:cubicBezTo>
                  <a:pt x="7328" y="1100"/>
                  <a:pt x="7360" y="1091"/>
                  <a:pt x="7388" y="1072"/>
                </a:cubicBezTo>
                <a:cubicBezTo>
                  <a:pt x="7459" y="1013"/>
                  <a:pt x="7471" y="906"/>
                  <a:pt x="7436" y="834"/>
                </a:cubicBezTo>
                <a:cubicBezTo>
                  <a:pt x="7078" y="310"/>
                  <a:pt x="6483" y="1"/>
                  <a:pt x="5852" y="1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0432;p59">
            <a:extLst>
              <a:ext uri="{FF2B5EF4-FFF2-40B4-BE49-F238E27FC236}">
                <a16:creationId xmlns:a16="http://schemas.microsoft.com/office/drawing/2014/main" id="{5F7EEE64-CE30-446C-AA60-5AF1F4D48038}"/>
              </a:ext>
            </a:extLst>
          </p:cNvPr>
          <p:cNvSpPr/>
          <p:nvPr/>
        </p:nvSpPr>
        <p:spPr>
          <a:xfrm>
            <a:off x="6562292" y="1012758"/>
            <a:ext cx="667991" cy="511360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0432;p59">
            <a:extLst>
              <a:ext uri="{FF2B5EF4-FFF2-40B4-BE49-F238E27FC236}">
                <a16:creationId xmlns:a16="http://schemas.microsoft.com/office/drawing/2014/main" id="{8B3E7A45-1934-4B5A-90A5-AA9335A3DD20}"/>
              </a:ext>
            </a:extLst>
          </p:cNvPr>
          <p:cNvSpPr/>
          <p:nvPr/>
        </p:nvSpPr>
        <p:spPr>
          <a:xfrm>
            <a:off x="6519159" y="1616608"/>
            <a:ext cx="811764" cy="698265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1056;p60">
            <a:extLst>
              <a:ext uri="{FF2B5EF4-FFF2-40B4-BE49-F238E27FC236}">
                <a16:creationId xmlns:a16="http://schemas.microsoft.com/office/drawing/2014/main" id="{86CA4488-0366-4040-A808-6376002E4DD0}"/>
              </a:ext>
            </a:extLst>
          </p:cNvPr>
          <p:cNvSpPr/>
          <p:nvPr/>
        </p:nvSpPr>
        <p:spPr>
          <a:xfrm>
            <a:off x="1415515" y="4156226"/>
            <a:ext cx="529548" cy="515584"/>
          </a:xfrm>
          <a:custGeom>
            <a:avLst/>
            <a:gdLst/>
            <a:ahLst/>
            <a:cxnLst/>
            <a:rect l="l" t="t" r="r" b="b"/>
            <a:pathLst>
              <a:path w="11669" h="11682" extrusionOk="0">
                <a:moveTo>
                  <a:pt x="3608" y="1811"/>
                </a:moveTo>
                <a:cubicBezTo>
                  <a:pt x="3822" y="1811"/>
                  <a:pt x="3989" y="1977"/>
                  <a:pt x="3989" y="2192"/>
                </a:cubicBezTo>
                <a:lnTo>
                  <a:pt x="3989" y="2561"/>
                </a:lnTo>
                <a:cubicBezTo>
                  <a:pt x="3989" y="2870"/>
                  <a:pt x="3727" y="3120"/>
                  <a:pt x="3417" y="3120"/>
                </a:cubicBezTo>
                <a:cubicBezTo>
                  <a:pt x="3411" y="3120"/>
                  <a:pt x="3404" y="3121"/>
                  <a:pt x="3398" y="3121"/>
                </a:cubicBezTo>
                <a:cubicBezTo>
                  <a:pt x="3109" y="3121"/>
                  <a:pt x="2870" y="2863"/>
                  <a:pt x="2870" y="2561"/>
                </a:cubicBezTo>
                <a:lnTo>
                  <a:pt x="2870" y="2192"/>
                </a:lnTo>
                <a:cubicBezTo>
                  <a:pt x="2870" y="1977"/>
                  <a:pt x="3024" y="1811"/>
                  <a:pt x="3239" y="1811"/>
                </a:cubicBezTo>
                <a:close/>
                <a:moveTo>
                  <a:pt x="3596" y="3454"/>
                </a:moveTo>
                <a:lnTo>
                  <a:pt x="3596" y="3466"/>
                </a:lnTo>
                <a:cubicBezTo>
                  <a:pt x="3632" y="3561"/>
                  <a:pt x="3643" y="3644"/>
                  <a:pt x="3667" y="3704"/>
                </a:cubicBezTo>
                <a:lnTo>
                  <a:pt x="3429" y="3942"/>
                </a:lnTo>
                <a:lnTo>
                  <a:pt x="3405" y="3942"/>
                </a:lnTo>
                <a:lnTo>
                  <a:pt x="3167" y="3704"/>
                </a:lnTo>
                <a:cubicBezTo>
                  <a:pt x="3191" y="3644"/>
                  <a:pt x="3215" y="3585"/>
                  <a:pt x="3215" y="3525"/>
                </a:cubicBezTo>
                <a:lnTo>
                  <a:pt x="3215" y="3454"/>
                </a:lnTo>
                <a:close/>
                <a:moveTo>
                  <a:pt x="5632" y="5204"/>
                </a:moveTo>
                <a:lnTo>
                  <a:pt x="5632" y="7418"/>
                </a:lnTo>
                <a:lnTo>
                  <a:pt x="4525" y="8204"/>
                </a:lnTo>
                <a:lnTo>
                  <a:pt x="4525" y="5466"/>
                </a:lnTo>
                <a:cubicBezTo>
                  <a:pt x="4608" y="5525"/>
                  <a:pt x="4727" y="5573"/>
                  <a:pt x="4846" y="5585"/>
                </a:cubicBezTo>
                <a:lnTo>
                  <a:pt x="4977" y="5585"/>
                </a:lnTo>
                <a:cubicBezTo>
                  <a:pt x="5120" y="5561"/>
                  <a:pt x="5263" y="5525"/>
                  <a:pt x="5370" y="5418"/>
                </a:cubicBezTo>
                <a:lnTo>
                  <a:pt x="5632" y="5204"/>
                </a:lnTo>
                <a:close/>
                <a:moveTo>
                  <a:pt x="2893" y="3930"/>
                </a:moveTo>
                <a:lnTo>
                  <a:pt x="3167" y="4204"/>
                </a:lnTo>
                <a:cubicBezTo>
                  <a:pt x="3227" y="4263"/>
                  <a:pt x="3310" y="4299"/>
                  <a:pt x="3417" y="4299"/>
                </a:cubicBezTo>
                <a:cubicBezTo>
                  <a:pt x="3524" y="4299"/>
                  <a:pt x="3596" y="4275"/>
                  <a:pt x="3667" y="4204"/>
                </a:cubicBezTo>
                <a:lnTo>
                  <a:pt x="3905" y="3966"/>
                </a:lnTo>
                <a:cubicBezTo>
                  <a:pt x="3989" y="3989"/>
                  <a:pt x="4060" y="4025"/>
                  <a:pt x="4144" y="4025"/>
                </a:cubicBezTo>
                <a:cubicBezTo>
                  <a:pt x="4203" y="4025"/>
                  <a:pt x="4263" y="4049"/>
                  <a:pt x="4298" y="4097"/>
                </a:cubicBezTo>
                <a:lnTo>
                  <a:pt x="4798" y="4716"/>
                </a:lnTo>
                <a:cubicBezTo>
                  <a:pt x="4833" y="4764"/>
                  <a:pt x="4884" y="4789"/>
                  <a:pt x="4935" y="4789"/>
                </a:cubicBezTo>
                <a:cubicBezTo>
                  <a:pt x="4971" y="4789"/>
                  <a:pt x="5007" y="4776"/>
                  <a:pt x="5036" y="4751"/>
                </a:cubicBezTo>
                <a:lnTo>
                  <a:pt x="5656" y="4263"/>
                </a:lnTo>
                <a:cubicBezTo>
                  <a:pt x="5694" y="4231"/>
                  <a:pt x="5747" y="4209"/>
                  <a:pt x="5798" y="4209"/>
                </a:cubicBezTo>
                <a:cubicBezTo>
                  <a:pt x="5842" y="4209"/>
                  <a:pt x="5885" y="4225"/>
                  <a:pt x="5918" y="4263"/>
                </a:cubicBezTo>
                <a:cubicBezTo>
                  <a:pt x="5965" y="4299"/>
                  <a:pt x="5989" y="4347"/>
                  <a:pt x="5977" y="4406"/>
                </a:cubicBezTo>
                <a:cubicBezTo>
                  <a:pt x="5989" y="4454"/>
                  <a:pt x="5965" y="4513"/>
                  <a:pt x="5918" y="4537"/>
                </a:cubicBezTo>
                <a:lnTo>
                  <a:pt x="5144" y="5156"/>
                </a:lnTo>
                <a:cubicBezTo>
                  <a:pt x="5084" y="5192"/>
                  <a:pt x="5013" y="5228"/>
                  <a:pt x="4929" y="5240"/>
                </a:cubicBezTo>
                <a:lnTo>
                  <a:pt x="4858" y="5240"/>
                </a:lnTo>
                <a:cubicBezTo>
                  <a:pt x="4751" y="5228"/>
                  <a:pt x="4667" y="5180"/>
                  <a:pt x="4608" y="5109"/>
                </a:cubicBezTo>
                <a:lnTo>
                  <a:pt x="4453" y="4930"/>
                </a:lnTo>
                <a:cubicBezTo>
                  <a:pt x="4425" y="4884"/>
                  <a:pt x="4369" y="4866"/>
                  <a:pt x="4312" y="4866"/>
                </a:cubicBezTo>
                <a:cubicBezTo>
                  <a:pt x="4295" y="4866"/>
                  <a:pt x="4279" y="4868"/>
                  <a:pt x="4263" y="4870"/>
                </a:cubicBezTo>
                <a:cubicBezTo>
                  <a:pt x="4191" y="4894"/>
                  <a:pt x="4144" y="4954"/>
                  <a:pt x="4144" y="5037"/>
                </a:cubicBezTo>
                <a:lnTo>
                  <a:pt x="4144" y="8454"/>
                </a:lnTo>
                <a:lnTo>
                  <a:pt x="3763" y="8740"/>
                </a:lnTo>
                <a:lnTo>
                  <a:pt x="3763" y="7145"/>
                </a:lnTo>
                <a:cubicBezTo>
                  <a:pt x="3763" y="7061"/>
                  <a:pt x="3691" y="6978"/>
                  <a:pt x="3596" y="6978"/>
                </a:cubicBezTo>
                <a:cubicBezTo>
                  <a:pt x="3512" y="6978"/>
                  <a:pt x="3429" y="7061"/>
                  <a:pt x="3429" y="7145"/>
                </a:cubicBezTo>
                <a:lnTo>
                  <a:pt x="3429" y="8978"/>
                </a:lnTo>
                <a:lnTo>
                  <a:pt x="2870" y="9383"/>
                </a:lnTo>
                <a:lnTo>
                  <a:pt x="2870" y="7180"/>
                </a:lnTo>
                <a:cubicBezTo>
                  <a:pt x="2870" y="7014"/>
                  <a:pt x="2822" y="6835"/>
                  <a:pt x="2750" y="6680"/>
                </a:cubicBezTo>
                <a:lnTo>
                  <a:pt x="2572" y="6347"/>
                </a:lnTo>
                <a:cubicBezTo>
                  <a:pt x="2524" y="6240"/>
                  <a:pt x="2500" y="6121"/>
                  <a:pt x="2500" y="6013"/>
                </a:cubicBezTo>
                <a:lnTo>
                  <a:pt x="2500" y="4263"/>
                </a:lnTo>
                <a:cubicBezTo>
                  <a:pt x="2500" y="4180"/>
                  <a:pt x="2536" y="4120"/>
                  <a:pt x="2596" y="4085"/>
                </a:cubicBezTo>
                <a:lnTo>
                  <a:pt x="2893" y="3930"/>
                </a:lnTo>
                <a:close/>
                <a:moveTo>
                  <a:pt x="5810" y="1"/>
                </a:moveTo>
                <a:cubicBezTo>
                  <a:pt x="5727" y="1"/>
                  <a:pt x="5656" y="72"/>
                  <a:pt x="5656" y="167"/>
                </a:cubicBezTo>
                <a:lnTo>
                  <a:pt x="5656" y="3870"/>
                </a:lnTo>
                <a:cubicBezTo>
                  <a:pt x="5596" y="3882"/>
                  <a:pt x="5537" y="3930"/>
                  <a:pt x="5477" y="3977"/>
                </a:cubicBezTo>
                <a:lnTo>
                  <a:pt x="5001" y="4358"/>
                </a:lnTo>
                <a:lnTo>
                  <a:pt x="4596" y="3870"/>
                </a:lnTo>
                <a:cubicBezTo>
                  <a:pt x="4489" y="3739"/>
                  <a:pt x="4346" y="3668"/>
                  <a:pt x="4179" y="3668"/>
                </a:cubicBezTo>
                <a:cubicBezTo>
                  <a:pt x="4072" y="3668"/>
                  <a:pt x="3989" y="3573"/>
                  <a:pt x="3989" y="3466"/>
                </a:cubicBezTo>
                <a:lnTo>
                  <a:pt x="3989" y="3275"/>
                </a:lnTo>
                <a:cubicBezTo>
                  <a:pt x="4203" y="3108"/>
                  <a:pt x="4358" y="2846"/>
                  <a:pt x="4358" y="2549"/>
                </a:cubicBezTo>
                <a:lnTo>
                  <a:pt x="4358" y="2180"/>
                </a:lnTo>
                <a:cubicBezTo>
                  <a:pt x="4358" y="1775"/>
                  <a:pt x="4024" y="1465"/>
                  <a:pt x="3643" y="1465"/>
                </a:cubicBezTo>
                <a:lnTo>
                  <a:pt x="3274" y="1465"/>
                </a:lnTo>
                <a:cubicBezTo>
                  <a:pt x="2870" y="1465"/>
                  <a:pt x="2560" y="1787"/>
                  <a:pt x="2560" y="2180"/>
                </a:cubicBezTo>
                <a:lnTo>
                  <a:pt x="2560" y="2549"/>
                </a:lnTo>
                <a:cubicBezTo>
                  <a:pt x="2560" y="2846"/>
                  <a:pt x="2703" y="3108"/>
                  <a:pt x="2929" y="3275"/>
                </a:cubicBezTo>
                <a:lnTo>
                  <a:pt x="2929" y="3525"/>
                </a:lnTo>
                <a:lnTo>
                  <a:pt x="2929" y="3549"/>
                </a:lnTo>
                <a:lnTo>
                  <a:pt x="2500" y="3751"/>
                </a:lnTo>
                <a:cubicBezTo>
                  <a:pt x="2322" y="3847"/>
                  <a:pt x="2203" y="4037"/>
                  <a:pt x="2203" y="4228"/>
                </a:cubicBezTo>
                <a:lnTo>
                  <a:pt x="2203" y="5990"/>
                </a:lnTo>
                <a:cubicBezTo>
                  <a:pt x="2203" y="6144"/>
                  <a:pt x="2239" y="6323"/>
                  <a:pt x="2322" y="6478"/>
                </a:cubicBezTo>
                <a:lnTo>
                  <a:pt x="2500" y="6823"/>
                </a:lnTo>
                <a:cubicBezTo>
                  <a:pt x="2536" y="6918"/>
                  <a:pt x="2572" y="7037"/>
                  <a:pt x="2572" y="7145"/>
                </a:cubicBezTo>
                <a:lnTo>
                  <a:pt x="2572" y="9597"/>
                </a:lnTo>
                <a:lnTo>
                  <a:pt x="83" y="11371"/>
                </a:lnTo>
                <a:cubicBezTo>
                  <a:pt x="12" y="11431"/>
                  <a:pt x="0" y="11538"/>
                  <a:pt x="36" y="11609"/>
                </a:cubicBezTo>
                <a:cubicBezTo>
                  <a:pt x="74" y="11655"/>
                  <a:pt x="133" y="11682"/>
                  <a:pt x="188" y="11682"/>
                </a:cubicBezTo>
                <a:cubicBezTo>
                  <a:pt x="219" y="11682"/>
                  <a:pt x="249" y="11674"/>
                  <a:pt x="274" y="11657"/>
                </a:cubicBezTo>
                <a:lnTo>
                  <a:pt x="5846" y="7716"/>
                </a:lnTo>
                <a:lnTo>
                  <a:pt x="11406" y="11657"/>
                </a:lnTo>
                <a:cubicBezTo>
                  <a:pt x="11442" y="11669"/>
                  <a:pt x="11466" y="11681"/>
                  <a:pt x="11513" y="11681"/>
                </a:cubicBezTo>
                <a:cubicBezTo>
                  <a:pt x="11573" y="11681"/>
                  <a:pt x="11621" y="11657"/>
                  <a:pt x="11644" y="11609"/>
                </a:cubicBezTo>
                <a:cubicBezTo>
                  <a:pt x="11668" y="11538"/>
                  <a:pt x="11644" y="11431"/>
                  <a:pt x="11573" y="11371"/>
                </a:cubicBezTo>
                <a:lnTo>
                  <a:pt x="5977" y="7395"/>
                </a:lnTo>
                <a:lnTo>
                  <a:pt x="5977" y="4930"/>
                </a:lnTo>
                <a:lnTo>
                  <a:pt x="6144" y="4787"/>
                </a:lnTo>
                <a:cubicBezTo>
                  <a:pt x="6263" y="4692"/>
                  <a:pt x="6334" y="4549"/>
                  <a:pt x="6346" y="4394"/>
                </a:cubicBezTo>
                <a:cubicBezTo>
                  <a:pt x="6346" y="4228"/>
                  <a:pt x="6287" y="4073"/>
                  <a:pt x="6168" y="3977"/>
                </a:cubicBezTo>
                <a:cubicBezTo>
                  <a:pt x="6108" y="3930"/>
                  <a:pt x="6049" y="3882"/>
                  <a:pt x="5977" y="3870"/>
                </a:cubicBezTo>
                <a:lnTo>
                  <a:pt x="5977" y="715"/>
                </a:lnTo>
                <a:lnTo>
                  <a:pt x="8275" y="715"/>
                </a:lnTo>
                <a:lnTo>
                  <a:pt x="8037" y="1191"/>
                </a:lnTo>
                <a:cubicBezTo>
                  <a:pt x="8001" y="1239"/>
                  <a:pt x="8001" y="1299"/>
                  <a:pt x="8037" y="1334"/>
                </a:cubicBezTo>
                <a:lnTo>
                  <a:pt x="8275" y="1811"/>
                </a:lnTo>
                <a:lnTo>
                  <a:pt x="6549" y="1811"/>
                </a:lnTo>
                <a:cubicBezTo>
                  <a:pt x="6453" y="1811"/>
                  <a:pt x="6382" y="1894"/>
                  <a:pt x="6382" y="1977"/>
                </a:cubicBezTo>
                <a:cubicBezTo>
                  <a:pt x="6382" y="2072"/>
                  <a:pt x="6453" y="2144"/>
                  <a:pt x="6549" y="2144"/>
                </a:cubicBezTo>
                <a:lnTo>
                  <a:pt x="8549" y="2144"/>
                </a:lnTo>
                <a:cubicBezTo>
                  <a:pt x="8608" y="2144"/>
                  <a:pt x="8668" y="2108"/>
                  <a:pt x="8704" y="2072"/>
                </a:cubicBezTo>
                <a:cubicBezTo>
                  <a:pt x="8727" y="2025"/>
                  <a:pt x="8727" y="1953"/>
                  <a:pt x="8716" y="1906"/>
                </a:cubicBezTo>
                <a:lnTo>
                  <a:pt x="8394" y="1251"/>
                </a:lnTo>
                <a:lnTo>
                  <a:pt x="8716" y="596"/>
                </a:lnTo>
                <a:cubicBezTo>
                  <a:pt x="8751" y="537"/>
                  <a:pt x="8751" y="477"/>
                  <a:pt x="8704" y="429"/>
                </a:cubicBezTo>
                <a:cubicBezTo>
                  <a:pt x="8668" y="394"/>
                  <a:pt x="8608" y="358"/>
                  <a:pt x="8549" y="358"/>
                </a:cubicBezTo>
                <a:lnTo>
                  <a:pt x="5977" y="358"/>
                </a:lnTo>
                <a:lnTo>
                  <a:pt x="5977" y="167"/>
                </a:lnTo>
                <a:cubicBezTo>
                  <a:pt x="5977" y="72"/>
                  <a:pt x="5906" y="1"/>
                  <a:pt x="5810" y="1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3F825A6-95AD-4197-AA6A-9F087E02F00D}"/>
              </a:ext>
            </a:extLst>
          </p:cNvPr>
          <p:cNvSpPr txBox="1"/>
          <p:nvPr/>
        </p:nvSpPr>
        <p:spPr>
          <a:xfrm flipH="1">
            <a:off x="7309448" y="454326"/>
            <a:ext cx="50924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Graduação em Estatística na UFRN 2010-2013 </a:t>
            </a:r>
            <a:endParaRPr lang="pt-BR" dirty="0">
              <a:cs typeface="Calibri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3005B482-1685-4E55-BC2F-AE886E4B8156}"/>
              </a:ext>
            </a:extLst>
          </p:cNvPr>
          <p:cNvSpPr txBox="1"/>
          <p:nvPr/>
        </p:nvSpPr>
        <p:spPr>
          <a:xfrm flipH="1">
            <a:off x="7323825" y="957533"/>
            <a:ext cx="50924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Mestrado em Matemática Aplicada e Estatística na </a:t>
            </a:r>
            <a:r>
              <a:rPr lang="pt-BR" dirty="0"/>
              <a:t>UFRN 2013-2015 </a:t>
            </a:r>
            <a:endParaRPr lang="pt-BR" dirty="0">
              <a:cs typeface="Calibri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588FAA5-1818-4E13-9841-292E6FD4722C}"/>
              </a:ext>
            </a:extLst>
          </p:cNvPr>
          <p:cNvSpPr txBox="1"/>
          <p:nvPr/>
        </p:nvSpPr>
        <p:spPr>
          <a:xfrm flipH="1">
            <a:off x="7323825" y="1820175"/>
            <a:ext cx="50924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Doutorado em Estatística na UFMG 2015-2019 </a:t>
            </a:r>
            <a:endParaRPr lang="pt-BR" dirty="0">
              <a:cs typeface="Calibri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B7C8563-162E-4203-8398-95E5ED1EC344}"/>
              </a:ext>
            </a:extLst>
          </p:cNvPr>
          <p:cNvSpPr txBox="1"/>
          <p:nvPr/>
        </p:nvSpPr>
        <p:spPr>
          <a:xfrm flipH="1">
            <a:off x="7366957" y="2452778"/>
            <a:ext cx="45892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Consultoria estatística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E2853571-7137-4EF7-929A-BFA84E65208B}"/>
              </a:ext>
            </a:extLst>
          </p:cNvPr>
          <p:cNvSpPr txBox="1"/>
          <p:nvPr/>
        </p:nvSpPr>
        <p:spPr>
          <a:xfrm flipH="1">
            <a:off x="7369051" y="3329796"/>
            <a:ext cx="45892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Iniciação cientifica</a:t>
            </a:r>
          </a:p>
        </p:txBody>
      </p:sp>
      <p:grpSp>
        <p:nvGrpSpPr>
          <p:cNvPr id="53" name="Google Shape;10831;p60">
            <a:extLst>
              <a:ext uri="{FF2B5EF4-FFF2-40B4-BE49-F238E27FC236}">
                <a16:creationId xmlns:a16="http://schemas.microsoft.com/office/drawing/2014/main" id="{A3FCC777-66EE-4B2D-BA87-77BA668720E8}"/>
              </a:ext>
            </a:extLst>
          </p:cNvPr>
          <p:cNvGrpSpPr/>
          <p:nvPr/>
        </p:nvGrpSpPr>
        <p:grpSpPr>
          <a:xfrm>
            <a:off x="1913319" y="4413654"/>
            <a:ext cx="456779" cy="452335"/>
            <a:chOff x="3576626" y="1975821"/>
            <a:chExt cx="284251" cy="351694"/>
          </a:xfrm>
        </p:grpSpPr>
        <p:sp>
          <p:nvSpPr>
            <p:cNvPr id="50" name="Google Shape;10832;p60">
              <a:extLst>
                <a:ext uri="{FF2B5EF4-FFF2-40B4-BE49-F238E27FC236}">
                  <a16:creationId xmlns:a16="http://schemas.microsoft.com/office/drawing/2014/main" id="{AAAE028A-7FE8-4B9D-8E8E-333B000620D3}"/>
                </a:ext>
              </a:extLst>
            </p:cNvPr>
            <p:cNvSpPr/>
            <p:nvPr/>
          </p:nvSpPr>
          <p:spPr>
            <a:xfrm>
              <a:off x="3576626" y="2145971"/>
              <a:ext cx="284251" cy="181544"/>
            </a:xfrm>
            <a:custGeom>
              <a:avLst/>
              <a:gdLst/>
              <a:ahLst/>
              <a:cxnLst/>
              <a:rect l="l" t="t" r="r" b="b"/>
              <a:pathLst>
                <a:path w="8931" h="5704" extrusionOk="0">
                  <a:moveTo>
                    <a:pt x="3001" y="346"/>
                  </a:moveTo>
                  <a:cubicBezTo>
                    <a:pt x="3096" y="346"/>
                    <a:pt x="3179" y="370"/>
                    <a:pt x="3263" y="453"/>
                  </a:cubicBezTo>
                  <a:cubicBezTo>
                    <a:pt x="3334" y="525"/>
                    <a:pt x="3358" y="608"/>
                    <a:pt x="3358" y="703"/>
                  </a:cubicBezTo>
                  <a:lnTo>
                    <a:pt x="3358" y="1132"/>
                  </a:lnTo>
                  <a:cubicBezTo>
                    <a:pt x="3358" y="1311"/>
                    <a:pt x="3263" y="1477"/>
                    <a:pt x="3096" y="1584"/>
                  </a:cubicBezTo>
                  <a:cubicBezTo>
                    <a:pt x="3048" y="1608"/>
                    <a:pt x="3025" y="1656"/>
                    <a:pt x="3025" y="1715"/>
                  </a:cubicBezTo>
                  <a:lnTo>
                    <a:pt x="3025" y="1894"/>
                  </a:lnTo>
                  <a:lnTo>
                    <a:pt x="2644" y="1894"/>
                  </a:lnTo>
                  <a:lnTo>
                    <a:pt x="2644" y="1715"/>
                  </a:lnTo>
                  <a:cubicBezTo>
                    <a:pt x="2644" y="1656"/>
                    <a:pt x="2620" y="1608"/>
                    <a:pt x="2572" y="1584"/>
                  </a:cubicBezTo>
                  <a:cubicBezTo>
                    <a:pt x="2405" y="1489"/>
                    <a:pt x="2310" y="1311"/>
                    <a:pt x="2310" y="1132"/>
                  </a:cubicBezTo>
                  <a:lnTo>
                    <a:pt x="2310" y="703"/>
                  </a:lnTo>
                  <a:cubicBezTo>
                    <a:pt x="2310" y="513"/>
                    <a:pt x="2465" y="346"/>
                    <a:pt x="2667" y="346"/>
                  </a:cubicBezTo>
                  <a:close/>
                  <a:moveTo>
                    <a:pt x="6096" y="346"/>
                  </a:moveTo>
                  <a:cubicBezTo>
                    <a:pt x="6192" y="346"/>
                    <a:pt x="6275" y="370"/>
                    <a:pt x="6358" y="453"/>
                  </a:cubicBezTo>
                  <a:cubicBezTo>
                    <a:pt x="6430" y="525"/>
                    <a:pt x="6454" y="608"/>
                    <a:pt x="6454" y="703"/>
                  </a:cubicBezTo>
                  <a:lnTo>
                    <a:pt x="6454" y="1132"/>
                  </a:lnTo>
                  <a:cubicBezTo>
                    <a:pt x="6454" y="1311"/>
                    <a:pt x="6370" y="1477"/>
                    <a:pt x="6192" y="1584"/>
                  </a:cubicBezTo>
                  <a:cubicBezTo>
                    <a:pt x="6144" y="1608"/>
                    <a:pt x="6120" y="1656"/>
                    <a:pt x="6120" y="1715"/>
                  </a:cubicBezTo>
                  <a:lnTo>
                    <a:pt x="6120" y="1894"/>
                  </a:lnTo>
                  <a:lnTo>
                    <a:pt x="5739" y="1894"/>
                  </a:lnTo>
                  <a:lnTo>
                    <a:pt x="5739" y="1715"/>
                  </a:lnTo>
                  <a:cubicBezTo>
                    <a:pt x="5739" y="1656"/>
                    <a:pt x="5715" y="1608"/>
                    <a:pt x="5668" y="1584"/>
                  </a:cubicBezTo>
                  <a:cubicBezTo>
                    <a:pt x="5501" y="1489"/>
                    <a:pt x="5406" y="1311"/>
                    <a:pt x="5406" y="1132"/>
                  </a:cubicBezTo>
                  <a:lnTo>
                    <a:pt x="5406" y="703"/>
                  </a:lnTo>
                  <a:cubicBezTo>
                    <a:pt x="5406" y="513"/>
                    <a:pt x="5561" y="346"/>
                    <a:pt x="5763" y="346"/>
                  </a:cubicBezTo>
                  <a:close/>
                  <a:moveTo>
                    <a:pt x="1453" y="2061"/>
                  </a:moveTo>
                  <a:cubicBezTo>
                    <a:pt x="1548" y="2061"/>
                    <a:pt x="1632" y="2084"/>
                    <a:pt x="1715" y="2156"/>
                  </a:cubicBezTo>
                  <a:cubicBezTo>
                    <a:pt x="1786" y="2239"/>
                    <a:pt x="1810" y="2323"/>
                    <a:pt x="1810" y="2418"/>
                  </a:cubicBezTo>
                  <a:lnTo>
                    <a:pt x="1810" y="2846"/>
                  </a:lnTo>
                  <a:cubicBezTo>
                    <a:pt x="1810" y="3037"/>
                    <a:pt x="1715" y="3204"/>
                    <a:pt x="1548" y="3287"/>
                  </a:cubicBezTo>
                  <a:cubicBezTo>
                    <a:pt x="1501" y="3323"/>
                    <a:pt x="1477" y="3370"/>
                    <a:pt x="1477" y="3430"/>
                  </a:cubicBezTo>
                  <a:lnTo>
                    <a:pt x="1477" y="3608"/>
                  </a:lnTo>
                  <a:lnTo>
                    <a:pt x="1096" y="3608"/>
                  </a:lnTo>
                  <a:lnTo>
                    <a:pt x="1096" y="3430"/>
                  </a:lnTo>
                  <a:cubicBezTo>
                    <a:pt x="1096" y="3370"/>
                    <a:pt x="1072" y="3323"/>
                    <a:pt x="1024" y="3287"/>
                  </a:cubicBezTo>
                  <a:cubicBezTo>
                    <a:pt x="858" y="3204"/>
                    <a:pt x="762" y="3025"/>
                    <a:pt x="762" y="2846"/>
                  </a:cubicBezTo>
                  <a:lnTo>
                    <a:pt x="762" y="2418"/>
                  </a:lnTo>
                  <a:cubicBezTo>
                    <a:pt x="762" y="2215"/>
                    <a:pt x="917" y="2061"/>
                    <a:pt x="1120" y="2061"/>
                  </a:cubicBezTo>
                  <a:close/>
                  <a:moveTo>
                    <a:pt x="4549" y="2061"/>
                  </a:moveTo>
                  <a:cubicBezTo>
                    <a:pt x="4644" y="2061"/>
                    <a:pt x="4727" y="2084"/>
                    <a:pt x="4810" y="2156"/>
                  </a:cubicBezTo>
                  <a:cubicBezTo>
                    <a:pt x="4882" y="2239"/>
                    <a:pt x="4906" y="2323"/>
                    <a:pt x="4906" y="2418"/>
                  </a:cubicBezTo>
                  <a:lnTo>
                    <a:pt x="4906" y="2846"/>
                  </a:lnTo>
                  <a:cubicBezTo>
                    <a:pt x="4906" y="3025"/>
                    <a:pt x="4810" y="3204"/>
                    <a:pt x="4644" y="3287"/>
                  </a:cubicBezTo>
                  <a:cubicBezTo>
                    <a:pt x="4596" y="3323"/>
                    <a:pt x="4572" y="3370"/>
                    <a:pt x="4572" y="3430"/>
                  </a:cubicBezTo>
                  <a:lnTo>
                    <a:pt x="4572" y="3608"/>
                  </a:lnTo>
                  <a:lnTo>
                    <a:pt x="4191" y="3608"/>
                  </a:lnTo>
                  <a:lnTo>
                    <a:pt x="4191" y="3430"/>
                  </a:lnTo>
                  <a:cubicBezTo>
                    <a:pt x="4191" y="3370"/>
                    <a:pt x="4168" y="3323"/>
                    <a:pt x="4120" y="3287"/>
                  </a:cubicBezTo>
                  <a:cubicBezTo>
                    <a:pt x="3953" y="3204"/>
                    <a:pt x="3858" y="3025"/>
                    <a:pt x="3858" y="2846"/>
                  </a:cubicBezTo>
                  <a:lnTo>
                    <a:pt x="3858" y="2418"/>
                  </a:lnTo>
                  <a:cubicBezTo>
                    <a:pt x="3858" y="2215"/>
                    <a:pt x="4013" y="2061"/>
                    <a:pt x="4215" y="2061"/>
                  </a:cubicBezTo>
                  <a:close/>
                  <a:moveTo>
                    <a:pt x="7668" y="2061"/>
                  </a:moveTo>
                  <a:cubicBezTo>
                    <a:pt x="7751" y="2061"/>
                    <a:pt x="7847" y="2084"/>
                    <a:pt x="7918" y="2156"/>
                  </a:cubicBezTo>
                  <a:cubicBezTo>
                    <a:pt x="7989" y="2239"/>
                    <a:pt x="8025" y="2323"/>
                    <a:pt x="8025" y="2418"/>
                  </a:cubicBezTo>
                  <a:lnTo>
                    <a:pt x="8025" y="2846"/>
                  </a:lnTo>
                  <a:cubicBezTo>
                    <a:pt x="8001" y="3025"/>
                    <a:pt x="7918" y="3204"/>
                    <a:pt x="7751" y="3287"/>
                  </a:cubicBezTo>
                  <a:cubicBezTo>
                    <a:pt x="7704" y="3323"/>
                    <a:pt x="7680" y="3370"/>
                    <a:pt x="7680" y="3430"/>
                  </a:cubicBezTo>
                  <a:lnTo>
                    <a:pt x="7680" y="3608"/>
                  </a:lnTo>
                  <a:lnTo>
                    <a:pt x="7311" y="3608"/>
                  </a:lnTo>
                  <a:lnTo>
                    <a:pt x="7311" y="3430"/>
                  </a:lnTo>
                  <a:cubicBezTo>
                    <a:pt x="7311" y="3370"/>
                    <a:pt x="7275" y="3323"/>
                    <a:pt x="7227" y="3287"/>
                  </a:cubicBezTo>
                  <a:cubicBezTo>
                    <a:pt x="7073" y="3204"/>
                    <a:pt x="6966" y="3025"/>
                    <a:pt x="6966" y="2846"/>
                  </a:cubicBezTo>
                  <a:lnTo>
                    <a:pt x="6966" y="2418"/>
                  </a:lnTo>
                  <a:cubicBezTo>
                    <a:pt x="6966" y="2215"/>
                    <a:pt x="7132" y="2061"/>
                    <a:pt x="7323" y="2061"/>
                  </a:cubicBezTo>
                  <a:close/>
                  <a:moveTo>
                    <a:pt x="5787" y="1"/>
                  </a:moveTo>
                  <a:cubicBezTo>
                    <a:pt x="5418" y="1"/>
                    <a:pt x="5120" y="310"/>
                    <a:pt x="5120" y="691"/>
                  </a:cubicBezTo>
                  <a:lnTo>
                    <a:pt x="5120" y="1120"/>
                  </a:lnTo>
                  <a:cubicBezTo>
                    <a:pt x="5120" y="1382"/>
                    <a:pt x="5251" y="1644"/>
                    <a:pt x="5465" y="1799"/>
                  </a:cubicBezTo>
                  <a:lnTo>
                    <a:pt x="5465" y="1953"/>
                  </a:lnTo>
                  <a:lnTo>
                    <a:pt x="5180" y="2073"/>
                  </a:lnTo>
                  <a:cubicBezTo>
                    <a:pt x="5144" y="2025"/>
                    <a:pt x="5120" y="1977"/>
                    <a:pt x="5072" y="1942"/>
                  </a:cubicBezTo>
                  <a:cubicBezTo>
                    <a:pt x="4941" y="1799"/>
                    <a:pt x="4775" y="1739"/>
                    <a:pt x="4596" y="1739"/>
                  </a:cubicBezTo>
                  <a:lnTo>
                    <a:pt x="4251" y="1739"/>
                  </a:lnTo>
                  <a:cubicBezTo>
                    <a:pt x="4001" y="1739"/>
                    <a:pt x="3798" y="1882"/>
                    <a:pt x="3679" y="2073"/>
                  </a:cubicBezTo>
                  <a:lnTo>
                    <a:pt x="3394" y="1953"/>
                  </a:lnTo>
                  <a:lnTo>
                    <a:pt x="3394" y="1799"/>
                  </a:lnTo>
                  <a:cubicBezTo>
                    <a:pt x="3596" y="1644"/>
                    <a:pt x="3739" y="1382"/>
                    <a:pt x="3739" y="1120"/>
                  </a:cubicBezTo>
                  <a:lnTo>
                    <a:pt x="3739" y="691"/>
                  </a:lnTo>
                  <a:cubicBezTo>
                    <a:pt x="3739" y="513"/>
                    <a:pt x="3656" y="334"/>
                    <a:pt x="3537" y="215"/>
                  </a:cubicBezTo>
                  <a:cubicBezTo>
                    <a:pt x="3406" y="72"/>
                    <a:pt x="3239" y="13"/>
                    <a:pt x="3060" y="13"/>
                  </a:cubicBezTo>
                  <a:lnTo>
                    <a:pt x="2727" y="13"/>
                  </a:lnTo>
                  <a:cubicBezTo>
                    <a:pt x="2346" y="13"/>
                    <a:pt x="2048" y="334"/>
                    <a:pt x="2048" y="703"/>
                  </a:cubicBezTo>
                  <a:lnTo>
                    <a:pt x="2048" y="1132"/>
                  </a:lnTo>
                  <a:cubicBezTo>
                    <a:pt x="2048" y="1406"/>
                    <a:pt x="2191" y="1656"/>
                    <a:pt x="2394" y="1822"/>
                  </a:cubicBezTo>
                  <a:lnTo>
                    <a:pt x="2394" y="1965"/>
                  </a:lnTo>
                  <a:lnTo>
                    <a:pt x="2108" y="2084"/>
                  </a:lnTo>
                  <a:cubicBezTo>
                    <a:pt x="2084" y="2037"/>
                    <a:pt x="2048" y="2001"/>
                    <a:pt x="2013" y="1953"/>
                  </a:cubicBezTo>
                  <a:cubicBezTo>
                    <a:pt x="1870" y="1822"/>
                    <a:pt x="1715" y="1763"/>
                    <a:pt x="1536" y="1763"/>
                  </a:cubicBezTo>
                  <a:lnTo>
                    <a:pt x="1191" y="1763"/>
                  </a:lnTo>
                  <a:cubicBezTo>
                    <a:pt x="822" y="1763"/>
                    <a:pt x="524" y="2073"/>
                    <a:pt x="524" y="2442"/>
                  </a:cubicBezTo>
                  <a:lnTo>
                    <a:pt x="524" y="2870"/>
                  </a:lnTo>
                  <a:cubicBezTo>
                    <a:pt x="524" y="3144"/>
                    <a:pt x="655" y="3394"/>
                    <a:pt x="858" y="3561"/>
                  </a:cubicBezTo>
                  <a:lnTo>
                    <a:pt x="858" y="3704"/>
                  </a:lnTo>
                  <a:lnTo>
                    <a:pt x="429" y="3882"/>
                  </a:lnTo>
                  <a:cubicBezTo>
                    <a:pt x="179" y="3989"/>
                    <a:pt x="0" y="4239"/>
                    <a:pt x="0" y="4513"/>
                  </a:cubicBezTo>
                  <a:lnTo>
                    <a:pt x="0" y="5537"/>
                  </a:lnTo>
                  <a:cubicBezTo>
                    <a:pt x="0" y="5632"/>
                    <a:pt x="72" y="5704"/>
                    <a:pt x="167" y="5704"/>
                  </a:cubicBezTo>
                  <a:cubicBezTo>
                    <a:pt x="250" y="5704"/>
                    <a:pt x="322" y="5632"/>
                    <a:pt x="322" y="5537"/>
                  </a:cubicBezTo>
                  <a:lnTo>
                    <a:pt x="322" y="4513"/>
                  </a:lnTo>
                  <a:cubicBezTo>
                    <a:pt x="322" y="4358"/>
                    <a:pt x="417" y="4228"/>
                    <a:pt x="548" y="4180"/>
                  </a:cubicBezTo>
                  <a:lnTo>
                    <a:pt x="1060" y="3977"/>
                  </a:lnTo>
                  <a:lnTo>
                    <a:pt x="1679" y="3977"/>
                  </a:lnTo>
                  <a:lnTo>
                    <a:pt x="2191" y="4180"/>
                  </a:lnTo>
                  <a:cubicBezTo>
                    <a:pt x="2322" y="4239"/>
                    <a:pt x="2405" y="4358"/>
                    <a:pt x="2405" y="4513"/>
                  </a:cubicBezTo>
                  <a:lnTo>
                    <a:pt x="2405" y="5537"/>
                  </a:lnTo>
                  <a:cubicBezTo>
                    <a:pt x="2405" y="5632"/>
                    <a:pt x="2489" y="5704"/>
                    <a:pt x="2572" y="5704"/>
                  </a:cubicBezTo>
                  <a:cubicBezTo>
                    <a:pt x="2667" y="5704"/>
                    <a:pt x="2739" y="5632"/>
                    <a:pt x="2739" y="5537"/>
                  </a:cubicBezTo>
                  <a:lnTo>
                    <a:pt x="2739" y="4513"/>
                  </a:lnTo>
                  <a:cubicBezTo>
                    <a:pt x="2739" y="4228"/>
                    <a:pt x="2572" y="3989"/>
                    <a:pt x="2310" y="3882"/>
                  </a:cubicBezTo>
                  <a:lnTo>
                    <a:pt x="1870" y="3704"/>
                  </a:lnTo>
                  <a:lnTo>
                    <a:pt x="1870" y="3561"/>
                  </a:lnTo>
                  <a:cubicBezTo>
                    <a:pt x="2084" y="3394"/>
                    <a:pt x="2215" y="3144"/>
                    <a:pt x="2215" y="2870"/>
                  </a:cubicBezTo>
                  <a:lnTo>
                    <a:pt x="2215" y="2442"/>
                  </a:lnTo>
                  <a:lnTo>
                    <a:pt x="2215" y="2418"/>
                  </a:lnTo>
                  <a:lnTo>
                    <a:pt x="2608" y="2263"/>
                  </a:lnTo>
                  <a:lnTo>
                    <a:pt x="3227" y="2263"/>
                  </a:lnTo>
                  <a:lnTo>
                    <a:pt x="3620" y="2418"/>
                  </a:lnTo>
                  <a:lnTo>
                    <a:pt x="3620" y="2442"/>
                  </a:lnTo>
                  <a:lnTo>
                    <a:pt x="3620" y="2870"/>
                  </a:lnTo>
                  <a:cubicBezTo>
                    <a:pt x="3620" y="3144"/>
                    <a:pt x="3751" y="3394"/>
                    <a:pt x="3953" y="3561"/>
                  </a:cubicBezTo>
                  <a:lnTo>
                    <a:pt x="3953" y="3704"/>
                  </a:lnTo>
                  <a:lnTo>
                    <a:pt x="3525" y="3882"/>
                  </a:lnTo>
                  <a:cubicBezTo>
                    <a:pt x="3275" y="3989"/>
                    <a:pt x="3096" y="4239"/>
                    <a:pt x="3096" y="4513"/>
                  </a:cubicBezTo>
                  <a:lnTo>
                    <a:pt x="3096" y="5537"/>
                  </a:lnTo>
                  <a:cubicBezTo>
                    <a:pt x="3096" y="5632"/>
                    <a:pt x="3167" y="5704"/>
                    <a:pt x="3263" y="5704"/>
                  </a:cubicBezTo>
                  <a:cubicBezTo>
                    <a:pt x="3346" y="5704"/>
                    <a:pt x="3417" y="5632"/>
                    <a:pt x="3417" y="5537"/>
                  </a:cubicBezTo>
                  <a:lnTo>
                    <a:pt x="3417" y="4513"/>
                  </a:lnTo>
                  <a:cubicBezTo>
                    <a:pt x="3417" y="4358"/>
                    <a:pt x="3513" y="4228"/>
                    <a:pt x="3644" y="4180"/>
                  </a:cubicBezTo>
                  <a:lnTo>
                    <a:pt x="4156" y="3977"/>
                  </a:lnTo>
                  <a:lnTo>
                    <a:pt x="4775" y="3977"/>
                  </a:lnTo>
                  <a:lnTo>
                    <a:pt x="5287" y="4180"/>
                  </a:lnTo>
                  <a:cubicBezTo>
                    <a:pt x="5418" y="4239"/>
                    <a:pt x="5501" y="4358"/>
                    <a:pt x="5501" y="4513"/>
                  </a:cubicBezTo>
                  <a:lnTo>
                    <a:pt x="5501" y="5537"/>
                  </a:lnTo>
                  <a:cubicBezTo>
                    <a:pt x="5501" y="5632"/>
                    <a:pt x="5584" y="5704"/>
                    <a:pt x="5668" y="5704"/>
                  </a:cubicBezTo>
                  <a:cubicBezTo>
                    <a:pt x="5763" y="5704"/>
                    <a:pt x="5834" y="5632"/>
                    <a:pt x="5834" y="5537"/>
                  </a:cubicBezTo>
                  <a:lnTo>
                    <a:pt x="5834" y="4513"/>
                  </a:lnTo>
                  <a:cubicBezTo>
                    <a:pt x="5834" y="4228"/>
                    <a:pt x="5668" y="3989"/>
                    <a:pt x="5406" y="3882"/>
                  </a:cubicBezTo>
                  <a:lnTo>
                    <a:pt x="4965" y="3704"/>
                  </a:lnTo>
                  <a:lnTo>
                    <a:pt x="4965" y="3561"/>
                  </a:lnTo>
                  <a:cubicBezTo>
                    <a:pt x="5180" y="3394"/>
                    <a:pt x="5311" y="3144"/>
                    <a:pt x="5311" y="2870"/>
                  </a:cubicBezTo>
                  <a:lnTo>
                    <a:pt x="5311" y="2442"/>
                  </a:lnTo>
                  <a:lnTo>
                    <a:pt x="5311" y="2418"/>
                  </a:lnTo>
                  <a:lnTo>
                    <a:pt x="5703" y="2263"/>
                  </a:lnTo>
                  <a:lnTo>
                    <a:pt x="6323" y="2263"/>
                  </a:lnTo>
                  <a:lnTo>
                    <a:pt x="6715" y="2418"/>
                  </a:lnTo>
                  <a:lnTo>
                    <a:pt x="6715" y="2442"/>
                  </a:lnTo>
                  <a:lnTo>
                    <a:pt x="6715" y="2870"/>
                  </a:lnTo>
                  <a:cubicBezTo>
                    <a:pt x="6715" y="3144"/>
                    <a:pt x="6846" y="3394"/>
                    <a:pt x="7049" y="3561"/>
                  </a:cubicBezTo>
                  <a:lnTo>
                    <a:pt x="7049" y="3704"/>
                  </a:lnTo>
                  <a:lnTo>
                    <a:pt x="6620" y="3882"/>
                  </a:lnTo>
                  <a:cubicBezTo>
                    <a:pt x="6370" y="3989"/>
                    <a:pt x="6192" y="4239"/>
                    <a:pt x="6192" y="4513"/>
                  </a:cubicBezTo>
                  <a:lnTo>
                    <a:pt x="6192" y="5537"/>
                  </a:lnTo>
                  <a:cubicBezTo>
                    <a:pt x="6192" y="5632"/>
                    <a:pt x="6263" y="5704"/>
                    <a:pt x="6358" y="5704"/>
                  </a:cubicBezTo>
                  <a:cubicBezTo>
                    <a:pt x="6442" y="5704"/>
                    <a:pt x="6513" y="5632"/>
                    <a:pt x="6513" y="5537"/>
                  </a:cubicBezTo>
                  <a:lnTo>
                    <a:pt x="6513" y="4513"/>
                  </a:lnTo>
                  <a:cubicBezTo>
                    <a:pt x="6513" y="4358"/>
                    <a:pt x="6608" y="4228"/>
                    <a:pt x="6739" y="4180"/>
                  </a:cubicBezTo>
                  <a:lnTo>
                    <a:pt x="7251" y="3977"/>
                  </a:lnTo>
                  <a:lnTo>
                    <a:pt x="7870" y="3977"/>
                  </a:lnTo>
                  <a:lnTo>
                    <a:pt x="8382" y="4180"/>
                  </a:lnTo>
                  <a:cubicBezTo>
                    <a:pt x="8513" y="4239"/>
                    <a:pt x="8597" y="4358"/>
                    <a:pt x="8597" y="4513"/>
                  </a:cubicBezTo>
                  <a:lnTo>
                    <a:pt x="8597" y="5537"/>
                  </a:lnTo>
                  <a:cubicBezTo>
                    <a:pt x="8597" y="5632"/>
                    <a:pt x="8680" y="5704"/>
                    <a:pt x="8763" y="5704"/>
                  </a:cubicBezTo>
                  <a:cubicBezTo>
                    <a:pt x="8859" y="5704"/>
                    <a:pt x="8930" y="5632"/>
                    <a:pt x="8930" y="5537"/>
                  </a:cubicBezTo>
                  <a:lnTo>
                    <a:pt x="8930" y="4513"/>
                  </a:lnTo>
                  <a:cubicBezTo>
                    <a:pt x="8859" y="4204"/>
                    <a:pt x="8680" y="3942"/>
                    <a:pt x="8418" y="3847"/>
                  </a:cubicBezTo>
                  <a:lnTo>
                    <a:pt x="7989" y="3668"/>
                  </a:lnTo>
                  <a:lnTo>
                    <a:pt x="7989" y="3513"/>
                  </a:lnTo>
                  <a:cubicBezTo>
                    <a:pt x="8204" y="3346"/>
                    <a:pt x="8335" y="3096"/>
                    <a:pt x="8335" y="2835"/>
                  </a:cubicBezTo>
                  <a:lnTo>
                    <a:pt x="8335" y="2394"/>
                  </a:lnTo>
                  <a:cubicBezTo>
                    <a:pt x="8335" y="2215"/>
                    <a:pt x="8263" y="2037"/>
                    <a:pt x="8144" y="1918"/>
                  </a:cubicBezTo>
                  <a:cubicBezTo>
                    <a:pt x="8001" y="1787"/>
                    <a:pt x="7847" y="1727"/>
                    <a:pt x="7668" y="1727"/>
                  </a:cubicBezTo>
                  <a:lnTo>
                    <a:pt x="7323" y="1727"/>
                  </a:lnTo>
                  <a:cubicBezTo>
                    <a:pt x="7073" y="1727"/>
                    <a:pt x="6858" y="1858"/>
                    <a:pt x="6739" y="2061"/>
                  </a:cubicBezTo>
                  <a:lnTo>
                    <a:pt x="6454" y="1942"/>
                  </a:lnTo>
                  <a:lnTo>
                    <a:pt x="6454" y="1787"/>
                  </a:lnTo>
                  <a:cubicBezTo>
                    <a:pt x="6668" y="1620"/>
                    <a:pt x="6799" y="1370"/>
                    <a:pt x="6799" y="1108"/>
                  </a:cubicBezTo>
                  <a:lnTo>
                    <a:pt x="6799" y="668"/>
                  </a:lnTo>
                  <a:cubicBezTo>
                    <a:pt x="6799" y="489"/>
                    <a:pt x="6727" y="310"/>
                    <a:pt x="6608" y="191"/>
                  </a:cubicBezTo>
                  <a:cubicBezTo>
                    <a:pt x="6477" y="60"/>
                    <a:pt x="6311" y="1"/>
                    <a:pt x="61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833;p60">
              <a:extLst>
                <a:ext uri="{FF2B5EF4-FFF2-40B4-BE49-F238E27FC236}">
                  <a16:creationId xmlns:a16="http://schemas.microsoft.com/office/drawing/2014/main" id="{2D256A64-F3E7-46F3-A007-9FB6FCFADEAE}"/>
                </a:ext>
              </a:extLst>
            </p:cNvPr>
            <p:cNvSpPr/>
            <p:nvPr/>
          </p:nvSpPr>
          <p:spPr>
            <a:xfrm>
              <a:off x="3656195" y="1975821"/>
              <a:ext cx="120149" cy="164134"/>
            </a:xfrm>
            <a:custGeom>
              <a:avLst/>
              <a:gdLst/>
              <a:ahLst/>
              <a:cxnLst/>
              <a:rect l="l" t="t" r="r" b="b"/>
              <a:pathLst>
                <a:path w="3775" h="5157" extrusionOk="0">
                  <a:moveTo>
                    <a:pt x="2049" y="334"/>
                  </a:moveTo>
                  <a:cubicBezTo>
                    <a:pt x="2239" y="334"/>
                    <a:pt x="2406" y="501"/>
                    <a:pt x="2406" y="691"/>
                  </a:cubicBezTo>
                  <a:lnTo>
                    <a:pt x="2406" y="1037"/>
                  </a:lnTo>
                  <a:cubicBezTo>
                    <a:pt x="2406" y="1334"/>
                    <a:pt x="2168" y="1549"/>
                    <a:pt x="1882" y="1549"/>
                  </a:cubicBezTo>
                  <a:cubicBezTo>
                    <a:pt x="1869" y="1550"/>
                    <a:pt x="1855" y="1550"/>
                    <a:pt x="1842" y="1550"/>
                  </a:cubicBezTo>
                  <a:cubicBezTo>
                    <a:pt x="1575" y="1550"/>
                    <a:pt x="1358" y="1321"/>
                    <a:pt x="1358" y="1037"/>
                  </a:cubicBezTo>
                  <a:lnTo>
                    <a:pt x="1358" y="691"/>
                  </a:lnTo>
                  <a:cubicBezTo>
                    <a:pt x="1358" y="501"/>
                    <a:pt x="1513" y="334"/>
                    <a:pt x="1715" y="334"/>
                  </a:cubicBezTo>
                  <a:close/>
                  <a:moveTo>
                    <a:pt x="2049" y="1870"/>
                  </a:moveTo>
                  <a:lnTo>
                    <a:pt x="2049" y="1965"/>
                  </a:lnTo>
                  <a:cubicBezTo>
                    <a:pt x="2072" y="2025"/>
                    <a:pt x="2084" y="2073"/>
                    <a:pt x="2108" y="2132"/>
                  </a:cubicBezTo>
                  <a:lnTo>
                    <a:pt x="1894" y="2358"/>
                  </a:lnTo>
                  <a:lnTo>
                    <a:pt x="1870" y="2358"/>
                  </a:lnTo>
                  <a:lnTo>
                    <a:pt x="1656" y="2132"/>
                  </a:lnTo>
                  <a:cubicBezTo>
                    <a:pt x="1679" y="2085"/>
                    <a:pt x="1691" y="2025"/>
                    <a:pt x="1691" y="1965"/>
                  </a:cubicBezTo>
                  <a:lnTo>
                    <a:pt x="1691" y="1870"/>
                  </a:lnTo>
                  <a:cubicBezTo>
                    <a:pt x="1751" y="1882"/>
                    <a:pt x="1810" y="1882"/>
                    <a:pt x="1870" y="1882"/>
                  </a:cubicBezTo>
                  <a:cubicBezTo>
                    <a:pt x="1929" y="1882"/>
                    <a:pt x="1989" y="1882"/>
                    <a:pt x="2049" y="1870"/>
                  </a:cubicBezTo>
                  <a:close/>
                  <a:moveTo>
                    <a:pt x="2382" y="2323"/>
                  </a:moveTo>
                  <a:lnTo>
                    <a:pt x="2668" y="2454"/>
                  </a:lnTo>
                  <a:cubicBezTo>
                    <a:pt x="2727" y="2489"/>
                    <a:pt x="2763" y="2549"/>
                    <a:pt x="2763" y="2620"/>
                  </a:cubicBezTo>
                  <a:lnTo>
                    <a:pt x="2763" y="2942"/>
                  </a:lnTo>
                  <a:lnTo>
                    <a:pt x="1025" y="2942"/>
                  </a:lnTo>
                  <a:lnTo>
                    <a:pt x="1025" y="2620"/>
                  </a:lnTo>
                  <a:lnTo>
                    <a:pt x="1013" y="2620"/>
                  </a:lnTo>
                  <a:cubicBezTo>
                    <a:pt x="1013" y="2549"/>
                    <a:pt x="1060" y="2489"/>
                    <a:pt x="1120" y="2454"/>
                  </a:cubicBezTo>
                  <a:lnTo>
                    <a:pt x="1394" y="2323"/>
                  </a:lnTo>
                  <a:lnTo>
                    <a:pt x="1656" y="2585"/>
                  </a:lnTo>
                  <a:cubicBezTo>
                    <a:pt x="1715" y="2632"/>
                    <a:pt x="1799" y="2680"/>
                    <a:pt x="1894" y="2680"/>
                  </a:cubicBezTo>
                  <a:cubicBezTo>
                    <a:pt x="1977" y="2680"/>
                    <a:pt x="2049" y="2656"/>
                    <a:pt x="2132" y="2585"/>
                  </a:cubicBezTo>
                  <a:lnTo>
                    <a:pt x="2382" y="2323"/>
                  </a:lnTo>
                  <a:close/>
                  <a:moveTo>
                    <a:pt x="3334" y="3263"/>
                  </a:moveTo>
                  <a:lnTo>
                    <a:pt x="3156" y="3632"/>
                  </a:lnTo>
                  <a:lnTo>
                    <a:pt x="596" y="3632"/>
                  </a:lnTo>
                  <a:lnTo>
                    <a:pt x="417" y="3263"/>
                  </a:lnTo>
                  <a:close/>
                  <a:moveTo>
                    <a:pt x="1715" y="1"/>
                  </a:moveTo>
                  <a:cubicBezTo>
                    <a:pt x="1334" y="1"/>
                    <a:pt x="1025" y="299"/>
                    <a:pt x="1025" y="691"/>
                  </a:cubicBezTo>
                  <a:lnTo>
                    <a:pt x="1025" y="1025"/>
                  </a:lnTo>
                  <a:cubicBezTo>
                    <a:pt x="1025" y="1311"/>
                    <a:pt x="1156" y="1549"/>
                    <a:pt x="1370" y="1715"/>
                  </a:cubicBezTo>
                  <a:lnTo>
                    <a:pt x="1370" y="1954"/>
                  </a:lnTo>
                  <a:lnTo>
                    <a:pt x="1370" y="1965"/>
                  </a:lnTo>
                  <a:lnTo>
                    <a:pt x="965" y="2180"/>
                  </a:lnTo>
                  <a:cubicBezTo>
                    <a:pt x="786" y="2263"/>
                    <a:pt x="679" y="2430"/>
                    <a:pt x="679" y="2620"/>
                  </a:cubicBezTo>
                  <a:lnTo>
                    <a:pt x="679" y="2942"/>
                  </a:lnTo>
                  <a:lnTo>
                    <a:pt x="155" y="2942"/>
                  </a:lnTo>
                  <a:cubicBezTo>
                    <a:pt x="96" y="2942"/>
                    <a:pt x="60" y="2966"/>
                    <a:pt x="24" y="3013"/>
                  </a:cubicBezTo>
                  <a:cubicBezTo>
                    <a:pt x="1" y="3061"/>
                    <a:pt x="1" y="3120"/>
                    <a:pt x="24" y="3180"/>
                  </a:cubicBezTo>
                  <a:lnTo>
                    <a:pt x="370" y="3859"/>
                  </a:lnTo>
                  <a:cubicBezTo>
                    <a:pt x="394" y="3918"/>
                    <a:pt x="453" y="3954"/>
                    <a:pt x="513" y="3954"/>
                  </a:cubicBezTo>
                  <a:lnTo>
                    <a:pt x="691" y="3954"/>
                  </a:lnTo>
                  <a:lnTo>
                    <a:pt x="691" y="4990"/>
                  </a:lnTo>
                  <a:cubicBezTo>
                    <a:pt x="691" y="5085"/>
                    <a:pt x="775" y="5156"/>
                    <a:pt x="858" y="5156"/>
                  </a:cubicBezTo>
                  <a:cubicBezTo>
                    <a:pt x="953" y="5156"/>
                    <a:pt x="1025" y="5085"/>
                    <a:pt x="1025" y="4990"/>
                  </a:cubicBezTo>
                  <a:lnTo>
                    <a:pt x="1025" y="3954"/>
                  </a:lnTo>
                  <a:lnTo>
                    <a:pt x="2763" y="3954"/>
                  </a:lnTo>
                  <a:lnTo>
                    <a:pt x="2763" y="4990"/>
                  </a:lnTo>
                  <a:cubicBezTo>
                    <a:pt x="2763" y="5085"/>
                    <a:pt x="2846" y="5156"/>
                    <a:pt x="2930" y="5156"/>
                  </a:cubicBezTo>
                  <a:cubicBezTo>
                    <a:pt x="3025" y="5156"/>
                    <a:pt x="3096" y="5085"/>
                    <a:pt x="3096" y="4990"/>
                  </a:cubicBezTo>
                  <a:lnTo>
                    <a:pt x="3096" y="3954"/>
                  </a:lnTo>
                  <a:lnTo>
                    <a:pt x="3275" y="3954"/>
                  </a:lnTo>
                  <a:cubicBezTo>
                    <a:pt x="3334" y="3954"/>
                    <a:pt x="3394" y="3918"/>
                    <a:pt x="3418" y="3859"/>
                  </a:cubicBezTo>
                  <a:lnTo>
                    <a:pt x="3763" y="3180"/>
                  </a:lnTo>
                  <a:cubicBezTo>
                    <a:pt x="3775" y="3132"/>
                    <a:pt x="3763" y="3073"/>
                    <a:pt x="3751" y="3013"/>
                  </a:cubicBezTo>
                  <a:cubicBezTo>
                    <a:pt x="3715" y="2966"/>
                    <a:pt x="3680" y="2942"/>
                    <a:pt x="3620" y="2942"/>
                  </a:cubicBezTo>
                  <a:lnTo>
                    <a:pt x="3084" y="2942"/>
                  </a:lnTo>
                  <a:lnTo>
                    <a:pt x="3084" y="2620"/>
                  </a:lnTo>
                  <a:cubicBezTo>
                    <a:pt x="3084" y="2430"/>
                    <a:pt x="2977" y="2251"/>
                    <a:pt x="2799" y="2180"/>
                  </a:cubicBezTo>
                  <a:lnTo>
                    <a:pt x="2394" y="1965"/>
                  </a:lnTo>
                  <a:lnTo>
                    <a:pt x="2394" y="1954"/>
                  </a:lnTo>
                  <a:lnTo>
                    <a:pt x="2394" y="1715"/>
                  </a:lnTo>
                  <a:cubicBezTo>
                    <a:pt x="2608" y="1561"/>
                    <a:pt x="2739" y="1311"/>
                    <a:pt x="2739" y="1025"/>
                  </a:cubicBezTo>
                  <a:lnTo>
                    <a:pt x="2739" y="691"/>
                  </a:lnTo>
                  <a:cubicBezTo>
                    <a:pt x="2739" y="310"/>
                    <a:pt x="2441" y="1"/>
                    <a:pt x="204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834;p60">
              <a:extLst>
                <a:ext uri="{FF2B5EF4-FFF2-40B4-BE49-F238E27FC236}">
                  <a16:creationId xmlns:a16="http://schemas.microsoft.com/office/drawing/2014/main" id="{AB8C12B4-BED4-4876-94E2-C4447000B368}"/>
                </a:ext>
              </a:extLst>
            </p:cNvPr>
            <p:cNvSpPr/>
            <p:nvPr/>
          </p:nvSpPr>
          <p:spPr>
            <a:xfrm>
              <a:off x="3700149" y="2113380"/>
              <a:ext cx="32241" cy="10280"/>
            </a:xfrm>
            <a:custGeom>
              <a:avLst/>
              <a:gdLst/>
              <a:ahLst/>
              <a:cxnLst/>
              <a:rect l="l" t="t" r="r" b="b"/>
              <a:pathLst>
                <a:path w="1013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846" y="322"/>
                  </a:lnTo>
                  <a:cubicBezTo>
                    <a:pt x="941" y="322"/>
                    <a:pt x="1013" y="251"/>
                    <a:pt x="1013" y="168"/>
                  </a:cubicBezTo>
                  <a:cubicBezTo>
                    <a:pt x="1013" y="72"/>
                    <a:pt x="941" y="1"/>
                    <a:pt x="8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10831;p60">
            <a:extLst>
              <a:ext uri="{FF2B5EF4-FFF2-40B4-BE49-F238E27FC236}">
                <a16:creationId xmlns:a16="http://schemas.microsoft.com/office/drawing/2014/main" id="{B7905BE7-319A-4183-84F8-CD912F7DE7C3}"/>
              </a:ext>
            </a:extLst>
          </p:cNvPr>
          <p:cNvGrpSpPr/>
          <p:nvPr/>
        </p:nvGrpSpPr>
        <p:grpSpPr>
          <a:xfrm>
            <a:off x="5392641" y="991842"/>
            <a:ext cx="557420" cy="524223"/>
            <a:chOff x="3576626" y="1975821"/>
            <a:chExt cx="284251" cy="351694"/>
          </a:xfrm>
        </p:grpSpPr>
        <p:sp>
          <p:nvSpPr>
            <p:cNvPr id="58" name="Google Shape;10832;p60">
              <a:extLst>
                <a:ext uri="{FF2B5EF4-FFF2-40B4-BE49-F238E27FC236}">
                  <a16:creationId xmlns:a16="http://schemas.microsoft.com/office/drawing/2014/main" id="{A3E97616-3431-4197-8B08-7594A04E28C6}"/>
                </a:ext>
              </a:extLst>
            </p:cNvPr>
            <p:cNvSpPr/>
            <p:nvPr/>
          </p:nvSpPr>
          <p:spPr>
            <a:xfrm>
              <a:off x="3576626" y="2145971"/>
              <a:ext cx="284251" cy="181544"/>
            </a:xfrm>
            <a:custGeom>
              <a:avLst/>
              <a:gdLst/>
              <a:ahLst/>
              <a:cxnLst/>
              <a:rect l="l" t="t" r="r" b="b"/>
              <a:pathLst>
                <a:path w="8931" h="5704" extrusionOk="0">
                  <a:moveTo>
                    <a:pt x="3001" y="346"/>
                  </a:moveTo>
                  <a:cubicBezTo>
                    <a:pt x="3096" y="346"/>
                    <a:pt x="3179" y="370"/>
                    <a:pt x="3263" y="453"/>
                  </a:cubicBezTo>
                  <a:cubicBezTo>
                    <a:pt x="3334" y="525"/>
                    <a:pt x="3358" y="608"/>
                    <a:pt x="3358" y="703"/>
                  </a:cubicBezTo>
                  <a:lnTo>
                    <a:pt x="3358" y="1132"/>
                  </a:lnTo>
                  <a:cubicBezTo>
                    <a:pt x="3358" y="1311"/>
                    <a:pt x="3263" y="1477"/>
                    <a:pt x="3096" y="1584"/>
                  </a:cubicBezTo>
                  <a:cubicBezTo>
                    <a:pt x="3048" y="1608"/>
                    <a:pt x="3025" y="1656"/>
                    <a:pt x="3025" y="1715"/>
                  </a:cubicBezTo>
                  <a:lnTo>
                    <a:pt x="3025" y="1894"/>
                  </a:lnTo>
                  <a:lnTo>
                    <a:pt x="2644" y="1894"/>
                  </a:lnTo>
                  <a:lnTo>
                    <a:pt x="2644" y="1715"/>
                  </a:lnTo>
                  <a:cubicBezTo>
                    <a:pt x="2644" y="1656"/>
                    <a:pt x="2620" y="1608"/>
                    <a:pt x="2572" y="1584"/>
                  </a:cubicBezTo>
                  <a:cubicBezTo>
                    <a:pt x="2405" y="1489"/>
                    <a:pt x="2310" y="1311"/>
                    <a:pt x="2310" y="1132"/>
                  </a:cubicBezTo>
                  <a:lnTo>
                    <a:pt x="2310" y="703"/>
                  </a:lnTo>
                  <a:cubicBezTo>
                    <a:pt x="2310" y="513"/>
                    <a:pt x="2465" y="346"/>
                    <a:pt x="2667" y="346"/>
                  </a:cubicBezTo>
                  <a:close/>
                  <a:moveTo>
                    <a:pt x="6096" y="346"/>
                  </a:moveTo>
                  <a:cubicBezTo>
                    <a:pt x="6192" y="346"/>
                    <a:pt x="6275" y="370"/>
                    <a:pt x="6358" y="453"/>
                  </a:cubicBezTo>
                  <a:cubicBezTo>
                    <a:pt x="6430" y="525"/>
                    <a:pt x="6454" y="608"/>
                    <a:pt x="6454" y="703"/>
                  </a:cubicBezTo>
                  <a:lnTo>
                    <a:pt x="6454" y="1132"/>
                  </a:lnTo>
                  <a:cubicBezTo>
                    <a:pt x="6454" y="1311"/>
                    <a:pt x="6370" y="1477"/>
                    <a:pt x="6192" y="1584"/>
                  </a:cubicBezTo>
                  <a:cubicBezTo>
                    <a:pt x="6144" y="1608"/>
                    <a:pt x="6120" y="1656"/>
                    <a:pt x="6120" y="1715"/>
                  </a:cubicBezTo>
                  <a:lnTo>
                    <a:pt x="6120" y="1894"/>
                  </a:lnTo>
                  <a:lnTo>
                    <a:pt x="5739" y="1894"/>
                  </a:lnTo>
                  <a:lnTo>
                    <a:pt x="5739" y="1715"/>
                  </a:lnTo>
                  <a:cubicBezTo>
                    <a:pt x="5739" y="1656"/>
                    <a:pt x="5715" y="1608"/>
                    <a:pt x="5668" y="1584"/>
                  </a:cubicBezTo>
                  <a:cubicBezTo>
                    <a:pt x="5501" y="1489"/>
                    <a:pt x="5406" y="1311"/>
                    <a:pt x="5406" y="1132"/>
                  </a:cubicBezTo>
                  <a:lnTo>
                    <a:pt x="5406" y="703"/>
                  </a:lnTo>
                  <a:cubicBezTo>
                    <a:pt x="5406" y="513"/>
                    <a:pt x="5561" y="346"/>
                    <a:pt x="5763" y="346"/>
                  </a:cubicBezTo>
                  <a:close/>
                  <a:moveTo>
                    <a:pt x="1453" y="2061"/>
                  </a:moveTo>
                  <a:cubicBezTo>
                    <a:pt x="1548" y="2061"/>
                    <a:pt x="1632" y="2084"/>
                    <a:pt x="1715" y="2156"/>
                  </a:cubicBezTo>
                  <a:cubicBezTo>
                    <a:pt x="1786" y="2239"/>
                    <a:pt x="1810" y="2323"/>
                    <a:pt x="1810" y="2418"/>
                  </a:cubicBezTo>
                  <a:lnTo>
                    <a:pt x="1810" y="2846"/>
                  </a:lnTo>
                  <a:cubicBezTo>
                    <a:pt x="1810" y="3037"/>
                    <a:pt x="1715" y="3204"/>
                    <a:pt x="1548" y="3287"/>
                  </a:cubicBezTo>
                  <a:cubicBezTo>
                    <a:pt x="1501" y="3323"/>
                    <a:pt x="1477" y="3370"/>
                    <a:pt x="1477" y="3430"/>
                  </a:cubicBezTo>
                  <a:lnTo>
                    <a:pt x="1477" y="3608"/>
                  </a:lnTo>
                  <a:lnTo>
                    <a:pt x="1096" y="3608"/>
                  </a:lnTo>
                  <a:lnTo>
                    <a:pt x="1096" y="3430"/>
                  </a:lnTo>
                  <a:cubicBezTo>
                    <a:pt x="1096" y="3370"/>
                    <a:pt x="1072" y="3323"/>
                    <a:pt x="1024" y="3287"/>
                  </a:cubicBezTo>
                  <a:cubicBezTo>
                    <a:pt x="858" y="3204"/>
                    <a:pt x="762" y="3025"/>
                    <a:pt x="762" y="2846"/>
                  </a:cubicBezTo>
                  <a:lnTo>
                    <a:pt x="762" y="2418"/>
                  </a:lnTo>
                  <a:cubicBezTo>
                    <a:pt x="762" y="2215"/>
                    <a:pt x="917" y="2061"/>
                    <a:pt x="1120" y="2061"/>
                  </a:cubicBezTo>
                  <a:close/>
                  <a:moveTo>
                    <a:pt x="4549" y="2061"/>
                  </a:moveTo>
                  <a:cubicBezTo>
                    <a:pt x="4644" y="2061"/>
                    <a:pt x="4727" y="2084"/>
                    <a:pt x="4810" y="2156"/>
                  </a:cubicBezTo>
                  <a:cubicBezTo>
                    <a:pt x="4882" y="2239"/>
                    <a:pt x="4906" y="2323"/>
                    <a:pt x="4906" y="2418"/>
                  </a:cubicBezTo>
                  <a:lnTo>
                    <a:pt x="4906" y="2846"/>
                  </a:lnTo>
                  <a:cubicBezTo>
                    <a:pt x="4906" y="3025"/>
                    <a:pt x="4810" y="3204"/>
                    <a:pt x="4644" y="3287"/>
                  </a:cubicBezTo>
                  <a:cubicBezTo>
                    <a:pt x="4596" y="3323"/>
                    <a:pt x="4572" y="3370"/>
                    <a:pt x="4572" y="3430"/>
                  </a:cubicBezTo>
                  <a:lnTo>
                    <a:pt x="4572" y="3608"/>
                  </a:lnTo>
                  <a:lnTo>
                    <a:pt x="4191" y="3608"/>
                  </a:lnTo>
                  <a:lnTo>
                    <a:pt x="4191" y="3430"/>
                  </a:lnTo>
                  <a:cubicBezTo>
                    <a:pt x="4191" y="3370"/>
                    <a:pt x="4168" y="3323"/>
                    <a:pt x="4120" y="3287"/>
                  </a:cubicBezTo>
                  <a:cubicBezTo>
                    <a:pt x="3953" y="3204"/>
                    <a:pt x="3858" y="3025"/>
                    <a:pt x="3858" y="2846"/>
                  </a:cubicBezTo>
                  <a:lnTo>
                    <a:pt x="3858" y="2418"/>
                  </a:lnTo>
                  <a:cubicBezTo>
                    <a:pt x="3858" y="2215"/>
                    <a:pt x="4013" y="2061"/>
                    <a:pt x="4215" y="2061"/>
                  </a:cubicBezTo>
                  <a:close/>
                  <a:moveTo>
                    <a:pt x="7668" y="2061"/>
                  </a:moveTo>
                  <a:cubicBezTo>
                    <a:pt x="7751" y="2061"/>
                    <a:pt x="7847" y="2084"/>
                    <a:pt x="7918" y="2156"/>
                  </a:cubicBezTo>
                  <a:cubicBezTo>
                    <a:pt x="7989" y="2239"/>
                    <a:pt x="8025" y="2323"/>
                    <a:pt x="8025" y="2418"/>
                  </a:cubicBezTo>
                  <a:lnTo>
                    <a:pt x="8025" y="2846"/>
                  </a:lnTo>
                  <a:cubicBezTo>
                    <a:pt x="8001" y="3025"/>
                    <a:pt x="7918" y="3204"/>
                    <a:pt x="7751" y="3287"/>
                  </a:cubicBezTo>
                  <a:cubicBezTo>
                    <a:pt x="7704" y="3323"/>
                    <a:pt x="7680" y="3370"/>
                    <a:pt x="7680" y="3430"/>
                  </a:cubicBezTo>
                  <a:lnTo>
                    <a:pt x="7680" y="3608"/>
                  </a:lnTo>
                  <a:lnTo>
                    <a:pt x="7311" y="3608"/>
                  </a:lnTo>
                  <a:lnTo>
                    <a:pt x="7311" y="3430"/>
                  </a:lnTo>
                  <a:cubicBezTo>
                    <a:pt x="7311" y="3370"/>
                    <a:pt x="7275" y="3323"/>
                    <a:pt x="7227" y="3287"/>
                  </a:cubicBezTo>
                  <a:cubicBezTo>
                    <a:pt x="7073" y="3204"/>
                    <a:pt x="6966" y="3025"/>
                    <a:pt x="6966" y="2846"/>
                  </a:cubicBezTo>
                  <a:lnTo>
                    <a:pt x="6966" y="2418"/>
                  </a:lnTo>
                  <a:cubicBezTo>
                    <a:pt x="6966" y="2215"/>
                    <a:pt x="7132" y="2061"/>
                    <a:pt x="7323" y="2061"/>
                  </a:cubicBezTo>
                  <a:close/>
                  <a:moveTo>
                    <a:pt x="5787" y="1"/>
                  </a:moveTo>
                  <a:cubicBezTo>
                    <a:pt x="5418" y="1"/>
                    <a:pt x="5120" y="310"/>
                    <a:pt x="5120" y="691"/>
                  </a:cubicBezTo>
                  <a:lnTo>
                    <a:pt x="5120" y="1120"/>
                  </a:lnTo>
                  <a:cubicBezTo>
                    <a:pt x="5120" y="1382"/>
                    <a:pt x="5251" y="1644"/>
                    <a:pt x="5465" y="1799"/>
                  </a:cubicBezTo>
                  <a:lnTo>
                    <a:pt x="5465" y="1953"/>
                  </a:lnTo>
                  <a:lnTo>
                    <a:pt x="5180" y="2073"/>
                  </a:lnTo>
                  <a:cubicBezTo>
                    <a:pt x="5144" y="2025"/>
                    <a:pt x="5120" y="1977"/>
                    <a:pt x="5072" y="1942"/>
                  </a:cubicBezTo>
                  <a:cubicBezTo>
                    <a:pt x="4941" y="1799"/>
                    <a:pt x="4775" y="1739"/>
                    <a:pt x="4596" y="1739"/>
                  </a:cubicBezTo>
                  <a:lnTo>
                    <a:pt x="4251" y="1739"/>
                  </a:lnTo>
                  <a:cubicBezTo>
                    <a:pt x="4001" y="1739"/>
                    <a:pt x="3798" y="1882"/>
                    <a:pt x="3679" y="2073"/>
                  </a:cubicBezTo>
                  <a:lnTo>
                    <a:pt x="3394" y="1953"/>
                  </a:lnTo>
                  <a:lnTo>
                    <a:pt x="3394" y="1799"/>
                  </a:lnTo>
                  <a:cubicBezTo>
                    <a:pt x="3596" y="1644"/>
                    <a:pt x="3739" y="1382"/>
                    <a:pt x="3739" y="1120"/>
                  </a:cubicBezTo>
                  <a:lnTo>
                    <a:pt x="3739" y="691"/>
                  </a:lnTo>
                  <a:cubicBezTo>
                    <a:pt x="3739" y="513"/>
                    <a:pt x="3656" y="334"/>
                    <a:pt x="3537" y="215"/>
                  </a:cubicBezTo>
                  <a:cubicBezTo>
                    <a:pt x="3406" y="72"/>
                    <a:pt x="3239" y="13"/>
                    <a:pt x="3060" y="13"/>
                  </a:cubicBezTo>
                  <a:lnTo>
                    <a:pt x="2727" y="13"/>
                  </a:lnTo>
                  <a:cubicBezTo>
                    <a:pt x="2346" y="13"/>
                    <a:pt x="2048" y="334"/>
                    <a:pt x="2048" y="703"/>
                  </a:cubicBezTo>
                  <a:lnTo>
                    <a:pt x="2048" y="1132"/>
                  </a:lnTo>
                  <a:cubicBezTo>
                    <a:pt x="2048" y="1406"/>
                    <a:pt x="2191" y="1656"/>
                    <a:pt x="2394" y="1822"/>
                  </a:cubicBezTo>
                  <a:lnTo>
                    <a:pt x="2394" y="1965"/>
                  </a:lnTo>
                  <a:lnTo>
                    <a:pt x="2108" y="2084"/>
                  </a:lnTo>
                  <a:cubicBezTo>
                    <a:pt x="2084" y="2037"/>
                    <a:pt x="2048" y="2001"/>
                    <a:pt x="2013" y="1953"/>
                  </a:cubicBezTo>
                  <a:cubicBezTo>
                    <a:pt x="1870" y="1822"/>
                    <a:pt x="1715" y="1763"/>
                    <a:pt x="1536" y="1763"/>
                  </a:cubicBezTo>
                  <a:lnTo>
                    <a:pt x="1191" y="1763"/>
                  </a:lnTo>
                  <a:cubicBezTo>
                    <a:pt x="822" y="1763"/>
                    <a:pt x="524" y="2073"/>
                    <a:pt x="524" y="2442"/>
                  </a:cubicBezTo>
                  <a:lnTo>
                    <a:pt x="524" y="2870"/>
                  </a:lnTo>
                  <a:cubicBezTo>
                    <a:pt x="524" y="3144"/>
                    <a:pt x="655" y="3394"/>
                    <a:pt x="858" y="3561"/>
                  </a:cubicBezTo>
                  <a:lnTo>
                    <a:pt x="858" y="3704"/>
                  </a:lnTo>
                  <a:lnTo>
                    <a:pt x="429" y="3882"/>
                  </a:lnTo>
                  <a:cubicBezTo>
                    <a:pt x="179" y="3989"/>
                    <a:pt x="0" y="4239"/>
                    <a:pt x="0" y="4513"/>
                  </a:cubicBezTo>
                  <a:lnTo>
                    <a:pt x="0" y="5537"/>
                  </a:lnTo>
                  <a:cubicBezTo>
                    <a:pt x="0" y="5632"/>
                    <a:pt x="72" y="5704"/>
                    <a:pt x="167" y="5704"/>
                  </a:cubicBezTo>
                  <a:cubicBezTo>
                    <a:pt x="250" y="5704"/>
                    <a:pt x="322" y="5632"/>
                    <a:pt x="322" y="5537"/>
                  </a:cubicBezTo>
                  <a:lnTo>
                    <a:pt x="322" y="4513"/>
                  </a:lnTo>
                  <a:cubicBezTo>
                    <a:pt x="322" y="4358"/>
                    <a:pt x="417" y="4228"/>
                    <a:pt x="548" y="4180"/>
                  </a:cubicBezTo>
                  <a:lnTo>
                    <a:pt x="1060" y="3977"/>
                  </a:lnTo>
                  <a:lnTo>
                    <a:pt x="1679" y="3977"/>
                  </a:lnTo>
                  <a:lnTo>
                    <a:pt x="2191" y="4180"/>
                  </a:lnTo>
                  <a:cubicBezTo>
                    <a:pt x="2322" y="4239"/>
                    <a:pt x="2405" y="4358"/>
                    <a:pt x="2405" y="4513"/>
                  </a:cubicBezTo>
                  <a:lnTo>
                    <a:pt x="2405" y="5537"/>
                  </a:lnTo>
                  <a:cubicBezTo>
                    <a:pt x="2405" y="5632"/>
                    <a:pt x="2489" y="5704"/>
                    <a:pt x="2572" y="5704"/>
                  </a:cubicBezTo>
                  <a:cubicBezTo>
                    <a:pt x="2667" y="5704"/>
                    <a:pt x="2739" y="5632"/>
                    <a:pt x="2739" y="5537"/>
                  </a:cubicBezTo>
                  <a:lnTo>
                    <a:pt x="2739" y="4513"/>
                  </a:lnTo>
                  <a:cubicBezTo>
                    <a:pt x="2739" y="4228"/>
                    <a:pt x="2572" y="3989"/>
                    <a:pt x="2310" y="3882"/>
                  </a:cubicBezTo>
                  <a:lnTo>
                    <a:pt x="1870" y="3704"/>
                  </a:lnTo>
                  <a:lnTo>
                    <a:pt x="1870" y="3561"/>
                  </a:lnTo>
                  <a:cubicBezTo>
                    <a:pt x="2084" y="3394"/>
                    <a:pt x="2215" y="3144"/>
                    <a:pt x="2215" y="2870"/>
                  </a:cubicBezTo>
                  <a:lnTo>
                    <a:pt x="2215" y="2442"/>
                  </a:lnTo>
                  <a:lnTo>
                    <a:pt x="2215" y="2418"/>
                  </a:lnTo>
                  <a:lnTo>
                    <a:pt x="2608" y="2263"/>
                  </a:lnTo>
                  <a:lnTo>
                    <a:pt x="3227" y="2263"/>
                  </a:lnTo>
                  <a:lnTo>
                    <a:pt x="3620" y="2418"/>
                  </a:lnTo>
                  <a:lnTo>
                    <a:pt x="3620" y="2442"/>
                  </a:lnTo>
                  <a:lnTo>
                    <a:pt x="3620" y="2870"/>
                  </a:lnTo>
                  <a:cubicBezTo>
                    <a:pt x="3620" y="3144"/>
                    <a:pt x="3751" y="3394"/>
                    <a:pt x="3953" y="3561"/>
                  </a:cubicBezTo>
                  <a:lnTo>
                    <a:pt x="3953" y="3704"/>
                  </a:lnTo>
                  <a:lnTo>
                    <a:pt x="3525" y="3882"/>
                  </a:lnTo>
                  <a:cubicBezTo>
                    <a:pt x="3275" y="3989"/>
                    <a:pt x="3096" y="4239"/>
                    <a:pt x="3096" y="4513"/>
                  </a:cubicBezTo>
                  <a:lnTo>
                    <a:pt x="3096" y="5537"/>
                  </a:lnTo>
                  <a:cubicBezTo>
                    <a:pt x="3096" y="5632"/>
                    <a:pt x="3167" y="5704"/>
                    <a:pt x="3263" y="5704"/>
                  </a:cubicBezTo>
                  <a:cubicBezTo>
                    <a:pt x="3346" y="5704"/>
                    <a:pt x="3417" y="5632"/>
                    <a:pt x="3417" y="5537"/>
                  </a:cubicBezTo>
                  <a:lnTo>
                    <a:pt x="3417" y="4513"/>
                  </a:lnTo>
                  <a:cubicBezTo>
                    <a:pt x="3417" y="4358"/>
                    <a:pt x="3513" y="4228"/>
                    <a:pt x="3644" y="4180"/>
                  </a:cubicBezTo>
                  <a:lnTo>
                    <a:pt x="4156" y="3977"/>
                  </a:lnTo>
                  <a:lnTo>
                    <a:pt x="4775" y="3977"/>
                  </a:lnTo>
                  <a:lnTo>
                    <a:pt x="5287" y="4180"/>
                  </a:lnTo>
                  <a:cubicBezTo>
                    <a:pt x="5418" y="4239"/>
                    <a:pt x="5501" y="4358"/>
                    <a:pt x="5501" y="4513"/>
                  </a:cubicBezTo>
                  <a:lnTo>
                    <a:pt x="5501" y="5537"/>
                  </a:lnTo>
                  <a:cubicBezTo>
                    <a:pt x="5501" y="5632"/>
                    <a:pt x="5584" y="5704"/>
                    <a:pt x="5668" y="5704"/>
                  </a:cubicBezTo>
                  <a:cubicBezTo>
                    <a:pt x="5763" y="5704"/>
                    <a:pt x="5834" y="5632"/>
                    <a:pt x="5834" y="5537"/>
                  </a:cubicBezTo>
                  <a:lnTo>
                    <a:pt x="5834" y="4513"/>
                  </a:lnTo>
                  <a:cubicBezTo>
                    <a:pt x="5834" y="4228"/>
                    <a:pt x="5668" y="3989"/>
                    <a:pt x="5406" y="3882"/>
                  </a:cubicBezTo>
                  <a:lnTo>
                    <a:pt x="4965" y="3704"/>
                  </a:lnTo>
                  <a:lnTo>
                    <a:pt x="4965" y="3561"/>
                  </a:lnTo>
                  <a:cubicBezTo>
                    <a:pt x="5180" y="3394"/>
                    <a:pt x="5311" y="3144"/>
                    <a:pt x="5311" y="2870"/>
                  </a:cubicBezTo>
                  <a:lnTo>
                    <a:pt x="5311" y="2442"/>
                  </a:lnTo>
                  <a:lnTo>
                    <a:pt x="5311" y="2418"/>
                  </a:lnTo>
                  <a:lnTo>
                    <a:pt x="5703" y="2263"/>
                  </a:lnTo>
                  <a:lnTo>
                    <a:pt x="6323" y="2263"/>
                  </a:lnTo>
                  <a:lnTo>
                    <a:pt x="6715" y="2418"/>
                  </a:lnTo>
                  <a:lnTo>
                    <a:pt x="6715" y="2442"/>
                  </a:lnTo>
                  <a:lnTo>
                    <a:pt x="6715" y="2870"/>
                  </a:lnTo>
                  <a:cubicBezTo>
                    <a:pt x="6715" y="3144"/>
                    <a:pt x="6846" y="3394"/>
                    <a:pt x="7049" y="3561"/>
                  </a:cubicBezTo>
                  <a:lnTo>
                    <a:pt x="7049" y="3704"/>
                  </a:lnTo>
                  <a:lnTo>
                    <a:pt x="6620" y="3882"/>
                  </a:lnTo>
                  <a:cubicBezTo>
                    <a:pt x="6370" y="3989"/>
                    <a:pt x="6192" y="4239"/>
                    <a:pt x="6192" y="4513"/>
                  </a:cubicBezTo>
                  <a:lnTo>
                    <a:pt x="6192" y="5537"/>
                  </a:lnTo>
                  <a:cubicBezTo>
                    <a:pt x="6192" y="5632"/>
                    <a:pt x="6263" y="5704"/>
                    <a:pt x="6358" y="5704"/>
                  </a:cubicBezTo>
                  <a:cubicBezTo>
                    <a:pt x="6442" y="5704"/>
                    <a:pt x="6513" y="5632"/>
                    <a:pt x="6513" y="5537"/>
                  </a:cubicBezTo>
                  <a:lnTo>
                    <a:pt x="6513" y="4513"/>
                  </a:lnTo>
                  <a:cubicBezTo>
                    <a:pt x="6513" y="4358"/>
                    <a:pt x="6608" y="4228"/>
                    <a:pt x="6739" y="4180"/>
                  </a:cubicBezTo>
                  <a:lnTo>
                    <a:pt x="7251" y="3977"/>
                  </a:lnTo>
                  <a:lnTo>
                    <a:pt x="7870" y="3977"/>
                  </a:lnTo>
                  <a:lnTo>
                    <a:pt x="8382" y="4180"/>
                  </a:lnTo>
                  <a:cubicBezTo>
                    <a:pt x="8513" y="4239"/>
                    <a:pt x="8597" y="4358"/>
                    <a:pt x="8597" y="4513"/>
                  </a:cubicBezTo>
                  <a:lnTo>
                    <a:pt x="8597" y="5537"/>
                  </a:lnTo>
                  <a:cubicBezTo>
                    <a:pt x="8597" y="5632"/>
                    <a:pt x="8680" y="5704"/>
                    <a:pt x="8763" y="5704"/>
                  </a:cubicBezTo>
                  <a:cubicBezTo>
                    <a:pt x="8859" y="5704"/>
                    <a:pt x="8930" y="5632"/>
                    <a:pt x="8930" y="5537"/>
                  </a:cubicBezTo>
                  <a:lnTo>
                    <a:pt x="8930" y="4513"/>
                  </a:lnTo>
                  <a:cubicBezTo>
                    <a:pt x="8859" y="4204"/>
                    <a:pt x="8680" y="3942"/>
                    <a:pt x="8418" y="3847"/>
                  </a:cubicBezTo>
                  <a:lnTo>
                    <a:pt x="7989" y="3668"/>
                  </a:lnTo>
                  <a:lnTo>
                    <a:pt x="7989" y="3513"/>
                  </a:lnTo>
                  <a:cubicBezTo>
                    <a:pt x="8204" y="3346"/>
                    <a:pt x="8335" y="3096"/>
                    <a:pt x="8335" y="2835"/>
                  </a:cubicBezTo>
                  <a:lnTo>
                    <a:pt x="8335" y="2394"/>
                  </a:lnTo>
                  <a:cubicBezTo>
                    <a:pt x="8335" y="2215"/>
                    <a:pt x="8263" y="2037"/>
                    <a:pt x="8144" y="1918"/>
                  </a:cubicBezTo>
                  <a:cubicBezTo>
                    <a:pt x="8001" y="1787"/>
                    <a:pt x="7847" y="1727"/>
                    <a:pt x="7668" y="1727"/>
                  </a:cubicBezTo>
                  <a:lnTo>
                    <a:pt x="7323" y="1727"/>
                  </a:lnTo>
                  <a:cubicBezTo>
                    <a:pt x="7073" y="1727"/>
                    <a:pt x="6858" y="1858"/>
                    <a:pt x="6739" y="2061"/>
                  </a:cubicBezTo>
                  <a:lnTo>
                    <a:pt x="6454" y="1942"/>
                  </a:lnTo>
                  <a:lnTo>
                    <a:pt x="6454" y="1787"/>
                  </a:lnTo>
                  <a:cubicBezTo>
                    <a:pt x="6668" y="1620"/>
                    <a:pt x="6799" y="1370"/>
                    <a:pt x="6799" y="1108"/>
                  </a:cubicBezTo>
                  <a:lnTo>
                    <a:pt x="6799" y="668"/>
                  </a:lnTo>
                  <a:cubicBezTo>
                    <a:pt x="6799" y="489"/>
                    <a:pt x="6727" y="310"/>
                    <a:pt x="6608" y="191"/>
                  </a:cubicBezTo>
                  <a:cubicBezTo>
                    <a:pt x="6477" y="60"/>
                    <a:pt x="6311" y="1"/>
                    <a:pt x="61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833;p60">
              <a:extLst>
                <a:ext uri="{FF2B5EF4-FFF2-40B4-BE49-F238E27FC236}">
                  <a16:creationId xmlns:a16="http://schemas.microsoft.com/office/drawing/2014/main" id="{C1576600-51D9-489A-89A5-0269C4F2BBA3}"/>
                </a:ext>
              </a:extLst>
            </p:cNvPr>
            <p:cNvSpPr/>
            <p:nvPr/>
          </p:nvSpPr>
          <p:spPr>
            <a:xfrm>
              <a:off x="3656195" y="1975821"/>
              <a:ext cx="120149" cy="164134"/>
            </a:xfrm>
            <a:custGeom>
              <a:avLst/>
              <a:gdLst/>
              <a:ahLst/>
              <a:cxnLst/>
              <a:rect l="l" t="t" r="r" b="b"/>
              <a:pathLst>
                <a:path w="3775" h="5157" extrusionOk="0">
                  <a:moveTo>
                    <a:pt x="2049" y="334"/>
                  </a:moveTo>
                  <a:cubicBezTo>
                    <a:pt x="2239" y="334"/>
                    <a:pt x="2406" y="501"/>
                    <a:pt x="2406" y="691"/>
                  </a:cubicBezTo>
                  <a:lnTo>
                    <a:pt x="2406" y="1037"/>
                  </a:lnTo>
                  <a:cubicBezTo>
                    <a:pt x="2406" y="1334"/>
                    <a:pt x="2168" y="1549"/>
                    <a:pt x="1882" y="1549"/>
                  </a:cubicBezTo>
                  <a:cubicBezTo>
                    <a:pt x="1869" y="1550"/>
                    <a:pt x="1855" y="1550"/>
                    <a:pt x="1842" y="1550"/>
                  </a:cubicBezTo>
                  <a:cubicBezTo>
                    <a:pt x="1575" y="1550"/>
                    <a:pt x="1358" y="1321"/>
                    <a:pt x="1358" y="1037"/>
                  </a:cubicBezTo>
                  <a:lnTo>
                    <a:pt x="1358" y="691"/>
                  </a:lnTo>
                  <a:cubicBezTo>
                    <a:pt x="1358" y="501"/>
                    <a:pt x="1513" y="334"/>
                    <a:pt x="1715" y="334"/>
                  </a:cubicBezTo>
                  <a:close/>
                  <a:moveTo>
                    <a:pt x="2049" y="1870"/>
                  </a:moveTo>
                  <a:lnTo>
                    <a:pt x="2049" y="1965"/>
                  </a:lnTo>
                  <a:cubicBezTo>
                    <a:pt x="2072" y="2025"/>
                    <a:pt x="2084" y="2073"/>
                    <a:pt x="2108" y="2132"/>
                  </a:cubicBezTo>
                  <a:lnTo>
                    <a:pt x="1894" y="2358"/>
                  </a:lnTo>
                  <a:lnTo>
                    <a:pt x="1870" y="2358"/>
                  </a:lnTo>
                  <a:lnTo>
                    <a:pt x="1656" y="2132"/>
                  </a:lnTo>
                  <a:cubicBezTo>
                    <a:pt x="1679" y="2085"/>
                    <a:pt x="1691" y="2025"/>
                    <a:pt x="1691" y="1965"/>
                  </a:cubicBezTo>
                  <a:lnTo>
                    <a:pt x="1691" y="1870"/>
                  </a:lnTo>
                  <a:cubicBezTo>
                    <a:pt x="1751" y="1882"/>
                    <a:pt x="1810" y="1882"/>
                    <a:pt x="1870" y="1882"/>
                  </a:cubicBezTo>
                  <a:cubicBezTo>
                    <a:pt x="1929" y="1882"/>
                    <a:pt x="1989" y="1882"/>
                    <a:pt x="2049" y="1870"/>
                  </a:cubicBezTo>
                  <a:close/>
                  <a:moveTo>
                    <a:pt x="2382" y="2323"/>
                  </a:moveTo>
                  <a:lnTo>
                    <a:pt x="2668" y="2454"/>
                  </a:lnTo>
                  <a:cubicBezTo>
                    <a:pt x="2727" y="2489"/>
                    <a:pt x="2763" y="2549"/>
                    <a:pt x="2763" y="2620"/>
                  </a:cubicBezTo>
                  <a:lnTo>
                    <a:pt x="2763" y="2942"/>
                  </a:lnTo>
                  <a:lnTo>
                    <a:pt x="1025" y="2942"/>
                  </a:lnTo>
                  <a:lnTo>
                    <a:pt x="1025" y="2620"/>
                  </a:lnTo>
                  <a:lnTo>
                    <a:pt x="1013" y="2620"/>
                  </a:lnTo>
                  <a:cubicBezTo>
                    <a:pt x="1013" y="2549"/>
                    <a:pt x="1060" y="2489"/>
                    <a:pt x="1120" y="2454"/>
                  </a:cubicBezTo>
                  <a:lnTo>
                    <a:pt x="1394" y="2323"/>
                  </a:lnTo>
                  <a:lnTo>
                    <a:pt x="1656" y="2585"/>
                  </a:lnTo>
                  <a:cubicBezTo>
                    <a:pt x="1715" y="2632"/>
                    <a:pt x="1799" y="2680"/>
                    <a:pt x="1894" y="2680"/>
                  </a:cubicBezTo>
                  <a:cubicBezTo>
                    <a:pt x="1977" y="2680"/>
                    <a:pt x="2049" y="2656"/>
                    <a:pt x="2132" y="2585"/>
                  </a:cubicBezTo>
                  <a:lnTo>
                    <a:pt x="2382" y="2323"/>
                  </a:lnTo>
                  <a:close/>
                  <a:moveTo>
                    <a:pt x="3334" y="3263"/>
                  </a:moveTo>
                  <a:lnTo>
                    <a:pt x="3156" y="3632"/>
                  </a:lnTo>
                  <a:lnTo>
                    <a:pt x="596" y="3632"/>
                  </a:lnTo>
                  <a:lnTo>
                    <a:pt x="417" y="3263"/>
                  </a:lnTo>
                  <a:close/>
                  <a:moveTo>
                    <a:pt x="1715" y="1"/>
                  </a:moveTo>
                  <a:cubicBezTo>
                    <a:pt x="1334" y="1"/>
                    <a:pt x="1025" y="299"/>
                    <a:pt x="1025" y="691"/>
                  </a:cubicBezTo>
                  <a:lnTo>
                    <a:pt x="1025" y="1025"/>
                  </a:lnTo>
                  <a:cubicBezTo>
                    <a:pt x="1025" y="1311"/>
                    <a:pt x="1156" y="1549"/>
                    <a:pt x="1370" y="1715"/>
                  </a:cubicBezTo>
                  <a:lnTo>
                    <a:pt x="1370" y="1954"/>
                  </a:lnTo>
                  <a:lnTo>
                    <a:pt x="1370" y="1965"/>
                  </a:lnTo>
                  <a:lnTo>
                    <a:pt x="965" y="2180"/>
                  </a:lnTo>
                  <a:cubicBezTo>
                    <a:pt x="786" y="2263"/>
                    <a:pt x="679" y="2430"/>
                    <a:pt x="679" y="2620"/>
                  </a:cubicBezTo>
                  <a:lnTo>
                    <a:pt x="679" y="2942"/>
                  </a:lnTo>
                  <a:lnTo>
                    <a:pt x="155" y="2942"/>
                  </a:lnTo>
                  <a:cubicBezTo>
                    <a:pt x="96" y="2942"/>
                    <a:pt x="60" y="2966"/>
                    <a:pt x="24" y="3013"/>
                  </a:cubicBezTo>
                  <a:cubicBezTo>
                    <a:pt x="1" y="3061"/>
                    <a:pt x="1" y="3120"/>
                    <a:pt x="24" y="3180"/>
                  </a:cubicBezTo>
                  <a:lnTo>
                    <a:pt x="370" y="3859"/>
                  </a:lnTo>
                  <a:cubicBezTo>
                    <a:pt x="394" y="3918"/>
                    <a:pt x="453" y="3954"/>
                    <a:pt x="513" y="3954"/>
                  </a:cubicBezTo>
                  <a:lnTo>
                    <a:pt x="691" y="3954"/>
                  </a:lnTo>
                  <a:lnTo>
                    <a:pt x="691" y="4990"/>
                  </a:lnTo>
                  <a:cubicBezTo>
                    <a:pt x="691" y="5085"/>
                    <a:pt x="775" y="5156"/>
                    <a:pt x="858" y="5156"/>
                  </a:cubicBezTo>
                  <a:cubicBezTo>
                    <a:pt x="953" y="5156"/>
                    <a:pt x="1025" y="5085"/>
                    <a:pt x="1025" y="4990"/>
                  </a:cubicBezTo>
                  <a:lnTo>
                    <a:pt x="1025" y="3954"/>
                  </a:lnTo>
                  <a:lnTo>
                    <a:pt x="2763" y="3954"/>
                  </a:lnTo>
                  <a:lnTo>
                    <a:pt x="2763" y="4990"/>
                  </a:lnTo>
                  <a:cubicBezTo>
                    <a:pt x="2763" y="5085"/>
                    <a:pt x="2846" y="5156"/>
                    <a:pt x="2930" y="5156"/>
                  </a:cubicBezTo>
                  <a:cubicBezTo>
                    <a:pt x="3025" y="5156"/>
                    <a:pt x="3096" y="5085"/>
                    <a:pt x="3096" y="4990"/>
                  </a:cubicBezTo>
                  <a:lnTo>
                    <a:pt x="3096" y="3954"/>
                  </a:lnTo>
                  <a:lnTo>
                    <a:pt x="3275" y="3954"/>
                  </a:lnTo>
                  <a:cubicBezTo>
                    <a:pt x="3334" y="3954"/>
                    <a:pt x="3394" y="3918"/>
                    <a:pt x="3418" y="3859"/>
                  </a:cubicBezTo>
                  <a:lnTo>
                    <a:pt x="3763" y="3180"/>
                  </a:lnTo>
                  <a:cubicBezTo>
                    <a:pt x="3775" y="3132"/>
                    <a:pt x="3763" y="3073"/>
                    <a:pt x="3751" y="3013"/>
                  </a:cubicBezTo>
                  <a:cubicBezTo>
                    <a:pt x="3715" y="2966"/>
                    <a:pt x="3680" y="2942"/>
                    <a:pt x="3620" y="2942"/>
                  </a:cubicBezTo>
                  <a:lnTo>
                    <a:pt x="3084" y="2942"/>
                  </a:lnTo>
                  <a:lnTo>
                    <a:pt x="3084" y="2620"/>
                  </a:lnTo>
                  <a:cubicBezTo>
                    <a:pt x="3084" y="2430"/>
                    <a:pt x="2977" y="2251"/>
                    <a:pt x="2799" y="2180"/>
                  </a:cubicBezTo>
                  <a:lnTo>
                    <a:pt x="2394" y="1965"/>
                  </a:lnTo>
                  <a:lnTo>
                    <a:pt x="2394" y="1954"/>
                  </a:lnTo>
                  <a:lnTo>
                    <a:pt x="2394" y="1715"/>
                  </a:lnTo>
                  <a:cubicBezTo>
                    <a:pt x="2608" y="1561"/>
                    <a:pt x="2739" y="1311"/>
                    <a:pt x="2739" y="1025"/>
                  </a:cubicBezTo>
                  <a:lnTo>
                    <a:pt x="2739" y="691"/>
                  </a:lnTo>
                  <a:cubicBezTo>
                    <a:pt x="2739" y="310"/>
                    <a:pt x="2441" y="1"/>
                    <a:pt x="204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834;p60">
              <a:extLst>
                <a:ext uri="{FF2B5EF4-FFF2-40B4-BE49-F238E27FC236}">
                  <a16:creationId xmlns:a16="http://schemas.microsoft.com/office/drawing/2014/main" id="{ADF138A6-7275-4991-AE77-1C84630770B6}"/>
                </a:ext>
              </a:extLst>
            </p:cNvPr>
            <p:cNvSpPr/>
            <p:nvPr/>
          </p:nvSpPr>
          <p:spPr>
            <a:xfrm>
              <a:off x="3700149" y="2113380"/>
              <a:ext cx="32241" cy="10280"/>
            </a:xfrm>
            <a:custGeom>
              <a:avLst/>
              <a:gdLst/>
              <a:ahLst/>
              <a:cxnLst/>
              <a:rect l="l" t="t" r="r" b="b"/>
              <a:pathLst>
                <a:path w="1013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846" y="322"/>
                  </a:lnTo>
                  <a:cubicBezTo>
                    <a:pt x="941" y="322"/>
                    <a:pt x="1013" y="251"/>
                    <a:pt x="1013" y="168"/>
                  </a:cubicBezTo>
                  <a:cubicBezTo>
                    <a:pt x="1013" y="72"/>
                    <a:pt x="941" y="1"/>
                    <a:pt x="8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10831;p60">
            <a:extLst>
              <a:ext uri="{FF2B5EF4-FFF2-40B4-BE49-F238E27FC236}">
                <a16:creationId xmlns:a16="http://schemas.microsoft.com/office/drawing/2014/main" id="{7EE05DF4-6BC7-467D-A64B-1F09FAEB96F3}"/>
              </a:ext>
            </a:extLst>
          </p:cNvPr>
          <p:cNvGrpSpPr/>
          <p:nvPr/>
        </p:nvGrpSpPr>
        <p:grpSpPr>
          <a:xfrm>
            <a:off x="6679460" y="4054219"/>
            <a:ext cx="557420" cy="524223"/>
            <a:chOff x="3576626" y="1975821"/>
            <a:chExt cx="284251" cy="351694"/>
          </a:xfrm>
        </p:grpSpPr>
        <p:sp>
          <p:nvSpPr>
            <p:cNvPr id="63" name="Google Shape;10832;p60">
              <a:extLst>
                <a:ext uri="{FF2B5EF4-FFF2-40B4-BE49-F238E27FC236}">
                  <a16:creationId xmlns:a16="http://schemas.microsoft.com/office/drawing/2014/main" id="{EE984A41-50BB-45EC-A60D-9D4F1209F9E3}"/>
                </a:ext>
              </a:extLst>
            </p:cNvPr>
            <p:cNvSpPr/>
            <p:nvPr/>
          </p:nvSpPr>
          <p:spPr>
            <a:xfrm>
              <a:off x="3576626" y="2145971"/>
              <a:ext cx="284251" cy="181544"/>
            </a:xfrm>
            <a:custGeom>
              <a:avLst/>
              <a:gdLst/>
              <a:ahLst/>
              <a:cxnLst/>
              <a:rect l="l" t="t" r="r" b="b"/>
              <a:pathLst>
                <a:path w="8931" h="5704" extrusionOk="0">
                  <a:moveTo>
                    <a:pt x="3001" y="346"/>
                  </a:moveTo>
                  <a:cubicBezTo>
                    <a:pt x="3096" y="346"/>
                    <a:pt x="3179" y="370"/>
                    <a:pt x="3263" y="453"/>
                  </a:cubicBezTo>
                  <a:cubicBezTo>
                    <a:pt x="3334" y="525"/>
                    <a:pt x="3358" y="608"/>
                    <a:pt x="3358" y="703"/>
                  </a:cubicBezTo>
                  <a:lnTo>
                    <a:pt x="3358" y="1132"/>
                  </a:lnTo>
                  <a:cubicBezTo>
                    <a:pt x="3358" y="1311"/>
                    <a:pt x="3263" y="1477"/>
                    <a:pt x="3096" y="1584"/>
                  </a:cubicBezTo>
                  <a:cubicBezTo>
                    <a:pt x="3048" y="1608"/>
                    <a:pt x="3025" y="1656"/>
                    <a:pt x="3025" y="1715"/>
                  </a:cubicBezTo>
                  <a:lnTo>
                    <a:pt x="3025" y="1894"/>
                  </a:lnTo>
                  <a:lnTo>
                    <a:pt x="2644" y="1894"/>
                  </a:lnTo>
                  <a:lnTo>
                    <a:pt x="2644" y="1715"/>
                  </a:lnTo>
                  <a:cubicBezTo>
                    <a:pt x="2644" y="1656"/>
                    <a:pt x="2620" y="1608"/>
                    <a:pt x="2572" y="1584"/>
                  </a:cubicBezTo>
                  <a:cubicBezTo>
                    <a:pt x="2405" y="1489"/>
                    <a:pt x="2310" y="1311"/>
                    <a:pt x="2310" y="1132"/>
                  </a:cubicBezTo>
                  <a:lnTo>
                    <a:pt x="2310" y="703"/>
                  </a:lnTo>
                  <a:cubicBezTo>
                    <a:pt x="2310" y="513"/>
                    <a:pt x="2465" y="346"/>
                    <a:pt x="2667" y="346"/>
                  </a:cubicBezTo>
                  <a:close/>
                  <a:moveTo>
                    <a:pt x="6096" y="346"/>
                  </a:moveTo>
                  <a:cubicBezTo>
                    <a:pt x="6192" y="346"/>
                    <a:pt x="6275" y="370"/>
                    <a:pt x="6358" y="453"/>
                  </a:cubicBezTo>
                  <a:cubicBezTo>
                    <a:pt x="6430" y="525"/>
                    <a:pt x="6454" y="608"/>
                    <a:pt x="6454" y="703"/>
                  </a:cubicBezTo>
                  <a:lnTo>
                    <a:pt x="6454" y="1132"/>
                  </a:lnTo>
                  <a:cubicBezTo>
                    <a:pt x="6454" y="1311"/>
                    <a:pt x="6370" y="1477"/>
                    <a:pt x="6192" y="1584"/>
                  </a:cubicBezTo>
                  <a:cubicBezTo>
                    <a:pt x="6144" y="1608"/>
                    <a:pt x="6120" y="1656"/>
                    <a:pt x="6120" y="1715"/>
                  </a:cubicBezTo>
                  <a:lnTo>
                    <a:pt x="6120" y="1894"/>
                  </a:lnTo>
                  <a:lnTo>
                    <a:pt x="5739" y="1894"/>
                  </a:lnTo>
                  <a:lnTo>
                    <a:pt x="5739" y="1715"/>
                  </a:lnTo>
                  <a:cubicBezTo>
                    <a:pt x="5739" y="1656"/>
                    <a:pt x="5715" y="1608"/>
                    <a:pt x="5668" y="1584"/>
                  </a:cubicBezTo>
                  <a:cubicBezTo>
                    <a:pt x="5501" y="1489"/>
                    <a:pt x="5406" y="1311"/>
                    <a:pt x="5406" y="1132"/>
                  </a:cubicBezTo>
                  <a:lnTo>
                    <a:pt x="5406" y="703"/>
                  </a:lnTo>
                  <a:cubicBezTo>
                    <a:pt x="5406" y="513"/>
                    <a:pt x="5561" y="346"/>
                    <a:pt x="5763" y="346"/>
                  </a:cubicBezTo>
                  <a:close/>
                  <a:moveTo>
                    <a:pt x="1453" y="2061"/>
                  </a:moveTo>
                  <a:cubicBezTo>
                    <a:pt x="1548" y="2061"/>
                    <a:pt x="1632" y="2084"/>
                    <a:pt x="1715" y="2156"/>
                  </a:cubicBezTo>
                  <a:cubicBezTo>
                    <a:pt x="1786" y="2239"/>
                    <a:pt x="1810" y="2323"/>
                    <a:pt x="1810" y="2418"/>
                  </a:cubicBezTo>
                  <a:lnTo>
                    <a:pt x="1810" y="2846"/>
                  </a:lnTo>
                  <a:cubicBezTo>
                    <a:pt x="1810" y="3037"/>
                    <a:pt x="1715" y="3204"/>
                    <a:pt x="1548" y="3287"/>
                  </a:cubicBezTo>
                  <a:cubicBezTo>
                    <a:pt x="1501" y="3323"/>
                    <a:pt x="1477" y="3370"/>
                    <a:pt x="1477" y="3430"/>
                  </a:cubicBezTo>
                  <a:lnTo>
                    <a:pt x="1477" y="3608"/>
                  </a:lnTo>
                  <a:lnTo>
                    <a:pt x="1096" y="3608"/>
                  </a:lnTo>
                  <a:lnTo>
                    <a:pt x="1096" y="3430"/>
                  </a:lnTo>
                  <a:cubicBezTo>
                    <a:pt x="1096" y="3370"/>
                    <a:pt x="1072" y="3323"/>
                    <a:pt x="1024" y="3287"/>
                  </a:cubicBezTo>
                  <a:cubicBezTo>
                    <a:pt x="858" y="3204"/>
                    <a:pt x="762" y="3025"/>
                    <a:pt x="762" y="2846"/>
                  </a:cubicBezTo>
                  <a:lnTo>
                    <a:pt x="762" y="2418"/>
                  </a:lnTo>
                  <a:cubicBezTo>
                    <a:pt x="762" y="2215"/>
                    <a:pt x="917" y="2061"/>
                    <a:pt x="1120" y="2061"/>
                  </a:cubicBezTo>
                  <a:close/>
                  <a:moveTo>
                    <a:pt x="4549" y="2061"/>
                  </a:moveTo>
                  <a:cubicBezTo>
                    <a:pt x="4644" y="2061"/>
                    <a:pt x="4727" y="2084"/>
                    <a:pt x="4810" y="2156"/>
                  </a:cubicBezTo>
                  <a:cubicBezTo>
                    <a:pt x="4882" y="2239"/>
                    <a:pt x="4906" y="2323"/>
                    <a:pt x="4906" y="2418"/>
                  </a:cubicBezTo>
                  <a:lnTo>
                    <a:pt x="4906" y="2846"/>
                  </a:lnTo>
                  <a:cubicBezTo>
                    <a:pt x="4906" y="3025"/>
                    <a:pt x="4810" y="3204"/>
                    <a:pt x="4644" y="3287"/>
                  </a:cubicBezTo>
                  <a:cubicBezTo>
                    <a:pt x="4596" y="3323"/>
                    <a:pt x="4572" y="3370"/>
                    <a:pt x="4572" y="3430"/>
                  </a:cubicBezTo>
                  <a:lnTo>
                    <a:pt x="4572" y="3608"/>
                  </a:lnTo>
                  <a:lnTo>
                    <a:pt x="4191" y="3608"/>
                  </a:lnTo>
                  <a:lnTo>
                    <a:pt x="4191" y="3430"/>
                  </a:lnTo>
                  <a:cubicBezTo>
                    <a:pt x="4191" y="3370"/>
                    <a:pt x="4168" y="3323"/>
                    <a:pt x="4120" y="3287"/>
                  </a:cubicBezTo>
                  <a:cubicBezTo>
                    <a:pt x="3953" y="3204"/>
                    <a:pt x="3858" y="3025"/>
                    <a:pt x="3858" y="2846"/>
                  </a:cubicBezTo>
                  <a:lnTo>
                    <a:pt x="3858" y="2418"/>
                  </a:lnTo>
                  <a:cubicBezTo>
                    <a:pt x="3858" y="2215"/>
                    <a:pt x="4013" y="2061"/>
                    <a:pt x="4215" y="2061"/>
                  </a:cubicBezTo>
                  <a:close/>
                  <a:moveTo>
                    <a:pt x="7668" y="2061"/>
                  </a:moveTo>
                  <a:cubicBezTo>
                    <a:pt x="7751" y="2061"/>
                    <a:pt x="7847" y="2084"/>
                    <a:pt x="7918" y="2156"/>
                  </a:cubicBezTo>
                  <a:cubicBezTo>
                    <a:pt x="7989" y="2239"/>
                    <a:pt x="8025" y="2323"/>
                    <a:pt x="8025" y="2418"/>
                  </a:cubicBezTo>
                  <a:lnTo>
                    <a:pt x="8025" y="2846"/>
                  </a:lnTo>
                  <a:cubicBezTo>
                    <a:pt x="8001" y="3025"/>
                    <a:pt x="7918" y="3204"/>
                    <a:pt x="7751" y="3287"/>
                  </a:cubicBezTo>
                  <a:cubicBezTo>
                    <a:pt x="7704" y="3323"/>
                    <a:pt x="7680" y="3370"/>
                    <a:pt x="7680" y="3430"/>
                  </a:cubicBezTo>
                  <a:lnTo>
                    <a:pt x="7680" y="3608"/>
                  </a:lnTo>
                  <a:lnTo>
                    <a:pt x="7311" y="3608"/>
                  </a:lnTo>
                  <a:lnTo>
                    <a:pt x="7311" y="3430"/>
                  </a:lnTo>
                  <a:cubicBezTo>
                    <a:pt x="7311" y="3370"/>
                    <a:pt x="7275" y="3323"/>
                    <a:pt x="7227" y="3287"/>
                  </a:cubicBezTo>
                  <a:cubicBezTo>
                    <a:pt x="7073" y="3204"/>
                    <a:pt x="6966" y="3025"/>
                    <a:pt x="6966" y="2846"/>
                  </a:cubicBezTo>
                  <a:lnTo>
                    <a:pt x="6966" y="2418"/>
                  </a:lnTo>
                  <a:cubicBezTo>
                    <a:pt x="6966" y="2215"/>
                    <a:pt x="7132" y="2061"/>
                    <a:pt x="7323" y="2061"/>
                  </a:cubicBezTo>
                  <a:close/>
                  <a:moveTo>
                    <a:pt x="5787" y="1"/>
                  </a:moveTo>
                  <a:cubicBezTo>
                    <a:pt x="5418" y="1"/>
                    <a:pt x="5120" y="310"/>
                    <a:pt x="5120" y="691"/>
                  </a:cubicBezTo>
                  <a:lnTo>
                    <a:pt x="5120" y="1120"/>
                  </a:lnTo>
                  <a:cubicBezTo>
                    <a:pt x="5120" y="1382"/>
                    <a:pt x="5251" y="1644"/>
                    <a:pt x="5465" y="1799"/>
                  </a:cubicBezTo>
                  <a:lnTo>
                    <a:pt x="5465" y="1953"/>
                  </a:lnTo>
                  <a:lnTo>
                    <a:pt x="5180" y="2073"/>
                  </a:lnTo>
                  <a:cubicBezTo>
                    <a:pt x="5144" y="2025"/>
                    <a:pt x="5120" y="1977"/>
                    <a:pt x="5072" y="1942"/>
                  </a:cubicBezTo>
                  <a:cubicBezTo>
                    <a:pt x="4941" y="1799"/>
                    <a:pt x="4775" y="1739"/>
                    <a:pt x="4596" y="1739"/>
                  </a:cubicBezTo>
                  <a:lnTo>
                    <a:pt x="4251" y="1739"/>
                  </a:lnTo>
                  <a:cubicBezTo>
                    <a:pt x="4001" y="1739"/>
                    <a:pt x="3798" y="1882"/>
                    <a:pt x="3679" y="2073"/>
                  </a:cubicBezTo>
                  <a:lnTo>
                    <a:pt x="3394" y="1953"/>
                  </a:lnTo>
                  <a:lnTo>
                    <a:pt x="3394" y="1799"/>
                  </a:lnTo>
                  <a:cubicBezTo>
                    <a:pt x="3596" y="1644"/>
                    <a:pt x="3739" y="1382"/>
                    <a:pt x="3739" y="1120"/>
                  </a:cubicBezTo>
                  <a:lnTo>
                    <a:pt x="3739" y="691"/>
                  </a:lnTo>
                  <a:cubicBezTo>
                    <a:pt x="3739" y="513"/>
                    <a:pt x="3656" y="334"/>
                    <a:pt x="3537" y="215"/>
                  </a:cubicBezTo>
                  <a:cubicBezTo>
                    <a:pt x="3406" y="72"/>
                    <a:pt x="3239" y="13"/>
                    <a:pt x="3060" y="13"/>
                  </a:cubicBezTo>
                  <a:lnTo>
                    <a:pt x="2727" y="13"/>
                  </a:lnTo>
                  <a:cubicBezTo>
                    <a:pt x="2346" y="13"/>
                    <a:pt x="2048" y="334"/>
                    <a:pt x="2048" y="703"/>
                  </a:cubicBezTo>
                  <a:lnTo>
                    <a:pt x="2048" y="1132"/>
                  </a:lnTo>
                  <a:cubicBezTo>
                    <a:pt x="2048" y="1406"/>
                    <a:pt x="2191" y="1656"/>
                    <a:pt x="2394" y="1822"/>
                  </a:cubicBezTo>
                  <a:lnTo>
                    <a:pt x="2394" y="1965"/>
                  </a:lnTo>
                  <a:lnTo>
                    <a:pt x="2108" y="2084"/>
                  </a:lnTo>
                  <a:cubicBezTo>
                    <a:pt x="2084" y="2037"/>
                    <a:pt x="2048" y="2001"/>
                    <a:pt x="2013" y="1953"/>
                  </a:cubicBezTo>
                  <a:cubicBezTo>
                    <a:pt x="1870" y="1822"/>
                    <a:pt x="1715" y="1763"/>
                    <a:pt x="1536" y="1763"/>
                  </a:cubicBezTo>
                  <a:lnTo>
                    <a:pt x="1191" y="1763"/>
                  </a:lnTo>
                  <a:cubicBezTo>
                    <a:pt x="822" y="1763"/>
                    <a:pt x="524" y="2073"/>
                    <a:pt x="524" y="2442"/>
                  </a:cubicBezTo>
                  <a:lnTo>
                    <a:pt x="524" y="2870"/>
                  </a:lnTo>
                  <a:cubicBezTo>
                    <a:pt x="524" y="3144"/>
                    <a:pt x="655" y="3394"/>
                    <a:pt x="858" y="3561"/>
                  </a:cubicBezTo>
                  <a:lnTo>
                    <a:pt x="858" y="3704"/>
                  </a:lnTo>
                  <a:lnTo>
                    <a:pt x="429" y="3882"/>
                  </a:lnTo>
                  <a:cubicBezTo>
                    <a:pt x="179" y="3989"/>
                    <a:pt x="0" y="4239"/>
                    <a:pt x="0" y="4513"/>
                  </a:cubicBezTo>
                  <a:lnTo>
                    <a:pt x="0" y="5537"/>
                  </a:lnTo>
                  <a:cubicBezTo>
                    <a:pt x="0" y="5632"/>
                    <a:pt x="72" y="5704"/>
                    <a:pt x="167" y="5704"/>
                  </a:cubicBezTo>
                  <a:cubicBezTo>
                    <a:pt x="250" y="5704"/>
                    <a:pt x="322" y="5632"/>
                    <a:pt x="322" y="5537"/>
                  </a:cubicBezTo>
                  <a:lnTo>
                    <a:pt x="322" y="4513"/>
                  </a:lnTo>
                  <a:cubicBezTo>
                    <a:pt x="322" y="4358"/>
                    <a:pt x="417" y="4228"/>
                    <a:pt x="548" y="4180"/>
                  </a:cubicBezTo>
                  <a:lnTo>
                    <a:pt x="1060" y="3977"/>
                  </a:lnTo>
                  <a:lnTo>
                    <a:pt x="1679" y="3977"/>
                  </a:lnTo>
                  <a:lnTo>
                    <a:pt x="2191" y="4180"/>
                  </a:lnTo>
                  <a:cubicBezTo>
                    <a:pt x="2322" y="4239"/>
                    <a:pt x="2405" y="4358"/>
                    <a:pt x="2405" y="4513"/>
                  </a:cubicBezTo>
                  <a:lnTo>
                    <a:pt x="2405" y="5537"/>
                  </a:lnTo>
                  <a:cubicBezTo>
                    <a:pt x="2405" y="5632"/>
                    <a:pt x="2489" y="5704"/>
                    <a:pt x="2572" y="5704"/>
                  </a:cubicBezTo>
                  <a:cubicBezTo>
                    <a:pt x="2667" y="5704"/>
                    <a:pt x="2739" y="5632"/>
                    <a:pt x="2739" y="5537"/>
                  </a:cubicBezTo>
                  <a:lnTo>
                    <a:pt x="2739" y="4513"/>
                  </a:lnTo>
                  <a:cubicBezTo>
                    <a:pt x="2739" y="4228"/>
                    <a:pt x="2572" y="3989"/>
                    <a:pt x="2310" y="3882"/>
                  </a:cubicBezTo>
                  <a:lnTo>
                    <a:pt x="1870" y="3704"/>
                  </a:lnTo>
                  <a:lnTo>
                    <a:pt x="1870" y="3561"/>
                  </a:lnTo>
                  <a:cubicBezTo>
                    <a:pt x="2084" y="3394"/>
                    <a:pt x="2215" y="3144"/>
                    <a:pt x="2215" y="2870"/>
                  </a:cubicBezTo>
                  <a:lnTo>
                    <a:pt x="2215" y="2442"/>
                  </a:lnTo>
                  <a:lnTo>
                    <a:pt x="2215" y="2418"/>
                  </a:lnTo>
                  <a:lnTo>
                    <a:pt x="2608" y="2263"/>
                  </a:lnTo>
                  <a:lnTo>
                    <a:pt x="3227" y="2263"/>
                  </a:lnTo>
                  <a:lnTo>
                    <a:pt x="3620" y="2418"/>
                  </a:lnTo>
                  <a:lnTo>
                    <a:pt x="3620" y="2442"/>
                  </a:lnTo>
                  <a:lnTo>
                    <a:pt x="3620" y="2870"/>
                  </a:lnTo>
                  <a:cubicBezTo>
                    <a:pt x="3620" y="3144"/>
                    <a:pt x="3751" y="3394"/>
                    <a:pt x="3953" y="3561"/>
                  </a:cubicBezTo>
                  <a:lnTo>
                    <a:pt x="3953" y="3704"/>
                  </a:lnTo>
                  <a:lnTo>
                    <a:pt x="3525" y="3882"/>
                  </a:lnTo>
                  <a:cubicBezTo>
                    <a:pt x="3275" y="3989"/>
                    <a:pt x="3096" y="4239"/>
                    <a:pt x="3096" y="4513"/>
                  </a:cubicBezTo>
                  <a:lnTo>
                    <a:pt x="3096" y="5537"/>
                  </a:lnTo>
                  <a:cubicBezTo>
                    <a:pt x="3096" y="5632"/>
                    <a:pt x="3167" y="5704"/>
                    <a:pt x="3263" y="5704"/>
                  </a:cubicBezTo>
                  <a:cubicBezTo>
                    <a:pt x="3346" y="5704"/>
                    <a:pt x="3417" y="5632"/>
                    <a:pt x="3417" y="5537"/>
                  </a:cubicBezTo>
                  <a:lnTo>
                    <a:pt x="3417" y="4513"/>
                  </a:lnTo>
                  <a:cubicBezTo>
                    <a:pt x="3417" y="4358"/>
                    <a:pt x="3513" y="4228"/>
                    <a:pt x="3644" y="4180"/>
                  </a:cubicBezTo>
                  <a:lnTo>
                    <a:pt x="4156" y="3977"/>
                  </a:lnTo>
                  <a:lnTo>
                    <a:pt x="4775" y="3977"/>
                  </a:lnTo>
                  <a:lnTo>
                    <a:pt x="5287" y="4180"/>
                  </a:lnTo>
                  <a:cubicBezTo>
                    <a:pt x="5418" y="4239"/>
                    <a:pt x="5501" y="4358"/>
                    <a:pt x="5501" y="4513"/>
                  </a:cubicBezTo>
                  <a:lnTo>
                    <a:pt x="5501" y="5537"/>
                  </a:lnTo>
                  <a:cubicBezTo>
                    <a:pt x="5501" y="5632"/>
                    <a:pt x="5584" y="5704"/>
                    <a:pt x="5668" y="5704"/>
                  </a:cubicBezTo>
                  <a:cubicBezTo>
                    <a:pt x="5763" y="5704"/>
                    <a:pt x="5834" y="5632"/>
                    <a:pt x="5834" y="5537"/>
                  </a:cubicBezTo>
                  <a:lnTo>
                    <a:pt x="5834" y="4513"/>
                  </a:lnTo>
                  <a:cubicBezTo>
                    <a:pt x="5834" y="4228"/>
                    <a:pt x="5668" y="3989"/>
                    <a:pt x="5406" y="3882"/>
                  </a:cubicBezTo>
                  <a:lnTo>
                    <a:pt x="4965" y="3704"/>
                  </a:lnTo>
                  <a:lnTo>
                    <a:pt x="4965" y="3561"/>
                  </a:lnTo>
                  <a:cubicBezTo>
                    <a:pt x="5180" y="3394"/>
                    <a:pt x="5311" y="3144"/>
                    <a:pt x="5311" y="2870"/>
                  </a:cubicBezTo>
                  <a:lnTo>
                    <a:pt x="5311" y="2442"/>
                  </a:lnTo>
                  <a:lnTo>
                    <a:pt x="5311" y="2418"/>
                  </a:lnTo>
                  <a:lnTo>
                    <a:pt x="5703" y="2263"/>
                  </a:lnTo>
                  <a:lnTo>
                    <a:pt x="6323" y="2263"/>
                  </a:lnTo>
                  <a:lnTo>
                    <a:pt x="6715" y="2418"/>
                  </a:lnTo>
                  <a:lnTo>
                    <a:pt x="6715" y="2442"/>
                  </a:lnTo>
                  <a:lnTo>
                    <a:pt x="6715" y="2870"/>
                  </a:lnTo>
                  <a:cubicBezTo>
                    <a:pt x="6715" y="3144"/>
                    <a:pt x="6846" y="3394"/>
                    <a:pt x="7049" y="3561"/>
                  </a:cubicBezTo>
                  <a:lnTo>
                    <a:pt x="7049" y="3704"/>
                  </a:lnTo>
                  <a:lnTo>
                    <a:pt x="6620" y="3882"/>
                  </a:lnTo>
                  <a:cubicBezTo>
                    <a:pt x="6370" y="3989"/>
                    <a:pt x="6192" y="4239"/>
                    <a:pt x="6192" y="4513"/>
                  </a:cubicBezTo>
                  <a:lnTo>
                    <a:pt x="6192" y="5537"/>
                  </a:lnTo>
                  <a:cubicBezTo>
                    <a:pt x="6192" y="5632"/>
                    <a:pt x="6263" y="5704"/>
                    <a:pt x="6358" y="5704"/>
                  </a:cubicBezTo>
                  <a:cubicBezTo>
                    <a:pt x="6442" y="5704"/>
                    <a:pt x="6513" y="5632"/>
                    <a:pt x="6513" y="5537"/>
                  </a:cubicBezTo>
                  <a:lnTo>
                    <a:pt x="6513" y="4513"/>
                  </a:lnTo>
                  <a:cubicBezTo>
                    <a:pt x="6513" y="4358"/>
                    <a:pt x="6608" y="4228"/>
                    <a:pt x="6739" y="4180"/>
                  </a:cubicBezTo>
                  <a:lnTo>
                    <a:pt x="7251" y="3977"/>
                  </a:lnTo>
                  <a:lnTo>
                    <a:pt x="7870" y="3977"/>
                  </a:lnTo>
                  <a:lnTo>
                    <a:pt x="8382" y="4180"/>
                  </a:lnTo>
                  <a:cubicBezTo>
                    <a:pt x="8513" y="4239"/>
                    <a:pt x="8597" y="4358"/>
                    <a:pt x="8597" y="4513"/>
                  </a:cubicBezTo>
                  <a:lnTo>
                    <a:pt x="8597" y="5537"/>
                  </a:lnTo>
                  <a:cubicBezTo>
                    <a:pt x="8597" y="5632"/>
                    <a:pt x="8680" y="5704"/>
                    <a:pt x="8763" y="5704"/>
                  </a:cubicBezTo>
                  <a:cubicBezTo>
                    <a:pt x="8859" y="5704"/>
                    <a:pt x="8930" y="5632"/>
                    <a:pt x="8930" y="5537"/>
                  </a:cubicBezTo>
                  <a:lnTo>
                    <a:pt x="8930" y="4513"/>
                  </a:lnTo>
                  <a:cubicBezTo>
                    <a:pt x="8859" y="4204"/>
                    <a:pt x="8680" y="3942"/>
                    <a:pt x="8418" y="3847"/>
                  </a:cubicBezTo>
                  <a:lnTo>
                    <a:pt x="7989" y="3668"/>
                  </a:lnTo>
                  <a:lnTo>
                    <a:pt x="7989" y="3513"/>
                  </a:lnTo>
                  <a:cubicBezTo>
                    <a:pt x="8204" y="3346"/>
                    <a:pt x="8335" y="3096"/>
                    <a:pt x="8335" y="2835"/>
                  </a:cubicBezTo>
                  <a:lnTo>
                    <a:pt x="8335" y="2394"/>
                  </a:lnTo>
                  <a:cubicBezTo>
                    <a:pt x="8335" y="2215"/>
                    <a:pt x="8263" y="2037"/>
                    <a:pt x="8144" y="1918"/>
                  </a:cubicBezTo>
                  <a:cubicBezTo>
                    <a:pt x="8001" y="1787"/>
                    <a:pt x="7847" y="1727"/>
                    <a:pt x="7668" y="1727"/>
                  </a:cubicBezTo>
                  <a:lnTo>
                    <a:pt x="7323" y="1727"/>
                  </a:lnTo>
                  <a:cubicBezTo>
                    <a:pt x="7073" y="1727"/>
                    <a:pt x="6858" y="1858"/>
                    <a:pt x="6739" y="2061"/>
                  </a:cubicBezTo>
                  <a:lnTo>
                    <a:pt x="6454" y="1942"/>
                  </a:lnTo>
                  <a:lnTo>
                    <a:pt x="6454" y="1787"/>
                  </a:lnTo>
                  <a:cubicBezTo>
                    <a:pt x="6668" y="1620"/>
                    <a:pt x="6799" y="1370"/>
                    <a:pt x="6799" y="1108"/>
                  </a:cubicBezTo>
                  <a:lnTo>
                    <a:pt x="6799" y="668"/>
                  </a:lnTo>
                  <a:cubicBezTo>
                    <a:pt x="6799" y="489"/>
                    <a:pt x="6727" y="310"/>
                    <a:pt x="6608" y="191"/>
                  </a:cubicBezTo>
                  <a:cubicBezTo>
                    <a:pt x="6477" y="60"/>
                    <a:pt x="6311" y="1"/>
                    <a:pt x="61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833;p60">
              <a:extLst>
                <a:ext uri="{FF2B5EF4-FFF2-40B4-BE49-F238E27FC236}">
                  <a16:creationId xmlns:a16="http://schemas.microsoft.com/office/drawing/2014/main" id="{5F8B15E2-16B5-4F03-B487-53138F4A3441}"/>
                </a:ext>
              </a:extLst>
            </p:cNvPr>
            <p:cNvSpPr/>
            <p:nvPr/>
          </p:nvSpPr>
          <p:spPr>
            <a:xfrm>
              <a:off x="3656195" y="1975821"/>
              <a:ext cx="120149" cy="164134"/>
            </a:xfrm>
            <a:custGeom>
              <a:avLst/>
              <a:gdLst/>
              <a:ahLst/>
              <a:cxnLst/>
              <a:rect l="l" t="t" r="r" b="b"/>
              <a:pathLst>
                <a:path w="3775" h="5157" extrusionOk="0">
                  <a:moveTo>
                    <a:pt x="2049" y="334"/>
                  </a:moveTo>
                  <a:cubicBezTo>
                    <a:pt x="2239" y="334"/>
                    <a:pt x="2406" y="501"/>
                    <a:pt x="2406" y="691"/>
                  </a:cubicBezTo>
                  <a:lnTo>
                    <a:pt x="2406" y="1037"/>
                  </a:lnTo>
                  <a:cubicBezTo>
                    <a:pt x="2406" y="1334"/>
                    <a:pt x="2168" y="1549"/>
                    <a:pt x="1882" y="1549"/>
                  </a:cubicBezTo>
                  <a:cubicBezTo>
                    <a:pt x="1869" y="1550"/>
                    <a:pt x="1855" y="1550"/>
                    <a:pt x="1842" y="1550"/>
                  </a:cubicBezTo>
                  <a:cubicBezTo>
                    <a:pt x="1575" y="1550"/>
                    <a:pt x="1358" y="1321"/>
                    <a:pt x="1358" y="1037"/>
                  </a:cubicBezTo>
                  <a:lnTo>
                    <a:pt x="1358" y="691"/>
                  </a:lnTo>
                  <a:cubicBezTo>
                    <a:pt x="1358" y="501"/>
                    <a:pt x="1513" y="334"/>
                    <a:pt x="1715" y="334"/>
                  </a:cubicBezTo>
                  <a:close/>
                  <a:moveTo>
                    <a:pt x="2049" y="1870"/>
                  </a:moveTo>
                  <a:lnTo>
                    <a:pt x="2049" y="1965"/>
                  </a:lnTo>
                  <a:cubicBezTo>
                    <a:pt x="2072" y="2025"/>
                    <a:pt x="2084" y="2073"/>
                    <a:pt x="2108" y="2132"/>
                  </a:cubicBezTo>
                  <a:lnTo>
                    <a:pt x="1894" y="2358"/>
                  </a:lnTo>
                  <a:lnTo>
                    <a:pt x="1870" y="2358"/>
                  </a:lnTo>
                  <a:lnTo>
                    <a:pt x="1656" y="2132"/>
                  </a:lnTo>
                  <a:cubicBezTo>
                    <a:pt x="1679" y="2085"/>
                    <a:pt x="1691" y="2025"/>
                    <a:pt x="1691" y="1965"/>
                  </a:cubicBezTo>
                  <a:lnTo>
                    <a:pt x="1691" y="1870"/>
                  </a:lnTo>
                  <a:cubicBezTo>
                    <a:pt x="1751" y="1882"/>
                    <a:pt x="1810" y="1882"/>
                    <a:pt x="1870" y="1882"/>
                  </a:cubicBezTo>
                  <a:cubicBezTo>
                    <a:pt x="1929" y="1882"/>
                    <a:pt x="1989" y="1882"/>
                    <a:pt x="2049" y="1870"/>
                  </a:cubicBezTo>
                  <a:close/>
                  <a:moveTo>
                    <a:pt x="2382" y="2323"/>
                  </a:moveTo>
                  <a:lnTo>
                    <a:pt x="2668" y="2454"/>
                  </a:lnTo>
                  <a:cubicBezTo>
                    <a:pt x="2727" y="2489"/>
                    <a:pt x="2763" y="2549"/>
                    <a:pt x="2763" y="2620"/>
                  </a:cubicBezTo>
                  <a:lnTo>
                    <a:pt x="2763" y="2942"/>
                  </a:lnTo>
                  <a:lnTo>
                    <a:pt x="1025" y="2942"/>
                  </a:lnTo>
                  <a:lnTo>
                    <a:pt x="1025" y="2620"/>
                  </a:lnTo>
                  <a:lnTo>
                    <a:pt x="1013" y="2620"/>
                  </a:lnTo>
                  <a:cubicBezTo>
                    <a:pt x="1013" y="2549"/>
                    <a:pt x="1060" y="2489"/>
                    <a:pt x="1120" y="2454"/>
                  </a:cubicBezTo>
                  <a:lnTo>
                    <a:pt x="1394" y="2323"/>
                  </a:lnTo>
                  <a:lnTo>
                    <a:pt x="1656" y="2585"/>
                  </a:lnTo>
                  <a:cubicBezTo>
                    <a:pt x="1715" y="2632"/>
                    <a:pt x="1799" y="2680"/>
                    <a:pt x="1894" y="2680"/>
                  </a:cubicBezTo>
                  <a:cubicBezTo>
                    <a:pt x="1977" y="2680"/>
                    <a:pt x="2049" y="2656"/>
                    <a:pt x="2132" y="2585"/>
                  </a:cubicBezTo>
                  <a:lnTo>
                    <a:pt x="2382" y="2323"/>
                  </a:lnTo>
                  <a:close/>
                  <a:moveTo>
                    <a:pt x="3334" y="3263"/>
                  </a:moveTo>
                  <a:lnTo>
                    <a:pt x="3156" y="3632"/>
                  </a:lnTo>
                  <a:lnTo>
                    <a:pt x="596" y="3632"/>
                  </a:lnTo>
                  <a:lnTo>
                    <a:pt x="417" y="3263"/>
                  </a:lnTo>
                  <a:close/>
                  <a:moveTo>
                    <a:pt x="1715" y="1"/>
                  </a:moveTo>
                  <a:cubicBezTo>
                    <a:pt x="1334" y="1"/>
                    <a:pt x="1025" y="299"/>
                    <a:pt x="1025" y="691"/>
                  </a:cubicBezTo>
                  <a:lnTo>
                    <a:pt x="1025" y="1025"/>
                  </a:lnTo>
                  <a:cubicBezTo>
                    <a:pt x="1025" y="1311"/>
                    <a:pt x="1156" y="1549"/>
                    <a:pt x="1370" y="1715"/>
                  </a:cubicBezTo>
                  <a:lnTo>
                    <a:pt x="1370" y="1954"/>
                  </a:lnTo>
                  <a:lnTo>
                    <a:pt x="1370" y="1965"/>
                  </a:lnTo>
                  <a:lnTo>
                    <a:pt x="965" y="2180"/>
                  </a:lnTo>
                  <a:cubicBezTo>
                    <a:pt x="786" y="2263"/>
                    <a:pt x="679" y="2430"/>
                    <a:pt x="679" y="2620"/>
                  </a:cubicBezTo>
                  <a:lnTo>
                    <a:pt x="679" y="2942"/>
                  </a:lnTo>
                  <a:lnTo>
                    <a:pt x="155" y="2942"/>
                  </a:lnTo>
                  <a:cubicBezTo>
                    <a:pt x="96" y="2942"/>
                    <a:pt x="60" y="2966"/>
                    <a:pt x="24" y="3013"/>
                  </a:cubicBezTo>
                  <a:cubicBezTo>
                    <a:pt x="1" y="3061"/>
                    <a:pt x="1" y="3120"/>
                    <a:pt x="24" y="3180"/>
                  </a:cubicBezTo>
                  <a:lnTo>
                    <a:pt x="370" y="3859"/>
                  </a:lnTo>
                  <a:cubicBezTo>
                    <a:pt x="394" y="3918"/>
                    <a:pt x="453" y="3954"/>
                    <a:pt x="513" y="3954"/>
                  </a:cubicBezTo>
                  <a:lnTo>
                    <a:pt x="691" y="3954"/>
                  </a:lnTo>
                  <a:lnTo>
                    <a:pt x="691" y="4990"/>
                  </a:lnTo>
                  <a:cubicBezTo>
                    <a:pt x="691" y="5085"/>
                    <a:pt x="775" y="5156"/>
                    <a:pt x="858" y="5156"/>
                  </a:cubicBezTo>
                  <a:cubicBezTo>
                    <a:pt x="953" y="5156"/>
                    <a:pt x="1025" y="5085"/>
                    <a:pt x="1025" y="4990"/>
                  </a:cubicBezTo>
                  <a:lnTo>
                    <a:pt x="1025" y="3954"/>
                  </a:lnTo>
                  <a:lnTo>
                    <a:pt x="2763" y="3954"/>
                  </a:lnTo>
                  <a:lnTo>
                    <a:pt x="2763" y="4990"/>
                  </a:lnTo>
                  <a:cubicBezTo>
                    <a:pt x="2763" y="5085"/>
                    <a:pt x="2846" y="5156"/>
                    <a:pt x="2930" y="5156"/>
                  </a:cubicBezTo>
                  <a:cubicBezTo>
                    <a:pt x="3025" y="5156"/>
                    <a:pt x="3096" y="5085"/>
                    <a:pt x="3096" y="4990"/>
                  </a:cubicBezTo>
                  <a:lnTo>
                    <a:pt x="3096" y="3954"/>
                  </a:lnTo>
                  <a:lnTo>
                    <a:pt x="3275" y="3954"/>
                  </a:lnTo>
                  <a:cubicBezTo>
                    <a:pt x="3334" y="3954"/>
                    <a:pt x="3394" y="3918"/>
                    <a:pt x="3418" y="3859"/>
                  </a:cubicBezTo>
                  <a:lnTo>
                    <a:pt x="3763" y="3180"/>
                  </a:lnTo>
                  <a:cubicBezTo>
                    <a:pt x="3775" y="3132"/>
                    <a:pt x="3763" y="3073"/>
                    <a:pt x="3751" y="3013"/>
                  </a:cubicBezTo>
                  <a:cubicBezTo>
                    <a:pt x="3715" y="2966"/>
                    <a:pt x="3680" y="2942"/>
                    <a:pt x="3620" y="2942"/>
                  </a:cubicBezTo>
                  <a:lnTo>
                    <a:pt x="3084" y="2942"/>
                  </a:lnTo>
                  <a:lnTo>
                    <a:pt x="3084" y="2620"/>
                  </a:lnTo>
                  <a:cubicBezTo>
                    <a:pt x="3084" y="2430"/>
                    <a:pt x="2977" y="2251"/>
                    <a:pt x="2799" y="2180"/>
                  </a:cubicBezTo>
                  <a:lnTo>
                    <a:pt x="2394" y="1965"/>
                  </a:lnTo>
                  <a:lnTo>
                    <a:pt x="2394" y="1954"/>
                  </a:lnTo>
                  <a:lnTo>
                    <a:pt x="2394" y="1715"/>
                  </a:lnTo>
                  <a:cubicBezTo>
                    <a:pt x="2608" y="1561"/>
                    <a:pt x="2739" y="1311"/>
                    <a:pt x="2739" y="1025"/>
                  </a:cubicBezTo>
                  <a:lnTo>
                    <a:pt x="2739" y="691"/>
                  </a:lnTo>
                  <a:cubicBezTo>
                    <a:pt x="2739" y="310"/>
                    <a:pt x="2441" y="1"/>
                    <a:pt x="204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834;p60">
              <a:extLst>
                <a:ext uri="{FF2B5EF4-FFF2-40B4-BE49-F238E27FC236}">
                  <a16:creationId xmlns:a16="http://schemas.microsoft.com/office/drawing/2014/main" id="{4CE1E065-36A9-49D4-A3AA-82637777D0BA}"/>
                </a:ext>
              </a:extLst>
            </p:cNvPr>
            <p:cNvSpPr/>
            <p:nvPr/>
          </p:nvSpPr>
          <p:spPr>
            <a:xfrm>
              <a:off x="3700149" y="2113380"/>
              <a:ext cx="32241" cy="10280"/>
            </a:xfrm>
            <a:custGeom>
              <a:avLst/>
              <a:gdLst/>
              <a:ahLst/>
              <a:cxnLst/>
              <a:rect l="l" t="t" r="r" b="b"/>
              <a:pathLst>
                <a:path w="1013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846" y="322"/>
                  </a:lnTo>
                  <a:cubicBezTo>
                    <a:pt x="941" y="322"/>
                    <a:pt x="1013" y="251"/>
                    <a:pt x="1013" y="168"/>
                  </a:cubicBezTo>
                  <a:cubicBezTo>
                    <a:pt x="1013" y="72"/>
                    <a:pt x="941" y="1"/>
                    <a:pt x="8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FA6A5B2C-30E2-4FD1-9EC0-B7CE2E511DC2}"/>
              </a:ext>
            </a:extLst>
          </p:cNvPr>
          <p:cNvSpPr txBox="1"/>
          <p:nvPr/>
        </p:nvSpPr>
        <p:spPr>
          <a:xfrm flipH="1">
            <a:off x="7402945" y="4034287"/>
            <a:ext cx="45892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Monitoria na UFRN 2010-2013</a:t>
            </a:r>
            <a:endParaRPr lang="pt-BR" dirty="0"/>
          </a:p>
          <a:p>
            <a:r>
              <a:rPr lang="pt-BR" dirty="0">
                <a:cs typeface="Calibri"/>
              </a:rPr>
              <a:t>Professor na UFF 2018-2019</a:t>
            </a:r>
            <a:endParaRPr lang="pt-BR" dirty="0"/>
          </a:p>
        </p:txBody>
      </p:sp>
      <p:grpSp>
        <p:nvGrpSpPr>
          <p:cNvPr id="70" name="Google Shape;10306;p59">
            <a:extLst>
              <a:ext uri="{FF2B5EF4-FFF2-40B4-BE49-F238E27FC236}">
                <a16:creationId xmlns:a16="http://schemas.microsoft.com/office/drawing/2014/main" id="{71DCDB3C-0AFE-43E1-B6BC-503B135CA0B5}"/>
              </a:ext>
            </a:extLst>
          </p:cNvPr>
          <p:cNvGrpSpPr/>
          <p:nvPr/>
        </p:nvGrpSpPr>
        <p:grpSpPr>
          <a:xfrm>
            <a:off x="2569654" y="4410512"/>
            <a:ext cx="462535" cy="453000"/>
            <a:chOff x="2612597" y="3367075"/>
            <a:chExt cx="376271" cy="337982"/>
          </a:xfrm>
        </p:grpSpPr>
        <p:sp>
          <p:nvSpPr>
            <p:cNvPr id="68" name="Google Shape;10307;p59">
              <a:extLst>
                <a:ext uri="{FF2B5EF4-FFF2-40B4-BE49-F238E27FC236}">
                  <a16:creationId xmlns:a16="http://schemas.microsoft.com/office/drawing/2014/main" id="{525F63B3-7071-47A9-AE4D-F9383CF9175A}"/>
                </a:ext>
              </a:extLst>
            </p:cNvPr>
            <p:cNvSpPr/>
            <p:nvPr/>
          </p:nvSpPr>
          <p:spPr>
            <a:xfrm>
              <a:off x="2612597" y="3367075"/>
              <a:ext cx="376271" cy="337982"/>
            </a:xfrm>
            <a:custGeom>
              <a:avLst/>
              <a:gdLst/>
              <a:ahLst/>
              <a:cxnLst/>
              <a:rect l="l" t="t" r="r" b="b"/>
              <a:pathLst>
                <a:path w="11812" h="10610" extrusionOk="0">
                  <a:moveTo>
                    <a:pt x="7561" y="346"/>
                  </a:moveTo>
                  <a:cubicBezTo>
                    <a:pt x="7490" y="668"/>
                    <a:pt x="7192" y="918"/>
                    <a:pt x="6835" y="918"/>
                  </a:cubicBezTo>
                  <a:lnTo>
                    <a:pt x="4966" y="918"/>
                  </a:lnTo>
                  <a:cubicBezTo>
                    <a:pt x="4609" y="918"/>
                    <a:pt x="4311" y="668"/>
                    <a:pt x="4228" y="346"/>
                  </a:cubicBezTo>
                  <a:close/>
                  <a:moveTo>
                    <a:pt x="7918" y="358"/>
                  </a:moveTo>
                  <a:cubicBezTo>
                    <a:pt x="8264" y="418"/>
                    <a:pt x="8526" y="727"/>
                    <a:pt x="8526" y="1108"/>
                  </a:cubicBezTo>
                  <a:lnTo>
                    <a:pt x="8526" y="1918"/>
                  </a:lnTo>
                  <a:lnTo>
                    <a:pt x="3263" y="1918"/>
                  </a:lnTo>
                  <a:lnTo>
                    <a:pt x="3263" y="1108"/>
                  </a:lnTo>
                  <a:cubicBezTo>
                    <a:pt x="3263" y="727"/>
                    <a:pt x="3525" y="429"/>
                    <a:pt x="3870" y="358"/>
                  </a:cubicBezTo>
                  <a:cubicBezTo>
                    <a:pt x="3966" y="882"/>
                    <a:pt x="4406" y="1287"/>
                    <a:pt x="4954" y="1287"/>
                  </a:cubicBezTo>
                  <a:lnTo>
                    <a:pt x="6835" y="1287"/>
                  </a:lnTo>
                  <a:cubicBezTo>
                    <a:pt x="7383" y="1287"/>
                    <a:pt x="7835" y="882"/>
                    <a:pt x="7918" y="358"/>
                  </a:cubicBezTo>
                  <a:close/>
                  <a:moveTo>
                    <a:pt x="7502" y="5180"/>
                  </a:moveTo>
                  <a:cubicBezTo>
                    <a:pt x="7835" y="5180"/>
                    <a:pt x="8097" y="5454"/>
                    <a:pt x="8097" y="5775"/>
                  </a:cubicBezTo>
                  <a:lnTo>
                    <a:pt x="8097" y="7323"/>
                  </a:lnTo>
                  <a:cubicBezTo>
                    <a:pt x="7764" y="7395"/>
                    <a:pt x="7430" y="7442"/>
                    <a:pt x="7073" y="7478"/>
                  </a:cubicBezTo>
                  <a:lnTo>
                    <a:pt x="7073" y="6942"/>
                  </a:lnTo>
                  <a:cubicBezTo>
                    <a:pt x="7085" y="6561"/>
                    <a:pt x="6764" y="6240"/>
                    <a:pt x="6371" y="6240"/>
                  </a:cubicBezTo>
                  <a:lnTo>
                    <a:pt x="5406" y="6240"/>
                  </a:lnTo>
                  <a:cubicBezTo>
                    <a:pt x="5025" y="6240"/>
                    <a:pt x="4704" y="6549"/>
                    <a:pt x="4704" y="6942"/>
                  </a:cubicBezTo>
                  <a:lnTo>
                    <a:pt x="4704" y="7478"/>
                  </a:lnTo>
                  <a:cubicBezTo>
                    <a:pt x="4370" y="7442"/>
                    <a:pt x="4025" y="7383"/>
                    <a:pt x="3680" y="7323"/>
                  </a:cubicBezTo>
                  <a:lnTo>
                    <a:pt x="3680" y="5775"/>
                  </a:lnTo>
                  <a:cubicBezTo>
                    <a:pt x="3680" y="5454"/>
                    <a:pt x="3954" y="5180"/>
                    <a:pt x="4275" y="5180"/>
                  </a:cubicBezTo>
                  <a:close/>
                  <a:moveTo>
                    <a:pt x="6371" y="6585"/>
                  </a:moveTo>
                  <a:cubicBezTo>
                    <a:pt x="6573" y="6585"/>
                    <a:pt x="6728" y="6740"/>
                    <a:pt x="6728" y="6942"/>
                  </a:cubicBezTo>
                  <a:lnTo>
                    <a:pt x="6728" y="8430"/>
                  </a:lnTo>
                  <a:cubicBezTo>
                    <a:pt x="6728" y="8621"/>
                    <a:pt x="6573" y="8788"/>
                    <a:pt x="6371" y="8788"/>
                  </a:cubicBezTo>
                  <a:lnTo>
                    <a:pt x="5406" y="8788"/>
                  </a:lnTo>
                  <a:cubicBezTo>
                    <a:pt x="5216" y="8788"/>
                    <a:pt x="5049" y="8621"/>
                    <a:pt x="5049" y="8430"/>
                  </a:cubicBezTo>
                  <a:lnTo>
                    <a:pt x="5049" y="6942"/>
                  </a:lnTo>
                  <a:cubicBezTo>
                    <a:pt x="5049" y="6740"/>
                    <a:pt x="5216" y="6585"/>
                    <a:pt x="5406" y="6585"/>
                  </a:cubicBezTo>
                  <a:close/>
                  <a:moveTo>
                    <a:pt x="4025" y="1"/>
                  </a:moveTo>
                  <a:cubicBezTo>
                    <a:pt x="3406" y="1"/>
                    <a:pt x="2918" y="489"/>
                    <a:pt x="2918" y="1108"/>
                  </a:cubicBezTo>
                  <a:lnTo>
                    <a:pt x="2918" y="1918"/>
                  </a:lnTo>
                  <a:lnTo>
                    <a:pt x="1084" y="1918"/>
                  </a:lnTo>
                  <a:cubicBezTo>
                    <a:pt x="489" y="1918"/>
                    <a:pt x="1" y="2418"/>
                    <a:pt x="1" y="3013"/>
                  </a:cubicBezTo>
                  <a:lnTo>
                    <a:pt x="1" y="6168"/>
                  </a:lnTo>
                  <a:cubicBezTo>
                    <a:pt x="1" y="6228"/>
                    <a:pt x="37" y="6287"/>
                    <a:pt x="96" y="6311"/>
                  </a:cubicBezTo>
                  <a:cubicBezTo>
                    <a:pt x="203" y="6371"/>
                    <a:pt x="322" y="6430"/>
                    <a:pt x="418" y="6490"/>
                  </a:cubicBezTo>
                  <a:lnTo>
                    <a:pt x="418" y="7311"/>
                  </a:lnTo>
                  <a:cubicBezTo>
                    <a:pt x="418" y="7418"/>
                    <a:pt x="501" y="7490"/>
                    <a:pt x="596" y="7490"/>
                  </a:cubicBezTo>
                  <a:cubicBezTo>
                    <a:pt x="703" y="7490"/>
                    <a:pt x="775" y="7418"/>
                    <a:pt x="775" y="7311"/>
                  </a:cubicBezTo>
                  <a:lnTo>
                    <a:pt x="775" y="6668"/>
                  </a:lnTo>
                  <a:cubicBezTo>
                    <a:pt x="2013" y="7299"/>
                    <a:pt x="3358" y="7668"/>
                    <a:pt x="4740" y="7811"/>
                  </a:cubicBezTo>
                  <a:lnTo>
                    <a:pt x="4740" y="8407"/>
                  </a:lnTo>
                  <a:cubicBezTo>
                    <a:pt x="4740" y="8800"/>
                    <a:pt x="5049" y="9109"/>
                    <a:pt x="5442" y="9109"/>
                  </a:cubicBezTo>
                  <a:lnTo>
                    <a:pt x="6406" y="9109"/>
                  </a:lnTo>
                  <a:cubicBezTo>
                    <a:pt x="6787" y="9109"/>
                    <a:pt x="7109" y="8800"/>
                    <a:pt x="7109" y="8407"/>
                  </a:cubicBezTo>
                  <a:lnTo>
                    <a:pt x="7109" y="7811"/>
                  </a:lnTo>
                  <a:cubicBezTo>
                    <a:pt x="8490" y="7668"/>
                    <a:pt x="9812" y="7299"/>
                    <a:pt x="11062" y="6668"/>
                  </a:cubicBezTo>
                  <a:lnTo>
                    <a:pt x="11062" y="9526"/>
                  </a:lnTo>
                  <a:cubicBezTo>
                    <a:pt x="11062" y="9931"/>
                    <a:pt x="10740" y="10276"/>
                    <a:pt x="10324" y="10276"/>
                  </a:cubicBezTo>
                  <a:lnTo>
                    <a:pt x="1489" y="10276"/>
                  </a:lnTo>
                  <a:cubicBezTo>
                    <a:pt x="1096" y="10276"/>
                    <a:pt x="751" y="9943"/>
                    <a:pt x="751" y="9526"/>
                  </a:cubicBezTo>
                  <a:lnTo>
                    <a:pt x="751" y="8026"/>
                  </a:lnTo>
                  <a:cubicBezTo>
                    <a:pt x="751" y="7918"/>
                    <a:pt x="679" y="7847"/>
                    <a:pt x="572" y="7847"/>
                  </a:cubicBezTo>
                  <a:cubicBezTo>
                    <a:pt x="465" y="7847"/>
                    <a:pt x="394" y="7918"/>
                    <a:pt x="394" y="8026"/>
                  </a:cubicBezTo>
                  <a:lnTo>
                    <a:pt x="394" y="9526"/>
                  </a:lnTo>
                  <a:cubicBezTo>
                    <a:pt x="394" y="10121"/>
                    <a:pt x="882" y="10609"/>
                    <a:pt x="1477" y="10609"/>
                  </a:cubicBezTo>
                  <a:lnTo>
                    <a:pt x="10300" y="10609"/>
                  </a:lnTo>
                  <a:cubicBezTo>
                    <a:pt x="10895" y="10609"/>
                    <a:pt x="11395" y="10121"/>
                    <a:pt x="11395" y="9526"/>
                  </a:cubicBezTo>
                  <a:lnTo>
                    <a:pt x="11395" y="6490"/>
                  </a:lnTo>
                  <a:cubicBezTo>
                    <a:pt x="11490" y="6430"/>
                    <a:pt x="11609" y="6371"/>
                    <a:pt x="11717" y="6311"/>
                  </a:cubicBezTo>
                  <a:cubicBezTo>
                    <a:pt x="11776" y="6287"/>
                    <a:pt x="11812" y="6228"/>
                    <a:pt x="11812" y="6168"/>
                  </a:cubicBezTo>
                  <a:lnTo>
                    <a:pt x="11812" y="3013"/>
                  </a:lnTo>
                  <a:cubicBezTo>
                    <a:pt x="11812" y="2394"/>
                    <a:pt x="11312" y="1918"/>
                    <a:pt x="10716" y="1918"/>
                  </a:cubicBezTo>
                  <a:lnTo>
                    <a:pt x="10276" y="1918"/>
                  </a:lnTo>
                  <a:cubicBezTo>
                    <a:pt x="10169" y="1918"/>
                    <a:pt x="10097" y="2001"/>
                    <a:pt x="10097" y="2096"/>
                  </a:cubicBezTo>
                  <a:cubicBezTo>
                    <a:pt x="10097" y="2203"/>
                    <a:pt x="10169" y="2275"/>
                    <a:pt x="10276" y="2275"/>
                  </a:cubicBezTo>
                  <a:lnTo>
                    <a:pt x="10716" y="2275"/>
                  </a:lnTo>
                  <a:cubicBezTo>
                    <a:pt x="11121" y="2275"/>
                    <a:pt x="11467" y="2608"/>
                    <a:pt x="11467" y="3025"/>
                  </a:cubicBezTo>
                  <a:lnTo>
                    <a:pt x="11467" y="6073"/>
                  </a:lnTo>
                  <a:cubicBezTo>
                    <a:pt x="11359" y="6133"/>
                    <a:pt x="11252" y="6192"/>
                    <a:pt x="11133" y="6252"/>
                  </a:cubicBezTo>
                  <a:cubicBezTo>
                    <a:pt x="10288" y="6704"/>
                    <a:pt x="9395" y="7037"/>
                    <a:pt x="8454" y="7252"/>
                  </a:cubicBezTo>
                  <a:lnTo>
                    <a:pt x="8454" y="5775"/>
                  </a:lnTo>
                  <a:cubicBezTo>
                    <a:pt x="8454" y="5251"/>
                    <a:pt x="8026" y="4823"/>
                    <a:pt x="7502" y="4823"/>
                  </a:cubicBezTo>
                  <a:lnTo>
                    <a:pt x="4275" y="4823"/>
                  </a:lnTo>
                  <a:cubicBezTo>
                    <a:pt x="3751" y="4823"/>
                    <a:pt x="3323" y="5251"/>
                    <a:pt x="3323" y="5775"/>
                  </a:cubicBezTo>
                  <a:lnTo>
                    <a:pt x="3323" y="7252"/>
                  </a:lnTo>
                  <a:cubicBezTo>
                    <a:pt x="2275" y="7014"/>
                    <a:pt x="1275" y="6609"/>
                    <a:pt x="334" y="6073"/>
                  </a:cubicBezTo>
                  <a:lnTo>
                    <a:pt x="334" y="3025"/>
                  </a:lnTo>
                  <a:cubicBezTo>
                    <a:pt x="334" y="2620"/>
                    <a:pt x="656" y="2275"/>
                    <a:pt x="1072" y="2275"/>
                  </a:cubicBezTo>
                  <a:lnTo>
                    <a:pt x="9562" y="2275"/>
                  </a:lnTo>
                  <a:cubicBezTo>
                    <a:pt x="9657" y="2275"/>
                    <a:pt x="9740" y="2203"/>
                    <a:pt x="9740" y="2096"/>
                  </a:cubicBezTo>
                  <a:cubicBezTo>
                    <a:pt x="9740" y="2001"/>
                    <a:pt x="9657" y="1918"/>
                    <a:pt x="9562" y="1918"/>
                  </a:cubicBezTo>
                  <a:lnTo>
                    <a:pt x="8871" y="1918"/>
                  </a:lnTo>
                  <a:lnTo>
                    <a:pt x="8871" y="1108"/>
                  </a:lnTo>
                  <a:cubicBezTo>
                    <a:pt x="8871" y="489"/>
                    <a:pt x="8383" y="1"/>
                    <a:pt x="777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308;p59">
              <a:extLst>
                <a:ext uri="{FF2B5EF4-FFF2-40B4-BE49-F238E27FC236}">
                  <a16:creationId xmlns:a16="http://schemas.microsoft.com/office/drawing/2014/main" id="{9192D712-C797-442F-889A-852F55819B47}"/>
                </a:ext>
              </a:extLst>
            </p:cNvPr>
            <p:cNvSpPr/>
            <p:nvPr/>
          </p:nvSpPr>
          <p:spPr>
            <a:xfrm>
              <a:off x="2784805" y="3588212"/>
              <a:ext cx="31505" cy="47432"/>
            </a:xfrm>
            <a:custGeom>
              <a:avLst/>
              <a:gdLst/>
              <a:ahLst/>
              <a:cxnLst/>
              <a:rect l="l" t="t" r="r" b="b"/>
              <a:pathLst>
                <a:path w="989" h="1489" extrusionOk="0">
                  <a:moveTo>
                    <a:pt x="631" y="357"/>
                  </a:moveTo>
                  <a:lnTo>
                    <a:pt x="631" y="1143"/>
                  </a:lnTo>
                  <a:lnTo>
                    <a:pt x="346" y="1143"/>
                  </a:lnTo>
                  <a:lnTo>
                    <a:pt x="346" y="357"/>
                  </a:lnTo>
                  <a:close/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1310"/>
                  </a:lnTo>
                  <a:cubicBezTo>
                    <a:pt x="0" y="1405"/>
                    <a:pt x="72" y="1488"/>
                    <a:pt x="179" y="1488"/>
                  </a:cubicBezTo>
                  <a:lnTo>
                    <a:pt x="810" y="1488"/>
                  </a:lnTo>
                  <a:cubicBezTo>
                    <a:pt x="905" y="1488"/>
                    <a:pt x="988" y="1405"/>
                    <a:pt x="988" y="1310"/>
                  </a:cubicBezTo>
                  <a:lnTo>
                    <a:pt x="988" y="179"/>
                  </a:lnTo>
                  <a:cubicBezTo>
                    <a:pt x="965" y="83"/>
                    <a:pt x="893" y="0"/>
                    <a:pt x="8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10306;p59">
            <a:extLst>
              <a:ext uri="{FF2B5EF4-FFF2-40B4-BE49-F238E27FC236}">
                <a16:creationId xmlns:a16="http://schemas.microsoft.com/office/drawing/2014/main" id="{C9D61B77-BFD1-4163-A196-4B098A19BCD1}"/>
              </a:ext>
            </a:extLst>
          </p:cNvPr>
          <p:cNvGrpSpPr/>
          <p:nvPr/>
        </p:nvGrpSpPr>
        <p:grpSpPr>
          <a:xfrm>
            <a:off x="6726803" y="4784323"/>
            <a:ext cx="491289" cy="438622"/>
            <a:chOff x="2612597" y="3367075"/>
            <a:chExt cx="376271" cy="337982"/>
          </a:xfrm>
        </p:grpSpPr>
        <p:sp>
          <p:nvSpPr>
            <p:cNvPr id="72" name="Google Shape;10307;p59">
              <a:extLst>
                <a:ext uri="{FF2B5EF4-FFF2-40B4-BE49-F238E27FC236}">
                  <a16:creationId xmlns:a16="http://schemas.microsoft.com/office/drawing/2014/main" id="{24D3F2F2-E570-4806-BE22-9C4D15F18C07}"/>
                </a:ext>
              </a:extLst>
            </p:cNvPr>
            <p:cNvSpPr/>
            <p:nvPr/>
          </p:nvSpPr>
          <p:spPr>
            <a:xfrm>
              <a:off x="2612597" y="3367075"/>
              <a:ext cx="376271" cy="337982"/>
            </a:xfrm>
            <a:custGeom>
              <a:avLst/>
              <a:gdLst/>
              <a:ahLst/>
              <a:cxnLst/>
              <a:rect l="l" t="t" r="r" b="b"/>
              <a:pathLst>
                <a:path w="11812" h="10610" extrusionOk="0">
                  <a:moveTo>
                    <a:pt x="7561" y="346"/>
                  </a:moveTo>
                  <a:cubicBezTo>
                    <a:pt x="7490" y="668"/>
                    <a:pt x="7192" y="918"/>
                    <a:pt x="6835" y="918"/>
                  </a:cubicBezTo>
                  <a:lnTo>
                    <a:pt x="4966" y="918"/>
                  </a:lnTo>
                  <a:cubicBezTo>
                    <a:pt x="4609" y="918"/>
                    <a:pt x="4311" y="668"/>
                    <a:pt x="4228" y="346"/>
                  </a:cubicBezTo>
                  <a:close/>
                  <a:moveTo>
                    <a:pt x="7918" y="358"/>
                  </a:moveTo>
                  <a:cubicBezTo>
                    <a:pt x="8264" y="418"/>
                    <a:pt x="8526" y="727"/>
                    <a:pt x="8526" y="1108"/>
                  </a:cubicBezTo>
                  <a:lnTo>
                    <a:pt x="8526" y="1918"/>
                  </a:lnTo>
                  <a:lnTo>
                    <a:pt x="3263" y="1918"/>
                  </a:lnTo>
                  <a:lnTo>
                    <a:pt x="3263" y="1108"/>
                  </a:lnTo>
                  <a:cubicBezTo>
                    <a:pt x="3263" y="727"/>
                    <a:pt x="3525" y="429"/>
                    <a:pt x="3870" y="358"/>
                  </a:cubicBezTo>
                  <a:cubicBezTo>
                    <a:pt x="3966" y="882"/>
                    <a:pt x="4406" y="1287"/>
                    <a:pt x="4954" y="1287"/>
                  </a:cubicBezTo>
                  <a:lnTo>
                    <a:pt x="6835" y="1287"/>
                  </a:lnTo>
                  <a:cubicBezTo>
                    <a:pt x="7383" y="1287"/>
                    <a:pt x="7835" y="882"/>
                    <a:pt x="7918" y="358"/>
                  </a:cubicBezTo>
                  <a:close/>
                  <a:moveTo>
                    <a:pt x="7502" y="5180"/>
                  </a:moveTo>
                  <a:cubicBezTo>
                    <a:pt x="7835" y="5180"/>
                    <a:pt x="8097" y="5454"/>
                    <a:pt x="8097" y="5775"/>
                  </a:cubicBezTo>
                  <a:lnTo>
                    <a:pt x="8097" y="7323"/>
                  </a:lnTo>
                  <a:cubicBezTo>
                    <a:pt x="7764" y="7395"/>
                    <a:pt x="7430" y="7442"/>
                    <a:pt x="7073" y="7478"/>
                  </a:cubicBezTo>
                  <a:lnTo>
                    <a:pt x="7073" y="6942"/>
                  </a:lnTo>
                  <a:cubicBezTo>
                    <a:pt x="7085" y="6561"/>
                    <a:pt x="6764" y="6240"/>
                    <a:pt x="6371" y="6240"/>
                  </a:cubicBezTo>
                  <a:lnTo>
                    <a:pt x="5406" y="6240"/>
                  </a:lnTo>
                  <a:cubicBezTo>
                    <a:pt x="5025" y="6240"/>
                    <a:pt x="4704" y="6549"/>
                    <a:pt x="4704" y="6942"/>
                  </a:cubicBezTo>
                  <a:lnTo>
                    <a:pt x="4704" y="7478"/>
                  </a:lnTo>
                  <a:cubicBezTo>
                    <a:pt x="4370" y="7442"/>
                    <a:pt x="4025" y="7383"/>
                    <a:pt x="3680" y="7323"/>
                  </a:cubicBezTo>
                  <a:lnTo>
                    <a:pt x="3680" y="5775"/>
                  </a:lnTo>
                  <a:cubicBezTo>
                    <a:pt x="3680" y="5454"/>
                    <a:pt x="3954" y="5180"/>
                    <a:pt x="4275" y="5180"/>
                  </a:cubicBezTo>
                  <a:close/>
                  <a:moveTo>
                    <a:pt x="6371" y="6585"/>
                  </a:moveTo>
                  <a:cubicBezTo>
                    <a:pt x="6573" y="6585"/>
                    <a:pt x="6728" y="6740"/>
                    <a:pt x="6728" y="6942"/>
                  </a:cubicBezTo>
                  <a:lnTo>
                    <a:pt x="6728" y="8430"/>
                  </a:lnTo>
                  <a:cubicBezTo>
                    <a:pt x="6728" y="8621"/>
                    <a:pt x="6573" y="8788"/>
                    <a:pt x="6371" y="8788"/>
                  </a:cubicBezTo>
                  <a:lnTo>
                    <a:pt x="5406" y="8788"/>
                  </a:lnTo>
                  <a:cubicBezTo>
                    <a:pt x="5216" y="8788"/>
                    <a:pt x="5049" y="8621"/>
                    <a:pt x="5049" y="8430"/>
                  </a:cubicBezTo>
                  <a:lnTo>
                    <a:pt x="5049" y="6942"/>
                  </a:lnTo>
                  <a:cubicBezTo>
                    <a:pt x="5049" y="6740"/>
                    <a:pt x="5216" y="6585"/>
                    <a:pt x="5406" y="6585"/>
                  </a:cubicBezTo>
                  <a:close/>
                  <a:moveTo>
                    <a:pt x="4025" y="1"/>
                  </a:moveTo>
                  <a:cubicBezTo>
                    <a:pt x="3406" y="1"/>
                    <a:pt x="2918" y="489"/>
                    <a:pt x="2918" y="1108"/>
                  </a:cubicBezTo>
                  <a:lnTo>
                    <a:pt x="2918" y="1918"/>
                  </a:lnTo>
                  <a:lnTo>
                    <a:pt x="1084" y="1918"/>
                  </a:lnTo>
                  <a:cubicBezTo>
                    <a:pt x="489" y="1918"/>
                    <a:pt x="1" y="2418"/>
                    <a:pt x="1" y="3013"/>
                  </a:cubicBezTo>
                  <a:lnTo>
                    <a:pt x="1" y="6168"/>
                  </a:lnTo>
                  <a:cubicBezTo>
                    <a:pt x="1" y="6228"/>
                    <a:pt x="37" y="6287"/>
                    <a:pt x="96" y="6311"/>
                  </a:cubicBezTo>
                  <a:cubicBezTo>
                    <a:pt x="203" y="6371"/>
                    <a:pt x="322" y="6430"/>
                    <a:pt x="418" y="6490"/>
                  </a:cubicBezTo>
                  <a:lnTo>
                    <a:pt x="418" y="7311"/>
                  </a:lnTo>
                  <a:cubicBezTo>
                    <a:pt x="418" y="7418"/>
                    <a:pt x="501" y="7490"/>
                    <a:pt x="596" y="7490"/>
                  </a:cubicBezTo>
                  <a:cubicBezTo>
                    <a:pt x="703" y="7490"/>
                    <a:pt x="775" y="7418"/>
                    <a:pt x="775" y="7311"/>
                  </a:cubicBezTo>
                  <a:lnTo>
                    <a:pt x="775" y="6668"/>
                  </a:lnTo>
                  <a:cubicBezTo>
                    <a:pt x="2013" y="7299"/>
                    <a:pt x="3358" y="7668"/>
                    <a:pt x="4740" y="7811"/>
                  </a:cubicBezTo>
                  <a:lnTo>
                    <a:pt x="4740" y="8407"/>
                  </a:lnTo>
                  <a:cubicBezTo>
                    <a:pt x="4740" y="8800"/>
                    <a:pt x="5049" y="9109"/>
                    <a:pt x="5442" y="9109"/>
                  </a:cubicBezTo>
                  <a:lnTo>
                    <a:pt x="6406" y="9109"/>
                  </a:lnTo>
                  <a:cubicBezTo>
                    <a:pt x="6787" y="9109"/>
                    <a:pt x="7109" y="8800"/>
                    <a:pt x="7109" y="8407"/>
                  </a:cubicBezTo>
                  <a:lnTo>
                    <a:pt x="7109" y="7811"/>
                  </a:lnTo>
                  <a:cubicBezTo>
                    <a:pt x="8490" y="7668"/>
                    <a:pt x="9812" y="7299"/>
                    <a:pt x="11062" y="6668"/>
                  </a:cubicBezTo>
                  <a:lnTo>
                    <a:pt x="11062" y="9526"/>
                  </a:lnTo>
                  <a:cubicBezTo>
                    <a:pt x="11062" y="9931"/>
                    <a:pt x="10740" y="10276"/>
                    <a:pt x="10324" y="10276"/>
                  </a:cubicBezTo>
                  <a:lnTo>
                    <a:pt x="1489" y="10276"/>
                  </a:lnTo>
                  <a:cubicBezTo>
                    <a:pt x="1096" y="10276"/>
                    <a:pt x="751" y="9943"/>
                    <a:pt x="751" y="9526"/>
                  </a:cubicBezTo>
                  <a:lnTo>
                    <a:pt x="751" y="8026"/>
                  </a:lnTo>
                  <a:cubicBezTo>
                    <a:pt x="751" y="7918"/>
                    <a:pt x="679" y="7847"/>
                    <a:pt x="572" y="7847"/>
                  </a:cubicBezTo>
                  <a:cubicBezTo>
                    <a:pt x="465" y="7847"/>
                    <a:pt x="394" y="7918"/>
                    <a:pt x="394" y="8026"/>
                  </a:cubicBezTo>
                  <a:lnTo>
                    <a:pt x="394" y="9526"/>
                  </a:lnTo>
                  <a:cubicBezTo>
                    <a:pt x="394" y="10121"/>
                    <a:pt x="882" y="10609"/>
                    <a:pt x="1477" y="10609"/>
                  </a:cubicBezTo>
                  <a:lnTo>
                    <a:pt x="10300" y="10609"/>
                  </a:lnTo>
                  <a:cubicBezTo>
                    <a:pt x="10895" y="10609"/>
                    <a:pt x="11395" y="10121"/>
                    <a:pt x="11395" y="9526"/>
                  </a:cubicBezTo>
                  <a:lnTo>
                    <a:pt x="11395" y="6490"/>
                  </a:lnTo>
                  <a:cubicBezTo>
                    <a:pt x="11490" y="6430"/>
                    <a:pt x="11609" y="6371"/>
                    <a:pt x="11717" y="6311"/>
                  </a:cubicBezTo>
                  <a:cubicBezTo>
                    <a:pt x="11776" y="6287"/>
                    <a:pt x="11812" y="6228"/>
                    <a:pt x="11812" y="6168"/>
                  </a:cubicBezTo>
                  <a:lnTo>
                    <a:pt x="11812" y="3013"/>
                  </a:lnTo>
                  <a:cubicBezTo>
                    <a:pt x="11812" y="2394"/>
                    <a:pt x="11312" y="1918"/>
                    <a:pt x="10716" y="1918"/>
                  </a:cubicBezTo>
                  <a:lnTo>
                    <a:pt x="10276" y="1918"/>
                  </a:lnTo>
                  <a:cubicBezTo>
                    <a:pt x="10169" y="1918"/>
                    <a:pt x="10097" y="2001"/>
                    <a:pt x="10097" y="2096"/>
                  </a:cubicBezTo>
                  <a:cubicBezTo>
                    <a:pt x="10097" y="2203"/>
                    <a:pt x="10169" y="2275"/>
                    <a:pt x="10276" y="2275"/>
                  </a:cubicBezTo>
                  <a:lnTo>
                    <a:pt x="10716" y="2275"/>
                  </a:lnTo>
                  <a:cubicBezTo>
                    <a:pt x="11121" y="2275"/>
                    <a:pt x="11467" y="2608"/>
                    <a:pt x="11467" y="3025"/>
                  </a:cubicBezTo>
                  <a:lnTo>
                    <a:pt x="11467" y="6073"/>
                  </a:lnTo>
                  <a:cubicBezTo>
                    <a:pt x="11359" y="6133"/>
                    <a:pt x="11252" y="6192"/>
                    <a:pt x="11133" y="6252"/>
                  </a:cubicBezTo>
                  <a:cubicBezTo>
                    <a:pt x="10288" y="6704"/>
                    <a:pt x="9395" y="7037"/>
                    <a:pt x="8454" y="7252"/>
                  </a:cubicBezTo>
                  <a:lnTo>
                    <a:pt x="8454" y="5775"/>
                  </a:lnTo>
                  <a:cubicBezTo>
                    <a:pt x="8454" y="5251"/>
                    <a:pt x="8026" y="4823"/>
                    <a:pt x="7502" y="4823"/>
                  </a:cubicBezTo>
                  <a:lnTo>
                    <a:pt x="4275" y="4823"/>
                  </a:lnTo>
                  <a:cubicBezTo>
                    <a:pt x="3751" y="4823"/>
                    <a:pt x="3323" y="5251"/>
                    <a:pt x="3323" y="5775"/>
                  </a:cubicBezTo>
                  <a:lnTo>
                    <a:pt x="3323" y="7252"/>
                  </a:lnTo>
                  <a:cubicBezTo>
                    <a:pt x="2275" y="7014"/>
                    <a:pt x="1275" y="6609"/>
                    <a:pt x="334" y="6073"/>
                  </a:cubicBezTo>
                  <a:lnTo>
                    <a:pt x="334" y="3025"/>
                  </a:lnTo>
                  <a:cubicBezTo>
                    <a:pt x="334" y="2620"/>
                    <a:pt x="656" y="2275"/>
                    <a:pt x="1072" y="2275"/>
                  </a:cubicBezTo>
                  <a:lnTo>
                    <a:pt x="9562" y="2275"/>
                  </a:lnTo>
                  <a:cubicBezTo>
                    <a:pt x="9657" y="2275"/>
                    <a:pt x="9740" y="2203"/>
                    <a:pt x="9740" y="2096"/>
                  </a:cubicBezTo>
                  <a:cubicBezTo>
                    <a:pt x="9740" y="2001"/>
                    <a:pt x="9657" y="1918"/>
                    <a:pt x="9562" y="1918"/>
                  </a:cubicBezTo>
                  <a:lnTo>
                    <a:pt x="8871" y="1918"/>
                  </a:lnTo>
                  <a:lnTo>
                    <a:pt x="8871" y="1108"/>
                  </a:lnTo>
                  <a:cubicBezTo>
                    <a:pt x="8871" y="489"/>
                    <a:pt x="8383" y="1"/>
                    <a:pt x="777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308;p59">
              <a:extLst>
                <a:ext uri="{FF2B5EF4-FFF2-40B4-BE49-F238E27FC236}">
                  <a16:creationId xmlns:a16="http://schemas.microsoft.com/office/drawing/2014/main" id="{5E5C5D52-04F0-44C4-A74F-EBABB93BD12A}"/>
                </a:ext>
              </a:extLst>
            </p:cNvPr>
            <p:cNvSpPr/>
            <p:nvPr/>
          </p:nvSpPr>
          <p:spPr>
            <a:xfrm>
              <a:off x="2784805" y="3588212"/>
              <a:ext cx="31505" cy="47432"/>
            </a:xfrm>
            <a:custGeom>
              <a:avLst/>
              <a:gdLst/>
              <a:ahLst/>
              <a:cxnLst/>
              <a:rect l="l" t="t" r="r" b="b"/>
              <a:pathLst>
                <a:path w="989" h="1489" extrusionOk="0">
                  <a:moveTo>
                    <a:pt x="631" y="357"/>
                  </a:moveTo>
                  <a:lnTo>
                    <a:pt x="631" y="1143"/>
                  </a:lnTo>
                  <a:lnTo>
                    <a:pt x="346" y="1143"/>
                  </a:lnTo>
                  <a:lnTo>
                    <a:pt x="346" y="357"/>
                  </a:lnTo>
                  <a:close/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1310"/>
                  </a:lnTo>
                  <a:cubicBezTo>
                    <a:pt x="0" y="1405"/>
                    <a:pt x="72" y="1488"/>
                    <a:pt x="179" y="1488"/>
                  </a:cubicBezTo>
                  <a:lnTo>
                    <a:pt x="810" y="1488"/>
                  </a:lnTo>
                  <a:cubicBezTo>
                    <a:pt x="905" y="1488"/>
                    <a:pt x="988" y="1405"/>
                    <a:pt x="988" y="1310"/>
                  </a:cubicBezTo>
                  <a:lnTo>
                    <a:pt x="988" y="179"/>
                  </a:lnTo>
                  <a:cubicBezTo>
                    <a:pt x="965" y="83"/>
                    <a:pt x="893" y="0"/>
                    <a:pt x="8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8CD4163C-DB0A-483B-97AF-3B8063FED7B0}"/>
              </a:ext>
            </a:extLst>
          </p:cNvPr>
          <p:cNvSpPr txBox="1"/>
          <p:nvPr/>
        </p:nvSpPr>
        <p:spPr>
          <a:xfrm flipH="1">
            <a:off x="7412181" y="4853795"/>
            <a:ext cx="45892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Cientista de dados na FGV IBRE 2019 - Atual</a:t>
            </a:r>
          </a:p>
        </p:txBody>
      </p:sp>
      <p:sp>
        <p:nvSpPr>
          <p:cNvPr id="76" name="Google Shape;11056;p60">
            <a:extLst>
              <a:ext uri="{FF2B5EF4-FFF2-40B4-BE49-F238E27FC236}">
                <a16:creationId xmlns:a16="http://schemas.microsoft.com/office/drawing/2014/main" id="{81138476-638E-4F64-BAE5-66E4C0F8FD50}"/>
              </a:ext>
            </a:extLst>
          </p:cNvPr>
          <p:cNvSpPr/>
          <p:nvPr/>
        </p:nvSpPr>
        <p:spPr>
          <a:xfrm>
            <a:off x="6726947" y="5435811"/>
            <a:ext cx="529548" cy="515584"/>
          </a:xfrm>
          <a:custGeom>
            <a:avLst/>
            <a:gdLst/>
            <a:ahLst/>
            <a:cxnLst/>
            <a:rect l="l" t="t" r="r" b="b"/>
            <a:pathLst>
              <a:path w="11669" h="11682" extrusionOk="0">
                <a:moveTo>
                  <a:pt x="3608" y="1811"/>
                </a:moveTo>
                <a:cubicBezTo>
                  <a:pt x="3822" y="1811"/>
                  <a:pt x="3989" y="1977"/>
                  <a:pt x="3989" y="2192"/>
                </a:cubicBezTo>
                <a:lnTo>
                  <a:pt x="3989" y="2561"/>
                </a:lnTo>
                <a:cubicBezTo>
                  <a:pt x="3989" y="2870"/>
                  <a:pt x="3727" y="3120"/>
                  <a:pt x="3417" y="3120"/>
                </a:cubicBezTo>
                <a:cubicBezTo>
                  <a:pt x="3411" y="3120"/>
                  <a:pt x="3404" y="3121"/>
                  <a:pt x="3398" y="3121"/>
                </a:cubicBezTo>
                <a:cubicBezTo>
                  <a:pt x="3109" y="3121"/>
                  <a:pt x="2870" y="2863"/>
                  <a:pt x="2870" y="2561"/>
                </a:cubicBezTo>
                <a:lnTo>
                  <a:pt x="2870" y="2192"/>
                </a:lnTo>
                <a:cubicBezTo>
                  <a:pt x="2870" y="1977"/>
                  <a:pt x="3024" y="1811"/>
                  <a:pt x="3239" y="1811"/>
                </a:cubicBezTo>
                <a:close/>
                <a:moveTo>
                  <a:pt x="3596" y="3454"/>
                </a:moveTo>
                <a:lnTo>
                  <a:pt x="3596" y="3466"/>
                </a:lnTo>
                <a:cubicBezTo>
                  <a:pt x="3632" y="3561"/>
                  <a:pt x="3643" y="3644"/>
                  <a:pt x="3667" y="3704"/>
                </a:cubicBezTo>
                <a:lnTo>
                  <a:pt x="3429" y="3942"/>
                </a:lnTo>
                <a:lnTo>
                  <a:pt x="3405" y="3942"/>
                </a:lnTo>
                <a:lnTo>
                  <a:pt x="3167" y="3704"/>
                </a:lnTo>
                <a:cubicBezTo>
                  <a:pt x="3191" y="3644"/>
                  <a:pt x="3215" y="3585"/>
                  <a:pt x="3215" y="3525"/>
                </a:cubicBezTo>
                <a:lnTo>
                  <a:pt x="3215" y="3454"/>
                </a:lnTo>
                <a:close/>
                <a:moveTo>
                  <a:pt x="5632" y="5204"/>
                </a:moveTo>
                <a:lnTo>
                  <a:pt x="5632" y="7418"/>
                </a:lnTo>
                <a:lnTo>
                  <a:pt x="4525" y="8204"/>
                </a:lnTo>
                <a:lnTo>
                  <a:pt x="4525" y="5466"/>
                </a:lnTo>
                <a:cubicBezTo>
                  <a:pt x="4608" y="5525"/>
                  <a:pt x="4727" y="5573"/>
                  <a:pt x="4846" y="5585"/>
                </a:cubicBezTo>
                <a:lnTo>
                  <a:pt x="4977" y="5585"/>
                </a:lnTo>
                <a:cubicBezTo>
                  <a:pt x="5120" y="5561"/>
                  <a:pt x="5263" y="5525"/>
                  <a:pt x="5370" y="5418"/>
                </a:cubicBezTo>
                <a:lnTo>
                  <a:pt x="5632" y="5204"/>
                </a:lnTo>
                <a:close/>
                <a:moveTo>
                  <a:pt x="2893" y="3930"/>
                </a:moveTo>
                <a:lnTo>
                  <a:pt x="3167" y="4204"/>
                </a:lnTo>
                <a:cubicBezTo>
                  <a:pt x="3227" y="4263"/>
                  <a:pt x="3310" y="4299"/>
                  <a:pt x="3417" y="4299"/>
                </a:cubicBezTo>
                <a:cubicBezTo>
                  <a:pt x="3524" y="4299"/>
                  <a:pt x="3596" y="4275"/>
                  <a:pt x="3667" y="4204"/>
                </a:cubicBezTo>
                <a:lnTo>
                  <a:pt x="3905" y="3966"/>
                </a:lnTo>
                <a:cubicBezTo>
                  <a:pt x="3989" y="3989"/>
                  <a:pt x="4060" y="4025"/>
                  <a:pt x="4144" y="4025"/>
                </a:cubicBezTo>
                <a:cubicBezTo>
                  <a:pt x="4203" y="4025"/>
                  <a:pt x="4263" y="4049"/>
                  <a:pt x="4298" y="4097"/>
                </a:cubicBezTo>
                <a:lnTo>
                  <a:pt x="4798" y="4716"/>
                </a:lnTo>
                <a:cubicBezTo>
                  <a:pt x="4833" y="4764"/>
                  <a:pt x="4884" y="4789"/>
                  <a:pt x="4935" y="4789"/>
                </a:cubicBezTo>
                <a:cubicBezTo>
                  <a:pt x="4971" y="4789"/>
                  <a:pt x="5007" y="4776"/>
                  <a:pt x="5036" y="4751"/>
                </a:cubicBezTo>
                <a:lnTo>
                  <a:pt x="5656" y="4263"/>
                </a:lnTo>
                <a:cubicBezTo>
                  <a:pt x="5694" y="4231"/>
                  <a:pt x="5747" y="4209"/>
                  <a:pt x="5798" y="4209"/>
                </a:cubicBezTo>
                <a:cubicBezTo>
                  <a:pt x="5842" y="4209"/>
                  <a:pt x="5885" y="4225"/>
                  <a:pt x="5918" y="4263"/>
                </a:cubicBezTo>
                <a:cubicBezTo>
                  <a:pt x="5965" y="4299"/>
                  <a:pt x="5989" y="4347"/>
                  <a:pt x="5977" y="4406"/>
                </a:cubicBezTo>
                <a:cubicBezTo>
                  <a:pt x="5989" y="4454"/>
                  <a:pt x="5965" y="4513"/>
                  <a:pt x="5918" y="4537"/>
                </a:cubicBezTo>
                <a:lnTo>
                  <a:pt x="5144" y="5156"/>
                </a:lnTo>
                <a:cubicBezTo>
                  <a:pt x="5084" y="5192"/>
                  <a:pt x="5013" y="5228"/>
                  <a:pt x="4929" y="5240"/>
                </a:cubicBezTo>
                <a:lnTo>
                  <a:pt x="4858" y="5240"/>
                </a:lnTo>
                <a:cubicBezTo>
                  <a:pt x="4751" y="5228"/>
                  <a:pt x="4667" y="5180"/>
                  <a:pt x="4608" y="5109"/>
                </a:cubicBezTo>
                <a:lnTo>
                  <a:pt x="4453" y="4930"/>
                </a:lnTo>
                <a:cubicBezTo>
                  <a:pt x="4425" y="4884"/>
                  <a:pt x="4369" y="4866"/>
                  <a:pt x="4312" y="4866"/>
                </a:cubicBezTo>
                <a:cubicBezTo>
                  <a:pt x="4295" y="4866"/>
                  <a:pt x="4279" y="4868"/>
                  <a:pt x="4263" y="4870"/>
                </a:cubicBezTo>
                <a:cubicBezTo>
                  <a:pt x="4191" y="4894"/>
                  <a:pt x="4144" y="4954"/>
                  <a:pt x="4144" y="5037"/>
                </a:cubicBezTo>
                <a:lnTo>
                  <a:pt x="4144" y="8454"/>
                </a:lnTo>
                <a:lnTo>
                  <a:pt x="3763" y="8740"/>
                </a:lnTo>
                <a:lnTo>
                  <a:pt x="3763" y="7145"/>
                </a:lnTo>
                <a:cubicBezTo>
                  <a:pt x="3763" y="7061"/>
                  <a:pt x="3691" y="6978"/>
                  <a:pt x="3596" y="6978"/>
                </a:cubicBezTo>
                <a:cubicBezTo>
                  <a:pt x="3512" y="6978"/>
                  <a:pt x="3429" y="7061"/>
                  <a:pt x="3429" y="7145"/>
                </a:cubicBezTo>
                <a:lnTo>
                  <a:pt x="3429" y="8978"/>
                </a:lnTo>
                <a:lnTo>
                  <a:pt x="2870" y="9383"/>
                </a:lnTo>
                <a:lnTo>
                  <a:pt x="2870" y="7180"/>
                </a:lnTo>
                <a:cubicBezTo>
                  <a:pt x="2870" y="7014"/>
                  <a:pt x="2822" y="6835"/>
                  <a:pt x="2750" y="6680"/>
                </a:cubicBezTo>
                <a:lnTo>
                  <a:pt x="2572" y="6347"/>
                </a:lnTo>
                <a:cubicBezTo>
                  <a:pt x="2524" y="6240"/>
                  <a:pt x="2500" y="6121"/>
                  <a:pt x="2500" y="6013"/>
                </a:cubicBezTo>
                <a:lnTo>
                  <a:pt x="2500" y="4263"/>
                </a:lnTo>
                <a:cubicBezTo>
                  <a:pt x="2500" y="4180"/>
                  <a:pt x="2536" y="4120"/>
                  <a:pt x="2596" y="4085"/>
                </a:cubicBezTo>
                <a:lnTo>
                  <a:pt x="2893" y="3930"/>
                </a:lnTo>
                <a:close/>
                <a:moveTo>
                  <a:pt x="5810" y="1"/>
                </a:moveTo>
                <a:cubicBezTo>
                  <a:pt x="5727" y="1"/>
                  <a:pt x="5656" y="72"/>
                  <a:pt x="5656" y="167"/>
                </a:cubicBezTo>
                <a:lnTo>
                  <a:pt x="5656" y="3870"/>
                </a:lnTo>
                <a:cubicBezTo>
                  <a:pt x="5596" y="3882"/>
                  <a:pt x="5537" y="3930"/>
                  <a:pt x="5477" y="3977"/>
                </a:cubicBezTo>
                <a:lnTo>
                  <a:pt x="5001" y="4358"/>
                </a:lnTo>
                <a:lnTo>
                  <a:pt x="4596" y="3870"/>
                </a:lnTo>
                <a:cubicBezTo>
                  <a:pt x="4489" y="3739"/>
                  <a:pt x="4346" y="3668"/>
                  <a:pt x="4179" y="3668"/>
                </a:cubicBezTo>
                <a:cubicBezTo>
                  <a:pt x="4072" y="3668"/>
                  <a:pt x="3989" y="3573"/>
                  <a:pt x="3989" y="3466"/>
                </a:cubicBezTo>
                <a:lnTo>
                  <a:pt x="3989" y="3275"/>
                </a:lnTo>
                <a:cubicBezTo>
                  <a:pt x="4203" y="3108"/>
                  <a:pt x="4358" y="2846"/>
                  <a:pt x="4358" y="2549"/>
                </a:cubicBezTo>
                <a:lnTo>
                  <a:pt x="4358" y="2180"/>
                </a:lnTo>
                <a:cubicBezTo>
                  <a:pt x="4358" y="1775"/>
                  <a:pt x="4024" y="1465"/>
                  <a:pt x="3643" y="1465"/>
                </a:cubicBezTo>
                <a:lnTo>
                  <a:pt x="3274" y="1465"/>
                </a:lnTo>
                <a:cubicBezTo>
                  <a:pt x="2870" y="1465"/>
                  <a:pt x="2560" y="1787"/>
                  <a:pt x="2560" y="2180"/>
                </a:cubicBezTo>
                <a:lnTo>
                  <a:pt x="2560" y="2549"/>
                </a:lnTo>
                <a:cubicBezTo>
                  <a:pt x="2560" y="2846"/>
                  <a:pt x="2703" y="3108"/>
                  <a:pt x="2929" y="3275"/>
                </a:cubicBezTo>
                <a:lnTo>
                  <a:pt x="2929" y="3525"/>
                </a:lnTo>
                <a:lnTo>
                  <a:pt x="2929" y="3549"/>
                </a:lnTo>
                <a:lnTo>
                  <a:pt x="2500" y="3751"/>
                </a:lnTo>
                <a:cubicBezTo>
                  <a:pt x="2322" y="3847"/>
                  <a:pt x="2203" y="4037"/>
                  <a:pt x="2203" y="4228"/>
                </a:cubicBezTo>
                <a:lnTo>
                  <a:pt x="2203" y="5990"/>
                </a:lnTo>
                <a:cubicBezTo>
                  <a:pt x="2203" y="6144"/>
                  <a:pt x="2239" y="6323"/>
                  <a:pt x="2322" y="6478"/>
                </a:cubicBezTo>
                <a:lnTo>
                  <a:pt x="2500" y="6823"/>
                </a:lnTo>
                <a:cubicBezTo>
                  <a:pt x="2536" y="6918"/>
                  <a:pt x="2572" y="7037"/>
                  <a:pt x="2572" y="7145"/>
                </a:cubicBezTo>
                <a:lnTo>
                  <a:pt x="2572" y="9597"/>
                </a:lnTo>
                <a:lnTo>
                  <a:pt x="83" y="11371"/>
                </a:lnTo>
                <a:cubicBezTo>
                  <a:pt x="12" y="11431"/>
                  <a:pt x="0" y="11538"/>
                  <a:pt x="36" y="11609"/>
                </a:cubicBezTo>
                <a:cubicBezTo>
                  <a:pt x="74" y="11655"/>
                  <a:pt x="133" y="11682"/>
                  <a:pt x="188" y="11682"/>
                </a:cubicBezTo>
                <a:cubicBezTo>
                  <a:pt x="219" y="11682"/>
                  <a:pt x="249" y="11674"/>
                  <a:pt x="274" y="11657"/>
                </a:cubicBezTo>
                <a:lnTo>
                  <a:pt x="5846" y="7716"/>
                </a:lnTo>
                <a:lnTo>
                  <a:pt x="11406" y="11657"/>
                </a:lnTo>
                <a:cubicBezTo>
                  <a:pt x="11442" y="11669"/>
                  <a:pt x="11466" y="11681"/>
                  <a:pt x="11513" y="11681"/>
                </a:cubicBezTo>
                <a:cubicBezTo>
                  <a:pt x="11573" y="11681"/>
                  <a:pt x="11621" y="11657"/>
                  <a:pt x="11644" y="11609"/>
                </a:cubicBezTo>
                <a:cubicBezTo>
                  <a:pt x="11668" y="11538"/>
                  <a:pt x="11644" y="11431"/>
                  <a:pt x="11573" y="11371"/>
                </a:cubicBezTo>
                <a:lnTo>
                  <a:pt x="5977" y="7395"/>
                </a:lnTo>
                <a:lnTo>
                  <a:pt x="5977" y="4930"/>
                </a:lnTo>
                <a:lnTo>
                  <a:pt x="6144" y="4787"/>
                </a:lnTo>
                <a:cubicBezTo>
                  <a:pt x="6263" y="4692"/>
                  <a:pt x="6334" y="4549"/>
                  <a:pt x="6346" y="4394"/>
                </a:cubicBezTo>
                <a:cubicBezTo>
                  <a:pt x="6346" y="4228"/>
                  <a:pt x="6287" y="4073"/>
                  <a:pt x="6168" y="3977"/>
                </a:cubicBezTo>
                <a:cubicBezTo>
                  <a:pt x="6108" y="3930"/>
                  <a:pt x="6049" y="3882"/>
                  <a:pt x="5977" y="3870"/>
                </a:cubicBezTo>
                <a:lnTo>
                  <a:pt x="5977" y="715"/>
                </a:lnTo>
                <a:lnTo>
                  <a:pt x="8275" y="715"/>
                </a:lnTo>
                <a:lnTo>
                  <a:pt x="8037" y="1191"/>
                </a:lnTo>
                <a:cubicBezTo>
                  <a:pt x="8001" y="1239"/>
                  <a:pt x="8001" y="1299"/>
                  <a:pt x="8037" y="1334"/>
                </a:cubicBezTo>
                <a:lnTo>
                  <a:pt x="8275" y="1811"/>
                </a:lnTo>
                <a:lnTo>
                  <a:pt x="6549" y="1811"/>
                </a:lnTo>
                <a:cubicBezTo>
                  <a:pt x="6453" y="1811"/>
                  <a:pt x="6382" y="1894"/>
                  <a:pt x="6382" y="1977"/>
                </a:cubicBezTo>
                <a:cubicBezTo>
                  <a:pt x="6382" y="2072"/>
                  <a:pt x="6453" y="2144"/>
                  <a:pt x="6549" y="2144"/>
                </a:cubicBezTo>
                <a:lnTo>
                  <a:pt x="8549" y="2144"/>
                </a:lnTo>
                <a:cubicBezTo>
                  <a:pt x="8608" y="2144"/>
                  <a:pt x="8668" y="2108"/>
                  <a:pt x="8704" y="2072"/>
                </a:cubicBezTo>
                <a:cubicBezTo>
                  <a:pt x="8727" y="2025"/>
                  <a:pt x="8727" y="1953"/>
                  <a:pt x="8716" y="1906"/>
                </a:cubicBezTo>
                <a:lnTo>
                  <a:pt x="8394" y="1251"/>
                </a:lnTo>
                <a:lnTo>
                  <a:pt x="8716" y="596"/>
                </a:lnTo>
                <a:cubicBezTo>
                  <a:pt x="8751" y="537"/>
                  <a:pt x="8751" y="477"/>
                  <a:pt x="8704" y="429"/>
                </a:cubicBezTo>
                <a:cubicBezTo>
                  <a:pt x="8668" y="394"/>
                  <a:pt x="8608" y="358"/>
                  <a:pt x="8549" y="358"/>
                </a:cubicBezTo>
                <a:lnTo>
                  <a:pt x="5977" y="358"/>
                </a:lnTo>
                <a:lnTo>
                  <a:pt x="5977" y="167"/>
                </a:lnTo>
                <a:cubicBezTo>
                  <a:pt x="5977" y="72"/>
                  <a:pt x="5906" y="1"/>
                  <a:pt x="5810" y="1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D69A881F-1143-47AD-B7FD-376E1EDEF451}"/>
              </a:ext>
            </a:extLst>
          </p:cNvPr>
          <p:cNvSpPr txBox="1"/>
          <p:nvPr/>
        </p:nvSpPr>
        <p:spPr>
          <a:xfrm flipH="1">
            <a:off x="7421416" y="5486398"/>
            <a:ext cx="45892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Onde moro atualmente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34D7967-99C3-4B92-8B94-1EAD876F97F4}"/>
              </a:ext>
            </a:extLst>
          </p:cNvPr>
          <p:cNvSpPr txBox="1"/>
          <p:nvPr/>
        </p:nvSpPr>
        <p:spPr>
          <a:xfrm>
            <a:off x="1431985" y="3933645"/>
            <a:ext cx="44282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200" dirty="0">
                <a:cs typeface="Calibri"/>
              </a:rPr>
              <a:t>BH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8DC3A324-9917-4F1E-80EB-117AA985473B}"/>
              </a:ext>
            </a:extLst>
          </p:cNvPr>
          <p:cNvSpPr txBox="1"/>
          <p:nvPr/>
        </p:nvSpPr>
        <p:spPr>
          <a:xfrm>
            <a:off x="2855343" y="1748286"/>
            <a:ext cx="68723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200">
                <a:cs typeface="Calibri"/>
              </a:rPr>
              <a:t>Natal</a:t>
            </a:r>
            <a:endParaRPr lang="pt-BR" sz="1200" dirty="0">
              <a:cs typeface="Calibri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48296FF5-0218-447F-94FC-D1A28BFD10E8}"/>
              </a:ext>
            </a:extLst>
          </p:cNvPr>
          <p:cNvSpPr txBox="1"/>
          <p:nvPr/>
        </p:nvSpPr>
        <p:spPr>
          <a:xfrm>
            <a:off x="1519296" y="4524163"/>
            <a:ext cx="44282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200" dirty="0">
                <a:cs typeface="Calibri"/>
              </a:rPr>
              <a:t>Rio</a:t>
            </a:r>
          </a:p>
        </p:txBody>
      </p:sp>
    </p:spTree>
    <p:extLst>
      <p:ext uri="{BB962C8B-B14F-4D97-AF65-F5344CB8AC3E}">
        <p14:creationId xmlns:p14="http://schemas.microsoft.com/office/powerpoint/2010/main" val="220309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A3F9D7D-EE0C-4AC3-BDED-3698148D8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>
                <a:latin typeface="Barlow SemiBold"/>
              </a:rPr>
              <a:t>Entendendo os papéis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53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10592;p59">
            <a:extLst>
              <a:ext uri="{FF2B5EF4-FFF2-40B4-BE49-F238E27FC236}">
                <a16:creationId xmlns:a16="http://schemas.microsoft.com/office/drawing/2014/main" id="{FEB9EC75-85BA-4120-87DF-156E550AA09B}"/>
              </a:ext>
            </a:extLst>
          </p:cNvPr>
          <p:cNvGrpSpPr/>
          <p:nvPr/>
        </p:nvGrpSpPr>
        <p:grpSpPr>
          <a:xfrm>
            <a:off x="696860" y="397728"/>
            <a:ext cx="1145778" cy="1123385"/>
            <a:chOff x="2623237" y="2431047"/>
            <a:chExt cx="355024" cy="332630"/>
          </a:xfrm>
        </p:grpSpPr>
        <p:sp>
          <p:nvSpPr>
            <p:cNvPr id="5" name="Google Shape;10593;p59">
              <a:extLst>
                <a:ext uri="{FF2B5EF4-FFF2-40B4-BE49-F238E27FC236}">
                  <a16:creationId xmlns:a16="http://schemas.microsoft.com/office/drawing/2014/main" id="{22ABECA9-6DBA-485C-BF37-C94B55FE72C6}"/>
                </a:ext>
              </a:extLst>
            </p:cNvPr>
            <p:cNvSpPr/>
            <p:nvPr/>
          </p:nvSpPr>
          <p:spPr>
            <a:xfrm>
              <a:off x="2655856" y="2604370"/>
              <a:ext cx="48579" cy="64506"/>
            </a:xfrm>
            <a:custGeom>
              <a:avLst/>
              <a:gdLst/>
              <a:ahLst/>
              <a:cxnLst/>
              <a:rect l="l" t="t" r="r" b="b"/>
              <a:pathLst>
                <a:path w="1525" h="2025" extrusionOk="0">
                  <a:moveTo>
                    <a:pt x="762" y="346"/>
                  </a:moveTo>
                  <a:cubicBezTo>
                    <a:pt x="1000" y="346"/>
                    <a:pt x="1191" y="536"/>
                    <a:pt x="1191" y="774"/>
                  </a:cubicBezTo>
                  <a:lnTo>
                    <a:pt x="1191" y="1715"/>
                  </a:lnTo>
                  <a:lnTo>
                    <a:pt x="345" y="1715"/>
                  </a:lnTo>
                  <a:lnTo>
                    <a:pt x="345" y="774"/>
                  </a:lnTo>
                  <a:lnTo>
                    <a:pt x="334" y="774"/>
                  </a:lnTo>
                  <a:cubicBezTo>
                    <a:pt x="334" y="536"/>
                    <a:pt x="524" y="346"/>
                    <a:pt x="762" y="346"/>
                  </a:cubicBezTo>
                  <a:close/>
                  <a:moveTo>
                    <a:pt x="762" y="0"/>
                  </a:moveTo>
                  <a:cubicBezTo>
                    <a:pt x="345" y="0"/>
                    <a:pt x="0" y="346"/>
                    <a:pt x="0" y="762"/>
                  </a:cubicBezTo>
                  <a:lnTo>
                    <a:pt x="0" y="1858"/>
                  </a:lnTo>
                  <a:cubicBezTo>
                    <a:pt x="0" y="1953"/>
                    <a:pt x="72" y="2024"/>
                    <a:pt x="167" y="2024"/>
                  </a:cubicBezTo>
                  <a:lnTo>
                    <a:pt x="1357" y="2024"/>
                  </a:lnTo>
                  <a:cubicBezTo>
                    <a:pt x="1441" y="2024"/>
                    <a:pt x="1524" y="1953"/>
                    <a:pt x="1524" y="1858"/>
                  </a:cubicBezTo>
                  <a:lnTo>
                    <a:pt x="1524" y="762"/>
                  </a:lnTo>
                  <a:cubicBezTo>
                    <a:pt x="1524" y="346"/>
                    <a:pt x="1179" y="0"/>
                    <a:pt x="7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594;p59">
              <a:extLst>
                <a:ext uri="{FF2B5EF4-FFF2-40B4-BE49-F238E27FC236}">
                  <a16:creationId xmlns:a16="http://schemas.microsoft.com/office/drawing/2014/main" id="{0F44D89E-4494-46DB-8490-8CB63B28DACD}"/>
                </a:ext>
              </a:extLst>
            </p:cNvPr>
            <p:cNvSpPr/>
            <p:nvPr/>
          </p:nvSpPr>
          <p:spPr>
            <a:xfrm>
              <a:off x="2623237" y="2431047"/>
              <a:ext cx="355024" cy="332630"/>
            </a:xfrm>
            <a:custGeom>
              <a:avLst/>
              <a:gdLst/>
              <a:ahLst/>
              <a:cxnLst/>
              <a:rect l="l" t="t" r="r" b="b"/>
              <a:pathLst>
                <a:path w="11145" h="10442" extrusionOk="0">
                  <a:moveTo>
                    <a:pt x="8692" y="2608"/>
                  </a:moveTo>
                  <a:cubicBezTo>
                    <a:pt x="8716" y="2608"/>
                    <a:pt x="8751" y="2643"/>
                    <a:pt x="8751" y="2667"/>
                  </a:cubicBezTo>
                  <a:lnTo>
                    <a:pt x="8751" y="3024"/>
                  </a:lnTo>
                  <a:cubicBezTo>
                    <a:pt x="8751" y="3060"/>
                    <a:pt x="8716" y="3084"/>
                    <a:pt x="8692" y="3084"/>
                  </a:cubicBezTo>
                  <a:lnTo>
                    <a:pt x="2453" y="3084"/>
                  </a:lnTo>
                  <a:cubicBezTo>
                    <a:pt x="2441" y="3084"/>
                    <a:pt x="2405" y="3060"/>
                    <a:pt x="2405" y="3024"/>
                  </a:cubicBezTo>
                  <a:lnTo>
                    <a:pt x="2405" y="2667"/>
                  </a:lnTo>
                  <a:cubicBezTo>
                    <a:pt x="2405" y="2643"/>
                    <a:pt x="2441" y="2608"/>
                    <a:pt x="2465" y="2608"/>
                  </a:cubicBezTo>
                  <a:close/>
                  <a:moveTo>
                    <a:pt x="8096" y="3405"/>
                  </a:moveTo>
                  <a:lnTo>
                    <a:pt x="8096" y="3834"/>
                  </a:lnTo>
                  <a:lnTo>
                    <a:pt x="7977" y="3953"/>
                  </a:lnTo>
                  <a:lnTo>
                    <a:pt x="7227" y="3953"/>
                  </a:lnTo>
                  <a:lnTo>
                    <a:pt x="7108" y="3834"/>
                  </a:lnTo>
                  <a:lnTo>
                    <a:pt x="7108" y="3405"/>
                  </a:lnTo>
                  <a:close/>
                  <a:moveTo>
                    <a:pt x="4048" y="3417"/>
                  </a:moveTo>
                  <a:lnTo>
                    <a:pt x="4048" y="3846"/>
                  </a:lnTo>
                  <a:lnTo>
                    <a:pt x="3929" y="3965"/>
                  </a:lnTo>
                  <a:lnTo>
                    <a:pt x="3179" y="3965"/>
                  </a:lnTo>
                  <a:lnTo>
                    <a:pt x="3060" y="3846"/>
                  </a:lnTo>
                  <a:lnTo>
                    <a:pt x="3060" y="3417"/>
                  </a:lnTo>
                  <a:close/>
                  <a:moveTo>
                    <a:pt x="2739" y="3417"/>
                  </a:moveTo>
                  <a:lnTo>
                    <a:pt x="2739" y="3905"/>
                  </a:lnTo>
                  <a:cubicBezTo>
                    <a:pt x="2739" y="3953"/>
                    <a:pt x="2751" y="4001"/>
                    <a:pt x="2774" y="4025"/>
                  </a:cubicBezTo>
                  <a:lnTo>
                    <a:pt x="2941" y="4191"/>
                  </a:lnTo>
                  <a:lnTo>
                    <a:pt x="2941" y="4667"/>
                  </a:lnTo>
                  <a:lnTo>
                    <a:pt x="357" y="4667"/>
                  </a:lnTo>
                  <a:lnTo>
                    <a:pt x="476" y="3453"/>
                  </a:lnTo>
                  <a:cubicBezTo>
                    <a:pt x="476" y="3429"/>
                    <a:pt x="500" y="3417"/>
                    <a:pt x="536" y="3417"/>
                  </a:cubicBezTo>
                  <a:close/>
                  <a:moveTo>
                    <a:pt x="10621" y="3417"/>
                  </a:moveTo>
                  <a:cubicBezTo>
                    <a:pt x="10656" y="3417"/>
                    <a:pt x="10668" y="3429"/>
                    <a:pt x="10680" y="3453"/>
                  </a:cubicBezTo>
                  <a:lnTo>
                    <a:pt x="10799" y="4667"/>
                  </a:lnTo>
                  <a:lnTo>
                    <a:pt x="8204" y="4667"/>
                  </a:lnTo>
                  <a:lnTo>
                    <a:pt x="8204" y="4191"/>
                  </a:lnTo>
                  <a:lnTo>
                    <a:pt x="8382" y="4025"/>
                  </a:lnTo>
                  <a:cubicBezTo>
                    <a:pt x="8406" y="4001"/>
                    <a:pt x="8418" y="3953"/>
                    <a:pt x="8418" y="3905"/>
                  </a:cubicBezTo>
                  <a:lnTo>
                    <a:pt x="8418" y="3417"/>
                  </a:lnTo>
                  <a:close/>
                  <a:moveTo>
                    <a:pt x="3834" y="4298"/>
                  </a:moveTo>
                  <a:lnTo>
                    <a:pt x="3834" y="7644"/>
                  </a:lnTo>
                  <a:lnTo>
                    <a:pt x="3286" y="7644"/>
                  </a:lnTo>
                  <a:lnTo>
                    <a:pt x="3286" y="4298"/>
                  </a:lnTo>
                  <a:close/>
                  <a:moveTo>
                    <a:pt x="7870" y="4298"/>
                  </a:moveTo>
                  <a:lnTo>
                    <a:pt x="7870" y="7644"/>
                  </a:lnTo>
                  <a:lnTo>
                    <a:pt x="7323" y="7644"/>
                  </a:lnTo>
                  <a:lnTo>
                    <a:pt x="7323" y="4298"/>
                  </a:lnTo>
                  <a:close/>
                  <a:moveTo>
                    <a:pt x="5563" y="6230"/>
                  </a:moveTo>
                  <a:cubicBezTo>
                    <a:pt x="5617" y="6230"/>
                    <a:pt x="5674" y="6245"/>
                    <a:pt x="5727" y="6275"/>
                  </a:cubicBezTo>
                  <a:lnTo>
                    <a:pt x="6013" y="6465"/>
                  </a:lnTo>
                  <a:cubicBezTo>
                    <a:pt x="6084" y="6513"/>
                    <a:pt x="6132" y="6596"/>
                    <a:pt x="6132" y="6692"/>
                  </a:cubicBezTo>
                  <a:lnTo>
                    <a:pt x="6132" y="8525"/>
                  </a:lnTo>
                  <a:lnTo>
                    <a:pt x="5013" y="8525"/>
                  </a:lnTo>
                  <a:lnTo>
                    <a:pt x="5013" y="6692"/>
                  </a:lnTo>
                  <a:cubicBezTo>
                    <a:pt x="5013" y="6596"/>
                    <a:pt x="5060" y="6513"/>
                    <a:pt x="5132" y="6465"/>
                  </a:cubicBezTo>
                  <a:lnTo>
                    <a:pt x="5418" y="6275"/>
                  </a:lnTo>
                  <a:cubicBezTo>
                    <a:pt x="5459" y="6245"/>
                    <a:pt x="5510" y="6230"/>
                    <a:pt x="5563" y="6230"/>
                  </a:cubicBezTo>
                  <a:close/>
                  <a:moveTo>
                    <a:pt x="3929" y="7989"/>
                  </a:moveTo>
                  <a:lnTo>
                    <a:pt x="4048" y="8108"/>
                  </a:lnTo>
                  <a:lnTo>
                    <a:pt x="4048" y="8537"/>
                  </a:lnTo>
                  <a:lnTo>
                    <a:pt x="3060" y="8537"/>
                  </a:lnTo>
                  <a:lnTo>
                    <a:pt x="3060" y="8108"/>
                  </a:lnTo>
                  <a:lnTo>
                    <a:pt x="3179" y="7989"/>
                  </a:lnTo>
                  <a:close/>
                  <a:moveTo>
                    <a:pt x="7954" y="7989"/>
                  </a:moveTo>
                  <a:lnTo>
                    <a:pt x="8073" y="8108"/>
                  </a:lnTo>
                  <a:lnTo>
                    <a:pt x="8073" y="8537"/>
                  </a:lnTo>
                  <a:lnTo>
                    <a:pt x="7096" y="8537"/>
                  </a:lnTo>
                  <a:lnTo>
                    <a:pt x="7096" y="8525"/>
                  </a:lnTo>
                  <a:lnTo>
                    <a:pt x="7096" y="8108"/>
                  </a:lnTo>
                  <a:lnTo>
                    <a:pt x="7215" y="7989"/>
                  </a:lnTo>
                  <a:close/>
                  <a:moveTo>
                    <a:pt x="6787" y="3429"/>
                  </a:moveTo>
                  <a:lnTo>
                    <a:pt x="6787" y="3917"/>
                  </a:lnTo>
                  <a:cubicBezTo>
                    <a:pt x="6787" y="3965"/>
                    <a:pt x="6799" y="4013"/>
                    <a:pt x="6834" y="4036"/>
                  </a:cubicBezTo>
                  <a:lnTo>
                    <a:pt x="7013" y="4215"/>
                  </a:lnTo>
                  <a:lnTo>
                    <a:pt x="7013" y="7763"/>
                  </a:lnTo>
                  <a:lnTo>
                    <a:pt x="6834" y="7942"/>
                  </a:lnTo>
                  <a:cubicBezTo>
                    <a:pt x="6799" y="7966"/>
                    <a:pt x="6787" y="8013"/>
                    <a:pt x="6787" y="8061"/>
                  </a:cubicBezTo>
                  <a:lnTo>
                    <a:pt x="6787" y="8549"/>
                  </a:lnTo>
                  <a:lnTo>
                    <a:pt x="6477" y="8525"/>
                  </a:lnTo>
                  <a:lnTo>
                    <a:pt x="6477" y="6692"/>
                  </a:lnTo>
                  <a:cubicBezTo>
                    <a:pt x="6477" y="6501"/>
                    <a:pt x="6370" y="6299"/>
                    <a:pt x="6203" y="6180"/>
                  </a:cubicBezTo>
                  <a:lnTo>
                    <a:pt x="5918" y="5989"/>
                  </a:lnTo>
                  <a:cubicBezTo>
                    <a:pt x="5816" y="5924"/>
                    <a:pt x="5703" y="5891"/>
                    <a:pt x="5589" y="5891"/>
                  </a:cubicBezTo>
                  <a:cubicBezTo>
                    <a:pt x="5474" y="5891"/>
                    <a:pt x="5358" y="5924"/>
                    <a:pt x="5251" y="5989"/>
                  </a:cubicBezTo>
                  <a:lnTo>
                    <a:pt x="4965" y="6180"/>
                  </a:lnTo>
                  <a:cubicBezTo>
                    <a:pt x="4810" y="6299"/>
                    <a:pt x="4703" y="6477"/>
                    <a:pt x="4703" y="6692"/>
                  </a:cubicBezTo>
                  <a:lnTo>
                    <a:pt x="4703" y="8525"/>
                  </a:lnTo>
                  <a:lnTo>
                    <a:pt x="4394" y="8525"/>
                  </a:lnTo>
                  <a:lnTo>
                    <a:pt x="4394" y="8025"/>
                  </a:lnTo>
                  <a:cubicBezTo>
                    <a:pt x="4394" y="7989"/>
                    <a:pt x="4370" y="7942"/>
                    <a:pt x="4346" y="7906"/>
                  </a:cubicBezTo>
                  <a:lnTo>
                    <a:pt x="4167" y="7751"/>
                  </a:lnTo>
                  <a:lnTo>
                    <a:pt x="4167" y="4203"/>
                  </a:lnTo>
                  <a:lnTo>
                    <a:pt x="4346" y="4036"/>
                  </a:lnTo>
                  <a:cubicBezTo>
                    <a:pt x="4370" y="4013"/>
                    <a:pt x="4394" y="3965"/>
                    <a:pt x="4394" y="3917"/>
                  </a:cubicBezTo>
                  <a:lnTo>
                    <a:pt x="4394" y="3429"/>
                  </a:lnTo>
                  <a:close/>
                  <a:moveTo>
                    <a:pt x="8525" y="8847"/>
                  </a:moveTo>
                  <a:lnTo>
                    <a:pt x="8525" y="9311"/>
                  </a:lnTo>
                  <a:lnTo>
                    <a:pt x="2631" y="9311"/>
                  </a:lnTo>
                  <a:lnTo>
                    <a:pt x="2631" y="8847"/>
                  </a:lnTo>
                  <a:close/>
                  <a:moveTo>
                    <a:pt x="1858" y="9632"/>
                  </a:moveTo>
                  <a:lnTo>
                    <a:pt x="1858" y="10097"/>
                  </a:lnTo>
                  <a:lnTo>
                    <a:pt x="607" y="10097"/>
                  </a:lnTo>
                  <a:lnTo>
                    <a:pt x="607" y="9632"/>
                  </a:lnTo>
                  <a:close/>
                  <a:moveTo>
                    <a:pt x="8978" y="9632"/>
                  </a:moveTo>
                  <a:lnTo>
                    <a:pt x="8978" y="10097"/>
                  </a:lnTo>
                  <a:lnTo>
                    <a:pt x="2203" y="10097"/>
                  </a:lnTo>
                  <a:lnTo>
                    <a:pt x="2203" y="9632"/>
                  </a:lnTo>
                  <a:close/>
                  <a:moveTo>
                    <a:pt x="10549" y="9632"/>
                  </a:moveTo>
                  <a:lnTo>
                    <a:pt x="10549" y="10097"/>
                  </a:lnTo>
                  <a:lnTo>
                    <a:pt x="9299" y="10097"/>
                  </a:lnTo>
                  <a:lnTo>
                    <a:pt x="9299" y="9632"/>
                  </a:lnTo>
                  <a:close/>
                  <a:moveTo>
                    <a:pt x="5566" y="0"/>
                  </a:moveTo>
                  <a:cubicBezTo>
                    <a:pt x="5531" y="0"/>
                    <a:pt x="5495" y="12"/>
                    <a:pt x="5465" y="36"/>
                  </a:cubicBezTo>
                  <a:lnTo>
                    <a:pt x="4417" y="857"/>
                  </a:lnTo>
                  <a:cubicBezTo>
                    <a:pt x="4346" y="917"/>
                    <a:pt x="4334" y="1024"/>
                    <a:pt x="4394" y="1096"/>
                  </a:cubicBezTo>
                  <a:cubicBezTo>
                    <a:pt x="4427" y="1136"/>
                    <a:pt x="4473" y="1158"/>
                    <a:pt x="4521" y="1158"/>
                  </a:cubicBezTo>
                  <a:cubicBezTo>
                    <a:pt x="4557" y="1158"/>
                    <a:pt x="4596" y="1145"/>
                    <a:pt x="4632" y="1119"/>
                  </a:cubicBezTo>
                  <a:lnTo>
                    <a:pt x="5560" y="393"/>
                  </a:lnTo>
                  <a:lnTo>
                    <a:pt x="8025" y="2298"/>
                  </a:lnTo>
                  <a:lnTo>
                    <a:pt x="3143" y="2298"/>
                  </a:lnTo>
                  <a:lnTo>
                    <a:pt x="4036" y="1596"/>
                  </a:lnTo>
                  <a:cubicBezTo>
                    <a:pt x="4108" y="1536"/>
                    <a:pt x="4120" y="1441"/>
                    <a:pt x="4060" y="1358"/>
                  </a:cubicBezTo>
                  <a:cubicBezTo>
                    <a:pt x="4026" y="1317"/>
                    <a:pt x="3977" y="1296"/>
                    <a:pt x="3928" y="1296"/>
                  </a:cubicBezTo>
                  <a:cubicBezTo>
                    <a:pt x="3891" y="1296"/>
                    <a:pt x="3853" y="1308"/>
                    <a:pt x="3822" y="1334"/>
                  </a:cubicBezTo>
                  <a:lnTo>
                    <a:pt x="2584" y="2298"/>
                  </a:lnTo>
                  <a:lnTo>
                    <a:pt x="2453" y="2298"/>
                  </a:lnTo>
                  <a:cubicBezTo>
                    <a:pt x="2250" y="2298"/>
                    <a:pt x="2072" y="2477"/>
                    <a:pt x="2072" y="2691"/>
                  </a:cubicBezTo>
                  <a:lnTo>
                    <a:pt x="2072" y="3048"/>
                  </a:lnTo>
                  <a:lnTo>
                    <a:pt x="2072" y="3108"/>
                  </a:lnTo>
                  <a:lnTo>
                    <a:pt x="524" y="3108"/>
                  </a:lnTo>
                  <a:cubicBezTo>
                    <a:pt x="322" y="3108"/>
                    <a:pt x="167" y="3251"/>
                    <a:pt x="131" y="3441"/>
                  </a:cubicBezTo>
                  <a:lnTo>
                    <a:pt x="0" y="4834"/>
                  </a:lnTo>
                  <a:cubicBezTo>
                    <a:pt x="0" y="4870"/>
                    <a:pt x="12" y="4918"/>
                    <a:pt x="48" y="4953"/>
                  </a:cubicBezTo>
                  <a:cubicBezTo>
                    <a:pt x="72" y="4977"/>
                    <a:pt x="119" y="5013"/>
                    <a:pt x="167" y="5013"/>
                  </a:cubicBezTo>
                  <a:lnTo>
                    <a:pt x="262" y="5013"/>
                  </a:lnTo>
                  <a:lnTo>
                    <a:pt x="262" y="5822"/>
                  </a:lnTo>
                  <a:cubicBezTo>
                    <a:pt x="262" y="5918"/>
                    <a:pt x="345" y="5989"/>
                    <a:pt x="429" y="5989"/>
                  </a:cubicBezTo>
                  <a:cubicBezTo>
                    <a:pt x="524" y="5989"/>
                    <a:pt x="596" y="5918"/>
                    <a:pt x="596" y="5822"/>
                  </a:cubicBezTo>
                  <a:lnTo>
                    <a:pt x="596" y="5013"/>
                  </a:lnTo>
                  <a:lnTo>
                    <a:pt x="2965" y="5013"/>
                  </a:lnTo>
                  <a:lnTo>
                    <a:pt x="2965" y="7763"/>
                  </a:lnTo>
                  <a:lnTo>
                    <a:pt x="2798" y="7930"/>
                  </a:lnTo>
                  <a:cubicBezTo>
                    <a:pt x="2762" y="7954"/>
                    <a:pt x="2751" y="8001"/>
                    <a:pt x="2751" y="8049"/>
                  </a:cubicBezTo>
                  <a:lnTo>
                    <a:pt x="2751" y="8537"/>
                  </a:lnTo>
                  <a:lnTo>
                    <a:pt x="2489" y="8537"/>
                  </a:lnTo>
                  <a:cubicBezTo>
                    <a:pt x="2393" y="8537"/>
                    <a:pt x="2322" y="8608"/>
                    <a:pt x="2322" y="8704"/>
                  </a:cubicBezTo>
                  <a:lnTo>
                    <a:pt x="2322" y="9323"/>
                  </a:lnTo>
                  <a:lnTo>
                    <a:pt x="643" y="9323"/>
                  </a:lnTo>
                  <a:lnTo>
                    <a:pt x="643" y="6584"/>
                  </a:lnTo>
                  <a:cubicBezTo>
                    <a:pt x="643" y="6501"/>
                    <a:pt x="560" y="6418"/>
                    <a:pt x="476" y="6418"/>
                  </a:cubicBezTo>
                  <a:cubicBezTo>
                    <a:pt x="381" y="6418"/>
                    <a:pt x="310" y="6501"/>
                    <a:pt x="310" y="6584"/>
                  </a:cubicBezTo>
                  <a:lnTo>
                    <a:pt x="310" y="10275"/>
                  </a:lnTo>
                  <a:cubicBezTo>
                    <a:pt x="310" y="10371"/>
                    <a:pt x="381" y="10442"/>
                    <a:pt x="476" y="10442"/>
                  </a:cubicBezTo>
                  <a:lnTo>
                    <a:pt x="10740" y="10442"/>
                  </a:lnTo>
                  <a:cubicBezTo>
                    <a:pt x="10835" y="10442"/>
                    <a:pt x="10906" y="10371"/>
                    <a:pt x="10906" y="10275"/>
                  </a:cubicBezTo>
                  <a:lnTo>
                    <a:pt x="10906" y="8347"/>
                  </a:lnTo>
                  <a:cubicBezTo>
                    <a:pt x="10906" y="8251"/>
                    <a:pt x="10835" y="8180"/>
                    <a:pt x="10740" y="8180"/>
                  </a:cubicBezTo>
                  <a:cubicBezTo>
                    <a:pt x="10656" y="8180"/>
                    <a:pt x="10585" y="8251"/>
                    <a:pt x="10585" y="8347"/>
                  </a:cubicBezTo>
                  <a:lnTo>
                    <a:pt x="10585" y="9323"/>
                  </a:lnTo>
                  <a:lnTo>
                    <a:pt x="8894" y="9323"/>
                  </a:lnTo>
                  <a:lnTo>
                    <a:pt x="8894" y="8704"/>
                  </a:lnTo>
                  <a:cubicBezTo>
                    <a:pt x="8894" y="8608"/>
                    <a:pt x="8823" y="8537"/>
                    <a:pt x="8739" y="8537"/>
                  </a:cubicBezTo>
                  <a:lnTo>
                    <a:pt x="8466" y="8537"/>
                  </a:lnTo>
                  <a:lnTo>
                    <a:pt x="8466" y="8049"/>
                  </a:lnTo>
                  <a:cubicBezTo>
                    <a:pt x="8466" y="8001"/>
                    <a:pt x="8454" y="7954"/>
                    <a:pt x="8418" y="7930"/>
                  </a:cubicBezTo>
                  <a:lnTo>
                    <a:pt x="8239" y="7763"/>
                  </a:lnTo>
                  <a:lnTo>
                    <a:pt x="8239" y="5013"/>
                  </a:lnTo>
                  <a:lnTo>
                    <a:pt x="10549" y="5013"/>
                  </a:lnTo>
                  <a:lnTo>
                    <a:pt x="10549" y="7585"/>
                  </a:lnTo>
                  <a:cubicBezTo>
                    <a:pt x="10549" y="7668"/>
                    <a:pt x="10621" y="7751"/>
                    <a:pt x="10716" y="7751"/>
                  </a:cubicBezTo>
                  <a:cubicBezTo>
                    <a:pt x="10799" y="7751"/>
                    <a:pt x="10883" y="7668"/>
                    <a:pt x="10883" y="7585"/>
                  </a:cubicBezTo>
                  <a:lnTo>
                    <a:pt x="10883" y="5013"/>
                  </a:lnTo>
                  <a:lnTo>
                    <a:pt x="10978" y="5013"/>
                  </a:lnTo>
                  <a:cubicBezTo>
                    <a:pt x="11025" y="5013"/>
                    <a:pt x="11073" y="4989"/>
                    <a:pt x="11097" y="4953"/>
                  </a:cubicBezTo>
                  <a:cubicBezTo>
                    <a:pt x="11133" y="4906"/>
                    <a:pt x="11144" y="4858"/>
                    <a:pt x="11133" y="4810"/>
                  </a:cubicBezTo>
                  <a:lnTo>
                    <a:pt x="11002" y="3429"/>
                  </a:lnTo>
                  <a:cubicBezTo>
                    <a:pt x="10978" y="3239"/>
                    <a:pt x="10811" y="3084"/>
                    <a:pt x="10609" y="3084"/>
                  </a:cubicBezTo>
                  <a:lnTo>
                    <a:pt x="9061" y="3084"/>
                  </a:lnTo>
                  <a:lnTo>
                    <a:pt x="9061" y="3024"/>
                  </a:lnTo>
                  <a:lnTo>
                    <a:pt x="9061" y="2667"/>
                  </a:lnTo>
                  <a:cubicBezTo>
                    <a:pt x="9061" y="2465"/>
                    <a:pt x="8882" y="2286"/>
                    <a:pt x="8680" y="2286"/>
                  </a:cubicBezTo>
                  <a:lnTo>
                    <a:pt x="8537" y="2286"/>
                  </a:lnTo>
                  <a:lnTo>
                    <a:pt x="5668" y="36"/>
                  </a:lnTo>
                  <a:cubicBezTo>
                    <a:pt x="5638" y="12"/>
                    <a:pt x="5602" y="0"/>
                    <a:pt x="556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595;p59">
              <a:extLst>
                <a:ext uri="{FF2B5EF4-FFF2-40B4-BE49-F238E27FC236}">
                  <a16:creationId xmlns:a16="http://schemas.microsoft.com/office/drawing/2014/main" id="{966B68F6-BF6D-4287-9536-9D79871BBDA6}"/>
                </a:ext>
              </a:extLst>
            </p:cNvPr>
            <p:cNvSpPr/>
            <p:nvPr/>
          </p:nvSpPr>
          <p:spPr>
            <a:xfrm>
              <a:off x="2897827" y="2604753"/>
              <a:ext cx="48197" cy="64506"/>
            </a:xfrm>
            <a:custGeom>
              <a:avLst/>
              <a:gdLst/>
              <a:ahLst/>
              <a:cxnLst/>
              <a:rect l="l" t="t" r="r" b="b"/>
              <a:pathLst>
                <a:path w="1513" h="2025" extrusionOk="0">
                  <a:moveTo>
                    <a:pt x="762" y="334"/>
                  </a:moveTo>
                  <a:cubicBezTo>
                    <a:pt x="989" y="334"/>
                    <a:pt x="1191" y="524"/>
                    <a:pt x="1191" y="762"/>
                  </a:cubicBezTo>
                  <a:lnTo>
                    <a:pt x="1191" y="1703"/>
                  </a:lnTo>
                  <a:lnTo>
                    <a:pt x="334" y="1703"/>
                  </a:lnTo>
                  <a:lnTo>
                    <a:pt x="334" y="762"/>
                  </a:lnTo>
                  <a:cubicBezTo>
                    <a:pt x="334" y="524"/>
                    <a:pt x="524" y="334"/>
                    <a:pt x="762" y="334"/>
                  </a:cubicBezTo>
                  <a:close/>
                  <a:moveTo>
                    <a:pt x="750" y="0"/>
                  </a:moveTo>
                  <a:cubicBezTo>
                    <a:pt x="334" y="0"/>
                    <a:pt x="0" y="346"/>
                    <a:pt x="0" y="762"/>
                  </a:cubicBezTo>
                  <a:lnTo>
                    <a:pt x="0" y="1858"/>
                  </a:lnTo>
                  <a:cubicBezTo>
                    <a:pt x="0" y="1953"/>
                    <a:pt x="72" y="2024"/>
                    <a:pt x="155" y="2024"/>
                  </a:cubicBezTo>
                  <a:lnTo>
                    <a:pt x="1346" y="2024"/>
                  </a:lnTo>
                  <a:cubicBezTo>
                    <a:pt x="1441" y="2024"/>
                    <a:pt x="1512" y="1953"/>
                    <a:pt x="1512" y="1858"/>
                  </a:cubicBezTo>
                  <a:lnTo>
                    <a:pt x="1512" y="762"/>
                  </a:lnTo>
                  <a:cubicBezTo>
                    <a:pt x="1512" y="346"/>
                    <a:pt x="1167" y="0"/>
                    <a:pt x="75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596;p59">
              <a:extLst>
                <a:ext uri="{FF2B5EF4-FFF2-40B4-BE49-F238E27FC236}">
                  <a16:creationId xmlns:a16="http://schemas.microsoft.com/office/drawing/2014/main" id="{BFEB9370-0D1E-4178-A3E4-4D45D3C0185F}"/>
                </a:ext>
              </a:extLst>
            </p:cNvPr>
            <p:cNvSpPr/>
            <p:nvPr/>
          </p:nvSpPr>
          <p:spPr>
            <a:xfrm>
              <a:off x="2775695" y="2551650"/>
              <a:ext cx="51223" cy="51223"/>
            </a:xfrm>
            <a:custGeom>
              <a:avLst/>
              <a:gdLst/>
              <a:ahLst/>
              <a:cxnLst/>
              <a:rect l="l" t="t" r="r" b="b"/>
              <a:pathLst>
                <a:path w="1608" h="1608" extrusionOk="0">
                  <a:moveTo>
                    <a:pt x="810" y="310"/>
                  </a:moveTo>
                  <a:cubicBezTo>
                    <a:pt x="1060" y="310"/>
                    <a:pt x="1286" y="524"/>
                    <a:pt x="1286" y="786"/>
                  </a:cubicBezTo>
                  <a:cubicBezTo>
                    <a:pt x="1263" y="1060"/>
                    <a:pt x="1060" y="1262"/>
                    <a:pt x="810" y="1262"/>
                  </a:cubicBezTo>
                  <a:cubicBezTo>
                    <a:pt x="560" y="1262"/>
                    <a:pt x="334" y="1060"/>
                    <a:pt x="334" y="786"/>
                  </a:cubicBezTo>
                  <a:cubicBezTo>
                    <a:pt x="334" y="536"/>
                    <a:pt x="536" y="310"/>
                    <a:pt x="810" y="310"/>
                  </a:cubicBezTo>
                  <a:close/>
                  <a:moveTo>
                    <a:pt x="810" y="0"/>
                  </a:moveTo>
                  <a:cubicBezTo>
                    <a:pt x="358" y="0"/>
                    <a:pt x="1" y="358"/>
                    <a:pt x="1" y="810"/>
                  </a:cubicBezTo>
                  <a:cubicBezTo>
                    <a:pt x="1" y="1251"/>
                    <a:pt x="358" y="1608"/>
                    <a:pt x="810" y="1608"/>
                  </a:cubicBezTo>
                  <a:cubicBezTo>
                    <a:pt x="1251" y="1608"/>
                    <a:pt x="1608" y="1251"/>
                    <a:pt x="1608" y="810"/>
                  </a:cubicBezTo>
                  <a:cubicBezTo>
                    <a:pt x="1596" y="358"/>
                    <a:pt x="1239" y="0"/>
                    <a:pt x="8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0307;p59">
            <a:extLst>
              <a:ext uri="{FF2B5EF4-FFF2-40B4-BE49-F238E27FC236}">
                <a16:creationId xmlns:a16="http://schemas.microsoft.com/office/drawing/2014/main" id="{52A9153D-8837-41EF-9A3D-D6A3A6F29D9A}"/>
              </a:ext>
            </a:extLst>
          </p:cNvPr>
          <p:cNvSpPr/>
          <p:nvPr/>
        </p:nvSpPr>
        <p:spPr>
          <a:xfrm>
            <a:off x="758106" y="4798701"/>
            <a:ext cx="1023252" cy="1071227"/>
          </a:xfrm>
          <a:custGeom>
            <a:avLst/>
            <a:gdLst/>
            <a:ahLst/>
            <a:cxnLst/>
            <a:rect l="l" t="t" r="r" b="b"/>
            <a:pathLst>
              <a:path w="11812" h="10610" extrusionOk="0">
                <a:moveTo>
                  <a:pt x="7561" y="346"/>
                </a:moveTo>
                <a:cubicBezTo>
                  <a:pt x="7490" y="668"/>
                  <a:pt x="7192" y="918"/>
                  <a:pt x="6835" y="918"/>
                </a:cubicBezTo>
                <a:lnTo>
                  <a:pt x="4966" y="918"/>
                </a:lnTo>
                <a:cubicBezTo>
                  <a:pt x="4609" y="918"/>
                  <a:pt x="4311" y="668"/>
                  <a:pt x="4228" y="346"/>
                </a:cubicBezTo>
                <a:close/>
                <a:moveTo>
                  <a:pt x="7918" y="358"/>
                </a:moveTo>
                <a:cubicBezTo>
                  <a:pt x="8264" y="418"/>
                  <a:pt x="8526" y="727"/>
                  <a:pt x="8526" y="1108"/>
                </a:cubicBezTo>
                <a:lnTo>
                  <a:pt x="8526" y="1918"/>
                </a:lnTo>
                <a:lnTo>
                  <a:pt x="3263" y="1918"/>
                </a:lnTo>
                <a:lnTo>
                  <a:pt x="3263" y="1108"/>
                </a:lnTo>
                <a:cubicBezTo>
                  <a:pt x="3263" y="727"/>
                  <a:pt x="3525" y="429"/>
                  <a:pt x="3870" y="358"/>
                </a:cubicBezTo>
                <a:cubicBezTo>
                  <a:pt x="3966" y="882"/>
                  <a:pt x="4406" y="1287"/>
                  <a:pt x="4954" y="1287"/>
                </a:cubicBezTo>
                <a:lnTo>
                  <a:pt x="6835" y="1287"/>
                </a:lnTo>
                <a:cubicBezTo>
                  <a:pt x="7383" y="1287"/>
                  <a:pt x="7835" y="882"/>
                  <a:pt x="7918" y="358"/>
                </a:cubicBezTo>
                <a:close/>
                <a:moveTo>
                  <a:pt x="7502" y="5180"/>
                </a:moveTo>
                <a:cubicBezTo>
                  <a:pt x="7835" y="5180"/>
                  <a:pt x="8097" y="5454"/>
                  <a:pt x="8097" y="5775"/>
                </a:cubicBezTo>
                <a:lnTo>
                  <a:pt x="8097" y="7323"/>
                </a:lnTo>
                <a:cubicBezTo>
                  <a:pt x="7764" y="7395"/>
                  <a:pt x="7430" y="7442"/>
                  <a:pt x="7073" y="7478"/>
                </a:cubicBezTo>
                <a:lnTo>
                  <a:pt x="7073" y="6942"/>
                </a:lnTo>
                <a:cubicBezTo>
                  <a:pt x="7085" y="6561"/>
                  <a:pt x="6764" y="6240"/>
                  <a:pt x="6371" y="6240"/>
                </a:cubicBezTo>
                <a:lnTo>
                  <a:pt x="5406" y="6240"/>
                </a:lnTo>
                <a:cubicBezTo>
                  <a:pt x="5025" y="6240"/>
                  <a:pt x="4704" y="6549"/>
                  <a:pt x="4704" y="6942"/>
                </a:cubicBezTo>
                <a:lnTo>
                  <a:pt x="4704" y="7478"/>
                </a:lnTo>
                <a:cubicBezTo>
                  <a:pt x="4370" y="7442"/>
                  <a:pt x="4025" y="7383"/>
                  <a:pt x="3680" y="7323"/>
                </a:cubicBezTo>
                <a:lnTo>
                  <a:pt x="3680" y="5775"/>
                </a:lnTo>
                <a:cubicBezTo>
                  <a:pt x="3680" y="5454"/>
                  <a:pt x="3954" y="5180"/>
                  <a:pt x="4275" y="5180"/>
                </a:cubicBezTo>
                <a:close/>
                <a:moveTo>
                  <a:pt x="6371" y="6585"/>
                </a:moveTo>
                <a:cubicBezTo>
                  <a:pt x="6573" y="6585"/>
                  <a:pt x="6728" y="6740"/>
                  <a:pt x="6728" y="6942"/>
                </a:cubicBezTo>
                <a:lnTo>
                  <a:pt x="6728" y="8430"/>
                </a:lnTo>
                <a:cubicBezTo>
                  <a:pt x="6728" y="8621"/>
                  <a:pt x="6573" y="8788"/>
                  <a:pt x="6371" y="8788"/>
                </a:cubicBezTo>
                <a:lnTo>
                  <a:pt x="5406" y="8788"/>
                </a:lnTo>
                <a:cubicBezTo>
                  <a:pt x="5216" y="8788"/>
                  <a:pt x="5049" y="8621"/>
                  <a:pt x="5049" y="8430"/>
                </a:cubicBezTo>
                <a:lnTo>
                  <a:pt x="5049" y="6942"/>
                </a:lnTo>
                <a:cubicBezTo>
                  <a:pt x="5049" y="6740"/>
                  <a:pt x="5216" y="6585"/>
                  <a:pt x="5406" y="6585"/>
                </a:cubicBezTo>
                <a:close/>
                <a:moveTo>
                  <a:pt x="4025" y="1"/>
                </a:moveTo>
                <a:cubicBezTo>
                  <a:pt x="3406" y="1"/>
                  <a:pt x="2918" y="489"/>
                  <a:pt x="2918" y="1108"/>
                </a:cubicBezTo>
                <a:lnTo>
                  <a:pt x="2918" y="1918"/>
                </a:lnTo>
                <a:lnTo>
                  <a:pt x="1084" y="1918"/>
                </a:lnTo>
                <a:cubicBezTo>
                  <a:pt x="489" y="1918"/>
                  <a:pt x="1" y="2418"/>
                  <a:pt x="1" y="3013"/>
                </a:cubicBezTo>
                <a:lnTo>
                  <a:pt x="1" y="6168"/>
                </a:lnTo>
                <a:cubicBezTo>
                  <a:pt x="1" y="6228"/>
                  <a:pt x="37" y="6287"/>
                  <a:pt x="96" y="6311"/>
                </a:cubicBezTo>
                <a:cubicBezTo>
                  <a:pt x="203" y="6371"/>
                  <a:pt x="322" y="6430"/>
                  <a:pt x="418" y="6490"/>
                </a:cubicBezTo>
                <a:lnTo>
                  <a:pt x="418" y="7311"/>
                </a:lnTo>
                <a:cubicBezTo>
                  <a:pt x="418" y="7418"/>
                  <a:pt x="501" y="7490"/>
                  <a:pt x="596" y="7490"/>
                </a:cubicBezTo>
                <a:cubicBezTo>
                  <a:pt x="703" y="7490"/>
                  <a:pt x="775" y="7418"/>
                  <a:pt x="775" y="7311"/>
                </a:cubicBezTo>
                <a:lnTo>
                  <a:pt x="775" y="6668"/>
                </a:lnTo>
                <a:cubicBezTo>
                  <a:pt x="2013" y="7299"/>
                  <a:pt x="3358" y="7668"/>
                  <a:pt x="4740" y="7811"/>
                </a:cubicBezTo>
                <a:lnTo>
                  <a:pt x="4740" y="8407"/>
                </a:lnTo>
                <a:cubicBezTo>
                  <a:pt x="4740" y="8800"/>
                  <a:pt x="5049" y="9109"/>
                  <a:pt x="5442" y="9109"/>
                </a:cubicBezTo>
                <a:lnTo>
                  <a:pt x="6406" y="9109"/>
                </a:lnTo>
                <a:cubicBezTo>
                  <a:pt x="6787" y="9109"/>
                  <a:pt x="7109" y="8800"/>
                  <a:pt x="7109" y="8407"/>
                </a:cubicBezTo>
                <a:lnTo>
                  <a:pt x="7109" y="7811"/>
                </a:lnTo>
                <a:cubicBezTo>
                  <a:pt x="8490" y="7668"/>
                  <a:pt x="9812" y="7299"/>
                  <a:pt x="11062" y="6668"/>
                </a:cubicBezTo>
                <a:lnTo>
                  <a:pt x="11062" y="9526"/>
                </a:lnTo>
                <a:cubicBezTo>
                  <a:pt x="11062" y="9931"/>
                  <a:pt x="10740" y="10276"/>
                  <a:pt x="10324" y="10276"/>
                </a:cubicBezTo>
                <a:lnTo>
                  <a:pt x="1489" y="10276"/>
                </a:lnTo>
                <a:cubicBezTo>
                  <a:pt x="1096" y="10276"/>
                  <a:pt x="751" y="9943"/>
                  <a:pt x="751" y="9526"/>
                </a:cubicBezTo>
                <a:lnTo>
                  <a:pt x="751" y="8026"/>
                </a:lnTo>
                <a:cubicBezTo>
                  <a:pt x="751" y="7918"/>
                  <a:pt x="679" y="7847"/>
                  <a:pt x="572" y="7847"/>
                </a:cubicBezTo>
                <a:cubicBezTo>
                  <a:pt x="465" y="7847"/>
                  <a:pt x="394" y="7918"/>
                  <a:pt x="394" y="8026"/>
                </a:cubicBezTo>
                <a:lnTo>
                  <a:pt x="394" y="9526"/>
                </a:lnTo>
                <a:cubicBezTo>
                  <a:pt x="394" y="10121"/>
                  <a:pt x="882" y="10609"/>
                  <a:pt x="1477" y="10609"/>
                </a:cubicBezTo>
                <a:lnTo>
                  <a:pt x="10300" y="10609"/>
                </a:lnTo>
                <a:cubicBezTo>
                  <a:pt x="10895" y="10609"/>
                  <a:pt x="11395" y="10121"/>
                  <a:pt x="11395" y="9526"/>
                </a:cubicBezTo>
                <a:lnTo>
                  <a:pt x="11395" y="6490"/>
                </a:lnTo>
                <a:cubicBezTo>
                  <a:pt x="11490" y="6430"/>
                  <a:pt x="11609" y="6371"/>
                  <a:pt x="11717" y="6311"/>
                </a:cubicBezTo>
                <a:cubicBezTo>
                  <a:pt x="11776" y="6287"/>
                  <a:pt x="11812" y="6228"/>
                  <a:pt x="11812" y="6168"/>
                </a:cubicBezTo>
                <a:lnTo>
                  <a:pt x="11812" y="3013"/>
                </a:lnTo>
                <a:cubicBezTo>
                  <a:pt x="11812" y="2394"/>
                  <a:pt x="11312" y="1918"/>
                  <a:pt x="10716" y="1918"/>
                </a:cubicBezTo>
                <a:lnTo>
                  <a:pt x="10276" y="1918"/>
                </a:lnTo>
                <a:cubicBezTo>
                  <a:pt x="10169" y="1918"/>
                  <a:pt x="10097" y="2001"/>
                  <a:pt x="10097" y="2096"/>
                </a:cubicBezTo>
                <a:cubicBezTo>
                  <a:pt x="10097" y="2203"/>
                  <a:pt x="10169" y="2275"/>
                  <a:pt x="10276" y="2275"/>
                </a:cubicBezTo>
                <a:lnTo>
                  <a:pt x="10716" y="2275"/>
                </a:lnTo>
                <a:cubicBezTo>
                  <a:pt x="11121" y="2275"/>
                  <a:pt x="11467" y="2608"/>
                  <a:pt x="11467" y="3025"/>
                </a:cubicBezTo>
                <a:lnTo>
                  <a:pt x="11467" y="6073"/>
                </a:lnTo>
                <a:cubicBezTo>
                  <a:pt x="11359" y="6133"/>
                  <a:pt x="11252" y="6192"/>
                  <a:pt x="11133" y="6252"/>
                </a:cubicBezTo>
                <a:cubicBezTo>
                  <a:pt x="10288" y="6704"/>
                  <a:pt x="9395" y="7037"/>
                  <a:pt x="8454" y="7252"/>
                </a:cubicBezTo>
                <a:lnTo>
                  <a:pt x="8454" y="5775"/>
                </a:lnTo>
                <a:cubicBezTo>
                  <a:pt x="8454" y="5251"/>
                  <a:pt x="8026" y="4823"/>
                  <a:pt x="7502" y="4823"/>
                </a:cubicBezTo>
                <a:lnTo>
                  <a:pt x="4275" y="4823"/>
                </a:lnTo>
                <a:cubicBezTo>
                  <a:pt x="3751" y="4823"/>
                  <a:pt x="3323" y="5251"/>
                  <a:pt x="3323" y="5775"/>
                </a:cubicBezTo>
                <a:lnTo>
                  <a:pt x="3323" y="7252"/>
                </a:lnTo>
                <a:cubicBezTo>
                  <a:pt x="2275" y="7014"/>
                  <a:pt x="1275" y="6609"/>
                  <a:pt x="334" y="6073"/>
                </a:cubicBezTo>
                <a:lnTo>
                  <a:pt x="334" y="3025"/>
                </a:lnTo>
                <a:cubicBezTo>
                  <a:pt x="334" y="2620"/>
                  <a:pt x="656" y="2275"/>
                  <a:pt x="1072" y="2275"/>
                </a:cubicBezTo>
                <a:lnTo>
                  <a:pt x="9562" y="2275"/>
                </a:lnTo>
                <a:cubicBezTo>
                  <a:pt x="9657" y="2275"/>
                  <a:pt x="9740" y="2203"/>
                  <a:pt x="9740" y="2096"/>
                </a:cubicBezTo>
                <a:cubicBezTo>
                  <a:pt x="9740" y="2001"/>
                  <a:pt x="9657" y="1918"/>
                  <a:pt x="9562" y="1918"/>
                </a:cubicBezTo>
                <a:lnTo>
                  <a:pt x="8871" y="1918"/>
                </a:lnTo>
                <a:lnTo>
                  <a:pt x="8871" y="1108"/>
                </a:lnTo>
                <a:cubicBezTo>
                  <a:pt x="8871" y="489"/>
                  <a:pt x="8383" y="1"/>
                  <a:pt x="7776" y="1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11117;p60">
            <a:extLst>
              <a:ext uri="{FF2B5EF4-FFF2-40B4-BE49-F238E27FC236}">
                <a16:creationId xmlns:a16="http://schemas.microsoft.com/office/drawing/2014/main" id="{A64CA328-4BF9-4E45-9C56-6AA655C93FE7}"/>
              </a:ext>
            </a:extLst>
          </p:cNvPr>
          <p:cNvGrpSpPr/>
          <p:nvPr/>
        </p:nvGrpSpPr>
        <p:grpSpPr>
          <a:xfrm>
            <a:off x="626873" y="3447266"/>
            <a:ext cx="995238" cy="921282"/>
            <a:chOff x="3541011" y="3367320"/>
            <a:chExt cx="348257" cy="346188"/>
          </a:xfrm>
        </p:grpSpPr>
        <p:sp>
          <p:nvSpPr>
            <p:cNvPr id="14" name="Google Shape;11118;p60">
              <a:extLst>
                <a:ext uri="{FF2B5EF4-FFF2-40B4-BE49-F238E27FC236}">
                  <a16:creationId xmlns:a16="http://schemas.microsoft.com/office/drawing/2014/main" id="{C3C5CB00-AD05-441B-807D-0A4B27389534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119;p60">
              <a:extLst>
                <a:ext uri="{FF2B5EF4-FFF2-40B4-BE49-F238E27FC236}">
                  <a16:creationId xmlns:a16="http://schemas.microsoft.com/office/drawing/2014/main" id="{315F8B0D-E673-431F-95C3-867770C6492F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120;p60">
              <a:extLst>
                <a:ext uri="{FF2B5EF4-FFF2-40B4-BE49-F238E27FC236}">
                  <a16:creationId xmlns:a16="http://schemas.microsoft.com/office/drawing/2014/main" id="{A12EEDD1-1595-4264-8A93-0389084C1396}"/>
                </a:ext>
              </a:extLst>
            </p:cNvPr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121;p60">
              <a:extLst>
                <a:ext uri="{FF2B5EF4-FFF2-40B4-BE49-F238E27FC236}">
                  <a16:creationId xmlns:a16="http://schemas.microsoft.com/office/drawing/2014/main" id="{F6972D94-8817-45F7-99E0-1382B0B48927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10845;p60">
            <a:extLst>
              <a:ext uri="{FF2B5EF4-FFF2-40B4-BE49-F238E27FC236}">
                <a16:creationId xmlns:a16="http://schemas.microsoft.com/office/drawing/2014/main" id="{AD00B8C9-AD13-40C5-A96A-8D25254A31FD}"/>
              </a:ext>
            </a:extLst>
          </p:cNvPr>
          <p:cNvGrpSpPr/>
          <p:nvPr/>
        </p:nvGrpSpPr>
        <p:grpSpPr>
          <a:xfrm>
            <a:off x="546154" y="1927866"/>
            <a:ext cx="1443325" cy="1119292"/>
            <a:chOff x="1289311" y="2926222"/>
            <a:chExt cx="408156" cy="299783"/>
          </a:xfrm>
        </p:grpSpPr>
        <p:sp>
          <p:nvSpPr>
            <p:cNvPr id="32" name="Google Shape;10846;p60">
              <a:extLst>
                <a:ext uri="{FF2B5EF4-FFF2-40B4-BE49-F238E27FC236}">
                  <a16:creationId xmlns:a16="http://schemas.microsoft.com/office/drawing/2014/main" id="{5A251027-B3FA-4E51-A4EA-713841C3E8D2}"/>
                </a:ext>
              </a:extLst>
            </p:cNvPr>
            <p:cNvSpPr/>
            <p:nvPr/>
          </p:nvSpPr>
          <p:spPr>
            <a:xfrm>
              <a:off x="1334029" y="2952385"/>
              <a:ext cx="318339" cy="216395"/>
            </a:xfrm>
            <a:custGeom>
              <a:avLst/>
              <a:gdLst/>
              <a:ahLst/>
              <a:cxnLst/>
              <a:rect l="l" t="t" r="r" b="b"/>
              <a:pathLst>
                <a:path w="10002" h="6799" extrusionOk="0">
                  <a:moveTo>
                    <a:pt x="3203" y="1369"/>
                  </a:moveTo>
                  <a:cubicBezTo>
                    <a:pt x="3429" y="1369"/>
                    <a:pt x="3620" y="1548"/>
                    <a:pt x="3620" y="1786"/>
                  </a:cubicBezTo>
                  <a:lnTo>
                    <a:pt x="3620" y="2179"/>
                  </a:lnTo>
                  <a:cubicBezTo>
                    <a:pt x="3620" y="2524"/>
                    <a:pt x="3334" y="2798"/>
                    <a:pt x="3012" y="2798"/>
                  </a:cubicBezTo>
                  <a:cubicBezTo>
                    <a:pt x="2679" y="2798"/>
                    <a:pt x="2381" y="2524"/>
                    <a:pt x="2381" y="2179"/>
                  </a:cubicBezTo>
                  <a:lnTo>
                    <a:pt x="2381" y="1786"/>
                  </a:lnTo>
                  <a:cubicBezTo>
                    <a:pt x="2381" y="1560"/>
                    <a:pt x="2560" y="1369"/>
                    <a:pt x="2798" y="1369"/>
                  </a:cubicBezTo>
                  <a:close/>
                  <a:moveTo>
                    <a:pt x="8013" y="1191"/>
                  </a:moveTo>
                  <a:cubicBezTo>
                    <a:pt x="8132" y="1191"/>
                    <a:pt x="8215" y="1274"/>
                    <a:pt x="8215" y="1393"/>
                  </a:cubicBezTo>
                  <a:lnTo>
                    <a:pt x="8215" y="1989"/>
                  </a:lnTo>
                  <a:cubicBezTo>
                    <a:pt x="8215" y="2060"/>
                    <a:pt x="8168" y="2131"/>
                    <a:pt x="8108" y="2167"/>
                  </a:cubicBezTo>
                  <a:cubicBezTo>
                    <a:pt x="8061" y="2203"/>
                    <a:pt x="8025" y="2262"/>
                    <a:pt x="8025" y="2334"/>
                  </a:cubicBezTo>
                  <a:lnTo>
                    <a:pt x="8025" y="2632"/>
                  </a:lnTo>
                  <a:cubicBezTo>
                    <a:pt x="8025" y="2715"/>
                    <a:pt x="8085" y="2798"/>
                    <a:pt x="8168" y="2810"/>
                  </a:cubicBezTo>
                  <a:lnTo>
                    <a:pt x="8680" y="2929"/>
                  </a:lnTo>
                  <a:cubicBezTo>
                    <a:pt x="8763" y="2953"/>
                    <a:pt x="8847" y="3036"/>
                    <a:pt x="8847" y="3132"/>
                  </a:cubicBezTo>
                  <a:lnTo>
                    <a:pt x="8847" y="3191"/>
                  </a:lnTo>
                  <a:lnTo>
                    <a:pt x="6799" y="3191"/>
                  </a:lnTo>
                  <a:lnTo>
                    <a:pt x="6799" y="3132"/>
                  </a:lnTo>
                  <a:cubicBezTo>
                    <a:pt x="6799" y="3024"/>
                    <a:pt x="6858" y="2953"/>
                    <a:pt x="6965" y="2929"/>
                  </a:cubicBezTo>
                  <a:lnTo>
                    <a:pt x="7477" y="2810"/>
                  </a:lnTo>
                  <a:cubicBezTo>
                    <a:pt x="7561" y="2798"/>
                    <a:pt x="7620" y="2715"/>
                    <a:pt x="7620" y="2632"/>
                  </a:cubicBezTo>
                  <a:lnTo>
                    <a:pt x="7620" y="2334"/>
                  </a:lnTo>
                  <a:cubicBezTo>
                    <a:pt x="7596" y="2274"/>
                    <a:pt x="7561" y="2215"/>
                    <a:pt x="7501" y="2167"/>
                  </a:cubicBezTo>
                  <a:cubicBezTo>
                    <a:pt x="7430" y="2120"/>
                    <a:pt x="7406" y="2060"/>
                    <a:pt x="7406" y="1989"/>
                  </a:cubicBezTo>
                  <a:lnTo>
                    <a:pt x="7406" y="1393"/>
                  </a:lnTo>
                  <a:cubicBezTo>
                    <a:pt x="7406" y="1274"/>
                    <a:pt x="7489" y="1191"/>
                    <a:pt x="7608" y="1191"/>
                  </a:cubicBezTo>
                  <a:close/>
                  <a:moveTo>
                    <a:pt x="9620" y="369"/>
                  </a:moveTo>
                  <a:lnTo>
                    <a:pt x="9620" y="3191"/>
                  </a:lnTo>
                  <a:lnTo>
                    <a:pt x="9192" y="3191"/>
                  </a:lnTo>
                  <a:lnTo>
                    <a:pt x="9192" y="3132"/>
                  </a:lnTo>
                  <a:cubicBezTo>
                    <a:pt x="9192" y="2870"/>
                    <a:pt x="9013" y="2632"/>
                    <a:pt x="8739" y="2572"/>
                  </a:cubicBezTo>
                  <a:lnTo>
                    <a:pt x="8382" y="2477"/>
                  </a:lnTo>
                  <a:lnTo>
                    <a:pt x="8382" y="2417"/>
                  </a:lnTo>
                  <a:cubicBezTo>
                    <a:pt x="8501" y="2322"/>
                    <a:pt x="8573" y="2155"/>
                    <a:pt x="8573" y="1977"/>
                  </a:cubicBezTo>
                  <a:lnTo>
                    <a:pt x="8573" y="1381"/>
                  </a:lnTo>
                  <a:cubicBezTo>
                    <a:pt x="8573" y="1048"/>
                    <a:pt x="8311" y="786"/>
                    <a:pt x="7977" y="786"/>
                  </a:cubicBezTo>
                  <a:lnTo>
                    <a:pt x="7584" y="786"/>
                  </a:lnTo>
                  <a:cubicBezTo>
                    <a:pt x="7251" y="786"/>
                    <a:pt x="6989" y="1048"/>
                    <a:pt x="6989" y="1381"/>
                  </a:cubicBezTo>
                  <a:lnTo>
                    <a:pt x="6989" y="1977"/>
                  </a:lnTo>
                  <a:cubicBezTo>
                    <a:pt x="6989" y="2143"/>
                    <a:pt x="7061" y="2298"/>
                    <a:pt x="7180" y="2417"/>
                  </a:cubicBezTo>
                  <a:lnTo>
                    <a:pt x="7180" y="2477"/>
                  </a:lnTo>
                  <a:lnTo>
                    <a:pt x="6822" y="2572"/>
                  </a:lnTo>
                  <a:cubicBezTo>
                    <a:pt x="6549" y="2632"/>
                    <a:pt x="6370" y="2870"/>
                    <a:pt x="6370" y="3132"/>
                  </a:cubicBezTo>
                  <a:lnTo>
                    <a:pt x="6370" y="3191"/>
                  </a:lnTo>
                  <a:lnTo>
                    <a:pt x="5941" y="3191"/>
                  </a:lnTo>
                  <a:lnTo>
                    <a:pt x="5941" y="369"/>
                  </a:lnTo>
                  <a:close/>
                  <a:moveTo>
                    <a:pt x="3227" y="3179"/>
                  </a:moveTo>
                  <a:lnTo>
                    <a:pt x="3227" y="3274"/>
                  </a:lnTo>
                  <a:cubicBezTo>
                    <a:pt x="3203" y="3346"/>
                    <a:pt x="3239" y="3405"/>
                    <a:pt x="3262" y="3465"/>
                  </a:cubicBezTo>
                  <a:lnTo>
                    <a:pt x="3012" y="3715"/>
                  </a:lnTo>
                  <a:lnTo>
                    <a:pt x="3001" y="3715"/>
                  </a:lnTo>
                  <a:lnTo>
                    <a:pt x="2739" y="3465"/>
                  </a:lnTo>
                  <a:cubicBezTo>
                    <a:pt x="2774" y="3405"/>
                    <a:pt x="2798" y="3346"/>
                    <a:pt x="2798" y="3274"/>
                  </a:cubicBezTo>
                  <a:lnTo>
                    <a:pt x="2798" y="3179"/>
                  </a:lnTo>
                  <a:close/>
                  <a:moveTo>
                    <a:pt x="3572" y="3667"/>
                  </a:moveTo>
                  <a:lnTo>
                    <a:pt x="3953" y="3822"/>
                  </a:lnTo>
                  <a:cubicBezTo>
                    <a:pt x="4108" y="3882"/>
                    <a:pt x="4215" y="4048"/>
                    <a:pt x="4215" y="4203"/>
                  </a:cubicBezTo>
                  <a:lnTo>
                    <a:pt x="4215" y="5394"/>
                  </a:lnTo>
                  <a:cubicBezTo>
                    <a:pt x="4215" y="5513"/>
                    <a:pt x="4132" y="5608"/>
                    <a:pt x="4013" y="5608"/>
                  </a:cubicBezTo>
                  <a:lnTo>
                    <a:pt x="3191" y="5608"/>
                  </a:lnTo>
                  <a:lnTo>
                    <a:pt x="3191" y="5382"/>
                  </a:lnTo>
                  <a:lnTo>
                    <a:pt x="3608" y="5382"/>
                  </a:lnTo>
                  <a:cubicBezTo>
                    <a:pt x="3715" y="5382"/>
                    <a:pt x="3798" y="5299"/>
                    <a:pt x="3798" y="5191"/>
                  </a:cubicBezTo>
                  <a:lnTo>
                    <a:pt x="3798" y="4596"/>
                  </a:lnTo>
                  <a:cubicBezTo>
                    <a:pt x="3798" y="4489"/>
                    <a:pt x="3715" y="4406"/>
                    <a:pt x="3608" y="4406"/>
                  </a:cubicBezTo>
                  <a:cubicBezTo>
                    <a:pt x="3501" y="4406"/>
                    <a:pt x="3417" y="4489"/>
                    <a:pt x="3417" y="4596"/>
                  </a:cubicBezTo>
                  <a:lnTo>
                    <a:pt x="3417" y="5013"/>
                  </a:lnTo>
                  <a:lnTo>
                    <a:pt x="2584" y="5013"/>
                  </a:lnTo>
                  <a:lnTo>
                    <a:pt x="2584" y="4596"/>
                  </a:lnTo>
                  <a:cubicBezTo>
                    <a:pt x="2584" y="4489"/>
                    <a:pt x="2489" y="4406"/>
                    <a:pt x="2381" y="4406"/>
                  </a:cubicBezTo>
                  <a:cubicBezTo>
                    <a:pt x="2286" y="4406"/>
                    <a:pt x="2191" y="4489"/>
                    <a:pt x="2191" y="4596"/>
                  </a:cubicBezTo>
                  <a:lnTo>
                    <a:pt x="2191" y="5191"/>
                  </a:lnTo>
                  <a:cubicBezTo>
                    <a:pt x="2191" y="5299"/>
                    <a:pt x="2286" y="5382"/>
                    <a:pt x="2381" y="5382"/>
                  </a:cubicBezTo>
                  <a:lnTo>
                    <a:pt x="2798" y="5382"/>
                  </a:lnTo>
                  <a:lnTo>
                    <a:pt x="2798" y="5608"/>
                  </a:lnTo>
                  <a:lnTo>
                    <a:pt x="1989" y="5608"/>
                  </a:lnTo>
                  <a:cubicBezTo>
                    <a:pt x="1869" y="5608"/>
                    <a:pt x="1774" y="5513"/>
                    <a:pt x="1774" y="5394"/>
                  </a:cubicBezTo>
                  <a:lnTo>
                    <a:pt x="1774" y="4203"/>
                  </a:lnTo>
                  <a:cubicBezTo>
                    <a:pt x="1774" y="4048"/>
                    <a:pt x="1881" y="3882"/>
                    <a:pt x="2048" y="3822"/>
                  </a:cubicBezTo>
                  <a:lnTo>
                    <a:pt x="2417" y="3667"/>
                  </a:lnTo>
                  <a:lnTo>
                    <a:pt x="2727" y="3989"/>
                  </a:lnTo>
                  <a:cubicBezTo>
                    <a:pt x="2798" y="4060"/>
                    <a:pt x="2905" y="4108"/>
                    <a:pt x="3001" y="4108"/>
                  </a:cubicBezTo>
                  <a:cubicBezTo>
                    <a:pt x="3096" y="4108"/>
                    <a:pt x="3191" y="4060"/>
                    <a:pt x="3262" y="3989"/>
                  </a:cubicBezTo>
                  <a:lnTo>
                    <a:pt x="3572" y="3667"/>
                  </a:lnTo>
                  <a:close/>
                  <a:moveTo>
                    <a:pt x="5632" y="5596"/>
                  </a:moveTo>
                  <a:lnTo>
                    <a:pt x="5632" y="6406"/>
                  </a:lnTo>
                  <a:lnTo>
                    <a:pt x="381" y="6406"/>
                  </a:lnTo>
                  <a:lnTo>
                    <a:pt x="381" y="5596"/>
                  </a:lnTo>
                  <a:lnTo>
                    <a:pt x="1429" y="5596"/>
                  </a:lnTo>
                  <a:cubicBezTo>
                    <a:pt x="1512" y="5834"/>
                    <a:pt x="1727" y="5989"/>
                    <a:pt x="2000" y="5989"/>
                  </a:cubicBezTo>
                  <a:lnTo>
                    <a:pt x="4013" y="5989"/>
                  </a:lnTo>
                  <a:cubicBezTo>
                    <a:pt x="4263" y="5989"/>
                    <a:pt x="4489" y="5834"/>
                    <a:pt x="4572" y="5596"/>
                  </a:cubicBezTo>
                  <a:close/>
                  <a:moveTo>
                    <a:pt x="8025" y="4406"/>
                  </a:moveTo>
                  <a:cubicBezTo>
                    <a:pt x="8144" y="4406"/>
                    <a:pt x="8227" y="4489"/>
                    <a:pt x="8227" y="4608"/>
                  </a:cubicBezTo>
                  <a:lnTo>
                    <a:pt x="8227" y="5203"/>
                  </a:lnTo>
                  <a:cubicBezTo>
                    <a:pt x="8227" y="5275"/>
                    <a:pt x="8192" y="5358"/>
                    <a:pt x="8132" y="5382"/>
                  </a:cubicBezTo>
                  <a:cubicBezTo>
                    <a:pt x="8073" y="5418"/>
                    <a:pt x="8037" y="5477"/>
                    <a:pt x="8037" y="5549"/>
                  </a:cubicBezTo>
                  <a:lnTo>
                    <a:pt x="8037" y="5846"/>
                  </a:lnTo>
                  <a:cubicBezTo>
                    <a:pt x="8037" y="5930"/>
                    <a:pt x="8096" y="6013"/>
                    <a:pt x="8192" y="6025"/>
                  </a:cubicBezTo>
                  <a:lnTo>
                    <a:pt x="8692" y="6144"/>
                  </a:lnTo>
                  <a:cubicBezTo>
                    <a:pt x="8787" y="6168"/>
                    <a:pt x="8858" y="6251"/>
                    <a:pt x="8858" y="6346"/>
                  </a:cubicBezTo>
                  <a:lnTo>
                    <a:pt x="8858" y="6406"/>
                  </a:lnTo>
                  <a:lnTo>
                    <a:pt x="6787" y="6406"/>
                  </a:lnTo>
                  <a:lnTo>
                    <a:pt x="6787" y="6346"/>
                  </a:lnTo>
                  <a:cubicBezTo>
                    <a:pt x="6787" y="6251"/>
                    <a:pt x="6846" y="6168"/>
                    <a:pt x="6953" y="6144"/>
                  </a:cubicBezTo>
                  <a:lnTo>
                    <a:pt x="7465" y="6025"/>
                  </a:lnTo>
                  <a:cubicBezTo>
                    <a:pt x="7549" y="6013"/>
                    <a:pt x="7608" y="5930"/>
                    <a:pt x="7608" y="5846"/>
                  </a:cubicBezTo>
                  <a:lnTo>
                    <a:pt x="7608" y="5549"/>
                  </a:lnTo>
                  <a:cubicBezTo>
                    <a:pt x="7608" y="5489"/>
                    <a:pt x="7584" y="5418"/>
                    <a:pt x="7513" y="5382"/>
                  </a:cubicBezTo>
                  <a:cubicBezTo>
                    <a:pt x="7442" y="5334"/>
                    <a:pt x="7418" y="5275"/>
                    <a:pt x="7418" y="5203"/>
                  </a:cubicBezTo>
                  <a:lnTo>
                    <a:pt x="7418" y="4608"/>
                  </a:lnTo>
                  <a:cubicBezTo>
                    <a:pt x="7418" y="4489"/>
                    <a:pt x="7501" y="4406"/>
                    <a:pt x="7620" y="4406"/>
                  </a:cubicBezTo>
                  <a:close/>
                  <a:moveTo>
                    <a:pt x="9585" y="3584"/>
                  </a:moveTo>
                  <a:lnTo>
                    <a:pt x="9585" y="6406"/>
                  </a:lnTo>
                  <a:lnTo>
                    <a:pt x="9204" y="6406"/>
                  </a:lnTo>
                  <a:lnTo>
                    <a:pt x="9204" y="6346"/>
                  </a:lnTo>
                  <a:cubicBezTo>
                    <a:pt x="9204" y="6084"/>
                    <a:pt x="9025" y="5846"/>
                    <a:pt x="8751" y="5787"/>
                  </a:cubicBezTo>
                  <a:lnTo>
                    <a:pt x="8394" y="5691"/>
                  </a:lnTo>
                  <a:lnTo>
                    <a:pt x="8394" y="5632"/>
                  </a:lnTo>
                  <a:cubicBezTo>
                    <a:pt x="8513" y="5537"/>
                    <a:pt x="8596" y="5370"/>
                    <a:pt x="8596" y="5191"/>
                  </a:cubicBezTo>
                  <a:lnTo>
                    <a:pt x="8596" y="4596"/>
                  </a:lnTo>
                  <a:cubicBezTo>
                    <a:pt x="8596" y="4263"/>
                    <a:pt x="8323" y="4001"/>
                    <a:pt x="8001" y="4001"/>
                  </a:cubicBezTo>
                  <a:lnTo>
                    <a:pt x="7596" y="4001"/>
                  </a:lnTo>
                  <a:cubicBezTo>
                    <a:pt x="7263" y="4001"/>
                    <a:pt x="7001" y="4263"/>
                    <a:pt x="7001" y="4596"/>
                  </a:cubicBezTo>
                  <a:lnTo>
                    <a:pt x="7001" y="5191"/>
                  </a:lnTo>
                  <a:cubicBezTo>
                    <a:pt x="7001" y="5358"/>
                    <a:pt x="7072" y="5513"/>
                    <a:pt x="7192" y="5632"/>
                  </a:cubicBezTo>
                  <a:lnTo>
                    <a:pt x="7192" y="5691"/>
                  </a:lnTo>
                  <a:lnTo>
                    <a:pt x="6834" y="5787"/>
                  </a:lnTo>
                  <a:cubicBezTo>
                    <a:pt x="6572" y="5846"/>
                    <a:pt x="6394" y="6084"/>
                    <a:pt x="6394" y="6346"/>
                  </a:cubicBezTo>
                  <a:lnTo>
                    <a:pt x="6394" y="6406"/>
                  </a:lnTo>
                  <a:lnTo>
                    <a:pt x="5953" y="6406"/>
                  </a:lnTo>
                  <a:lnTo>
                    <a:pt x="5953" y="3584"/>
                  </a:lnTo>
                  <a:close/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lnTo>
                    <a:pt x="0" y="6596"/>
                  </a:lnTo>
                  <a:cubicBezTo>
                    <a:pt x="0" y="6703"/>
                    <a:pt x="95" y="6799"/>
                    <a:pt x="203" y="6799"/>
                  </a:cubicBezTo>
                  <a:lnTo>
                    <a:pt x="9811" y="6799"/>
                  </a:lnTo>
                  <a:cubicBezTo>
                    <a:pt x="9918" y="6799"/>
                    <a:pt x="10001" y="6703"/>
                    <a:pt x="10001" y="6596"/>
                  </a:cubicBezTo>
                  <a:lnTo>
                    <a:pt x="10001" y="191"/>
                  </a:lnTo>
                  <a:cubicBezTo>
                    <a:pt x="10001" y="84"/>
                    <a:pt x="9918" y="0"/>
                    <a:pt x="9811" y="0"/>
                  </a:cubicBezTo>
                  <a:lnTo>
                    <a:pt x="1584" y="0"/>
                  </a:lnTo>
                  <a:cubicBezTo>
                    <a:pt x="1477" y="0"/>
                    <a:pt x="1381" y="84"/>
                    <a:pt x="1381" y="191"/>
                  </a:cubicBezTo>
                  <a:cubicBezTo>
                    <a:pt x="1381" y="286"/>
                    <a:pt x="1477" y="381"/>
                    <a:pt x="1584" y="381"/>
                  </a:cubicBezTo>
                  <a:lnTo>
                    <a:pt x="5596" y="381"/>
                  </a:lnTo>
                  <a:lnTo>
                    <a:pt x="5596" y="5215"/>
                  </a:lnTo>
                  <a:lnTo>
                    <a:pt x="4572" y="5215"/>
                  </a:lnTo>
                  <a:lnTo>
                    <a:pt x="4572" y="4203"/>
                  </a:lnTo>
                  <a:cubicBezTo>
                    <a:pt x="4572" y="3882"/>
                    <a:pt x="4370" y="3584"/>
                    <a:pt x="4072" y="3477"/>
                  </a:cubicBezTo>
                  <a:lnTo>
                    <a:pt x="3572" y="3286"/>
                  </a:lnTo>
                  <a:lnTo>
                    <a:pt x="3572" y="3274"/>
                  </a:lnTo>
                  <a:lnTo>
                    <a:pt x="3572" y="2989"/>
                  </a:lnTo>
                  <a:cubicBezTo>
                    <a:pt x="3810" y="2810"/>
                    <a:pt x="3977" y="2512"/>
                    <a:pt x="3977" y="2203"/>
                  </a:cubicBezTo>
                  <a:lnTo>
                    <a:pt x="3977" y="1798"/>
                  </a:lnTo>
                  <a:cubicBezTo>
                    <a:pt x="3977" y="1369"/>
                    <a:pt x="3620" y="1012"/>
                    <a:pt x="3191" y="1012"/>
                  </a:cubicBezTo>
                  <a:lnTo>
                    <a:pt x="2786" y="1012"/>
                  </a:lnTo>
                  <a:cubicBezTo>
                    <a:pt x="2358" y="1012"/>
                    <a:pt x="2000" y="1369"/>
                    <a:pt x="2000" y="1798"/>
                  </a:cubicBezTo>
                  <a:lnTo>
                    <a:pt x="2000" y="2203"/>
                  </a:lnTo>
                  <a:cubicBezTo>
                    <a:pt x="2000" y="2524"/>
                    <a:pt x="2167" y="2810"/>
                    <a:pt x="2405" y="2989"/>
                  </a:cubicBezTo>
                  <a:lnTo>
                    <a:pt x="2405" y="3274"/>
                  </a:lnTo>
                  <a:lnTo>
                    <a:pt x="2405" y="3286"/>
                  </a:lnTo>
                  <a:lnTo>
                    <a:pt x="1905" y="3477"/>
                  </a:lnTo>
                  <a:cubicBezTo>
                    <a:pt x="1608" y="3596"/>
                    <a:pt x="1405" y="3894"/>
                    <a:pt x="1405" y="4203"/>
                  </a:cubicBezTo>
                  <a:lnTo>
                    <a:pt x="1405" y="5215"/>
                  </a:lnTo>
                  <a:lnTo>
                    <a:pt x="381" y="5215"/>
                  </a:lnTo>
                  <a:lnTo>
                    <a:pt x="381" y="381"/>
                  </a:lnTo>
                  <a:lnTo>
                    <a:pt x="798" y="381"/>
                  </a:lnTo>
                  <a:cubicBezTo>
                    <a:pt x="893" y="381"/>
                    <a:pt x="988" y="286"/>
                    <a:pt x="988" y="191"/>
                  </a:cubicBezTo>
                  <a:cubicBezTo>
                    <a:pt x="988" y="84"/>
                    <a:pt x="893" y="0"/>
                    <a:pt x="79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847;p60">
              <a:extLst>
                <a:ext uri="{FF2B5EF4-FFF2-40B4-BE49-F238E27FC236}">
                  <a16:creationId xmlns:a16="http://schemas.microsoft.com/office/drawing/2014/main" id="{AA75BB4C-36D5-4DA7-8BEA-1A971240F241}"/>
                </a:ext>
              </a:extLst>
            </p:cNvPr>
            <p:cNvSpPr/>
            <p:nvPr/>
          </p:nvSpPr>
          <p:spPr>
            <a:xfrm>
              <a:off x="1289311" y="2926222"/>
              <a:ext cx="408156" cy="299783"/>
            </a:xfrm>
            <a:custGeom>
              <a:avLst/>
              <a:gdLst/>
              <a:ahLst/>
              <a:cxnLst/>
              <a:rect l="l" t="t" r="r" b="b"/>
              <a:pathLst>
                <a:path w="12824" h="9419" extrusionOk="0">
                  <a:moveTo>
                    <a:pt x="11621" y="382"/>
                  </a:moveTo>
                  <a:cubicBezTo>
                    <a:pt x="11740" y="382"/>
                    <a:pt x="11823" y="477"/>
                    <a:pt x="11823" y="596"/>
                  </a:cubicBezTo>
                  <a:lnTo>
                    <a:pt x="11823" y="8037"/>
                  </a:lnTo>
                  <a:lnTo>
                    <a:pt x="11406" y="8037"/>
                  </a:lnTo>
                  <a:cubicBezTo>
                    <a:pt x="11299" y="8037"/>
                    <a:pt x="11216" y="8121"/>
                    <a:pt x="11216" y="8228"/>
                  </a:cubicBezTo>
                  <a:cubicBezTo>
                    <a:pt x="11216" y="8335"/>
                    <a:pt x="11299" y="8418"/>
                    <a:pt x="11406" y="8418"/>
                  </a:cubicBezTo>
                  <a:lnTo>
                    <a:pt x="12407" y="8418"/>
                  </a:lnTo>
                  <a:cubicBezTo>
                    <a:pt x="12407" y="8418"/>
                    <a:pt x="12418" y="8418"/>
                    <a:pt x="12418" y="8442"/>
                  </a:cubicBezTo>
                  <a:lnTo>
                    <a:pt x="12418" y="8835"/>
                  </a:lnTo>
                  <a:cubicBezTo>
                    <a:pt x="12442" y="8942"/>
                    <a:pt x="12347" y="9049"/>
                    <a:pt x="12228" y="9049"/>
                  </a:cubicBezTo>
                  <a:lnTo>
                    <a:pt x="596" y="9049"/>
                  </a:lnTo>
                  <a:cubicBezTo>
                    <a:pt x="476" y="9049"/>
                    <a:pt x="381" y="8954"/>
                    <a:pt x="381" y="8835"/>
                  </a:cubicBezTo>
                  <a:lnTo>
                    <a:pt x="381" y="8442"/>
                  </a:lnTo>
                  <a:cubicBezTo>
                    <a:pt x="381" y="8442"/>
                    <a:pt x="381" y="8418"/>
                    <a:pt x="393" y="8418"/>
                  </a:cubicBezTo>
                  <a:lnTo>
                    <a:pt x="10621" y="8418"/>
                  </a:lnTo>
                  <a:cubicBezTo>
                    <a:pt x="10728" y="8418"/>
                    <a:pt x="10811" y="8335"/>
                    <a:pt x="10811" y="8228"/>
                  </a:cubicBezTo>
                  <a:cubicBezTo>
                    <a:pt x="10811" y="8121"/>
                    <a:pt x="10728" y="8037"/>
                    <a:pt x="10621" y="8037"/>
                  </a:cubicBezTo>
                  <a:lnTo>
                    <a:pt x="977" y="8037"/>
                  </a:lnTo>
                  <a:lnTo>
                    <a:pt x="977" y="596"/>
                  </a:lnTo>
                  <a:cubicBezTo>
                    <a:pt x="977" y="477"/>
                    <a:pt x="1072" y="382"/>
                    <a:pt x="1179" y="382"/>
                  </a:cubicBezTo>
                  <a:close/>
                  <a:moveTo>
                    <a:pt x="1191" y="1"/>
                  </a:moveTo>
                  <a:cubicBezTo>
                    <a:pt x="857" y="1"/>
                    <a:pt x="596" y="263"/>
                    <a:pt x="596" y="596"/>
                  </a:cubicBezTo>
                  <a:lnTo>
                    <a:pt x="596" y="8037"/>
                  </a:lnTo>
                  <a:lnTo>
                    <a:pt x="381" y="8037"/>
                  </a:lnTo>
                  <a:cubicBezTo>
                    <a:pt x="179" y="8037"/>
                    <a:pt x="0" y="8216"/>
                    <a:pt x="0" y="8418"/>
                  </a:cubicBezTo>
                  <a:lnTo>
                    <a:pt x="0" y="8823"/>
                  </a:lnTo>
                  <a:cubicBezTo>
                    <a:pt x="0" y="9157"/>
                    <a:pt x="262" y="9419"/>
                    <a:pt x="596" y="9419"/>
                  </a:cubicBezTo>
                  <a:lnTo>
                    <a:pt x="12228" y="9419"/>
                  </a:lnTo>
                  <a:cubicBezTo>
                    <a:pt x="12561" y="9419"/>
                    <a:pt x="12823" y="9157"/>
                    <a:pt x="12823" y="8823"/>
                  </a:cubicBezTo>
                  <a:lnTo>
                    <a:pt x="12823" y="8418"/>
                  </a:lnTo>
                  <a:cubicBezTo>
                    <a:pt x="12811" y="8216"/>
                    <a:pt x="12645" y="8037"/>
                    <a:pt x="12418" y="8037"/>
                  </a:cubicBezTo>
                  <a:lnTo>
                    <a:pt x="12216" y="8037"/>
                  </a:lnTo>
                  <a:lnTo>
                    <a:pt x="12216" y="596"/>
                  </a:lnTo>
                  <a:cubicBezTo>
                    <a:pt x="12216" y="263"/>
                    <a:pt x="11942" y="1"/>
                    <a:pt x="116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62EFFC8-63D5-4196-A965-0999768EFE3F}"/>
              </a:ext>
            </a:extLst>
          </p:cNvPr>
          <p:cNvSpPr txBox="1"/>
          <p:nvPr/>
        </p:nvSpPr>
        <p:spPr>
          <a:xfrm>
            <a:off x="2078966" y="454324"/>
            <a:ext cx="957244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pt-BR" dirty="0"/>
              <a:t>Infraestrutura;</a:t>
            </a:r>
            <a:endParaRPr lang="pt-BR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 panose="020F0502020204030204"/>
              </a:rPr>
              <a:t>Corpo docente qualificado;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 panose="020F0502020204030204"/>
              </a:rPr>
              <a:t>Elaboração de estruturas curriculares focadas na base e flexível;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 panose="020F0502020204030204"/>
              </a:rPr>
              <a:t>Ensino de qualidade;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0E0F940-09A2-4AF5-B809-2A2F4E219BA7}"/>
              </a:ext>
            </a:extLst>
          </p:cNvPr>
          <p:cNvSpPr txBox="1"/>
          <p:nvPr/>
        </p:nvSpPr>
        <p:spPr>
          <a:xfrm>
            <a:off x="2078965" y="1803795"/>
            <a:ext cx="957244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/>
              <a:t>Elaborar material didático considerando aspectos teóricos e práticos;</a:t>
            </a:r>
            <a:endParaRPr lang="pt-BR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 panose="020F0502020204030204"/>
              </a:rPr>
              <a:t>Estar atualizado dos tópicos do mercado/indústria relacionado ao curso ou disciplina;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 panose="020F0502020204030204"/>
              </a:rPr>
              <a:t>Incentivar os alunos conhecerem o mercado de trabalho e o meio </a:t>
            </a:r>
            <a:r>
              <a:rPr lang="pt-BR" dirty="0">
                <a:ea typeface="+mn-lt"/>
                <a:cs typeface="+mn-lt"/>
              </a:rPr>
              <a:t>acadêmico</a:t>
            </a:r>
            <a:r>
              <a:rPr lang="pt-BR" dirty="0">
                <a:cs typeface="Calibri" panose="020F0502020204030204"/>
              </a:rPr>
              <a:t>;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 panose="020F0502020204030204"/>
              </a:rPr>
              <a:t>Incentivar os alunos a conhecerem ferramentas/softwares usados no mercado de trabalho e no meio </a:t>
            </a:r>
            <a:r>
              <a:rPr lang="pt-BR" dirty="0">
                <a:ea typeface="+mn-lt"/>
                <a:cs typeface="+mn-lt"/>
              </a:rPr>
              <a:t>acadêmico</a:t>
            </a:r>
            <a:r>
              <a:rPr lang="pt-BR" dirty="0">
                <a:cs typeface="Calibri" panose="020F0502020204030204"/>
              </a:rPr>
              <a:t>; 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1456BD9-AA58-40D4-A106-2634733C5DDC}"/>
              </a:ext>
            </a:extLst>
          </p:cNvPr>
          <p:cNvSpPr txBox="1"/>
          <p:nvPr/>
        </p:nvSpPr>
        <p:spPr>
          <a:xfrm>
            <a:off x="2078964" y="3339032"/>
            <a:ext cx="957244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>
                <a:cs typeface="Calibri" panose="020F0502020204030204"/>
              </a:rPr>
              <a:t>Buscar conhecer o curso/disciplina e o papel da instituição e do professor na sua formação;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 panose="020F0502020204030204"/>
              </a:rPr>
              <a:t>Ser curioso e entender que a instituição de ensino fornece a base para aprender outros tópicos;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 panose="020F0502020204030204"/>
              </a:rPr>
              <a:t>Fazer bom uso da carga horária destinada a disciplinas complementares;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 panose="020F0502020204030204"/>
              </a:rPr>
              <a:t>Usufruir o máximo de tudo que a instituição de ensino pode oferecer em todos os aspectos;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ADFE0B3-B54C-4EBA-BB55-1B99A93BFB31}"/>
              </a:ext>
            </a:extLst>
          </p:cNvPr>
          <p:cNvSpPr txBox="1"/>
          <p:nvPr/>
        </p:nvSpPr>
        <p:spPr>
          <a:xfrm>
            <a:off x="2078963" y="4796286"/>
            <a:ext cx="957244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>
                <a:cs typeface="Calibri" panose="020F0502020204030204"/>
              </a:rPr>
              <a:t>Promover vagas de estágio com supervisão profissional;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 panose="020F0502020204030204"/>
              </a:rPr>
              <a:t>Promover ampla divulgação das vagas e com discrição clara;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 panose="020F0502020204030204"/>
              </a:rPr>
              <a:t>Promover um ambiente de trabalho respeitoso e produtivo;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 panose="020F0502020204030204"/>
              </a:rPr>
              <a:t>Entender que tem pessoas que nunca exerceu a profissão.</a:t>
            </a:r>
          </a:p>
        </p:txBody>
      </p:sp>
    </p:spTree>
    <p:extLst>
      <p:ext uri="{BB962C8B-B14F-4D97-AF65-F5344CB8AC3E}">
        <p14:creationId xmlns:p14="http://schemas.microsoft.com/office/powerpoint/2010/main" val="126424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42F0E-6791-4546-88F0-FE9724DAE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041" y="2718079"/>
            <a:ext cx="11683428" cy="844099"/>
          </a:xfrm>
        </p:spPr>
        <p:txBody>
          <a:bodyPr/>
          <a:lstStyle/>
          <a:p>
            <a:r>
              <a:rPr lang="pt-BR" sz="3200">
                <a:latin typeface="Barlow SemiBold"/>
              </a:rPr>
              <a:t>Qual é a importância da formação acadêmica para a </a:t>
            </a:r>
            <a:r>
              <a:rPr lang="pt-BR" sz="3200" dirty="0">
                <a:latin typeface="Barlow SemiBold"/>
              </a:rPr>
              <a:t>atuação do cientista de dados no mercado de trabalho?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8637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A048AFB-DF05-44C8-BF39-BDD3FFC06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453" y="2815710"/>
            <a:ext cx="7916560" cy="915984"/>
          </a:xfrm>
        </p:spPr>
        <p:txBody>
          <a:bodyPr/>
          <a:lstStyle/>
          <a:p>
            <a:r>
              <a:rPr lang="pt-BR" dirty="0">
                <a:latin typeface="Barlow SemiBold"/>
              </a:rPr>
              <a:t>Obrigado!!!</a:t>
            </a:r>
            <a:endParaRPr lang="pt-BR" dirty="0"/>
          </a:p>
        </p:txBody>
      </p:sp>
      <p:pic>
        <p:nvPicPr>
          <p:cNvPr id="3" name="Imagem 4" descr="Uma imagem contendo Teams&#10;&#10;Descrição gerada automaticamente">
            <a:extLst>
              <a:ext uri="{FF2B5EF4-FFF2-40B4-BE49-F238E27FC236}">
                <a16:creationId xmlns:a16="http://schemas.microsoft.com/office/drawing/2014/main" id="{5F5C3EFF-79BB-446D-938E-02D8EC4AF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776" y="1444027"/>
            <a:ext cx="2583431" cy="2187155"/>
          </a:xfrm>
          <a:prstGeom prst="rect">
            <a:avLst/>
          </a:prstGeom>
        </p:spPr>
      </p:pic>
      <p:pic>
        <p:nvPicPr>
          <p:cNvPr id="5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435AAAB6-5F09-4B2E-8AD0-76D80FD2F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352" y="3996816"/>
            <a:ext cx="22479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203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2">
      <a:dk1>
        <a:srgbClr val="FE3A3B"/>
      </a:dk1>
      <a:lt1>
        <a:srgbClr val="FBFBFF"/>
      </a:lt1>
      <a:dk2>
        <a:srgbClr val="167F8F"/>
      </a:dk2>
      <a:lt2>
        <a:srgbClr val="FBFBFF"/>
      </a:lt2>
      <a:accent1>
        <a:srgbClr val="167F8F"/>
      </a:accent1>
      <a:accent2>
        <a:srgbClr val="FE3A3B"/>
      </a:accent2>
      <a:accent3>
        <a:srgbClr val="12393D"/>
      </a:accent3>
      <a:accent4>
        <a:srgbClr val="FBFBFF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275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O papel da instituição de ensino, do professor, do aluno e do mercado de trabalho na formação acadêmica</vt:lpstr>
      <vt:lpstr>Um pouco da minha história</vt:lpstr>
      <vt:lpstr>Apresentação do PowerPoint</vt:lpstr>
      <vt:lpstr>Entendendo os papéis</vt:lpstr>
      <vt:lpstr>Apresentação do PowerPoint</vt:lpstr>
      <vt:lpstr>Qual é a importância da formação acadêmica para a atuação do cientista de dados no mercado de trabalho?</vt:lpstr>
      <vt:lpstr>Obrigado!!!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Geovanne Oliveira</dc:creator>
  <cp:lastModifiedBy>Rumenick</cp:lastModifiedBy>
  <cp:revision>894</cp:revision>
  <dcterms:created xsi:type="dcterms:W3CDTF">2020-11-03T20:07:31Z</dcterms:created>
  <dcterms:modified xsi:type="dcterms:W3CDTF">2020-11-19T15:30:14Z</dcterms:modified>
</cp:coreProperties>
</file>